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theme/theme8.xml" ContentType="application/vnd.openxmlformats-officedocument.theme+xml"/>
  <Override PartName="/ppt/slideLayouts/slideLayout54.xml" ContentType="application/vnd.openxmlformats-officedocument.presentationml.slideLayout+xml"/>
  <Override PartName="/ppt/theme/theme9.xml" ContentType="application/vnd.openxmlformats-officedocument.theme+xml"/>
  <Override PartName="/ppt/slideLayouts/slideLayout55.xml" ContentType="application/vnd.openxmlformats-officedocument.presentationml.slideLayout+xml"/>
  <Override PartName="/ppt/theme/theme10.xml" ContentType="application/vnd.openxmlformats-officedocument.theme+xml"/>
  <Override PartName="/ppt/slideLayouts/slideLayout56.xml" ContentType="application/vnd.openxmlformats-officedocument.presentationml.slideLayout+xml"/>
  <Override PartName="/ppt/theme/theme11.xml" ContentType="application/vnd.openxmlformats-officedocument.theme+xml"/>
  <Override PartName="/ppt/slideLayouts/slideLayout57.xml" ContentType="application/vnd.openxmlformats-officedocument.presentationml.slideLayout+xml"/>
  <Override PartName="/ppt/theme/theme1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7.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8.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9.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20.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21.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22.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23.xml" ContentType="application/vnd.openxmlformats-officedocument.theme+xml"/>
  <Override PartName="/ppt/slideLayouts/slideLayout172.xml" ContentType="application/vnd.openxmlformats-officedocument.presentationml.slideLayout+xml"/>
  <Override PartName="/ppt/theme/theme24.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25.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26.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7.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8.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9.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30.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31.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32.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33.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34.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35.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6.xml" ContentType="application/vnd.openxmlformats-officedocument.theme+xml"/>
  <Override PartName="/ppt/slideLayouts/slideLayout309.xml" ContentType="application/vnd.openxmlformats-officedocument.presentationml.slideLayout+xml"/>
  <Override PartName="/ppt/theme/theme37.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8.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66" r:id="rId2"/>
    <p:sldMasterId id="2147483659" r:id="rId3"/>
    <p:sldMasterId id="2147483655" r:id="rId4"/>
    <p:sldMasterId id="2147483949" r:id="rId5"/>
    <p:sldMasterId id="2147483951" r:id="rId6"/>
    <p:sldMasterId id="2147483953" r:id="rId7"/>
    <p:sldMasterId id="2147483956" r:id="rId8"/>
    <p:sldMasterId id="2147483964" r:id="rId9"/>
    <p:sldMasterId id="2147484142" r:id="rId10"/>
    <p:sldMasterId id="2147484146" r:id="rId11"/>
    <p:sldMasterId id="2147484148" r:id="rId12"/>
    <p:sldMasterId id="2147484322" r:id="rId13"/>
    <p:sldMasterId id="2147484907" r:id="rId14"/>
    <p:sldMasterId id="2147485820" r:id="rId15"/>
    <p:sldMasterId id="2147485845" r:id="rId16"/>
    <p:sldMasterId id="2147492150" r:id="rId17"/>
    <p:sldMasterId id="2147493503" r:id="rId18"/>
    <p:sldMasterId id="2147493506" r:id="rId19"/>
    <p:sldMasterId id="2147494269" r:id="rId20"/>
    <p:sldMasterId id="2147495406" r:id="rId21"/>
    <p:sldMasterId id="2147496576" r:id="rId22"/>
    <p:sldMasterId id="2147501322" r:id="rId23"/>
    <p:sldMasterId id="2147511551" r:id="rId24"/>
    <p:sldMasterId id="2147511553" r:id="rId25"/>
    <p:sldMasterId id="2147512070" r:id="rId26"/>
    <p:sldMasterId id="2147512082" r:id="rId27"/>
    <p:sldMasterId id="2147512094" r:id="rId28"/>
    <p:sldMasterId id="2147512106" r:id="rId29"/>
    <p:sldMasterId id="2147512130" r:id="rId30"/>
    <p:sldMasterId id="2147512142" r:id="rId31"/>
    <p:sldMasterId id="2147512167" r:id="rId32"/>
    <p:sldMasterId id="2147512179" r:id="rId33"/>
    <p:sldMasterId id="2147512191" r:id="rId34"/>
    <p:sldMasterId id="2147512204" r:id="rId35"/>
    <p:sldMasterId id="2147512216" r:id="rId36"/>
    <p:sldMasterId id="2147512228" r:id="rId37"/>
    <p:sldMasterId id="2147512230" r:id="rId38"/>
    <p:sldMasterId id="2147512244" r:id="rId39"/>
  </p:sldMasterIdLst>
  <p:notesMasterIdLst>
    <p:notesMasterId r:id="rId183"/>
  </p:notesMasterIdLst>
  <p:sldIdLst>
    <p:sldId id="508" r:id="rId40"/>
    <p:sldId id="296" r:id="rId41"/>
    <p:sldId id="663" r:id="rId42"/>
    <p:sldId id="659" r:id="rId43"/>
    <p:sldId id="608" r:id="rId44"/>
    <p:sldId id="609" r:id="rId45"/>
    <p:sldId id="499" r:id="rId46"/>
    <p:sldId id="650" r:id="rId47"/>
    <p:sldId id="651" r:id="rId48"/>
    <p:sldId id="613" r:id="rId49"/>
    <p:sldId id="637" r:id="rId50"/>
    <p:sldId id="2553" r:id="rId51"/>
    <p:sldId id="3678" r:id="rId52"/>
    <p:sldId id="714" r:id="rId53"/>
    <p:sldId id="3685" r:id="rId54"/>
    <p:sldId id="3686" r:id="rId55"/>
    <p:sldId id="3693" r:id="rId56"/>
    <p:sldId id="3679" r:id="rId57"/>
    <p:sldId id="428" r:id="rId58"/>
    <p:sldId id="715" r:id="rId59"/>
    <p:sldId id="710" r:id="rId60"/>
    <p:sldId id="711" r:id="rId61"/>
    <p:sldId id="627" r:id="rId62"/>
    <p:sldId id="716" r:id="rId63"/>
    <p:sldId id="2539" r:id="rId64"/>
    <p:sldId id="630" r:id="rId65"/>
    <p:sldId id="664" r:id="rId66"/>
    <p:sldId id="660" r:id="rId67"/>
    <p:sldId id="631" r:id="rId68"/>
    <p:sldId id="632" r:id="rId69"/>
    <p:sldId id="633" r:id="rId70"/>
    <p:sldId id="3694" r:id="rId71"/>
    <p:sldId id="299" r:id="rId72"/>
    <p:sldId id="300" r:id="rId73"/>
    <p:sldId id="301" r:id="rId74"/>
    <p:sldId id="302" r:id="rId75"/>
    <p:sldId id="303" r:id="rId76"/>
    <p:sldId id="310" r:id="rId77"/>
    <p:sldId id="496" r:id="rId78"/>
    <p:sldId id="320" r:id="rId79"/>
    <p:sldId id="321" r:id="rId80"/>
    <p:sldId id="449" r:id="rId81"/>
    <p:sldId id="362" r:id="rId82"/>
    <p:sldId id="363" r:id="rId83"/>
    <p:sldId id="364" r:id="rId84"/>
    <p:sldId id="365" r:id="rId85"/>
    <p:sldId id="366" r:id="rId86"/>
    <p:sldId id="367" r:id="rId87"/>
    <p:sldId id="368" r:id="rId88"/>
    <p:sldId id="369" r:id="rId89"/>
    <p:sldId id="370" r:id="rId90"/>
    <p:sldId id="371" r:id="rId91"/>
    <p:sldId id="372" r:id="rId92"/>
    <p:sldId id="373" r:id="rId93"/>
    <p:sldId id="374" r:id="rId94"/>
    <p:sldId id="375" r:id="rId95"/>
    <p:sldId id="376" r:id="rId96"/>
    <p:sldId id="377" r:id="rId97"/>
    <p:sldId id="379" r:id="rId98"/>
    <p:sldId id="3688" r:id="rId99"/>
    <p:sldId id="501" r:id="rId100"/>
    <p:sldId id="457" r:id="rId101"/>
    <p:sldId id="459" r:id="rId102"/>
    <p:sldId id="460" r:id="rId103"/>
    <p:sldId id="461" r:id="rId104"/>
    <p:sldId id="462" r:id="rId105"/>
    <p:sldId id="463" r:id="rId106"/>
    <p:sldId id="464" r:id="rId107"/>
    <p:sldId id="465" r:id="rId108"/>
    <p:sldId id="466" r:id="rId109"/>
    <p:sldId id="467" r:id="rId110"/>
    <p:sldId id="468" r:id="rId111"/>
    <p:sldId id="469" r:id="rId112"/>
    <p:sldId id="470" r:id="rId113"/>
    <p:sldId id="471" r:id="rId114"/>
    <p:sldId id="472" r:id="rId115"/>
    <p:sldId id="473" r:id="rId116"/>
    <p:sldId id="474" r:id="rId117"/>
    <p:sldId id="475" r:id="rId118"/>
    <p:sldId id="476" r:id="rId119"/>
    <p:sldId id="477" r:id="rId120"/>
    <p:sldId id="402" r:id="rId121"/>
    <p:sldId id="403" r:id="rId122"/>
    <p:sldId id="404" r:id="rId123"/>
    <p:sldId id="405" r:id="rId124"/>
    <p:sldId id="406" r:id="rId125"/>
    <p:sldId id="407" r:id="rId126"/>
    <p:sldId id="408" r:id="rId127"/>
    <p:sldId id="409" r:id="rId128"/>
    <p:sldId id="478" r:id="rId129"/>
    <p:sldId id="411" r:id="rId130"/>
    <p:sldId id="571" r:id="rId131"/>
    <p:sldId id="504" r:id="rId132"/>
    <p:sldId id="505" r:id="rId133"/>
    <p:sldId id="506" r:id="rId134"/>
    <p:sldId id="416" r:id="rId135"/>
    <p:sldId id="417" r:id="rId136"/>
    <p:sldId id="432" r:id="rId137"/>
    <p:sldId id="709" r:id="rId138"/>
    <p:sldId id="668" r:id="rId139"/>
    <p:sldId id="669" r:id="rId140"/>
    <p:sldId id="701" r:id="rId141"/>
    <p:sldId id="700" r:id="rId142"/>
    <p:sldId id="702" r:id="rId143"/>
    <p:sldId id="703" r:id="rId144"/>
    <p:sldId id="704" r:id="rId145"/>
    <p:sldId id="705" r:id="rId146"/>
    <p:sldId id="708" r:id="rId147"/>
    <p:sldId id="706" r:id="rId148"/>
    <p:sldId id="707" r:id="rId149"/>
    <p:sldId id="587" r:id="rId150"/>
    <p:sldId id="347" r:id="rId151"/>
    <p:sldId id="590" r:id="rId152"/>
    <p:sldId id="297" r:id="rId153"/>
    <p:sldId id="264" r:id="rId154"/>
    <p:sldId id="298" r:id="rId155"/>
    <p:sldId id="636" r:id="rId156"/>
    <p:sldId id="294" r:id="rId157"/>
    <p:sldId id="509" r:id="rId158"/>
    <p:sldId id="507" r:id="rId159"/>
    <p:sldId id="596" r:id="rId160"/>
    <p:sldId id="265" r:id="rId161"/>
    <p:sldId id="492" r:id="rId162"/>
    <p:sldId id="419" r:id="rId163"/>
    <p:sldId id="266" r:id="rId164"/>
    <p:sldId id="268" r:id="rId165"/>
    <p:sldId id="430" r:id="rId166"/>
    <p:sldId id="575" r:id="rId167"/>
    <p:sldId id="576" r:id="rId168"/>
    <p:sldId id="577" r:id="rId169"/>
    <p:sldId id="597" r:id="rId170"/>
    <p:sldId id="278" r:id="rId171"/>
    <p:sldId id="284" r:id="rId172"/>
    <p:sldId id="285" r:id="rId173"/>
    <p:sldId id="286" r:id="rId174"/>
    <p:sldId id="277" r:id="rId175"/>
    <p:sldId id="287" r:id="rId176"/>
    <p:sldId id="288" r:id="rId177"/>
    <p:sldId id="289" r:id="rId178"/>
    <p:sldId id="276" r:id="rId179"/>
    <p:sldId id="424" r:id="rId180"/>
    <p:sldId id="316" r:id="rId181"/>
    <p:sldId id="510" r:id="rId18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10000"/>
    <a:srgbClr val="040401"/>
    <a:srgbClr val="0066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066"/>
    <p:restoredTop sz="91575" autoAdjust="0"/>
  </p:normalViewPr>
  <p:slideViewPr>
    <p:cSldViewPr>
      <p:cViewPr varScale="1">
        <p:scale>
          <a:sx n="63" d="100"/>
          <a:sy n="63" d="100"/>
        </p:scale>
        <p:origin x="192" y="1992"/>
      </p:cViewPr>
      <p:guideLst>
        <p:guide orient="horz" pos="2160"/>
        <p:guide pos="2880"/>
      </p:guideLst>
    </p:cSldViewPr>
  </p:slideViewPr>
  <p:outlineViewPr>
    <p:cViewPr>
      <p:scale>
        <a:sx n="33" d="100"/>
        <a:sy n="33" d="100"/>
      </p:scale>
      <p:origin x="0" y="13712"/>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8.xml"/><Relationship Id="rId21" Type="http://schemas.openxmlformats.org/officeDocument/2006/relationships/slideMaster" Target="slideMasters/slideMaster21.xml"/><Relationship Id="rId42" Type="http://schemas.openxmlformats.org/officeDocument/2006/relationships/slide" Target="slides/slide3.xml"/><Relationship Id="rId63" Type="http://schemas.openxmlformats.org/officeDocument/2006/relationships/slide" Target="slides/slide24.xml"/><Relationship Id="rId84" Type="http://schemas.openxmlformats.org/officeDocument/2006/relationships/slide" Target="slides/slide45.xml"/><Relationship Id="rId138" Type="http://schemas.openxmlformats.org/officeDocument/2006/relationships/slide" Target="slides/slide99.xml"/><Relationship Id="rId159" Type="http://schemas.openxmlformats.org/officeDocument/2006/relationships/slide" Target="slides/slide120.xml"/><Relationship Id="rId170" Type="http://schemas.openxmlformats.org/officeDocument/2006/relationships/slide" Target="slides/slide131.xml"/><Relationship Id="rId107" Type="http://schemas.openxmlformats.org/officeDocument/2006/relationships/slide" Target="slides/slide6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4.xml"/><Relationship Id="rId74" Type="http://schemas.openxmlformats.org/officeDocument/2006/relationships/slide" Target="slides/slide35.xml"/><Relationship Id="rId128" Type="http://schemas.openxmlformats.org/officeDocument/2006/relationships/slide" Target="slides/slide89.xml"/><Relationship Id="rId149" Type="http://schemas.openxmlformats.org/officeDocument/2006/relationships/slide" Target="slides/slide110.xml"/><Relationship Id="rId5" Type="http://schemas.openxmlformats.org/officeDocument/2006/relationships/slideMaster" Target="slideMasters/slideMaster5.xml"/><Relationship Id="rId95" Type="http://schemas.openxmlformats.org/officeDocument/2006/relationships/slide" Target="slides/slide56.xml"/><Relationship Id="rId160" Type="http://schemas.openxmlformats.org/officeDocument/2006/relationships/slide" Target="slides/slide121.xml"/><Relationship Id="rId181" Type="http://schemas.openxmlformats.org/officeDocument/2006/relationships/slide" Target="slides/slide142.xml"/><Relationship Id="rId22" Type="http://schemas.openxmlformats.org/officeDocument/2006/relationships/slideMaster" Target="slideMasters/slideMaster22.xml"/><Relationship Id="rId43" Type="http://schemas.openxmlformats.org/officeDocument/2006/relationships/slide" Target="slides/slide4.xml"/><Relationship Id="rId64" Type="http://schemas.openxmlformats.org/officeDocument/2006/relationships/slide" Target="slides/slide25.xml"/><Relationship Id="rId118" Type="http://schemas.openxmlformats.org/officeDocument/2006/relationships/slide" Target="slides/slide79.xml"/><Relationship Id="rId139" Type="http://schemas.openxmlformats.org/officeDocument/2006/relationships/slide" Target="slides/slide100.xml"/><Relationship Id="rId85" Type="http://schemas.openxmlformats.org/officeDocument/2006/relationships/slide" Target="slides/slide46.xml"/><Relationship Id="rId150" Type="http://schemas.openxmlformats.org/officeDocument/2006/relationships/slide" Target="slides/slide111.xml"/><Relationship Id="rId171" Type="http://schemas.openxmlformats.org/officeDocument/2006/relationships/slide" Target="slides/slide132.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9.xml"/><Relationship Id="rId129" Type="http://schemas.openxmlformats.org/officeDocument/2006/relationships/slide" Target="slides/slide90.xml"/><Relationship Id="rId54" Type="http://schemas.openxmlformats.org/officeDocument/2006/relationships/slide" Target="slides/slide15.xml"/><Relationship Id="rId75" Type="http://schemas.openxmlformats.org/officeDocument/2006/relationships/slide" Target="slides/slide36.xml"/><Relationship Id="rId96" Type="http://schemas.openxmlformats.org/officeDocument/2006/relationships/slide" Target="slides/slide57.xml"/><Relationship Id="rId140" Type="http://schemas.openxmlformats.org/officeDocument/2006/relationships/slide" Target="slides/slide101.xml"/><Relationship Id="rId161" Type="http://schemas.openxmlformats.org/officeDocument/2006/relationships/slide" Target="slides/slide122.xml"/><Relationship Id="rId182" Type="http://schemas.openxmlformats.org/officeDocument/2006/relationships/slide" Target="slides/slide143.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0.xml"/><Relationship Id="rId44" Type="http://schemas.openxmlformats.org/officeDocument/2006/relationships/slide" Target="slides/slide5.xml"/><Relationship Id="rId65" Type="http://schemas.openxmlformats.org/officeDocument/2006/relationships/slide" Target="slides/slide26.xml"/><Relationship Id="rId86" Type="http://schemas.openxmlformats.org/officeDocument/2006/relationships/slide" Target="slides/slide47.xml"/><Relationship Id="rId130" Type="http://schemas.openxmlformats.org/officeDocument/2006/relationships/slide" Target="slides/slide91.xml"/><Relationship Id="rId151" Type="http://schemas.openxmlformats.org/officeDocument/2006/relationships/slide" Target="slides/slide112.xml"/><Relationship Id="rId172" Type="http://schemas.openxmlformats.org/officeDocument/2006/relationships/slide" Target="slides/slide133.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70.xml"/><Relationship Id="rId34" Type="http://schemas.openxmlformats.org/officeDocument/2006/relationships/slideMaster" Target="slideMasters/slideMaster34.xml"/><Relationship Id="rId50" Type="http://schemas.openxmlformats.org/officeDocument/2006/relationships/slide" Target="slides/slide11.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04" Type="http://schemas.openxmlformats.org/officeDocument/2006/relationships/slide" Target="slides/slide65.xml"/><Relationship Id="rId120" Type="http://schemas.openxmlformats.org/officeDocument/2006/relationships/slide" Target="slides/slide81.xml"/><Relationship Id="rId125" Type="http://schemas.openxmlformats.org/officeDocument/2006/relationships/slide" Target="slides/slide86.xml"/><Relationship Id="rId141" Type="http://schemas.openxmlformats.org/officeDocument/2006/relationships/slide" Target="slides/slide102.xml"/><Relationship Id="rId146" Type="http://schemas.openxmlformats.org/officeDocument/2006/relationships/slide" Target="slides/slide107.xml"/><Relationship Id="rId167" Type="http://schemas.openxmlformats.org/officeDocument/2006/relationships/slide" Target="slides/slide128.xml"/><Relationship Id="rId7" Type="http://schemas.openxmlformats.org/officeDocument/2006/relationships/slideMaster" Target="slideMasters/slideMaster7.xml"/><Relationship Id="rId71" Type="http://schemas.openxmlformats.org/officeDocument/2006/relationships/slide" Target="slides/slide32.xml"/><Relationship Id="rId92" Type="http://schemas.openxmlformats.org/officeDocument/2006/relationships/slide" Target="slides/slide53.xml"/><Relationship Id="rId162" Type="http://schemas.openxmlformats.org/officeDocument/2006/relationships/slide" Target="slides/slide123.xml"/><Relationship Id="rId183"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15" Type="http://schemas.openxmlformats.org/officeDocument/2006/relationships/slide" Target="slides/slide76.xml"/><Relationship Id="rId131" Type="http://schemas.openxmlformats.org/officeDocument/2006/relationships/slide" Target="slides/slide92.xml"/><Relationship Id="rId136" Type="http://schemas.openxmlformats.org/officeDocument/2006/relationships/slide" Target="slides/slide97.xml"/><Relationship Id="rId157" Type="http://schemas.openxmlformats.org/officeDocument/2006/relationships/slide" Target="slides/slide118.xml"/><Relationship Id="rId178" Type="http://schemas.openxmlformats.org/officeDocument/2006/relationships/slide" Target="slides/slide139.xml"/><Relationship Id="rId61" Type="http://schemas.openxmlformats.org/officeDocument/2006/relationships/slide" Target="slides/slide22.xml"/><Relationship Id="rId82" Type="http://schemas.openxmlformats.org/officeDocument/2006/relationships/slide" Target="slides/slide43.xml"/><Relationship Id="rId152" Type="http://schemas.openxmlformats.org/officeDocument/2006/relationships/slide" Target="slides/slide113.xml"/><Relationship Id="rId173" Type="http://schemas.openxmlformats.org/officeDocument/2006/relationships/slide" Target="slides/slide13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slide" Target="slides/slide108.xml"/><Relationship Id="rId168" Type="http://schemas.openxmlformats.org/officeDocument/2006/relationships/slide" Target="slides/slide129.xml"/><Relationship Id="rId8" Type="http://schemas.openxmlformats.org/officeDocument/2006/relationships/slideMaster" Target="slideMasters/slideMaster8.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98" Type="http://schemas.openxmlformats.org/officeDocument/2006/relationships/slide" Target="slides/slide59.xml"/><Relationship Id="rId121" Type="http://schemas.openxmlformats.org/officeDocument/2006/relationships/slide" Target="slides/slide82.xml"/><Relationship Id="rId142" Type="http://schemas.openxmlformats.org/officeDocument/2006/relationships/slide" Target="slides/slide103.xml"/><Relationship Id="rId163" Type="http://schemas.openxmlformats.org/officeDocument/2006/relationships/slide" Target="slides/slide124.xml"/><Relationship Id="rId184"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116" Type="http://schemas.openxmlformats.org/officeDocument/2006/relationships/slide" Target="slides/slide77.xml"/><Relationship Id="rId137" Type="http://schemas.openxmlformats.org/officeDocument/2006/relationships/slide" Target="slides/slide98.xml"/><Relationship Id="rId158" Type="http://schemas.openxmlformats.org/officeDocument/2006/relationships/slide" Target="slides/slide119.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3" Type="http://schemas.openxmlformats.org/officeDocument/2006/relationships/slide" Target="slides/slide114.xml"/><Relationship Id="rId174" Type="http://schemas.openxmlformats.org/officeDocument/2006/relationships/slide" Target="slides/slide135.xml"/><Relationship Id="rId179" Type="http://schemas.openxmlformats.org/officeDocument/2006/relationships/slide" Target="slides/slide14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106" Type="http://schemas.openxmlformats.org/officeDocument/2006/relationships/slide" Target="slides/slide67.xml"/><Relationship Id="rId127" Type="http://schemas.openxmlformats.org/officeDocument/2006/relationships/slide" Target="slides/slide8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78" Type="http://schemas.openxmlformats.org/officeDocument/2006/relationships/slide" Target="slides/slide39.xml"/><Relationship Id="rId94" Type="http://schemas.openxmlformats.org/officeDocument/2006/relationships/slide" Target="slides/slide55.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43" Type="http://schemas.openxmlformats.org/officeDocument/2006/relationships/slide" Target="slides/slide104.xml"/><Relationship Id="rId148" Type="http://schemas.openxmlformats.org/officeDocument/2006/relationships/slide" Target="slides/slide109.xml"/><Relationship Id="rId164" Type="http://schemas.openxmlformats.org/officeDocument/2006/relationships/slide" Target="slides/slide125.xml"/><Relationship Id="rId169" Type="http://schemas.openxmlformats.org/officeDocument/2006/relationships/slide" Target="slides/slide130.xml"/><Relationship Id="rId18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1.xml"/><Relationship Id="rId26" Type="http://schemas.openxmlformats.org/officeDocument/2006/relationships/slideMaster" Target="slideMasters/slideMaster26.xml"/><Relationship Id="rId47" Type="http://schemas.openxmlformats.org/officeDocument/2006/relationships/slide" Target="slides/slide8.xml"/><Relationship Id="rId68" Type="http://schemas.openxmlformats.org/officeDocument/2006/relationships/slide" Target="slides/slide29.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54" Type="http://schemas.openxmlformats.org/officeDocument/2006/relationships/slide" Target="slides/slide115.xml"/><Relationship Id="rId175" Type="http://schemas.openxmlformats.org/officeDocument/2006/relationships/slide" Target="slides/slide136.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9.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44" Type="http://schemas.openxmlformats.org/officeDocument/2006/relationships/slide" Target="slides/slide105.xml"/><Relationship Id="rId90" Type="http://schemas.openxmlformats.org/officeDocument/2006/relationships/slide" Target="slides/slide51.xml"/><Relationship Id="rId165" Type="http://schemas.openxmlformats.org/officeDocument/2006/relationships/slide" Target="slides/slide126.xml"/><Relationship Id="rId186" Type="http://schemas.openxmlformats.org/officeDocument/2006/relationships/theme" Target="theme/theme1.xml"/><Relationship Id="rId27" Type="http://schemas.openxmlformats.org/officeDocument/2006/relationships/slideMaster" Target="slideMasters/slideMaster27.xml"/><Relationship Id="rId48" Type="http://schemas.openxmlformats.org/officeDocument/2006/relationships/slide" Target="slides/slide9.xml"/><Relationship Id="rId69" Type="http://schemas.openxmlformats.org/officeDocument/2006/relationships/slide" Target="slides/slide30.xml"/><Relationship Id="rId113" Type="http://schemas.openxmlformats.org/officeDocument/2006/relationships/slide" Target="slides/slide74.xml"/><Relationship Id="rId134" Type="http://schemas.openxmlformats.org/officeDocument/2006/relationships/slide" Target="slides/slide95.xml"/><Relationship Id="rId80" Type="http://schemas.openxmlformats.org/officeDocument/2006/relationships/slide" Target="slides/slide41.xml"/><Relationship Id="rId155" Type="http://schemas.openxmlformats.org/officeDocument/2006/relationships/slide" Target="slides/slide116.xml"/><Relationship Id="rId176" Type="http://schemas.openxmlformats.org/officeDocument/2006/relationships/slide" Target="slides/slide13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24" Type="http://schemas.openxmlformats.org/officeDocument/2006/relationships/slide" Target="slides/slide85.xml"/><Relationship Id="rId70" Type="http://schemas.openxmlformats.org/officeDocument/2006/relationships/slide" Target="slides/slide31.xml"/><Relationship Id="rId91" Type="http://schemas.openxmlformats.org/officeDocument/2006/relationships/slide" Target="slides/slide52.xml"/><Relationship Id="rId145" Type="http://schemas.openxmlformats.org/officeDocument/2006/relationships/slide" Target="slides/slide106.xml"/><Relationship Id="rId166" Type="http://schemas.openxmlformats.org/officeDocument/2006/relationships/slide" Target="slides/slide127.xml"/><Relationship Id="rId187" Type="http://schemas.openxmlformats.org/officeDocument/2006/relationships/tableStyles" Target="tableStyles.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60" Type="http://schemas.openxmlformats.org/officeDocument/2006/relationships/slide" Target="slides/slide21.xml"/><Relationship Id="rId81" Type="http://schemas.openxmlformats.org/officeDocument/2006/relationships/slide" Target="slides/slide42.xml"/><Relationship Id="rId135" Type="http://schemas.openxmlformats.org/officeDocument/2006/relationships/slide" Target="slides/slide96.xml"/><Relationship Id="rId156" Type="http://schemas.openxmlformats.org/officeDocument/2006/relationships/slide" Target="slides/slide117.xml"/><Relationship Id="rId177" Type="http://schemas.openxmlformats.org/officeDocument/2006/relationships/slide" Target="slides/slide1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05" charset="0"/>
                <a:ea typeface="+mn-ea"/>
                <a:cs typeface="+mn-cs"/>
              </a:defRPr>
            </a:lvl1pPr>
          </a:lstStyle>
          <a:p>
            <a:pPr>
              <a:defRPr/>
            </a:pPr>
            <a:endParaRPr lang="en-US"/>
          </a:p>
        </p:txBody>
      </p:sp>
      <p:sp>
        <p:nvSpPr>
          <p:cNvPr id="83971"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05" charset="0"/>
                <a:ea typeface="+mn-ea"/>
                <a:cs typeface="+mn-cs"/>
              </a:defRPr>
            </a:lvl1pPr>
          </a:lstStyle>
          <a:p>
            <a:pPr>
              <a:defRPr/>
            </a:pPr>
            <a:endParaRPr lang="en-US"/>
          </a:p>
        </p:txBody>
      </p:sp>
      <p:sp>
        <p:nvSpPr>
          <p:cNvPr id="3297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3973"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3974"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05" charset="0"/>
                <a:ea typeface="+mn-ea"/>
                <a:cs typeface="+mn-cs"/>
              </a:defRPr>
            </a:lvl1pPr>
          </a:lstStyle>
          <a:p>
            <a:pPr>
              <a:defRPr/>
            </a:pPr>
            <a:endParaRPr lang="en-US"/>
          </a:p>
        </p:txBody>
      </p:sp>
      <p:sp>
        <p:nvSpPr>
          <p:cNvPr id="83975"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27528C42-E3E5-4E4B-A7B7-DD89D7CB9207}" type="slidenum">
              <a:rPr lang="en-US"/>
              <a:pPr>
                <a:defRPr/>
              </a:pPr>
              <a:t>‹#›</a:t>
            </a:fld>
            <a:endParaRPr lang="en-US"/>
          </a:p>
        </p:txBody>
      </p:sp>
    </p:spTree>
    <p:extLst>
      <p:ext uri="{BB962C8B-B14F-4D97-AF65-F5344CB8AC3E}">
        <p14:creationId xmlns:p14="http://schemas.microsoft.com/office/powerpoint/2010/main" val="11606531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8652FD-2701-D64C-9C8D-DFCD4E3F9AFA}" type="slidenum">
              <a:rPr lang="en-US" sz="1200">
                <a:solidFill>
                  <a:srgbClr val="000000"/>
                </a:solidFill>
              </a:rPr>
              <a:pPr eaLnBrk="1" hangingPunct="1"/>
              <a:t>1</a:t>
            </a:fld>
            <a:endParaRPr lang="en-US" sz="1200">
              <a:solidFill>
                <a:srgbClr val="000000"/>
              </a:solidFill>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Stephen and his wife Katie in Boise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6048985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Vietnamese downloads include more than 8,000 slides as of Jan 2020.</a:t>
            </a:r>
          </a:p>
        </p:txBody>
      </p:sp>
    </p:spTree>
    <p:extLst>
      <p:ext uri="{BB962C8B-B14F-4D97-AF65-F5344CB8AC3E}">
        <p14:creationId xmlns:p14="http://schemas.microsoft.com/office/powerpoint/2010/main" val="130384730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111</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C4439F-7CED-CB42-B544-350FABE6AA79}" type="slidenum">
              <a:rPr lang="en-US" sz="1200"/>
              <a:pPr eaLnBrk="1" hangingPunct="1"/>
              <a:t>112</a:t>
            </a:fld>
            <a:endParaRPr lang="en-US" sz="1200"/>
          </a:p>
        </p:txBody>
      </p:sp>
      <p:sp>
        <p:nvSpPr>
          <p:cNvPr id="545794"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545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112288" tIns="56144" rIns="112288" bIns="56144"/>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113</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1997-Dec 2020 God has seen fit to grant me the privilege to train pastors in 12 other countries on 73 trips.  Often pastors in the US team-teach with me on these trips. To help the poor, I avoid the wealthy countries where listeners can pay an honorarium but instead raise the funds to pay my own way and then teach for free.</a:t>
            </a:r>
            <a:endParaRPr lang="en-US" dirty="0">
              <a:latin typeface="Arial"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B10725-A00D-5045-A372-DCFCEDF9B47F}" type="slidenum">
              <a:rPr lang="en-US" sz="1200"/>
              <a:pPr eaLnBrk="1" hangingPunct="1"/>
              <a:t>114</a:t>
            </a:fld>
            <a:endParaRPr lang="en-US" sz="1200"/>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18B095-485C-E449-A2D8-10A3AB34B29B}" type="slidenum">
              <a:rPr lang="en-US" sz="1200"/>
              <a:pPr eaLnBrk="1" hangingPunct="1"/>
              <a:t>115</a:t>
            </a:fld>
            <a:endParaRPr lang="en-US" sz="1200"/>
          </a:p>
        </p:txBody>
      </p:sp>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707D60-B451-9C40-A370-0061A07EF9FC}" type="slidenum">
              <a:rPr lang="en-US" sz="1200"/>
              <a:pPr eaLnBrk="1" hangingPunct="1"/>
              <a:t>116</a:t>
            </a:fld>
            <a:endParaRPr lang="en-US" sz="1200"/>
          </a:p>
        </p:txBody>
      </p:sp>
      <p:sp>
        <p:nvSpPr>
          <p:cNvPr id="553986" name="Rectangle 2"/>
          <p:cNvSpPr>
            <a:spLocks noGrp="1" noRot="1" noChangeAspect="1" noChangeArrowheads="1"/>
          </p:cNvSpPr>
          <p:nvPr>
            <p:ph type="sldImg"/>
          </p:nvPr>
        </p:nvSpPr>
        <p:spPr>
          <a:solidFill>
            <a:srgbClr val="FFFFFF"/>
          </a:solidFill>
          <a:ln/>
        </p:spPr>
      </p:sp>
      <p:sp>
        <p:nvSpPr>
          <p:cNvPr id="553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6126D7-C139-294F-A41F-452C564B9C8B}" type="slidenum">
              <a:rPr lang="en-US" sz="1200"/>
              <a:pPr eaLnBrk="1" hangingPunct="1"/>
              <a:t>118</a:t>
            </a:fld>
            <a:endParaRPr lang="en-US" sz="1200"/>
          </a:p>
        </p:txBody>
      </p:sp>
      <p:sp>
        <p:nvSpPr>
          <p:cNvPr id="557058" name="Rectangle 2"/>
          <p:cNvSpPr>
            <a:spLocks noGrp="1" noRot="1" noChangeAspect="1" noChangeArrowheads="1" noTextEdit="1"/>
          </p:cNvSpPr>
          <p:nvPr>
            <p:ph type="sldImg"/>
          </p:nvPr>
        </p:nvSpPr>
        <p:spPr>
          <a:ln/>
        </p:spPr>
      </p:sp>
      <p:sp>
        <p:nvSpPr>
          <p:cNvPr id="557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AE97FD-43F3-C44B-B50F-B5C4E50EE3B7}" type="slidenum">
              <a:rPr lang="en-US" sz="1200">
                <a:solidFill>
                  <a:srgbClr val="000000"/>
                </a:solidFill>
                <a:latin typeface="Arial" charset="0"/>
              </a:rPr>
              <a:pPr eaLnBrk="1" hangingPunct="1"/>
              <a:t>119</a:t>
            </a:fld>
            <a:endParaRPr lang="en-US" sz="1200">
              <a:solidFill>
                <a:srgbClr val="000000"/>
              </a:solidFill>
              <a:latin typeface="Arial" charset="0"/>
            </a:endParaRPr>
          </a:p>
        </p:txBody>
      </p:sp>
      <p:sp>
        <p:nvSpPr>
          <p:cNvPr id="561154" name="Rectangle 2"/>
          <p:cNvSpPr>
            <a:spLocks noGrp="1" noRot="1" noChangeAspect="1" noChangeArrowheads="1"/>
          </p:cNvSpPr>
          <p:nvPr>
            <p:ph type="sldImg"/>
          </p:nvPr>
        </p:nvSpPr>
        <p:spPr>
          <a:solidFill>
            <a:srgbClr val="FFFFFF"/>
          </a:solidFill>
          <a:ln/>
        </p:spPr>
      </p:sp>
      <p:sp>
        <p:nvSpPr>
          <p:cNvPr id="561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Quizzes are over the reading.</a:t>
            </a:r>
          </a:p>
          <a:p>
            <a:pPr eaLnBrk="1" hangingPunct="1"/>
            <a:r>
              <a:rPr lang="en-US">
                <a:latin typeface="Arial" charset="0"/>
                <a:ea typeface="ＭＳ Ｐゴシック" charset="0"/>
                <a:cs typeface="ＭＳ Ｐゴシック" charset="0"/>
              </a:rPr>
              <a:t>Exams</a:t>
            </a:r>
            <a:r>
              <a:rPr lang="en-US" baseline="0">
                <a:latin typeface="Arial" charset="0"/>
                <a:ea typeface="ＭＳ Ｐゴシック" charset="0"/>
                <a:cs typeface="ＭＳ Ｐゴシック" charset="0"/>
              </a:rPr>
              <a:t> are over the course notes.</a:t>
            </a:r>
            <a:endParaRPr lang="en-US">
              <a:latin typeface="Arial"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8CB47F-A6BE-9E41-8A4B-0E496A1C9EA5}" type="slidenum">
              <a:rPr lang="en-US" sz="1200"/>
              <a:pPr eaLnBrk="1" hangingPunct="1"/>
              <a:t>120</a:t>
            </a:fld>
            <a:endParaRPr lang="en-US" sz="1200"/>
          </a:p>
        </p:txBody>
      </p:sp>
      <p:sp>
        <p:nvSpPr>
          <p:cNvPr id="563202" name="Rectangle 2"/>
          <p:cNvSpPr>
            <a:spLocks noGrp="1" noRot="1" noChangeAspect="1" noChangeArrowheads="1" noTextEdit="1"/>
          </p:cNvSpPr>
          <p:nvPr>
            <p:ph type="sldImg"/>
          </p:nvPr>
        </p:nvSpPr>
        <p:spPr>
          <a:ln/>
        </p:spPr>
      </p:sp>
      <p:sp>
        <p:nvSpPr>
          <p:cNvPr id="563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John does graphics and Chloe is earning her Masters in Library Science</a:t>
            </a:r>
            <a:r>
              <a:rPr lang="en-US" baseline="0" dirty="0">
                <a:latin typeface="Arial" panose="020B0604020202020204" pitchFamily="34" charset="0"/>
                <a:cs typeface="Arial" panose="020B0604020202020204" pitchFamily="34" charset="0"/>
              </a:rPr>
              <a:t>.</a:t>
            </a:r>
          </a:p>
          <a:p>
            <a:r>
              <a:rPr lang="en-US" baseline="0" dirty="0">
                <a:latin typeface="Arial" panose="020B0604020202020204" pitchFamily="34" charset="0"/>
                <a:cs typeface="Arial" panose="020B0604020202020204" pitchFamily="34" charset="0"/>
              </a:rPr>
              <a:t>___________</a:t>
            </a:r>
          </a:p>
          <a:p>
            <a:r>
              <a:rPr lang="en-US" baseline="0" dirty="0">
                <a:latin typeface="Arial" panose="020B0604020202020204" pitchFamily="34" charset="0"/>
                <a:cs typeface="Arial" panose="020B0604020202020204" pitchFamily="34" charset="0"/>
              </a:rPr>
              <a:t>Common-70</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6209345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8CB47F-A6BE-9E41-8A4B-0E496A1C9EA5}" type="slidenum">
              <a:rPr lang="en-US" sz="1200"/>
              <a:pPr eaLnBrk="1" hangingPunct="1"/>
              <a:t>121</a:t>
            </a:fld>
            <a:endParaRPr lang="en-US" sz="1200"/>
          </a:p>
        </p:txBody>
      </p:sp>
      <p:sp>
        <p:nvSpPr>
          <p:cNvPr id="563202" name="Rectangle 2"/>
          <p:cNvSpPr>
            <a:spLocks noGrp="1" noRot="1" noChangeAspect="1" noChangeArrowheads="1" noTextEdit="1"/>
          </p:cNvSpPr>
          <p:nvPr>
            <p:ph type="sldImg"/>
          </p:nvPr>
        </p:nvSpPr>
        <p:spPr>
          <a:ln/>
        </p:spPr>
      </p:sp>
      <p:sp>
        <p:nvSpPr>
          <p:cNvPr id="563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30BB756-99BB-5D4D-8B0E-A204BB401C90}" type="slidenum">
              <a:rPr lang="en-US" sz="1200"/>
              <a:pPr eaLnBrk="1" hangingPunct="1"/>
              <a:t>122</a:t>
            </a:fld>
            <a:endParaRPr lang="en-US" sz="1200"/>
          </a:p>
        </p:txBody>
      </p:sp>
      <p:sp>
        <p:nvSpPr>
          <p:cNvPr id="565250" name="Rectangle 2"/>
          <p:cNvSpPr>
            <a:spLocks noGrp="1" noRot="1" noChangeAspect="1" noChangeArrowheads="1" noTextEdit="1"/>
          </p:cNvSpPr>
          <p:nvPr>
            <p:ph type="sldImg"/>
          </p:nvPr>
        </p:nvSpPr>
        <p:spPr>
          <a:ln/>
        </p:spPr>
      </p:sp>
      <p:sp>
        <p:nvSpPr>
          <p:cNvPr id="5652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D8454B-744C-9242-BAA3-1174CF900461}" type="slidenum">
              <a:rPr lang="en-US" sz="1200"/>
              <a:pPr eaLnBrk="1" hangingPunct="1"/>
              <a:t>123</a:t>
            </a:fld>
            <a:endParaRPr lang="en-US" sz="1200"/>
          </a:p>
        </p:txBody>
      </p:sp>
      <p:sp>
        <p:nvSpPr>
          <p:cNvPr id="567298" name="Rectangle 2"/>
          <p:cNvSpPr>
            <a:spLocks noGrp="1" noRot="1" noChangeAspect="1" noChangeArrowheads="1" noTextEdit="1"/>
          </p:cNvSpPr>
          <p:nvPr>
            <p:ph type="sldImg"/>
          </p:nvPr>
        </p:nvSpPr>
        <p:spPr>
          <a:ln/>
        </p:spPr>
      </p:sp>
      <p:sp>
        <p:nvSpPr>
          <p:cNvPr id="5672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025DF1-5953-CC44-9F6F-52513D696566}" type="slidenum">
              <a:rPr lang="en-US" sz="1200">
                <a:solidFill>
                  <a:srgbClr val="000000"/>
                </a:solidFill>
              </a:rPr>
              <a:pPr eaLnBrk="1" hangingPunct="1"/>
              <a:t>124</a:t>
            </a:fld>
            <a:endParaRPr lang="en-US" sz="1200">
              <a:solidFill>
                <a:srgbClr val="000000"/>
              </a:solidFill>
            </a:endParaRPr>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6DFA75E-A867-984A-90CF-405A1ED1FF50}" type="slidenum">
              <a:rPr lang="en-US" sz="1200"/>
              <a:pPr eaLnBrk="1" hangingPunct="1"/>
              <a:t>125</a:t>
            </a:fld>
            <a:endParaRPr lang="en-US" sz="1200"/>
          </a:p>
        </p:txBody>
      </p:sp>
      <p:sp>
        <p:nvSpPr>
          <p:cNvPr id="569346" name="Rectangle 2"/>
          <p:cNvSpPr>
            <a:spLocks noGrp="1" noRot="1" noChangeAspect="1" noChangeArrowheads="1" noTextEdit="1"/>
          </p:cNvSpPr>
          <p:nvPr>
            <p:ph type="sldImg"/>
          </p:nvPr>
        </p:nvSpPr>
        <p:spPr>
          <a:ln/>
        </p:spPr>
      </p:sp>
      <p:sp>
        <p:nvSpPr>
          <p:cNvPr id="569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2CF3CA-14B1-1646-A444-5B52352D5BA9}" type="slidenum">
              <a:rPr lang="en-US" sz="1200"/>
              <a:pPr eaLnBrk="1" hangingPunct="1"/>
              <a:t>126</a:t>
            </a:fld>
            <a:endParaRPr lang="en-US" sz="1200"/>
          </a:p>
        </p:txBody>
      </p:sp>
      <p:sp>
        <p:nvSpPr>
          <p:cNvPr id="571394" name="Rectangle 2"/>
          <p:cNvSpPr>
            <a:spLocks noGrp="1" noRot="1" noChangeAspect="1" noChangeArrowheads="1" noTextEdit="1"/>
          </p:cNvSpPr>
          <p:nvPr>
            <p:ph type="sldImg"/>
          </p:nvPr>
        </p:nvSpPr>
        <p:spPr>
          <a:ln/>
        </p:spPr>
      </p:sp>
      <p:sp>
        <p:nvSpPr>
          <p:cNvPr id="5713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B8C88A-712D-E240-B1B4-CA451D5E1C2C}" type="slidenum">
              <a:rPr lang="en-US" sz="1200">
                <a:solidFill>
                  <a:srgbClr val="000000"/>
                </a:solidFill>
              </a:rPr>
              <a:pPr eaLnBrk="1" hangingPunct="1"/>
              <a:t>127</a:t>
            </a:fld>
            <a:endParaRPr lang="en-US" sz="1200">
              <a:solidFill>
                <a:srgbClr val="000000"/>
              </a:solidFill>
            </a:endParaRPr>
          </a:p>
        </p:txBody>
      </p:sp>
      <p:sp>
        <p:nvSpPr>
          <p:cNvPr id="573442" name="Rectangle 2"/>
          <p:cNvSpPr>
            <a:spLocks noGrp="1" noRot="1" noChangeAspect="1" noChangeArrowheads="1" noTextEdit="1"/>
          </p:cNvSpPr>
          <p:nvPr>
            <p:ph type="sldImg"/>
          </p:nvPr>
        </p:nvSpPr>
        <p:spPr>
          <a:ln/>
        </p:spPr>
      </p:sp>
      <p:sp>
        <p:nvSpPr>
          <p:cNvPr id="5734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sz="3200">
                <a:latin typeface="Times New Roman" charset="0"/>
                <a:ea typeface="ＭＳ Ｐゴシック" charset="0"/>
                <a:cs typeface="ＭＳ Ｐゴシック" charset="0"/>
              </a:rPr>
              <a:t>What overall observations can you make in your small group for the NT?</a:t>
            </a:r>
          </a:p>
          <a:p>
            <a:pPr eaLnBrk="1" hangingPunct="1"/>
            <a:r>
              <a:rPr lang="en-US" sz="3200">
                <a:latin typeface="Times New Roman" charset="0"/>
                <a:ea typeface="ＭＳ Ｐゴシック" charset="0"/>
                <a:cs typeface="ＭＳ Ｐゴシック" charset="0"/>
              </a:rPr>
              <a:t>• There are 5 parts to the NT (grouped by category)</a:t>
            </a:r>
          </a:p>
          <a:p>
            <a:pPr eaLnBrk="1" hangingPunct="1"/>
            <a:r>
              <a:rPr lang="en-US" sz="3200">
                <a:latin typeface="Times New Roman" charset="0"/>
                <a:ea typeface="ＭＳ Ｐゴシック" charset="0"/>
                <a:cs typeface="ＭＳ Ｐゴシック" charset="0"/>
              </a:rPr>
              <a:t>• 4 versions of Christ</a:t>
            </a:r>
            <a:r>
              <a:rPr lang="mr-IN" altLang="ja-JP" sz="3200">
                <a:latin typeface="Times New Roman" charset="0"/>
                <a:ea typeface="ＭＳ Ｐゴシック" charset="0"/>
                <a:cs typeface="ＭＳ Ｐゴシック" charset="0"/>
              </a:rPr>
              <a:t>'</a:t>
            </a:r>
            <a:r>
              <a:rPr lang="en-US" altLang="ja-JP" sz="3200">
                <a:latin typeface="Times New Roman" charset="0"/>
                <a:ea typeface="ＭＳ Ｐゴシック" charset="0"/>
                <a:cs typeface="ＭＳ Ｐゴシック" charset="0"/>
              </a:rPr>
              <a:t>s life but only one of the church</a:t>
            </a:r>
          </a:p>
          <a:p>
            <a:pPr eaLnBrk="1" hangingPunct="1"/>
            <a:r>
              <a:rPr lang="en-US" altLang="ja-JP" sz="3200">
                <a:latin typeface="Times New Roman" charset="0"/>
                <a:ea typeface="ＭＳ Ｐゴシック" charset="0"/>
                <a:cs typeface="ＭＳ Ｐゴシック" charset="0"/>
              </a:rPr>
              <a:t>• The shortest English book names in the NT are the gospels (except Matt.) and Jude</a:t>
            </a:r>
          </a:p>
          <a:p>
            <a:pPr eaLnBrk="1" hangingPunct="1"/>
            <a:r>
              <a:rPr lang="en-US" sz="3200">
                <a:latin typeface="Times New Roman" charset="0"/>
                <a:ea typeface="ＭＳ Ｐゴシック" charset="0"/>
                <a:cs typeface="ＭＳ Ｐゴシック" charset="0"/>
              </a:rPr>
              <a:t>• 21 of the NT writings are letters (especially by Paul)—i.e., the NT speaks to life experience</a:t>
            </a:r>
          </a:p>
          <a:p>
            <a:pPr eaLnBrk="1" hangingPunct="1"/>
            <a:r>
              <a:rPr lang="en-US" sz="3200">
                <a:latin typeface="Times New Roman" charset="0"/>
                <a:ea typeface="ＭＳ Ｐゴシック" charset="0"/>
                <a:cs typeface="ＭＳ Ｐゴシック" charset="0"/>
              </a:rPr>
              <a:t>• 6 of Paul</a:t>
            </a:r>
            <a:r>
              <a:rPr lang="mr-IN" altLang="ja-JP" sz="3200">
                <a:latin typeface="Times New Roman" charset="0"/>
                <a:ea typeface="ＭＳ Ｐゴシック" charset="0"/>
                <a:cs typeface="ＭＳ Ｐゴシック" charset="0"/>
              </a:rPr>
              <a:t>'</a:t>
            </a:r>
            <a:r>
              <a:rPr lang="en-US" altLang="ja-JP" sz="3200">
                <a:latin typeface="Times New Roman" charset="0"/>
                <a:ea typeface="ＭＳ Ｐゴシック" charset="0"/>
                <a:cs typeface="ＭＳ Ｐゴシック" charset="0"/>
              </a:rPr>
              <a:t>s 13 letters are to people he wrote twice (1-2 Cor., 1-2 Thess., 1-2 Tim.)</a:t>
            </a:r>
          </a:p>
          <a:p>
            <a:pPr eaLnBrk="1" hangingPunct="1"/>
            <a:r>
              <a:rPr lang="en-US" altLang="ja-JP" sz="3200">
                <a:latin typeface="Times New Roman" charset="0"/>
                <a:ea typeface="ＭＳ Ｐゴシック" charset="0"/>
                <a:cs typeface="ＭＳ Ｐゴシック" charset="0"/>
              </a:rPr>
              <a:t>• Any NT book ending in "ans" is by Paul (and is one of the first 8 in the canonical order)</a:t>
            </a:r>
          </a:p>
          <a:p>
            <a:pPr eaLnBrk="1" hangingPunct="1"/>
            <a:r>
              <a:rPr lang="en-US" sz="3200">
                <a:latin typeface="Times New Roman" charset="0"/>
                <a:ea typeface="ＭＳ Ｐゴシック" charset="0"/>
                <a:cs typeface="ＭＳ Ｐゴシック" charset="0"/>
              </a:rPr>
              <a:t>• 2 groupings (general epistles &amp; gospels) named after their authors while Paul</a:t>
            </a:r>
            <a:r>
              <a:rPr lang="mr-IN" altLang="ja-JP" sz="3200">
                <a:latin typeface="Times New Roman" charset="0"/>
                <a:ea typeface="ＭＳ Ｐゴシック" charset="0"/>
                <a:cs typeface="ＭＳ Ｐゴシック" charset="0"/>
              </a:rPr>
              <a:t>'</a:t>
            </a:r>
            <a:r>
              <a:rPr lang="en-US" altLang="ja-JP" sz="3200">
                <a:latin typeface="Times New Roman" charset="0"/>
                <a:ea typeface="ＭＳ Ｐゴシック" charset="0"/>
                <a:cs typeface="ＭＳ Ｐゴシック" charset="0"/>
              </a:rPr>
              <a:t>s after their recipients</a:t>
            </a:r>
            <a:endParaRPr lang="en-US" sz="3200">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A8F8DCA-8465-D148-9FE9-83F564ACE10A}" type="slidenum">
              <a:rPr lang="en-US" sz="1200">
                <a:solidFill>
                  <a:srgbClr val="000000"/>
                </a:solidFill>
              </a:rPr>
              <a:pPr eaLnBrk="1" hangingPunct="1"/>
              <a:t>128</a:t>
            </a:fld>
            <a:endParaRPr lang="en-US" sz="1200">
              <a:solidFill>
                <a:srgbClr val="000000"/>
              </a:solidFill>
            </a:endParaRPr>
          </a:p>
        </p:txBody>
      </p:sp>
      <p:sp>
        <p:nvSpPr>
          <p:cNvPr id="575490"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ln/>
        </p:spPr>
        <p:txBody>
          <a:bodyPr/>
          <a:lstStyle/>
          <a:p>
            <a:pPr eaLnBrk="1" hangingPunct="1">
              <a:defRPr/>
            </a:pPr>
            <a:r>
              <a:rPr lang="en-US" sz="1050" dirty="0"/>
              <a:t>What overall observations on the NT can you make from this diagram?</a:t>
            </a:r>
          </a:p>
          <a:p>
            <a:pPr eaLnBrk="1" hangingPunct="1">
              <a:defRPr/>
            </a:pPr>
            <a:r>
              <a:rPr lang="en-US" sz="1050" dirty="0"/>
              <a:t>Gospels and Acts form the primary and secondary foundations of the NT. </a:t>
            </a:r>
          </a:p>
          <a:p>
            <a:pPr eaLnBrk="1" hangingPunct="1">
              <a:defRPr/>
            </a:pPr>
            <a:r>
              <a:rPr lang="en-US" sz="1050" dirty="0"/>
              <a:t>On the historical foundation are two pillars of 9 books each.</a:t>
            </a:r>
          </a:p>
          <a:p>
            <a:pPr eaLnBrk="1" hangingPunct="1">
              <a:defRPr/>
            </a:pPr>
            <a:r>
              <a:rPr lang="en-US" sz="1050" dirty="0"/>
              <a:t>Paul</a:t>
            </a:r>
            <a:r>
              <a:rPr lang="mr-IN" sz="1050" dirty="0"/>
              <a:t>'</a:t>
            </a:r>
            <a:r>
              <a:rPr lang="en-US" sz="1050" dirty="0"/>
              <a:t>s letters to churches in the left pillar all fit into Acts.</a:t>
            </a:r>
          </a:p>
          <a:p>
            <a:pPr eaLnBrk="1" hangingPunct="1">
              <a:defRPr/>
            </a:pPr>
            <a:r>
              <a:rPr lang="en-US" sz="1050" dirty="0"/>
              <a:t>Paul </a:t>
            </a:r>
            <a:r>
              <a:rPr lang="en-US" sz="1050" dirty="0" err="1"/>
              <a:t>didn</a:t>
            </a:r>
            <a:r>
              <a:rPr lang="mr-IN" sz="1050" dirty="0"/>
              <a:t>'</a:t>
            </a:r>
            <a:r>
              <a:rPr lang="en-US" sz="1050" dirty="0"/>
              <a:t>t write any inspired letters to churches after Acts.</a:t>
            </a:r>
          </a:p>
          <a:p>
            <a:pPr eaLnBrk="1" hangingPunct="1">
              <a:defRPr/>
            </a:pPr>
            <a:r>
              <a:rPr lang="en-US" sz="1050" dirty="0"/>
              <a:t>Pauline letters are named after recipients while General after authors (except Hebrews)</a:t>
            </a:r>
          </a:p>
          <a:p>
            <a:pPr eaLnBrk="1" hangingPunct="1">
              <a:defRPr/>
            </a:pPr>
            <a:r>
              <a:rPr lang="en-US" sz="1050" dirty="0"/>
              <a:t>The four gospels are named after their authors.</a:t>
            </a:r>
          </a:p>
          <a:p>
            <a:pPr eaLnBrk="1" hangingPunct="1">
              <a:defRPr/>
            </a:pPr>
            <a:r>
              <a:rPr lang="en-US" sz="1050" dirty="0"/>
              <a:t>Every book that ends in "ns" is Pauline</a:t>
            </a:r>
          </a:p>
          <a:p>
            <a:pPr eaLnBrk="1" hangingPunct="1">
              <a:defRPr/>
            </a:pPr>
            <a:r>
              <a:rPr lang="en-US" sz="1050" dirty="0"/>
              <a:t>All Pastoral Epistles begin with "T”</a:t>
            </a:r>
          </a:p>
          <a:p>
            <a:pPr eaLnBrk="1" hangingPunct="1">
              <a:defRPr/>
            </a:pPr>
            <a:r>
              <a:rPr lang="en-US" sz="1050" dirty="0"/>
              <a:t>______</a:t>
            </a:r>
          </a:p>
          <a:p>
            <a:pPr eaLnBrk="1" hangingPunct="1">
              <a:defRPr/>
            </a:pPr>
            <a:r>
              <a:rPr lang="en-US" sz="1050" dirty="0"/>
              <a:t>General Epistles came after Acts (except James).</a:t>
            </a:r>
          </a:p>
          <a:p>
            <a:pPr eaLnBrk="1" hangingPunct="1">
              <a:defRPr/>
            </a:pPr>
            <a:r>
              <a:rPr lang="en-US" sz="1050" dirty="0"/>
              <a:t>Each of the 2 pillars begin with a foundational book: Romans &amp; Hebrews (also their longest).</a:t>
            </a:r>
          </a:p>
          <a:p>
            <a:pPr eaLnBrk="1" hangingPunct="1">
              <a:defRPr/>
            </a:pPr>
            <a:r>
              <a:rPr lang="en-US" sz="1050" dirty="0"/>
              <a:t>Both pillars also end up in books that primarily deal with eschatology: 2 Thess and Revelation.</a:t>
            </a:r>
          </a:p>
          <a:p>
            <a:pPr eaLnBrk="1" hangingPunct="1">
              <a:defRPr/>
            </a:pPr>
            <a:r>
              <a:rPr lang="en-US" sz="1050" dirty="0"/>
              <a:t>Instruction to the leaders comprise only 4 books (i.e., the NT addresses the average Christian). </a:t>
            </a:r>
          </a:p>
          <a:p>
            <a:pPr eaLnBrk="1" hangingPunct="1">
              <a:defRPr/>
            </a:pPr>
            <a:r>
              <a:rPr lang="en-US" sz="1050" dirty="0"/>
              <a:t>Only 4 NT books are written to an individual (i.e., the NT is corporate, not individualistic).</a:t>
            </a:r>
          </a:p>
          <a:p>
            <a:pPr eaLnBrk="1" hangingPunct="1">
              <a:defRPr/>
            </a:pPr>
            <a:r>
              <a:rPr lang="en-US" sz="1050" dirty="0"/>
              <a:t>Each 1st of multiple letters (1-2 Cor., 1-2 Thess., etc.) is longer &amp; more theologically significant.</a:t>
            </a:r>
          </a:p>
          <a:p>
            <a:pPr eaLnBrk="1" hangingPunct="1">
              <a:defRPr/>
            </a:pPr>
            <a:r>
              <a:rPr lang="en-US" sz="1050" dirty="0"/>
              <a:t>The “building” is chronologically clockwise.</a:t>
            </a:r>
          </a:p>
          <a:p>
            <a:pPr eaLnBrk="1" hangingPunct="1">
              <a:defRPr/>
            </a:pPr>
            <a:r>
              <a:rPr lang="en-US" sz="1050" dirty="0"/>
              <a:t>________</a:t>
            </a:r>
          </a:p>
          <a:p>
            <a:pPr eaLnBrk="1" hangingPunct="1">
              <a:defRPr/>
            </a:pPr>
            <a:r>
              <a:rPr lang="en-US" sz="1050" dirty="0"/>
              <a:t>Three sections all have 9 books: 9 Historical/Pastoral + 9 Pauline + 9 General.</a:t>
            </a:r>
          </a:p>
          <a:p>
            <a:pPr eaLnBrk="1" hangingPunct="1">
              <a:defRPr/>
            </a:pPr>
            <a:r>
              <a:rPr lang="en-US" sz="1050" dirty="0"/>
              <a:t>Audiences of the Pauline column had more Jews than the Gentile readers of the General column.</a:t>
            </a:r>
          </a:p>
          <a:p>
            <a:pPr eaLnBrk="1" hangingPunct="1">
              <a:defRPr/>
            </a:pPr>
            <a:r>
              <a:rPr lang="en-US" sz="1050" dirty="0"/>
              <a:t>Pauline letters addressed early Christians when eyewitnesses to Jesus lived but General letters mostly addressed second generation believers.</a:t>
            </a:r>
          </a:p>
          <a:p>
            <a:pPr eaLnBrk="1" hangingPunct="1">
              <a:defRPr/>
            </a:pPr>
            <a:r>
              <a:rPr lang="en-US" sz="1050" dirty="0"/>
              <a:t>The NT foundation rests on books about the life of Christ, as Jesus is the focus of the NT.</a:t>
            </a:r>
          </a:p>
          <a:p>
            <a:pPr eaLnBrk="1" hangingPunct="1">
              <a:defRPr/>
            </a:pPr>
            <a:endParaRPr lang="en-US" sz="1050" dirty="0"/>
          </a:p>
          <a:p>
            <a:pPr eaLnBrk="1" hangingPunct="1">
              <a:defRPr/>
            </a:pPr>
            <a:r>
              <a:rPr lang="en-US" sz="1050" dirty="0"/>
              <a:t>----- Meeting Notes (11/1/18 20:47) -----</a:t>
            </a:r>
          </a:p>
          <a:p>
            <a:pPr eaLnBrk="1" hangingPunct="1">
              <a:defRPr/>
            </a:pPr>
            <a:r>
              <a:rPr lang="en-US" sz="1050" dirty="0"/>
              <a:t>Depicts growth in maturity</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29FC24-502E-FF4D-BDD2-EC621D0960C4}" type="slidenum">
              <a:rPr lang="en-US" sz="1200"/>
              <a:pPr eaLnBrk="1" hangingPunct="1"/>
              <a:t>132</a:t>
            </a:fld>
            <a:endParaRPr lang="en-US" sz="1200"/>
          </a:p>
        </p:txBody>
      </p:sp>
      <p:sp>
        <p:nvSpPr>
          <p:cNvPr id="579586" name="Rectangle 2"/>
          <p:cNvSpPr>
            <a:spLocks noGrp="1" noRot="1" noChangeAspect="1" noChangeArrowheads="1" noTextEdit="1"/>
          </p:cNvSpPr>
          <p:nvPr>
            <p:ph type="sldImg"/>
          </p:nvPr>
        </p:nvSpPr>
        <p:spPr>
          <a:ln/>
        </p:spPr>
      </p:sp>
      <p:sp>
        <p:nvSpPr>
          <p:cNvPr id="5795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E3A1AC-862B-EB4C-9F9E-7205E896D1A9}" type="slidenum">
              <a:rPr lang="en-US" sz="1200"/>
              <a:pPr eaLnBrk="1" hangingPunct="1"/>
              <a:t>133</a:t>
            </a:fld>
            <a:endParaRPr lang="en-US" sz="1200"/>
          </a:p>
        </p:txBody>
      </p:sp>
      <p:sp>
        <p:nvSpPr>
          <p:cNvPr id="581634" name="Rectangle 2"/>
          <p:cNvSpPr>
            <a:spLocks noGrp="1" noRot="1" noChangeAspect="1" noChangeArrowheads="1" noTextEdit="1"/>
          </p:cNvSpPr>
          <p:nvPr>
            <p:ph type="sldImg"/>
          </p:nvPr>
        </p:nvSpPr>
        <p:spPr>
          <a:ln/>
        </p:spPr>
      </p:sp>
      <p:sp>
        <p:nvSpPr>
          <p:cNvPr id="5816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8194259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E77C76-A92D-5945-9055-0A474952BE26}" type="slidenum">
              <a:rPr lang="en-US" sz="1200"/>
              <a:pPr eaLnBrk="1" hangingPunct="1"/>
              <a:t>134</a:t>
            </a:fld>
            <a:endParaRPr lang="en-US" sz="1200"/>
          </a:p>
        </p:txBody>
      </p:sp>
      <p:sp>
        <p:nvSpPr>
          <p:cNvPr id="583682" name="Rectangle 2"/>
          <p:cNvSpPr>
            <a:spLocks noGrp="1" noRot="1" noChangeAspect="1" noChangeArrowheads="1" noTextEdit="1"/>
          </p:cNvSpPr>
          <p:nvPr>
            <p:ph type="sldImg"/>
          </p:nvPr>
        </p:nvSpPr>
        <p:spPr>
          <a:ln/>
        </p:spPr>
      </p:sp>
      <p:sp>
        <p:nvSpPr>
          <p:cNvPr id="5836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D4B84F-ED73-7041-B395-AAA140FEB89C}" type="slidenum">
              <a:rPr lang="en-US" sz="1200"/>
              <a:pPr eaLnBrk="1" hangingPunct="1"/>
              <a:t>135</a:t>
            </a:fld>
            <a:endParaRPr lang="en-US" sz="1200"/>
          </a:p>
        </p:txBody>
      </p:sp>
      <p:sp>
        <p:nvSpPr>
          <p:cNvPr id="585730" name="Rectangle 2"/>
          <p:cNvSpPr>
            <a:spLocks noGrp="1" noRot="1" noChangeAspect="1" noChangeArrowheads="1" noTextEdit="1"/>
          </p:cNvSpPr>
          <p:nvPr>
            <p:ph type="sldImg"/>
          </p:nvPr>
        </p:nvSpPr>
        <p:spPr>
          <a:ln/>
        </p:spPr>
      </p:sp>
      <p:sp>
        <p:nvSpPr>
          <p:cNvPr id="5857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20F7901-DF6E-1E4D-85BD-744A36CFB446}" type="slidenum">
              <a:rPr lang="en-US" sz="1200"/>
              <a:pPr eaLnBrk="1" hangingPunct="1"/>
              <a:t>136</a:t>
            </a:fld>
            <a:endParaRPr lang="en-US" sz="1200"/>
          </a:p>
        </p:txBody>
      </p:sp>
      <p:sp>
        <p:nvSpPr>
          <p:cNvPr id="587778" name="Rectangle 2"/>
          <p:cNvSpPr>
            <a:spLocks noGrp="1" noRot="1" noChangeAspect="1" noChangeArrowheads="1" noTextEdit="1"/>
          </p:cNvSpPr>
          <p:nvPr>
            <p:ph type="sldImg"/>
          </p:nvPr>
        </p:nvSpPr>
        <p:spPr>
          <a:ln/>
        </p:spPr>
      </p:sp>
      <p:sp>
        <p:nvSpPr>
          <p:cNvPr id="5877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F8D16AB-2798-384A-A8C4-42D0E6D65F86}" type="slidenum">
              <a:rPr lang="en-US" sz="1200"/>
              <a:pPr eaLnBrk="1" hangingPunct="1"/>
              <a:t>137</a:t>
            </a:fld>
            <a:endParaRPr lang="en-US" sz="1200"/>
          </a:p>
        </p:txBody>
      </p:sp>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22F6F8-E363-5040-9D86-97761F2EB5FC}" type="slidenum">
              <a:rPr lang="en-US" sz="1200"/>
              <a:pPr eaLnBrk="1" hangingPunct="1"/>
              <a:t>138</a:t>
            </a:fld>
            <a:endParaRPr lang="en-US" sz="1200"/>
          </a:p>
        </p:txBody>
      </p:sp>
      <p:sp>
        <p:nvSpPr>
          <p:cNvPr id="591874" name="Rectangle 2"/>
          <p:cNvSpPr>
            <a:spLocks noGrp="1" noRot="1" noChangeAspect="1" noChangeArrowheads="1" noTextEdit="1"/>
          </p:cNvSpPr>
          <p:nvPr>
            <p:ph type="sldImg"/>
          </p:nvPr>
        </p:nvSpPr>
        <p:spPr>
          <a:ln/>
        </p:spPr>
      </p:sp>
      <p:sp>
        <p:nvSpPr>
          <p:cNvPr id="5918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C5F8B24-30E8-714B-AD70-10C70916DE34}" type="slidenum">
              <a:rPr lang="en-US" sz="1200"/>
              <a:pPr eaLnBrk="1" hangingPunct="1"/>
              <a:t>139</a:t>
            </a:fld>
            <a:endParaRPr lang="en-US" sz="1200"/>
          </a:p>
        </p:txBody>
      </p:sp>
      <p:sp>
        <p:nvSpPr>
          <p:cNvPr id="593922" name="Rectangle 2"/>
          <p:cNvSpPr>
            <a:spLocks noGrp="1" noRot="1" noChangeAspect="1" noChangeArrowheads="1" noTextEdit="1"/>
          </p:cNvSpPr>
          <p:nvPr>
            <p:ph type="sldImg"/>
          </p:nvPr>
        </p:nvSpPr>
        <p:spPr>
          <a:ln/>
        </p:spPr>
      </p:sp>
      <p:sp>
        <p:nvSpPr>
          <p:cNvPr id="5939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D4A57F-9D36-F84B-BD44-518BC7EF08AB}" type="slidenum">
              <a:rPr lang="en-US" sz="1200"/>
              <a:pPr eaLnBrk="1" hangingPunct="1"/>
              <a:t>140</a:t>
            </a:fld>
            <a:endParaRPr lang="en-US" sz="1200"/>
          </a:p>
        </p:txBody>
      </p:sp>
      <p:sp>
        <p:nvSpPr>
          <p:cNvPr id="595970" name="Rectangle 2"/>
          <p:cNvSpPr>
            <a:spLocks noGrp="1" noRot="1" noChangeAspect="1" noChangeArrowheads="1" noTextEdit="1"/>
          </p:cNvSpPr>
          <p:nvPr>
            <p:ph type="sldImg"/>
          </p:nvPr>
        </p:nvSpPr>
        <p:spPr>
          <a:ln/>
        </p:spPr>
      </p:sp>
      <p:sp>
        <p:nvSpPr>
          <p:cNvPr id="595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Slide Image Placeholder 1"/>
          <p:cNvSpPr>
            <a:spLocks noGrp="1" noRot="1" noChangeAspect="1"/>
          </p:cNvSpPr>
          <p:nvPr>
            <p:ph type="sldImg"/>
          </p:nvPr>
        </p:nvSpPr>
        <p:spPr>
          <a:ln/>
        </p:spPr>
      </p:sp>
      <p:sp>
        <p:nvSpPr>
          <p:cNvPr id="59801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 Meeting Notes (1/18/11 09:05) -----</a:t>
            </a:r>
          </a:p>
          <a:p>
            <a:r>
              <a:rPr lang="en-US">
                <a:latin typeface="Times New Roman" charset="0"/>
                <a:ea typeface="ＭＳ Ｐゴシック" charset="0"/>
                <a:cs typeface="ＭＳ Ｐゴシック" charset="0"/>
              </a:rPr>
              <a:t>All 3 categories in 40s regarding Jews</a:t>
            </a:r>
          </a:p>
          <a:p>
            <a:r>
              <a:rPr lang="en-US">
                <a:latin typeface="Times New Roman" charset="0"/>
                <a:ea typeface="ＭＳ Ｐゴシック" charset="0"/>
                <a:cs typeface="ＭＳ Ｐゴシック" charset="0"/>
              </a:rPr>
              <a:t>Gospels spread out with Acts between 1-2 and 3-4</a:t>
            </a:r>
          </a:p>
          <a:p>
            <a:r>
              <a:rPr lang="en-US">
                <a:latin typeface="Times New Roman" charset="0"/>
                <a:ea typeface="ＭＳ Ｐゴシック" charset="0"/>
                <a:cs typeface="ＭＳ Ｐゴシック" charset="0"/>
              </a:rPr>
              <a:t>Pauline (1) only to AD 68, (2) to Pastors later &amp; (3) before General</a:t>
            </a:r>
          </a:p>
          <a:p>
            <a:r>
              <a:rPr lang="en-US">
                <a:latin typeface="Times New Roman" charset="0"/>
                <a:ea typeface="ＭＳ Ｐゴシック" charset="0"/>
                <a:cs typeface="ＭＳ Ｐゴシック" charset="0"/>
              </a:rPr>
              <a:t>Journey # same as # of books in that journey</a:t>
            </a:r>
          </a:p>
          <a:p>
            <a:r>
              <a:rPr lang="en-US">
                <a:latin typeface="Times New Roman" charset="0"/>
                <a:ea typeface="ＭＳ Ｐゴシック" charset="0"/>
                <a:cs typeface="ＭＳ Ｐゴシック" charset="0"/>
              </a:rPr>
              <a:t>Shorter journeys have less letters</a:t>
            </a:r>
          </a:p>
          <a:p>
            <a:r>
              <a:rPr lang="en-US">
                <a:latin typeface="Times New Roman" charset="0"/>
                <a:ea typeface="ＭＳ Ｐゴシック" charset="0"/>
                <a:cs typeface="ＭＳ Ｐゴシック" charset="0"/>
              </a:rPr>
              <a:t>Asia reached before Europe</a:t>
            </a:r>
          </a:p>
          <a:p>
            <a:endParaRPr lang="en-US">
              <a:latin typeface="Times New Roman" charset="0"/>
              <a:ea typeface="ＭＳ Ｐゴシック" charset="0"/>
              <a:cs typeface="ＭＳ Ｐゴシック" charset="0"/>
            </a:endParaRPr>
          </a:p>
        </p:txBody>
      </p:sp>
      <p:sp>
        <p:nvSpPr>
          <p:cNvPr id="5980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42AE0B-7D55-4E4D-A92D-FA216D837AA9}" type="slidenum">
              <a:rPr lang="en-US" sz="1200"/>
              <a:pPr eaLnBrk="1" hangingPunct="1"/>
              <a:t>141</a:t>
            </a:fld>
            <a:endParaRPr lang="en-US" sz="120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0EE030-4DCE-4842-BD2C-7D7E1A3294E6}" type="slidenum">
              <a:rPr lang="en-US" sz="1200"/>
              <a:pPr eaLnBrk="1" hangingPunct="1"/>
              <a:t>142</a:t>
            </a:fld>
            <a:endParaRPr lang="en-US" sz="1200"/>
          </a:p>
        </p:txBody>
      </p:sp>
      <p:sp>
        <p:nvSpPr>
          <p:cNvPr id="600066" name="Rectangle 2"/>
          <p:cNvSpPr>
            <a:spLocks noGrp="1" noRot="1" noChangeAspect="1" noChangeArrowheads="1"/>
          </p:cNvSpPr>
          <p:nvPr>
            <p:ph type="sldImg"/>
          </p:nvPr>
        </p:nvSpPr>
        <p:spPr>
          <a:solidFill>
            <a:srgbClr val="FFFFFF"/>
          </a:solidFill>
          <a:ln/>
        </p:spPr>
      </p:sp>
      <p:sp>
        <p:nvSpPr>
          <p:cNvPr id="600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1BEE6A-8C79-864A-BA8A-6CC6A2852B2B}" type="slidenum">
              <a:rPr lang="en-US" sz="1200">
                <a:solidFill>
                  <a:srgbClr val="000000"/>
                </a:solidFill>
              </a:rPr>
              <a:pPr eaLnBrk="1" hangingPunct="1"/>
              <a:t>143</a:t>
            </a:fld>
            <a:endParaRPr lang="en-US" sz="1200">
              <a:solidFill>
                <a:srgbClr val="000000"/>
              </a:solidFill>
            </a:endParaRPr>
          </a:p>
        </p:txBody>
      </p:sp>
      <p:sp>
        <p:nvSpPr>
          <p:cNvPr id="606210" name="Rectangle 2"/>
          <p:cNvSpPr>
            <a:spLocks noGrp="1" noRot="1" noChangeAspect="1" noChangeArrowheads="1"/>
          </p:cNvSpPr>
          <p:nvPr>
            <p:ph type="sldImg"/>
          </p:nvPr>
        </p:nvSpPr>
        <p:spPr>
          <a:solidFill>
            <a:srgbClr val="FFFFFF"/>
          </a:solidFill>
          <a:ln/>
        </p:spPr>
      </p:sp>
      <p:sp>
        <p:nvSpPr>
          <p:cNvPr id="606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en-US" dirty="0">
                <a:latin typeface="Arial" charset="0"/>
                <a:ea typeface="ＭＳ Ｐゴシック" charset="0"/>
                <a:cs typeface="ＭＳ Ｐゴシック" charset="0"/>
              </a:rPr>
              <a:t>We actually have about 20% Indian at CIC, thanks to St. Thomas, who overcame his initial reluctance to witness for Jesus in India.</a:t>
            </a:r>
          </a:p>
          <a:p>
            <a:pPr algn="just" eaLnBrk="1" hangingPunct="1"/>
            <a:r>
              <a:rPr lang="en-US" dirty="0">
                <a:latin typeface="Arial" charset="0"/>
                <a:ea typeface="ＭＳ Ｐゴシック" charset="0"/>
                <a:cs typeface="ＭＳ Ｐゴシック" charset="0"/>
              </a:rPr>
              <a:t>Our June 2021 church of 90 people stem from 16 different countries around the world: Australia (David &amp; Fiona), China (</a:t>
            </a:r>
            <a:r>
              <a:rPr lang="en-US" dirty="0" err="1">
                <a:latin typeface="Arial" charset="0"/>
                <a:ea typeface="ＭＳ Ｐゴシック" charset="0"/>
                <a:cs typeface="ＭＳ Ｐゴシック" charset="0"/>
              </a:rPr>
              <a:t>Jianji</a:t>
            </a:r>
            <a:r>
              <a:rPr lang="en-US" dirty="0">
                <a:latin typeface="Arial" charset="0"/>
                <a:ea typeface="ＭＳ Ｐゴシック" charset="0"/>
                <a:cs typeface="ＭＳ Ｐゴシック" charset="0"/>
              </a:rPr>
              <a:t>), Egypt (Tamara), France (Valentin), </a:t>
            </a:r>
            <a:r>
              <a:rPr lang="en-US" baseline="0" dirty="0">
                <a:latin typeface="Arial" charset="0"/>
                <a:ea typeface="ＭＳ Ｐゴシック" charset="0"/>
                <a:cs typeface="ＭＳ Ｐゴシック" charset="0"/>
              </a:rPr>
              <a:t>Korea (Grace Kim), </a:t>
            </a:r>
            <a:r>
              <a:rPr lang="en-US" dirty="0">
                <a:latin typeface="Arial" charset="0"/>
                <a:ea typeface="ＭＳ Ｐゴシック" charset="0"/>
                <a:cs typeface="ＭＳ Ｐゴシック" charset="0"/>
              </a:rPr>
              <a:t>India (Cynthia), </a:t>
            </a:r>
            <a:r>
              <a:rPr lang="en-US" baseline="0" dirty="0">
                <a:latin typeface="Arial" charset="0"/>
                <a:ea typeface="ＭＳ Ｐゴシック" charset="0"/>
                <a:cs typeface="ＭＳ Ｐゴシック" charset="0"/>
              </a:rPr>
              <a:t>Indonesia (</a:t>
            </a:r>
            <a:r>
              <a:rPr lang="en-US" dirty="0">
                <a:latin typeface="Arial" charset="0"/>
                <a:ea typeface="ＭＳ Ｐゴシック" charset="0"/>
                <a:cs typeface="ＭＳ Ｐゴシック" charset="0"/>
              </a:rPr>
              <a:t>Rena</a:t>
            </a:r>
            <a:r>
              <a:rPr lang="en-US" baseline="0" dirty="0">
                <a:latin typeface="Arial" charset="0"/>
                <a:ea typeface="ＭＳ Ｐゴシック" charset="0"/>
                <a:cs typeface="ＭＳ Ｐゴシック" charset="0"/>
              </a:rPr>
              <a:t>), Kenya (Jacqueline </a:t>
            </a:r>
            <a:r>
              <a:rPr lang="en-US" baseline="0" dirty="0" err="1">
                <a:latin typeface="Arial" charset="0"/>
                <a:ea typeface="ＭＳ Ｐゴシック" charset="0"/>
                <a:cs typeface="ＭＳ Ｐゴシック" charset="0"/>
              </a:rPr>
              <a:t>Ngare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Nepal (Joshua Limbu), Netherlands (Toes), Singapore (Albina), South Africa (Melody </a:t>
            </a:r>
            <a:r>
              <a:rPr lang="en-US" dirty="0" err="1">
                <a:latin typeface="Arial" charset="0"/>
                <a:ea typeface="ＭＳ Ｐゴシック" charset="0"/>
                <a:cs typeface="ＭＳ Ｐゴシック" charset="0"/>
              </a:rPr>
              <a:t>Hertenberger</a:t>
            </a:r>
            <a:r>
              <a:rPr lang="en-US" dirty="0">
                <a:latin typeface="Arial" charset="0"/>
                <a:ea typeface="ＭＳ Ｐゴシック" charset="0"/>
                <a:cs typeface="ＭＳ Ｐゴシック" charset="0"/>
              </a:rPr>
              <a:t>), Taiwan (Maple), Thailand (Mae), UK (James &amp; Gabi), USA (Jim &amp; Jacqui).</a:t>
            </a: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Previous: </a:t>
            </a:r>
            <a:r>
              <a:rPr lang="en-US" dirty="0">
                <a:latin typeface="Arial" charset="0"/>
                <a:ea typeface="ＭＳ Ｐゴシック" charset="0"/>
                <a:cs typeface="ＭＳ Ｐゴシック" charset="0"/>
              </a:rPr>
              <a:t>Canada</a:t>
            </a:r>
            <a:r>
              <a:rPr lang="en-US" baseline="0" dirty="0">
                <a:latin typeface="Arial" charset="0"/>
                <a:ea typeface="ＭＳ Ｐゴシック" charset="0"/>
                <a:cs typeface="ＭＳ Ｐゴシック" charset="0"/>
              </a:rPr>
              <a:t> (Gloria Lee), Ethiopia (Lele), Malaysia (Aston, </a:t>
            </a:r>
            <a:r>
              <a:rPr lang="en-US" dirty="0">
                <a:latin typeface="Arial" charset="0"/>
                <a:ea typeface="ＭＳ Ｐゴシック" charset="0"/>
                <a:cs typeface="ＭＳ Ｐゴシック" charset="0"/>
              </a:rPr>
              <a:t>Naomi</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Netherlands (Dies &amp; Desiree)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Philippines (Micah), South Africa (Melody),</a:t>
            </a:r>
          </a:p>
        </p:txBody>
      </p:sp>
    </p:spTree>
    <p:extLst>
      <p:ext uri="{BB962C8B-B14F-4D97-AF65-F5344CB8AC3E}">
        <p14:creationId xmlns:p14="http://schemas.microsoft.com/office/powerpoint/2010/main" val="3420798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ln/>
        </p:spPr>
      </p:sp>
      <p:sp>
        <p:nvSpPr>
          <p:cNvPr id="3645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One special joy is mentoring my students who serve with us at church and led ministries to youth, children, home groups, and the worship team.</a:t>
            </a:r>
          </a:p>
        </p:txBody>
      </p:sp>
      <p:sp>
        <p:nvSpPr>
          <p:cNvPr id="3645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F2A942-BCFB-264E-A33A-3A84406082A2}" type="slidenum">
              <a:rPr lang="en-US" sz="1200">
                <a:solidFill>
                  <a:srgbClr val="000000"/>
                </a:solidFill>
                <a:latin typeface="Calibri" charset="0"/>
              </a:rPr>
              <a:pPr eaLnBrk="1" hangingPunct="1"/>
              <a:t>23</a:t>
            </a:fld>
            <a:endParaRPr lang="en-US" sz="1200">
              <a:solidFill>
                <a:srgbClr val="000000"/>
              </a:solidFill>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ln/>
        </p:spPr>
      </p:sp>
      <p:sp>
        <p:nvSpPr>
          <p:cNvPr id="3645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endParaRPr lang="en-US" dirty="0">
              <a:latin typeface="Times New Roman" charset="0"/>
              <a:ea typeface="ＭＳ Ｐゴシック" charset="0"/>
              <a:cs typeface="ＭＳ Ｐゴシック" charset="0"/>
            </a:endParaRPr>
          </a:p>
        </p:txBody>
      </p:sp>
      <p:sp>
        <p:nvSpPr>
          <p:cNvPr id="3645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F2A942-BCFB-264E-A33A-3A84406082A2}" type="slidenum">
              <a:rPr lang="en-US" sz="1200">
                <a:solidFill>
                  <a:srgbClr val="000000"/>
                </a:solidFill>
                <a:latin typeface="Calibri" charset="0"/>
              </a:rPr>
              <a:pPr eaLnBrk="1" hangingPunct="1"/>
              <a:t>24</a:t>
            </a:fld>
            <a:endParaRPr lang="en-US" sz="1200">
              <a:solidFill>
                <a:srgbClr val="000000"/>
              </a:solidFill>
              <a:latin typeface="Calibri" charset="0"/>
            </a:endParaRPr>
          </a:p>
        </p:txBody>
      </p:sp>
    </p:spTree>
    <p:extLst>
      <p:ext uri="{BB962C8B-B14F-4D97-AF65-F5344CB8AC3E}">
        <p14:creationId xmlns:p14="http://schemas.microsoft.com/office/powerpoint/2010/main" val="3201137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We are passing the baton to the Harmelings, who have been with us nearly two years now.</a:t>
            </a:r>
          </a:p>
        </p:txBody>
      </p:sp>
    </p:spTree>
    <p:extLst>
      <p:ext uri="{BB962C8B-B14F-4D97-AF65-F5344CB8AC3E}">
        <p14:creationId xmlns:p14="http://schemas.microsoft.com/office/powerpoint/2010/main" val="174791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D6D7AD-8293-F342-AFE0-99D0E8A70A39}" type="slidenum">
              <a:rPr lang="en-US" sz="1200">
                <a:solidFill>
                  <a:prstClr val="black"/>
                </a:solidFill>
              </a:rPr>
              <a:pPr eaLnBrk="1" hangingPunct="1"/>
              <a:t>26</a:t>
            </a:fld>
            <a:endParaRPr lang="en-US" sz="1200">
              <a:solidFill>
                <a:prstClr val="black"/>
              </a:solidFill>
            </a:endParaRPr>
          </a:p>
        </p:txBody>
      </p:sp>
      <p:sp>
        <p:nvSpPr>
          <p:cNvPr id="504834" name="Rectangle 2"/>
          <p:cNvSpPr>
            <a:spLocks noGrp="1" noRot="1" noChangeAspect="1" noChangeArrowheads="1"/>
          </p:cNvSpPr>
          <p:nvPr>
            <p:ph type="sldImg"/>
          </p:nvPr>
        </p:nvSpPr>
        <p:spPr>
          <a:solidFill>
            <a:srgbClr val="FFFFFF"/>
          </a:solidFill>
          <a:ln/>
        </p:spPr>
      </p:sp>
      <p:sp>
        <p:nvSpPr>
          <p:cNvPr id="504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mr-IN"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served as a seminary professor with 30 other faculty at Singapore</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F121D6-904E-BE4D-9CAD-E984C2EF1A83}" type="slidenum">
              <a:rPr lang="en-US" sz="1200">
                <a:solidFill>
                  <a:srgbClr val="000000"/>
                </a:solidFill>
                <a:latin typeface="Arial" charset="0"/>
              </a:rPr>
              <a:pPr eaLnBrk="1" hangingPunct="1"/>
              <a:t>27</a:t>
            </a:fld>
            <a:endParaRPr lang="en-US" sz="1200">
              <a:solidFill>
                <a:srgbClr val="000000"/>
              </a:solidFill>
              <a:latin typeface="Arial"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I</a:t>
            </a:r>
            <a:r>
              <a:rPr lang="fr-FR">
                <a:latin typeface="Arial" charset="0"/>
                <a:ea typeface="ＭＳ Ｐゴシック" charset="0"/>
                <a:cs typeface="ＭＳ Ｐゴシック" charset="0"/>
              </a:rPr>
              <a:t>'</a:t>
            </a:r>
            <a:r>
              <a:rPr lang="en-US">
                <a:latin typeface="Arial" charset="0"/>
                <a:ea typeface="ＭＳ Ｐゴシック" charset="0"/>
                <a:cs typeface="ＭＳ Ｐゴシック" charset="0"/>
              </a:rPr>
              <a:t>m also the director of the doctoral program at SBC that trains about 80 seminary professors and pastors throughout Asia in English and Chinese.  Generallly each year about 5 of them received their Doctor of Ministry degree.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29</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Most</a:t>
            </a:r>
            <a:r>
              <a:rPr lang="en-US" baseline="0" dirty="0">
                <a:latin typeface="Arial" charset="0"/>
                <a:ea typeface="ＭＳ Ｐゴシック" charset="0"/>
                <a:cs typeface="ＭＳ Ｐゴシック" charset="0"/>
              </a:rPr>
              <a:t> of these students are first-generation Christians eager to share the gospel with their own people!</a:t>
            </a:r>
            <a:endParaRPr lang="en-US" dirty="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54891A-3568-3D40-AD7C-988C24079627}" type="slidenum">
              <a:rPr lang="en-US" sz="1200"/>
              <a:pPr eaLnBrk="1" hangingPunct="1"/>
              <a:t>2</a:t>
            </a:fld>
            <a:endParaRPr lang="en-US" sz="1200"/>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30</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Our Wednesday pattern</a:t>
            </a:r>
            <a:r>
              <a:rPr lang="en-US" baseline="0" dirty="0">
                <a:latin typeface="Arial" charset="0"/>
                <a:ea typeface="ＭＳ Ｐゴシック" charset="0"/>
                <a:cs typeface="ＭＳ Ｐゴシック" charset="0"/>
              </a:rPr>
              <a:t> to set up the table for our </a:t>
            </a:r>
            <a:r>
              <a:rPr lang="en-US" dirty="0">
                <a:latin typeface="Arial" charset="0"/>
                <a:ea typeface="ＭＳ Ｐゴシック" charset="0"/>
                <a:cs typeface="ＭＳ Ｐゴシック" charset="0"/>
              </a:rPr>
              <a:t>Pastoral</a:t>
            </a:r>
            <a:r>
              <a:rPr lang="en-US" baseline="0" dirty="0">
                <a:latin typeface="Arial" charset="0"/>
                <a:ea typeface="ＭＳ Ｐゴシック" charset="0"/>
                <a:cs typeface="ＭＳ Ｐゴシック" charset="0"/>
              </a:rPr>
              <a:t> Care Group that comes up to our apartment on campus.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31</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Our Pastoral</a:t>
            </a:r>
            <a:r>
              <a:rPr lang="en-US" baseline="0" dirty="0">
                <a:latin typeface="Arial" charset="0"/>
                <a:ea typeface="ＭＳ Ｐゴシック" charset="0"/>
                <a:cs typeface="ＭＳ Ｐゴシック" charset="0"/>
              </a:rPr>
              <a:t> Care Group has 9 students from Myanmar, Vietnam, Singapore, and Hong Kong.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noProof="1">
                <a:latin typeface="Times New Roman" charset="0"/>
                <a:ea typeface="ＭＳ Ｐゴシック" charset="0"/>
                <a:cs typeface="ＭＳ Ｐゴシック" charset="0"/>
              </a:rPr>
              <a:t>I get to teach these leaders every book of the Bible in survey courses, plus backgrounds to both the OT and NT, six areas of theology, and how to preach.</a:t>
            </a: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Common-75</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24E4FD-1666-2049-AAE1-48B6BC592C5D}" type="slidenum">
              <a:rPr lang="en-US" sz="1200"/>
              <a:pPr eaLnBrk="1" hangingPunct="1"/>
              <a:t>33</a:t>
            </a:fld>
            <a:endParaRPr lang="en-US" sz="1200"/>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21F4EE-6019-264B-97DC-4C9C5BDBC71A}" type="slidenum">
              <a:rPr lang="en-US" sz="1200"/>
              <a:pPr eaLnBrk="1" hangingPunct="1"/>
              <a:t>34</a:t>
            </a:fld>
            <a:endParaRPr lang="en-US" sz="1200"/>
          </a:p>
        </p:txBody>
      </p:sp>
      <p:sp>
        <p:nvSpPr>
          <p:cNvPr id="379906" name="Rectangle 2"/>
          <p:cNvSpPr>
            <a:spLocks noGrp="1" noRot="1" noChangeAspect="1" noChangeArrowheads="1"/>
          </p:cNvSpPr>
          <p:nvPr>
            <p:ph type="sldImg"/>
          </p:nvPr>
        </p:nvSpPr>
        <p:spPr>
          <a:solidFill>
            <a:srgbClr val="FFFFFF"/>
          </a:solidFill>
          <a:ln/>
        </p:spPr>
      </p:sp>
      <p:sp>
        <p:nvSpPr>
          <p:cNvPr id="379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CEF7633-79C0-E041-9243-9498DF1227F8}" type="slidenum">
              <a:rPr lang="en-US" sz="1200"/>
              <a:pPr eaLnBrk="1" hangingPunct="1"/>
              <a:t>35</a:t>
            </a:fld>
            <a:endParaRPr lang="en-US" sz="1200"/>
          </a:p>
        </p:txBody>
      </p:sp>
      <p:sp>
        <p:nvSpPr>
          <p:cNvPr id="381954" name="Rectangle 2"/>
          <p:cNvSpPr>
            <a:spLocks noGrp="1" noRot="1" noChangeAspect="1" noChangeArrowheads="1"/>
          </p:cNvSpPr>
          <p:nvPr>
            <p:ph type="sldImg"/>
          </p:nvPr>
        </p:nvSpPr>
        <p:spPr>
          <a:solidFill>
            <a:srgbClr val="FFFFFF"/>
          </a:solidFill>
          <a:ln/>
        </p:spPr>
      </p:sp>
      <p:sp>
        <p:nvSpPr>
          <p:cNvPr id="381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60482F-6436-F144-81F2-AD65A19AF0C7}" type="slidenum">
              <a:rPr lang="en-US" sz="1200"/>
              <a:pPr eaLnBrk="1" hangingPunct="1"/>
              <a:t>36</a:t>
            </a:fld>
            <a:endParaRPr lang="en-US" sz="1200"/>
          </a:p>
        </p:txBody>
      </p:sp>
      <p:sp>
        <p:nvSpPr>
          <p:cNvPr id="384002" name="Rectangle 2"/>
          <p:cNvSpPr>
            <a:spLocks noGrp="1" noRot="1" noChangeAspect="1" noChangeArrowheads="1"/>
          </p:cNvSpPr>
          <p:nvPr>
            <p:ph type="sldImg"/>
          </p:nvPr>
        </p:nvSpPr>
        <p:spPr>
          <a:solidFill>
            <a:srgbClr val="FFFFFF"/>
          </a:solidFill>
          <a:ln/>
        </p:spPr>
      </p:sp>
      <p:sp>
        <p:nvSpPr>
          <p:cNvPr id="384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E9ED53-6247-134D-B446-FF23574E6FD6}" type="slidenum">
              <a:rPr lang="en-US" sz="1200"/>
              <a:pPr eaLnBrk="1" hangingPunct="1"/>
              <a:t>37</a:t>
            </a:fld>
            <a:endParaRPr lang="en-US" sz="1200"/>
          </a:p>
        </p:txBody>
      </p:sp>
      <p:sp>
        <p:nvSpPr>
          <p:cNvPr id="386050" name="Rectangle 2"/>
          <p:cNvSpPr>
            <a:spLocks noGrp="1" noRot="1" noChangeAspect="1" noChangeArrowheads="1"/>
          </p:cNvSpPr>
          <p:nvPr>
            <p:ph type="sldImg"/>
          </p:nvPr>
        </p:nvSpPr>
        <p:spPr>
          <a:solidFill>
            <a:srgbClr val="FFFFFF"/>
          </a:solidFill>
          <a:ln/>
        </p:spPr>
      </p:sp>
      <p:sp>
        <p:nvSpPr>
          <p:cNvPr id="386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28CCAC-2414-DB4C-9402-C7E500C2B656}" type="slidenum">
              <a:rPr lang="en-US" sz="1200"/>
              <a:pPr eaLnBrk="1" hangingPunct="1"/>
              <a:t>38</a:t>
            </a:fld>
            <a:endParaRPr lang="en-US" sz="1200"/>
          </a:p>
        </p:txBody>
      </p:sp>
      <p:sp>
        <p:nvSpPr>
          <p:cNvPr id="394242"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394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112288" tIns="56144" rIns="112288" bIns="56144"/>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FD58D7-E1C2-2247-B1AD-9F4342632E16}" type="slidenum">
              <a:rPr lang="en-US" sz="1200">
                <a:solidFill>
                  <a:srgbClr val="000000"/>
                </a:solidFill>
              </a:rPr>
              <a:pPr eaLnBrk="1" hangingPunct="1"/>
              <a:t>39</a:t>
            </a:fld>
            <a:endParaRPr lang="en-US" sz="1200">
              <a:solidFill>
                <a:srgbClr val="000000"/>
              </a:solidFill>
            </a:endParaRPr>
          </a:p>
        </p:txBody>
      </p:sp>
      <p:sp>
        <p:nvSpPr>
          <p:cNvPr id="396290" name="Rectangle 2"/>
          <p:cNvSpPr>
            <a:spLocks noGrp="1" noRot="1" noChangeAspect="1" noChangeArrowheads="1"/>
          </p:cNvSpPr>
          <p:nvPr>
            <p:ph type="sldImg"/>
          </p:nvPr>
        </p:nvSpPr>
        <p:spPr>
          <a:solidFill>
            <a:srgbClr val="FFFFFF"/>
          </a:solidFill>
          <a:ln/>
        </p:spPr>
      </p:sp>
      <p:sp>
        <p:nvSpPr>
          <p:cNvPr id="396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025DF1-5953-CC44-9F6F-52513D696566}" type="slidenum">
              <a:rPr lang="en-US" sz="1200">
                <a:solidFill>
                  <a:srgbClr val="000000"/>
                </a:solidFill>
              </a:rPr>
              <a:pPr eaLnBrk="1" hangingPunct="1"/>
              <a:t>4</a:t>
            </a:fld>
            <a:endParaRPr lang="en-US" sz="1200">
              <a:solidFill>
                <a:srgbClr val="000000"/>
              </a:solidFill>
            </a:endParaRPr>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63CA5A-5048-5549-BA0E-CC5BA3A1422B}" type="slidenum">
              <a:rPr lang="en-US" sz="1200"/>
              <a:pPr eaLnBrk="1" hangingPunct="1"/>
              <a:t>40</a:t>
            </a:fld>
            <a:endParaRPr lang="en-US" sz="1200"/>
          </a:p>
        </p:txBody>
      </p:sp>
      <p:sp>
        <p:nvSpPr>
          <p:cNvPr id="398338" name="Rectangle 2"/>
          <p:cNvSpPr>
            <a:spLocks noGrp="1" noRot="1" noChangeAspect="1" noChangeArrowheads="1"/>
          </p:cNvSpPr>
          <p:nvPr>
            <p:ph type="sldImg"/>
          </p:nvPr>
        </p:nvSpPr>
        <p:spPr>
          <a:solidFill>
            <a:srgbClr val="FFFFFF"/>
          </a:solidFill>
          <a:ln/>
        </p:spPr>
      </p:sp>
      <p:sp>
        <p:nvSpPr>
          <p:cNvPr id="398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9A598C-8D16-F34A-80EC-85CC269A9754}" type="slidenum">
              <a:rPr lang="en-US" sz="1200"/>
              <a:pPr eaLnBrk="1" hangingPunct="1"/>
              <a:t>41</a:t>
            </a:fld>
            <a:endParaRPr lang="en-US" sz="1200"/>
          </a:p>
        </p:txBody>
      </p:sp>
      <p:sp>
        <p:nvSpPr>
          <p:cNvPr id="400386" name="Rectangle 2"/>
          <p:cNvSpPr>
            <a:spLocks noGrp="1" noRot="1" noChangeAspect="1" noChangeArrowheads="1"/>
          </p:cNvSpPr>
          <p:nvPr>
            <p:ph type="sldImg"/>
          </p:nvPr>
        </p:nvSpPr>
        <p:spPr>
          <a:solidFill>
            <a:srgbClr val="FFFFFF"/>
          </a:solidFill>
          <a:ln/>
        </p:spPr>
      </p:sp>
      <p:sp>
        <p:nvSpPr>
          <p:cNvPr id="400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8A8E9F-C67F-4E4F-B6FF-9C317CE5976C}" type="slidenum">
              <a:rPr lang="en-US" sz="1200">
                <a:solidFill>
                  <a:srgbClr val="000000"/>
                </a:solidFill>
                <a:latin typeface="Arial" charset="0"/>
              </a:rPr>
              <a:pPr eaLnBrk="1" hangingPunct="1"/>
              <a:t>42</a:t>
            </a:fld>
            <a:endParaRPr lang="en-US" sz="1200">
              <a:solidFill>
                <a:srgbClr val="000000"/>
              </a:solidFill>
              <a:latin typeface="Arial" charset="0"/>
            </a:endParaRPr>
          </a:p>
        </p:txBody>
      </p:sp>
      <p:sp>
        <p:nvSpPr>
          <p:cNvPr id="402434" name="Rectangle 2"/>
          <p:cNvSpPr>
            <a:spLocks noGrp="1" noRot="1" noChangeAspect="1" noChangeArrowheads="1"/>
          </p:cNvSpPr>
          <p:nvPr>
            <p:ph type="sldImg"/>
          </p:nvPr>
        </p:nvSpPr>
        <p:spPr>
          <a:solidFill>
            <a:srgbClr val="FFFFFF"/>
          </a:solidFill>
          <a:ln/>
        </p:spPr>
      </p:sp>
      <p:sp>
        <p:nvSpPr>
          <p:cNvPr id="402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688D91-6EF0-6042-AEF8-C58204158AAF}" type="slidenum">
              <a:rPr lang="en-US" sz="1200">
                <a:solidFill>
                  <a:srgbClr val="000000"/>
                </a:solidFill>
              </a:rPr>
              <a:pPr eaLnBrk="1" hangingPunct="1"/>
              <a:t>43</a:t>
            </a:fld>
            <a:endParaRPr lang="en-US" sz="1200">
              <a:solidFill>
                <a:srgbClr val="000000"/>
              </a:solidFill>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8A5485-AA73-3B4A-B9C9-CDD84B2FBEFE}" type="slidenum">
              <a:rPr lang="en-US" sz="1200">
                <a:solidFill>
                  <a:srgbClr val="000000"/>
                </a:solidFill>
              </a:rPr>
              <a:pPr eaLnBrk="1" hangingPunct="1"/>
              <a:t>44</a:t>
            </a:fld>
            <a:endParaRPr lang="en-US" sz="1200">
              <a:solidFill>
                <a:srgbClr val="000000"/>
              </a:solidFill>
            </a:endParaRPr>
          </a:p>
        </p:txBody>
      </p:sp>
      <p:sp>
        <p:nvSpPr>
          <p:cNvPr id="406530" name="Rectangle 2"/>
          <p:cNvSpPr>
            <a:spLocks noGrp="1" noRot="1" noChangeAspect="1" noChangeArrowheads="1"/>
          </p:cNvSpPr>
          <p:nvPr>
            <p:ph type="sldImg"/>
          </p:nvPr>
        </p:nvSpPr>
        <p:spPr>
          <a:solidFill>
            <a:srgbClr val="FFFFFF"/>
          </a:solidFill>
          <a:ln/>
        </p:spPr>
      </p:sp>
      <p:sp>
        <p:nvSpPr>
          <p:cNvPr id="406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0D6C7D-F886-284C-B66E-68DE7BCBC4C7}" type="slidenum">
              <a:rPr lang="en-US" sz="1200">
                <a:solidFill>
                  <a:srgbClr val="000000"/>
                </a:solidFill>
              </a:rPr>
              <a:pPr eaLnBrk="1" hangingPunct="1"/>
              <a:t>45</a:t>
            </a:fld>
            <a:endParaRPr lang="en-US" sz="1200">
              <a:solidFill>
                <a:srgbClr val="000000"/>
              </a:solidFill>
            </a:endParaRPr>
          </a:p>
        </p:txBody>
      </p:sp>
      <p:sp>
        <p:nvSpPr>
          <p:cNvPr id="408578" name="Rectangle 2"/>
          <p:cNvSpPr>
            <a:spLocks noGrp="1" noRot="1" noChangeAspect="1" noChangeArrowheads="1" noTextEdit="1"/>
          </p:cNvSpPr>
          <p:nvPr>
            <p:ph type="sldImg"/>
          </p:nvPr>
        </p:nvSpPr>
        <p:spPr>
          <a:solidFill>
            <a:srgbClr val="FFFFFF"/>
          </a:solidFill>
          <a:ln/>
        </p:spPr>
      </p:sp>
      <p:sp>
        <p:nvSpPr>
          <p:cNvPr id="408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687FA5-5405-D444-8F1E-A9AB577009FA}" type="slidenum">
              <a:rPr lang="en-US" sz="1200">
                <a:solidFill>
                  <a:srgbClr val="000000"/>
                </a:solidFill>
              </a:rPr>
              <a:pPr eaLnBrk="1" hangingPunct="1"/>
              <a:t>46</a:t>
            </a:fld>
            <a:endParaRPr lang="en-US" sz="1200">
              <a:solidFill>
                <a:srgbClr val="000000"/>
              </a:solidFill>
            </a:endParaRPr>
          </a:p>
        </p:txBody>
      </p:sp>
      <p:sp>
        <p:nvSpPr>
          <p:cNvPr id="410626" name="Rectangle 2"/>
          <p:cNvSpPr>
            <a:spLocks noGrp="1" noRot="1" noChangeAspect="1" noChangeArrowheads="1"/>
          </p:cNvSpPr>
          <p:nvPr>
            <p:ph type="sldImg"/>
          </p:nvPr>
        </p:nvSpPr>
        <p:spPr>
          <a:solidFill>
            <a:srgbClr val="FFFFFF"/>
          </a:solidFill>
          <a:ln/>
        </p:spPr>
      </p:sp>
      <p:sp>
        <p:nvSpPr>
          <p:cNvPr id="4106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Japanese title slide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3EB85B-E44C-C04F-B104-EE5D74AC3D4B}" type="slidenum">
              <a:rPr lang="en-US" sz="1200">
                <a:solidFill>
                  <a:srgbClr val="000000"/>
                </a:solidFill>
              </a:rPr>
              <a:pPr eaLnBrk="1" hangingPunct="1"/>
              <a:t>47</a:t>
            </a:fld>
            <a:endParaRPr lang="en-US" sz="1200">
              <a:solidFill>
                <a:srgbClr val="000000"/>
              </a:solidFill>
            </a:endParaRPr>
          </a:p>
        </p:txBody>
      </p:sp>
      <p:sp>
        <p:nvSpPr>
          <p:cNvPr id="412674" name="Rectangle 2"/>
          <p:cNvSpPr>
            <a:spLocks noGrp="1" noRot="1" noChangeAspect="1" noChangeArrowheads="1"/>
          </p:cNvSpPr>
          <p:nvPr>
            <p:ph type="sldImg"/>
          </p:nvPr>
        </p:nvSpPr>
        <p:spPr>
          <a:solidFill>
            <a:srgbClr val="FFFFFF"/>
          </a:solidFill>
          <a:ln/>
        </p:spPr>
      </p:sp>
      <p:sp>
        <p:nvSpPr>
          <p:cNvPr id="412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73CE8-4146-B54F-9622-987351F8DEFC}" type="slidenum">
              <a:rPr lang="en-US" sz="1200">
                <a:solidFill>
                  <a:srgbClr val="000000"/>
                </a:solidFill>
              </a:rPr>
              <a:pPr eaLnBrk="1" hangingPunct="1"/>
              <a:t>48</a:t>
            </a:fld>
            <a:endParaRPr lang="en-US" sz="1200">
              <a:solidFill>
                <a:srgbClr val="000000"/>
              </a:solidFill>
            </a:endParaRPr>
          </a:p>
        </p:txBody>
      </p:sp>
      <p:sp>
        <p:nvSpPr>
          <p:cNvPr id="414722" name="Rectangle 2"/>
          <p:cNvSpPr>
            <a:spLocks noGrp="1" noRot="1" noChangeAspect="1" noChangeArrowheads="1"/>
          </p:cNvSpPr>
          <p:nvPr>
            <p:ph type="sldImg"/>
          </p:nvPr>
        </p:nvSpPr>
        <p:spPr>
          <a:solidFill>
            <a:srgbClr val="FFFFFF"/>
          </a:solidFill>
          <a:ln/>
        </p:spPr>
      </p:sp>
      <p:sp>
        <p:nvSpPr>
          <p:cNvPr id="414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21159E-08D4-6F44-A90C-700FDFF6A7C9}" type="slidenum">
              <a:rPr lang="en-US" sz="1200">
                <a:solidFill>
                  <a:srgbClr val="000000"/>
                </a:solidFill>
              </a:rPr>
              <a:pPr eaLnBrk="1" hangingPunct="1"/>
              <a:t>49</a:t>
            </a:fld>
            <a:endParaRPr lang="en-US" sz="1200">
              <a:solidFill>
                <a:srgbClr val="000000"/>
              </a:solidFill>
            </a:endParaRPr>
          </a:p>
        </p:txBody>
      </p:sp>
      <p:sp>
        <p:nvSpPr>
          <p:cNvPr id="416770" name="Rectangle 2"/>
          <p:cNvSpPr>
            <a:spLocks noGrp="1" noRot="1" noChangeAspect="1" noChangeArrowheads="1"/>
          </p:cNvSpPr>
          <p:nvPr>
            <p:ph type="sldImg"/>
          </p:nvPr>
        </p:nvSpPr>
        <p:spPr>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p:cNvSpPr>
            <a:spLocks noGrp="1" noRot="1" noChangeAspect="1"/>
          </p:cNvSpPr>
          <p:nvPr>
            <p:ph type="sldImg"/>
          </p:nvPr>
        </p:nvSpPr>
        <p:spPr>
          <a:ln/>
        </p:spPr>
      </p:sp>
      <p:sp>
        <p:nvSpPr>
          <p:cNvPr id="36864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eaLnBrk="1" hangingPunct="1"/>
            <a:r>
              <a:rPr lang="en-US" dirty="0">
                <a:latin typeface="Arial" charset="0"/>
                <a:ea typeface="ＭＳ Ｐゴシック" charset="0"/>
                <a:cs typeface="ＭＳ Ｐゴシック" charset="0"/>
              </a:rPr>
              <a:t>I also lead the woman</a:t>
            </a:r>
            <a:r>
              <a:rPr lang="mr-IN"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Precept Bible study at our church</a:t>
            </a:r>
          </a:p>
        </p:txBody>
      </p:sp>
      <p:sp>
        <p:nvSpPr>
          <p:cNvPr id="36864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82CA59-476C-C447-A28E-853EE0FA4BC7}" type="slidenum">
              <a:rPr lang="en-US" sz="1200">
                <a:solidFill>
                  <a:srgbClr val="000000"/>
                </a:solidFill>
                <a:latin typeface="Calibri" charset="0"/>
              </a:rPr>
              <a:pPr eaLnBrk="1" hangingPunct="1"/>
              <a:t>5</a:t>
            </a:fld>
            <a:endParaRPr lang="en-US" sz="1200">
              <a:solidFill>
                <a:srgbClr val="000000"/>
              </a:solidFill>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B484E68-7847-4A4B-8068-0C8F6669830E}" type="slidenum">
              <a:rPr lang="en-US" sz="1200">
                <a:solidFill>
                  <a:srgbClr val="000000"/>
                </a:solidFill>
              </a:rPr>
              <a:pPr eaLnBrk="1" hangingPunct="1"/>
              <a:t>50</a:t>
            </a:fld>
            <a:endParaRPr lang="en-US" sz="1200">
              <a:solidFill>
                <a:srgbClr val="000000"/>
              </a:solidFill>
            </a:endParaRPr>
          </a:p>
        </p:txBody>
      </p:sp>
      <p:sp>
        <p:nvSpPr>
          <p:cNvPr id="418818" name="Rectangle 2"/>
          <p:cNvSpPr>
            <a:spLocks noGrp="1" noRot="1" noChangeAspect="1" noChangeArrowheads="1"/>
          </p:cNvSpPr>
          <p:nvPr>
            <p:ph type="sldImg"/>
          </p:nvPr>
        </p:nvSpPr>
        <p:spPr>
          <a:solidFill>
            <a:srgbClr val="FFFFFF"/>
          </a:solidFill>
          <a:ln/>
        </p:spPr>
      </p:sp>
      <p:sp>
        <p:nvSpPr>
          <p:cNvPr id="418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B799652-3AA0-5A46-B6F4-2049136BC2D5}" type="slidenum">
              <a:rPr lang="en-US" sz="1200">
                <a:solidFill>
                  <a:srgbClr val="000000"/>
                </a:solidFill>
              </a:rPr>
              <a:pPr eaLnBrk="1" hangingPunct="1"/>
              <a:t>51</a:t>
            </a:fld>
            <a:endParaRPr lang="en-US" sz="1200">
              <a:solidFill>
                <a:srgbClr val="000000"/>
              </a:solidFill>
            </a:endParaRPr>
          </a:p>
        </p:txBody>
      </p:sp>
      <p:sp>
        <p:nvSpPr>
          <p:cNvPr id="420866" name="Rectangle 2"/>
          <p:cNvSpPr>
            <a:spLocks noGrp="1" noRot="1" noChangeAspect="1" noChangeArrowheads="1"/>
          </p:cNvSpPr>
          <p:nvPr>
            <p:ph type="sldImg"/>
          </p:nvPr>
        </p:nvSpPr>
        <p:spPr>
          <a:solidFill>
            <a:srgbClr val="FFFFFF"/>
          </a:solidFill>
          <a:ln/>
        </p:spPr>
      </p:sp>
      <p:sp>
        <p:nvSpPr>
          <p:cNvPr id="420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3FB7E2-21B3-424A-911F-B4CDA06EFD8B}" type="slidenum">
              <a:rPr lang="en-US" sz="1200">
                <a:solidFill>
                  <a:srgbClr val="000000"/>
                </a:solidFill>
              </a:rPr>
              <a:pPr eaLnBrk="1" hangingPunct="1"/>
              <a:t>52</a:t>
            </a:fld>
            <a:endParaRPr lang="en-US" sz="1200">
              <a:solidFill>
                <a:srgbClr val="000000"/>
              </a:solidFill>
            </a:endParaRPr>
          </a:p>
        </p:txBody>
      </p:sp>
      <p:sp>
        <p:nvSpPr>
          <p:cNvPr id="422914" name="Rectangle 2"/>
          <p:cNvSpPr>
            <a:spLocks noGrp="1" noRot="1" noChangeAspect="1" noChangeArrowheads="1"/>
          </p:cNvSpPr>
          <p:nvPr>
            <p:ph type="sldImg"/>
          </p:nvPr>
        </p:nvSpPr>
        <p:spPr>
          <a:solidFill>
            <a:srgbClr val="FFFFFF"/>
          </a:solidFill>
          <a:ln/>
        </p:spPr>
      </p:sp>
      <p:sp>
        <p:nvSpPr>
          <p:cNvPr id="422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7AB743-161F-B143-9A0D-F3BAD611F94C}" type="slidenum">
              <a:rPr lang="en-US" sz="1200">
                <a:solidFill>
                  <a:srgbClr val="000000"/>
                </a:solidFill>
              </a:rPr>
              <a:pPr eaLnBrk="1" hangingPunct="1"/>
              <a:t>53</a:t>
            </a:fld>
            <a:endParaRPr lang="en-US" sz="1200">
              <a:solidFill>
                <a:srgbClr val="000000"/>
              </a:solidFill>
            </a:endParaRPr>
          </a:p>
        </p:txBody>
      </p:sp>
      <p:sp>
        <p:nvSpPr>
          <p:cNvPr id="424962" name="Rectangle 2"/>
          <p:cNvSpPr>
            <a:spLocks noGrp="1" noRot="1" noChangeAspect="1" noChangeArrowheads="1"/>
          </p:cNvSpPr>
          <p:nvPr>
            <p:ph type="sldImg"/>
          </p:nvPr>
        </p:nvSpPr>
        <p:spPr>
          <a:solidFill>
            <a:srgbClr val="FFFFFF"/>
          </a:solidFill>
          <a:ln/>
        </p:spPr>
      </p:sp>
      <p:sp>
        <p:nvSpPr>
          <p:cNvPr id="424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1C2B25-83CD-5344-A909-FE74473F87B6}" type="slidenum">
              <a:rPr lang="en-US" sz="1200">
                <a:solidFill>
                  <a:srgbClr val="000000"/>
                </a:solidFill>
              </a:rPr>
              <a:pPr eaLnBrk="1" hangingPunct="1"/>
              <a:t>54</a:t>
            </a:fld>
            <a:endParaRPr lang="en-US" sz="1200">
              <a:solidFill>
                <a:srgbClr val="000000"/>
              </a:solidFill>
            </a:endParaRPr>
          </a:p>
        </p:txBody>
      </p:sp>
      <p:sp>
        <p:nvSpPr>
          <p:cNvPr id="427010" name="Rectangle 2"/>
          <p:cNvSpPr>
            <a:spLocks noGrp="1" noRot="1" noChangeAspect="1" noChangeArrowheads="1"/>
          </p:cNvSpPr>
          <p:nvPr>
            <p:ph type="sldImg"/>
          </p:nvPr>
        </p:nvSpPr>
        <p:spPr>
          <a:solidFill>
            <a:srgbClr val="FFFFFF"/>
          </a:solidFill>
          <a:ln/>
        </p:spPr>
      </p:sp>
      <p:sp>
        <p:nvSpPr>
          <p:cNvPr id="427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0A1CC7-0B42-9E4D-A18B-B3E2A550F6D9}" type="slidenum">
              <a:rPr lang="en-US" sz="1200">
                <a:solidFill>
                  <a:srgbClr val="000000"/>
                </a:solidFill>
              </a:rPr>
              <a:pPr eaLnBrk="1" hangingPunct="1"/>
              <a:t>55</a:t>
            </a:fld>
            <a:endParaRPr lang="en-US" sz="1200">
              <a:solidFill>
                <a:srgbClr val="000000"/>
              </a:solidFill>
            </a:endParaRPr>
          </a:p>
        </p:txBody>
      </p:sp>
      <p:sp>
        <p:nvSpPr>
          <p:cNvPr id="429058" name="Rectangle 2"/>
          <p:cNvSpPr>
            <a:spLocks noGrp="1" noRot="1" noChangeAspect="1" noChangeArrowheads="1"/>
          </p:cNvSpPr>
          <p:nvPr>
            <p:ph type="sldImg"/>
          </p:nvPr>
        </p:nvSpPr>
        <p:spPr>
          <a:solidFill>
            <a:srgbClr val="FFFFFF"/>
          </a:solidFill>
          <a:ln/>
        </p:spPr>
      </p:sp>
      <p:sp>
        <p:nvSpPr>
          <p:cNvPr id="4290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PLEASE PUT THE TITLE AND SUBTITLES INTO YOUR NATIONAL LANGUAGE AND LEAVE THE WEBSITE UNCHANGED</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3051A3-6FC4-DA45-9E28-7638535FB15E}" type="slidenum">
              <a:rPr lang="en-US" sz="1200">
                <a:solidFill>
                  <a:srgbClr val="000000"/>
                </a:solidFill>
              </a:rPr>
              <a:pPr eaLnBrk="1" hangingPunct="1"/>
              <a:t>56</a:t>
            </a:fld>
            <a:endParaRPr lang="en-US" sz="1200">
              <a:solidFill>
                <a:srgbClr val="000000"/>
              </a:solidFill>
            </a:endParaRPr>
          </a:p>
        </p:txBody>
      </p:sp>
      <p:sp>
        <p:nvSpPr>
          <p:cNvPr id="431106" name="Rectangle 2"/>
          <p:cNvSpPr>
            <a:spLocks noGrp="1" noRot="1" noChangeAspect="1" noChangeArrowheads="1"/>
          </p:cNvSpPr>
          <p:nvPr>
            <p:ph type="sldImg"/>
          </p:nvPr>
        </p:nvSpPr>
        <p:spPr>
          <a:solidFill>
            <a:srgbClr val="FFFFFF"/>
          </a:solidFill>
          <a:ln/>
        </p:spPr>
      </p:sp>
      <p:sp>
        <p:nvSpPr>
          <p:cNvPr id="431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1856C0-50EA-094B-BEB0-3971D1FE3D75}" type="slidenum">
              <a:rPr lang="en-US" sz="1200">
                <a:solidFill>
                  <a:srgbClr val="000000"/>
                </a:solidFill>
              </a:rPr>
              <a:pPr eaLnBrk="1" hangingPunct="1"/>
              <a:t>57</a:t>
            </a:fld>
            <a:endParaRPr lang="en-US" sz="1200">
              <a:solidFill>
                <a:srgbClr val="000000"/>
              </a:solidFill>
            </a:endParaRPr>
          </a:p>
        </p:txBody>
      </p:sp>
      <p:sp>
        <p:nvSpPr>
          <p:cNvPr id="433154" name="Rectangle 2"/>
          <p:cNvSpPr>
            <a:spLocks noGrp="1" noRot="1" noChangeAspect="1" noChangeArrowheads="1"/>
          </p:cNvSpPr>
          <p:nvPr>
            <p:ph type="sldImg"/>
          </p:nvPr>
        </p:nvSpPr>
        <p:spPr>
          <a:solidFill>
            <a:srgbClr val="FFFFFF"/>
          </a:solidFill>
          <a:ln/>
        </p:spPr>
      </p:sp>
      <p:sp>
        <p:nvSpPr>
          <p:cNvPr id="433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207B04-78D4-2D46-BB8A-8D4892BD0762}" type="slidenum">
              <a:rPr lang="en-US" sz="1200">
                <a:solidFill>
                  <a:srgbClr val="000000"/>
                </a:solidFill>
              </a:rPr>
              <a:pPr eaLnBrk="1" hangingPunct="1"/>
              <a:t>58</a:t>
            </a:fld>
            <a:endParaRPr lang="en-US" sz="1200">
              <a:solidFill>
                <a:srgbClr val="000000"/>
              </a:solidFill>
            </a:endParaRPr>
          </a:p>
        </p:txBody>
      </p:sp>
      <p:sp>
        <p:nvSpPr>
          <p:cNvPr id="435202" name="Rectangle 2"/>
          <p:cNvSpPr>
            <a:spLocks noGrp="1" noRot="1" noChangeAspect="1" noChangeArrowheads="1"/>
          </p:cNvSpPr>
          <p:nvPr>
            <p:ph type="sldImg"/>
          </p:nvPr>
        </p:nvSpPr>
        <p:spPr>
          <a:solidFill>
            <a:srgbClr val="FFFFFF"/>
          </a:solidFill>
          <a:ln/>
        </p:spPr>
      </p:sp>
      <p:sp>
        <p:nvSpPr>
          <p:cNvPr id="435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B9A595-7C0E-D648-9331-B12145AC966C}" type="slidenum">
              <a:rPr lang="en-US" sz="1200">
                <a:solidFill>
                  <a:srgbClr val="000000"/>
                </a:solidFill>
              </a:rPr>
              <a:pPr eaLnBrk="1" hangingPunct="1"/>
              <a:t>59</a:t>
            </a:fld>
            <a:endParaRPr lang="en-US" sz="1200">
              <a:solidFill>
                <a:srgbClr val="000000"/>
              </a:solidFill>
            </a:endParaRPr>
          </a:p>
        </p:txBody>
      </p:sp>
      <p:sp>
        <p:nvSpPr>
          <p:cNvPr id="439298" name="Rectangle 2"/>
          <p:cNvSpPr>
            <a:spLocks noGrp="1" noRot="1" noChangeAspect="1" noChangeArrowheads="1"/>
          </p:cNvSpPr>
          <p:nvPr>
            <p:ph type="sldImg"/>
          </p:nvPr>
        </p:nvSpPr>
        <p:spPr>
          <a:solidFill>
            <a:srgbClr val="FFFFFF"/>
          </a:solidFill>
          <a:ln/>
        </p:spPr>
      </p:sp>
      <p:sp>
        <p:nvSpPr>
          <p:cNvPr id="439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AD66281-90F7-BC47-BC35-908171F482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1714" name="Rectangle 2"/>
          <p:cNvSpPr>
            <a:spLocks noGrp="1" noRot="1" noChangeAspect="1" noChangeArrowheads="1"/>
          </p:cNvSpPr>
          <p:nvPr>
            <p:ph type="sldImg"/>
          </p:nvPr>
        </p:nvSpPr>
        <p:spPr>
          <a:xfrm>
            <a:off x="1150938" y="692150"/>
            <a:ext cx="4556125" cy="3416300"/>
          </a:xfrm>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INTERVIEWER: And Susan, what ministries has the Lord granted you?</a:t>
            </a:r>
          </a:p>
          <a:p>
            <a:pPr eaLnBrk="1" hangingPunct="1"/>
            <a:r>
              <a:rPr lang="en-US" dirty="0">
                <a:latin typeface="Arial" charset="0"/>
                <a:ea typeface="ＭＳ Ｐゴシック" charset="0"/>
                <a:cs typeface="ＭＳ Ｐゴシック" charset="0"/>
              </a:rPr>
              <a:t>SUSAN: I have been teaching the wives of leaders at SBC.  These 5 women come from 5 different nations!</a:t>
            </a:r>
          </a:p>
          <a:p>
            <a:pPr eaLnBrk="1" hangingPunct="1"/>
            <a:r>
              <a:rPr lang="en-US" dirty="0">
                <a:latin typeface="Arial" charset="0"/>
                <a:ea typeface="ＭＳ Ｐゴシック" charset="0"/>
                <a:cs typeface="ＭＳ Ｐゴシック" charset="0"/>
              </a:rPr>
              <a:t>SUSAN: I also lead the woman</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Bible study at our church</a:t>
            </a:r>
          </a:p>
        </p:txBody>
      </p:sp>
    </p:spTree>
    <p:extLst>
      <p:ext uri="{BB962C8B-B14F-4D97-AF65-F5344CB8AC3E}">
        <p14:creationId xmlns:p14="http://schemas.microsoft.com/office/powerpoint/2010/main" val="22212500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0938" y="692150"/>
            <a:ext cx="4556125" cy="3416300"/>
          </a:xfrm>
          <a:ln/>
        </p:spPr>
      </p:sp>
      <p:sp>
        <p:nvSpPr>
          <p:cNvPr id="1761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A58FFB-4D5A-5343-8665-1B66C94B04EC}" type="slidenum">
              <a:rPr lang="en-US" sz="1200">
                <a:solidFill>
                  <a:srgbClr val="000000"/>
                </a:solidFill>
                <a:latin typeface="Arial" charset="0"/>
              </a:rPr>
              <a:pPr eaLnBrk="1" hangingPunct="1"/>
              <a:t>61</a:t>
            </a:fld>
            <a:endParaRPr lang="en-US" sz="1200">
              <a:solidFill>
                <a:srgbClr val="000000"/>
              </a:solidFill>
              <a:latin typeface="Arial" charset="0"/>
            </a:endParaRPr>
          </a:p>
        </p:txBody>
      </p:sp>
      <p:sp>
        <p:nvSpPr>
          <p:cNvPr id="441346" name="Rectangle 2"/>
          <p:cNvSpPr>
            <a:spLocks noGrp="1" noRot="1" noChangeAspect="1" noChangeArrowheads="1"/>
          </p:cNvSpPr>
          <p:nvPr>
            <p:ph type="sldImg"/>
          </p:nvPr>
        </p:nvSpPr>
        <p:spPr>
          <a:solidFill>
            <a:srgbClr val="FFFFFF"/>
          </a:solidFill>
          <a:ln/>
        </p:spPr>
      </p:sp>
      <p:sp>
        <p:nvSpPr>
          <p:cNvPr id="441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2"/>
          <p:cNvSpPr>
            <a:spLocks noGrp="1" noRot="1" noChangeAspect="1" noChangeArrowheads="1" noTextEdit="1"/>
          </p:cNvSpPr>
          <p:nvPr>
            <p:ph type="sldImg"/>
          </p:nvPr>
        </p:nvSpPr>
        <p:spPr>
          <a:ln/>
        </p:spPr>
      </p:sp>
      <p:sp>
        <p:nvSpPr>
          <p:cNvPr id="4433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Now let</a:t>
            </a:r>
            <a:r>
              <a:rPr lang="mr-IN"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think again about a filing cabinet.  This will be YOUR BIBLE FILE!  Here is a look ahead to where we are going in this study. </a:t>
            </a:r>
            <a:endParaRPr lang="en-US">
              <a:latin typeface="Times"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2"/>
          <p:cNvSpPr>
            <a:spLocks noGrp="1" noRot="1" noChangeAspect="1" noChangeArrowheads="1" noTextEdit="1"/>
          </p:cNvSpPr>
          <p:nvPr>
            <p:ph type="sldImg"/>
          </p:nvPr>
        </p:nvSpPr>
        <p:spPr>
          <a:ln/>
        </p:spPr>
      </p:sp>
      <p:sp>
        <p:nvSpPr>
          <p:cNvPr id="4454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i="1">
                <a:solidFill>
                  <a:srgbClr val="000000"/>
                </a:solidFill>
                <a:latin typeface="Times" charset="0"/>
                <a:ea typeface="ＭＳ Ｐゴシック" charset="0"/>
                <a:cs typeface="ＭＳ Ｐゴシック" charset="0"/>
              </a:rPr>
              <a:t>As a starting point, begin thinking about 10 file folders in a filing cabinet. </a:t>
            </a:r>
          </a:p>
          <a:p>
            <a:r>
              <a:rPr lang="en-US" b="1" i="1">
                <a:solidFill>
                  <a:srgbClr val="000000"/>
                </a:solidFill>
                <a:latin typeface="Times" charset="0"/>
                <a:ea typeface="ＭＳ Ｐゴシック" charset="0"/>
                <a:cs typeface="ＭＳ Ｐゴシック" charset="0"/>
              </a:rPr>
              <a:t>You are going to organize your own Bible File into a collection of these ten mental file folders.  </a:t>
            </a:r>
          </a:p>
          <a:p>
            <a:r>
              <a:rPr lang="en-US" b="1" i="1">
                <a:solidFill>
                  <a:srgbClr val="000000"/>
                </a:solidFill>
                <a:latin typeface="Times" charset="0"/>
                <a:ea typeface="ＭＳ Ｐゴシック" charset="0"/>
                <a:cs typeface="ＭＳ Ｐゴシック" charset="0"/>
              </a:rPr>
              <a:t>Very soon you</a:t>
            </a:r>
            <a:r>
              <a:rPr lang="mr-IN" altLang="ja-JP" b="1" i="1">
                <a:solidFill>
                  <a:srgbClr val="000000"/>
                </a:solidFill>
                <a:latin typeface="Times" charset="0"/>
                <a:ea typeface="ＭＳ Ｐゴシック" charset="0"/>
                <a:cs typeface="ＭＳ Ｐゴシック" charset="0"/>
              </a:rPr>
              <a:t>'</a:t>
            </a:r>
            <a:r>
              <a:rPr lang="en-US" altLang="ja-JP" b="1" i="1">
                <a:solidFill>
                  <a:srgbClr val="000000"/>
                </a:solidFill>
                <a:latin typeface="Times" charset="0"/>
                <a:ea typeface="ＭＳ Ｐゴシック" charset="0"/>
                <a:cs typeface="ＭＳ Ｐゴシック" charset="0"/>
              </a:rPr>
              <a:t>ll be applying labels to each of those 10 file folders.  So…now to begin…and…</a:t>
            </a:r>
            <a:endParaRPr lang="en-US" altLang="ja-JP" b="1">
              <a:solidFill>
                <a:srgbClr val="000000"/>
              </a:solidFill>
              <a:latin typeface="Times" charset="0"/>
              <a:ea typeface="ＭＳ Ｐゴシック" charset="0"/>
              <a:cs typeface="ＭＳ Ｐゴシック" charset="0"/>
            </a:endParaRPr>
          </a:p>
          <a:p>
            <a:endParaRPr lang="en-US">
              <a:latin typeface="Times"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We begin right here...with the single number….	7.</a:t>
            </a:r>
          </a:p>
          <a:p>
            <a:r>
              <a:rPr lang="en-US" b="1">
                <a:solidFill>
                  <a:srgbClr val="000000"/>
                </a:solidFill>
                <a:latin typeface="Times" charset="0"/>
                <a:ea typeface="ＭＳ Ｐゴシック" charset="0"/>
                <a:cs typeface="ＭＳ Ｐゴシック" charset="0"/>
              </a:rPr>
              <a:t>That</a:t>
            </a:r>
            <a:r>
              <a:rPr lang="mr-IN"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our mental anchor point.  Simply the number 7 with that all-important dash through the stem.</a:t>
            </a:r>
          </a:p>
          <a:p>
            <a:r>
              <a:rPr lang="en-US" b="1">
                <a:solidFill>
                  <a:srgbClr val="000000"/>
                </a:solidFill>
                <a:latin typeface="Times" charset="0"/>
                <a:ea typeface="ＭＳ Ｐゴシック" charset="0"/>
                <a:cs typeface="ＭＳ Ｐゴシック" charset="0"/>
              </a:rPr>
              <a:t>////	Next step...surround that number with three alphabet letters. Set them firmly in place in your mind:  </a:t>
            </a:r>
          </a:p>
          <a:p>
            <a:r>
              <a:rPr lang="en-US" b="1">
                <a:solidFill>
                  <a:srgbClr val="000000"/>
                </a:solidFill>
                <a:latin typeface="Times" charset="0"/>
                <a:ea typeface="ＭＳ Ｐゴシック" charset="0"/>
                <a:cs typeface="ＭＳ Ｐゴシック" charset="0"/>
              </a:rPr>
              <a:t>					C  7  S  J       </a:t>
            </a:r>
          </a:p>
          <a:p>
            <a:r>
              <a:rPr lang="en-US" b="1">
                <a:solidFill>
                  <a:srgbClr val="000000"/>
                </a:solidFill>
                <a:latin typeface="Times" charset="0"/>
                <a:ea typeface="ＭＳ Ｐゴシック" charset="0"/>
                <a:cs typeface="ＭＳ Ｐゴシック" charset="0"/>
              </a:rPr>
              <a:t>Repeat the letter group aloud several times as you embed it in your mind... Because this is the very core of the Bible</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organization and time-line flow:</a:t>
            </a:r>
          </a:p>
          <a:p>
            <a:r>
              <a:rPr lang="en-US" b="1">
                <a:solidFill>
                  <a:srgbClr val="000000"/>
                </a:solidFill>
                <a:latin typeface="Times" charset="0"/>
                <a:ea typeface="ＭＳ Ｐゴシック" charset="0"/>
                <a:cs typeface="ＭＳ Ｐゴシック" charset="0"/>
              </a:rPr>
              <a:t>//// 	</a:t>
            </a:r>
            <a:r>
              <a:rPr lang="en-US" altLang="ja-JP" b="1">
                <a:solidFill>
                  <a:srgbClr val="000000"/>
                </a:solidFill>
                <a:latin typeface="Times" charset="0"/>
                <a:ea typeface="ＭＳ Ｐゴシック" charset="0"/>
                <a:cs typeface="ＭＳ Ｐゴシック" charset="0"/>
              </a:rPr>
              <a:t>"C  7  S  J....</a:t>
            </a:r>
          </a:p>
          <a:p>
            <a:r>
              <a:rPr lang="en-US" b="1">
                <a:solidFill>
                  <a:srgbClr val="000000"/>
                </a:solidFill>
                <a:latin typeface="Times" charset="0"/>
                <a:ea typeface="ＭＳ Ｐゴシック" charset="0"/>
                <a:cs typeface="ＭＳ Ｐゴシック" charset="0"/>
              </a:rPr>
              <a:t>////	C  7  S  J.... </a:t>
            </a:r>
          </a:p>
          <a:p>
            <a:r>
              <a:rPr lang="en-US" b="1">
                <a:solidFill>
                  <a:srgbClr val="000000"/>
                </a:solidFill>
                <a:latin typeface="Times" charset="0"/>
                <a:ea typeface="ＭＳ Ｐゴシック" charset="0"/>
                <a:cs typeface="ＭＳ Ｐゴシック" charset="0"/>
              </a:rPr>
              <a:t>////	C  7  S  J...etc.</a:t>
            </a:r>
            <a:r>
              <a:rPr lang="en-US" altLang="ja-JP" b="1">
                <a:solidFill>
                  <a:srgbClr val="000000"/>
                </a:solidFill>
                <a:latin typeface="Times" charset="0"/>
                <a:ea typeface="ＭＳ Ｐゴシック" charset="0"/>
                <a:cs typeface="ＭＳ Ｐゴシック" charset="0"/>
              </a:rPr>
              <a:t>"</a:t>
            </a:r>
          </a:p>
          <a:p>
            <a:endParaRPr lang="en-US">
              <a:latin typeface="Times" charset="0"/>
              <a:ea typeface="ＭＳ Ｐゴシック" charset="0"/>
              <a:cs typeface="ＭＳ Ｐゴシック" charset="0"/>
            </a:endParaRPr>
          </a:p>
        </p:txBody>
      </p:sp>
      <p:sp>
        <p:nvSpPr>
          <p:cNvPr id="447490" name="Rectangle 3"/>
          <p:cNvSpPr>
            <a:spLocks noGrp="1" noRot="1" noChangeAspect="1" noChangeArrowheads="1" noTextEdit="1"/>
          </p:cNvSpPr>
          <p:nvPr>
            <p:ph type="sldImg"/>
          </p:nvPr>
        </p:nvSpPr>
        <p:spPr>
          <a:ln cap="flat"/>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Now...about that European style </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7</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  </a:t>
            </a:r>
          </a:p>
          <a:p>
            <a:r>
              <a:rPr lang="en-US" b="1">
                <a:solidFill>
                  <a:srgbClr val="000000"/>
                </a:solidFill>
                <a:latin typeface="Times" charset="0"/>
                <a:ea typeface="ＭＳ Ｐゴシック" charset="0"/>
                <a:cs typeface="ＭＳ Ｐゴシック" charset="0"/>
              </a:rPr>
              <a:t>////	You</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ll remember that it </a:t>
            </a:r>
            <a:r>
              <a:rPr lang="en-US" altLang="ja-JP" b="1" u="sng">
                <a:solidFill>
                  <a:srgbClr val="000000"/>
                </a:solidFill>
                <a:latin typeface="Times" charset="0"/>
                <a:ea typeface="ＭＳ Ｐゴシック" charset="0"/>
                <a:cs typeface="ＭＳ Ｐゴシック" charset="0"/>
              </a:rPr>
              <a:t>has a dash</a:t>
            </a:r>
            <a:r>
              <a:rPr lang="en-US" altLang="ja-JP" b="1">
                <a:solidFill>
                  <a:srgbClr val="000000"/>
                </a:solidFill>
                <a:latin typeface="Times" charset="0"/>
                <a:ea typeface="ＭＳ Ｐゴシック" charset="0"/>
                <a:cs typeface="ＭＳ Ｐゴシック" charset="0"/>
              </a:rPr>
              <a:t> through its stem...  That</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an important reminder — a mind clue. Keep it mentally handy. That small dash divides the length of the 7</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stem into two parts. So, ask yourself the question: "What two numbers does 7 easily split into?" </a:t>
            </a:r>
          </a:p>
          <a:p>
            <a:r>
              <a:rPr lang="en-US" b="1">
                <a:solidFill>
                  <a:srgbClr val="000000"/>
                </a:solidFill>
                <a:latin typeface="Times" charset="0"/>
                <a:ea typeface="ＭＳ Ｐゴシック" charset="0"/>
                <a:cs typeface="ＭＳ Ｐゴシック" charset="0"/>
              </a:rPr>
              <a:t>////	 One possible answer…and the right one…is: 4 and  3.</a:t>
            </a:r>
          </a:p>
          <a:p>
            <a:endParaRPr lang="en-US">
              <a:latin typeface="Times" charset="0"/>
              <a:ea typeface="ＭＳ Ｐゴシック" charset="0"/>
              <a:cs typeface="ＭＳ Ｐゴシック" charset="0"/>
            </a:endParaRPr>
          </a:p>
        </p:txBody>
      </p:sp>
      <p:sp>
        <p:nvSpPr>
          <p:cNvPr id="449538" name="Rectangle 3"/>
          <p:cNvSpPr>
            <a:spLocks noGrp="1" noRot="1" noChangeAspect="1" noChangeArrowheads="1" noTextEdit="1"/>
          </p:cNvSpPr>
          <p:nvPr>
            <p:ph type="sldImg"/>
          </p:nvPr>
        </p:nvSpPr>
        <p:spPr>
          <a:ln cap="flat"/>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2"/>
          <p:cNvSpPr>
            <a:spLocks noGrp="1" noRot="1" noChangeAspect="1" noChangeArrowheads="1" noTextEdit="1"/>
          </p:cNvSpPr>
          <p:nvPr>
            <p:ph type="sldImg"/>
          </p:nvPr>
        </p:nvSpPr>
        <p:spPr>
          <a:ln/>
        </p:spPr>
      </p:sp>
      <p:sp>
        <p:nvSpPr>
          <p:cNvPr id="4515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So, in the  C  7  S  J  formula, by changing the 7 to a 4  and a 3,  we have </a:t>
            </a:r>
          </a:p>
          <a:p>
            <a:r>
              <a:rPr lang="en-US" b="1">
                <a:solidFill>
                  <a:srgbClr val="000000"/>
                </a:solidFill>
                <a:latin typeface="Times" charset="0"/>
                <a:ea typeface="ＭＳ Ｐゴシック" charset="0"/>
                <a:cs typeface="ＭＳ Ｐゴシック" charset="0"/>
              </a:rPr>
              <a:t>			C  4  3  S  J.</a:t>
            </a:r>
          </a:p>
          <a:p>
            <a:r>
              <a:rPr lang="en-US" b="1">
                <a:solidFill>
                  <a:srgbClr val="000000"/>
                </a:solidFill>
                <a:latin typeface="Times" charset="0"/>
                <a:ea typeface="ＭＳ Ｐゴシック" charset="0"/>
                <a:cs typeface="ＭＳ Ｐゴシック" charset="0"/>
              </a:rPr>
              <a:t>As before, repeat that changed sequence aloud several times to help it hold tightly in your mind for easy recall. </a:t>
            </a:r>
          </a:p>
          <a:p>
            <a:r>
              <a:rPr lang="en-US" b="1">
                <a:solidFill>
                  <a:srgbClr val="000000"/>
                </a:solidFill>
                <a:latin typeface="Times" charset="0"/>
                <a:ea typeface="ＭＳ Ｐゴシック" charset="0"/>
                <a:cs typeface="ＭＳ Ｐゴシック" charset="0"/>
              </a:rPr>
              <a:t>////	C 4 3 S J.</a:t>
            </a:r>
            <a:endParaRPr lang="en-US">
              <a:latin typeface="Times"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Now, based on C  4  3  S  J, we enlarge that idea into five key words or phrases. They will become the foundation of your mental Bible File. Here they are…say them aloud… </a:t>
            </a:r>
          </a:p>
          <a:p>
            <a:r>
              <a:rPr lang="en-US" b="1">
                <a:solidFill>
                  <a:srgbClr val="000000"/>
                </a:solidFill>
                <a:latin typeface="Times" charset="0"/>
                <a:ea typeface="ＭＳ Ｐゴシック" charset="0"/>
                <a:cs typeface="ＭＳ Ｐゴシック" charset="0"/>
              </a:rPr>
              <a:t>////	C =	CREATION  </a:t>
            </a:r>
          </a:p>
          <a:p>
            <a:r>
              <a:rPr lang="en-US" b="1">
                <a:solidFill>
                  <a:srgbClr val="000000"/>
                </a:solidFill>
                <a:latin typeface="Times" charset="0"/>
                <a:ea typeface="ＭＳ Ｐゴシック" charset="0"/>
                <a:cs typeface="ＭＳ Ｐゴシック" charset="0"/>
              </a:rPr>
              <a:t>////	4 =  	4  PEOPLE</a:t>
            </a:r>
          </a:p>
          <a:p>
            <a:r>
              <a:rPr lang="en-US" b="1">
                <a:solidFill>
                  <a:srgbClr val="000000"/>
                </a:solidFill>
                <a:latin typeface="Times" charset="0"/>
                <a:ea typeface="ＭＳ Ｐゴシック" charset="0"/>
                <a:cs typeface="ＭＳ Ｐゴシック" charset="0"/>
              </a:rPr>
              <a:t>////	3 =  	3  SOCIETIES</a:t>
            </a:r>
          </a:p>
          <a:p>
            <a:r>
              <a:rPr lang="en-US" b="1">
                <a:solidFill>
                  <a:srgbClr val="000000"/>
                </a:solidFill>
                <a:latin typeface="Times" charset="0"/>
                <a:ea typeface="ＭＳ Ｐゴシック" charset="0"/>
                <a:cs typeface="ＭＳ Ｐゴシック" charset="0"/>
              </a:rPr>
              <a:t>////	S =  	SILENCE</a:t>
            </a:r>
          </a:p>
          <a:p>
            <a:r>
              <a:rPr lang="en-US" b="1">
                <a:solidFill>
                  <a:srgbClr val="000000"/>
                </a:solidFill>
                <a:latin typeface="Times" charset="0"/>
                <a:ea typeface="ＭＳ Ｐゴシック" charset="0"/>
                <a:cs typeface="ＭＳ Ｐゴシック" charset="0"/>
              </a:rPr>
              <a:t>////	J = 	JESUS.</a:t>
            </a:r>
          </a:p>
          <a:p>
            <a:r>
              <a:rPr lang="en-US" b="1">
                <a:solidFill>
                  <a:srgbClr val="000000"/>
                </a:solidFill>
                <a:latin typeface="Times" charset="0"/>
                <a:ea typeface="ＭＳ Ｐゴシック" charset="0"/>
                <a:cs typeface="ＭＳ Ｐゴシック" charset="0"/>
              </a:rPr>
              <a:t>	And that</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an organizational plan for the entire Bible! Those five words and phrases create an abbreviated outline map of the entire Bible</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basic design.</a:t>
            </a:r>
            <a:endParaRPr lang="en-US">
              <a:latin typeface="Times" charset="0"/>
              <a:ea typeface="ＭＳ Ｐゴシック" charset="0"/>
              <a:cs typeface="ＭＳ Ｐゴシック" charset="0"/>
            </a:endParaRPr>
          </a:p>
        </p:txBody>
      </p:sp>
      <p:sp>
        <p:nvSpPr>
          <p:cNvPr id="453634" name="Rectangle 3"/>
          <p:cNvSpPr>
            <a:spLocks noGrp="1" noRot="1" noChangeAspect="1" noChangeArrowheads="1" noTextEdit="1"/>
          </p:cNvSpPr>
          <p:nvPr>
            <p:ph type="sldImg"/>
          </p:nvPr>
        </p:nvSpPr>
        <p:spPr>
          <a:ln cap="flat"/>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Once again...aloud…</a:t>
            </a:r>
          </a:p>
          <a:p>
            <a:r>
              <a:rPr lang="en-US" b="1">
                <a:solidFill>
                  <a:srgbClr val="000000"/>
                </a:solidFill>
                <a:latin typeface="Times" charset="0"/>
                <a:ea typeface="ＭＳ Ｐゴシック" charset="0"/>
                <a:cs typeface="ＭＳ Ｐゴシック" charset="0"/>
              </a:rPr>
              <a:t>//// 	C =	CREATION  </a:t>
            </a:r>
          </a:p>
          <a:p>
            <a:r>
              <a:rPr lang="en-US" b="1">
                <a:solidFill>
                  <a:srgbClr val="000000"/>
                </a:solidFill>
                <a:latin typeface="Times" charset="0"/>
                <a:ea typeface="ＭＳ Ｐゴシック" charset="0"/>
                <a:cs typeface="ＭＳ Ｐゴシック" charset="0"/>
              </a:rPr>
              <a:t>////	4 =  	4  PEOPLE</a:t>
            </a:r>
          </a:p>
          <a:p>
            <a:r>
              <a:rPr lang="en-US" b="1">
                <a:solidFill>
                  <a:srgbClr val="000000"/>
                </a:solidFill>
                <a:latin typeface="Times" charset="0"/>
                <a:ea typeface="ＭＳ Ｐゴシック" charset="0"/>
                <a:cs typeface="ＭＳ Ｐゴシック" charset="0"/>
              </a:rPr>
              <a:t>////	3 =  	3  SOCIETIES</a:t>
            </a:r>
          </a:p>
          <a:p>
            <a:r>
              <a:rPr lang="en-US" b="1">
                <a:solidFill>
                  <a:srgbClr val="000000"/>
                </a:solidFill>
                <a:latin typeface="Times" charset="0"/>
                <a:ea typeface="ＭＳ Ｐゴシック" charset="0"/>
                <a:cs typeface="ＭＳ Ｐゴシック" charset="0"/>
              </a:rPr>
              <a:t>////	S =  	SILENCE</a:t>
            </a:r>
          </a:p>
          <a:p>
            <a:r>
              <a:rPr lang="en-US" b="1">
                <a:solidFill>
                  <a:srgbClr val="000000"/>
                </a:solidFill>
                <a:latin typeface="Times" charset="0"/>
                <a:ea typeface="ＭＳ Ｐゴシック" charset="0"/>
                <a:cs typeface="ＭＳ Ｐゴシック" charset="0"/>
              </a:rPr>
              <a:t>////	J = 	JESUS.</a:t>
            </a:r>
          </a:p>
          <a:p>
            <a:r>
              <a:rPr lang="en-US" b="1">
                <a:solidFill>
                  <a:srgbClr val="000000"/>
                </a:solidFill>
                <a:latin typeface="Times" charset="0"/>
                <a:ea typeface="ＭＳ Ｐゴシック" charset="0"/>
                <a:cs typeface="ＭＳ Ｐゴシック" charset="0"/>
              </a:rPr>
              <a:t>We will now go back through the phrases, expanding them still </a:t>
            </a:r>
            <a:r>
              <a:rPr lang="en-US" b="1" u="sng">
                <a:solidFill>
                  <a:srgbClr val="000000"/>
                </a:solidFill>
                <a:latin typeface="Times" charset="0"/>
                <a:ea typeface="ＭＳ Ｐゴシック" charset="0"/>
                <a:cs typeface="ＭＳ Ｐゴシック" charset="0"/>
              </a:rPr>
              <a:t>farther.</a:t>
            </a:r>
            <a:endParaRPr lang="en-US" b="1">
              <a:solidFill>
                <a:srgbClr val="000000"/>
              </a:solidFill>
              <a:latin typeface="Times"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CREATION, </a:t>
            </a:r>
          </a:p>
          <a:p>
            <a:r>
              <a:rPr lang="en-US" b="1">
                <a:solidFill>
                  <a:srgbClr val="000000"/>
                </a:solidFill>
                <a:latin typeface="Times" charset="0"/>
                <a:ea typeface="ＭＳ Ｐゴシック" charset="0"/>
                <a:cs typeface="ＭＳ Ｐゴシック" charset="0"/>
              </a:rPr>
              <a:t>of course, remains at the top of the list naturally…because the Bible story itself begins right there. </a:t>
            </a:r>
            <a:endParaRPr lang="en-US">
              <a:latin typeface="Times" charset="0"/>
              <a:ea typeface="ＭＳ Ｐゴシック" charset="0"/>
              <a:cs typeface="ＭＳ Ｐゴシック" charset="0"/>
            </a:endParaRPr>
          </a:p>
        </p:txBody>
      </p:sp>
      <p:sp>
        <p:nvSpPr>
          <p:cNvPr id="455682" name="Rectangle 3"/>
          <p:cNvSpPr>
            <a:spLocks noGrp="1" noRot="1" noChangeAspect="1" noChangeArrowheads="1" noTextEdit="1"/>
          </p:cNvSpPr>
          <p:nvPr>
            <p:ph type="sldImg"/>
          </p:nvPr>
        </p:nvSpPr>
        <p:spPr>
          <a:ln cap="flat"/>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We then take the next phrase from the list:</a:t>
            </a:r>
          </a:p>
          <a:p>
            <a:r>
              <a:rPr lang="en-US" b="1">
                <a:solidFill>
                  <a:srgbClr val="000000"/>
                </a:solidFill>
                <a:latin typeface="Times" charset="0"/>
                <a:ea typeface="ＭＳ Ｐゴシック" charset="0"/>
                <a:cs typeface="ＭＳ Ｐゴシック" charset="0"/>
              </a:rPr>
              <a:t>		4  PEOPLE.</a:t>
            </a:r>
          </a:p>
          <a:p>
            <a:endParaRPr lang="en-US">
              <a:latin typeface="Times" charset="0"/>
              <a:ea typeface="ＭＳ Ｐゴシック" charset="0"/>
              <a:cs typeface="ＭＳ Ｐゴシック" charset="0"/>
            </a:endParaRPr>
          </a:p>
        </p:txBody>
      </p:sp>
      <p:sp>
        <p:nvSpPr>
          <p:cNvPr id="457730" name="Rectangle 3"/>
          <p:cNvSpPr>
            <a:spLocks noGrp="1" noRot="1" noChangeAspect="1" noChangeArrowheads="1" noTextEdit="1"/>
          </p:cNvSpPr>
          <p:nvPr>
            <p:ph type="sldImg"/>
          </p:nvPr>
        </p:nvSpPr>
        <p:spPr>
          <a:ln cap="fla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9D292B-22B0-764D-B8DC-21E3F628980D}" type="slidenum">
              <a:rPr lang="en-US" sz="1200">
                <a:solidFill>
                  <a:srgbClr val="000000"/>
                </a:solidFill>
                <a:latin typeface="Arial" charset="0"/>
              </a:rPr>
              <a:pPr eaLnBrk="1" hangingPunct="1"/>
              <a:t>9</a:t>
            </a:fld>
            <a:endParaRPr lang="en-US" sz="1200">
              <a:solidFill>
                <a:srgbClr val="000000"/>
              </a:solidFill>
              <a:latin typeface="Arial"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Let</a:t>
            </a:r>
            <a:r>
              <a:rPr lang="mr-IN"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break apart </a:t>
            </a:r>
            <a:r>
              <a:rPr lang="en-US" altLang="ja-JP" b="1">
                <a:solidFill>
                  <a:srgbClr val="000000"/>
                </a:solidFill>
                <a:latin typeface="Times" charset="0"/>
                <a:ea typeface="ＭＳ Ｐゴシック" charset="0"/>
                <a:cs typeface="ＭＳ Ｐゴシック" charset="0"/>
              </a:rPr>
              <a:t>"4 PEOPLE" into 4 specific people, in this order:</a:t>
            </a:r>
          </a:p>
          <a:p>
            <a:r>
              <a:rPr lang="en-US" b="1">
                <a:solidFill>
                  <a:srgbClr val="000000"/>
                </a:solidFill>
                <a:latin typeface="Times" charset="0"/>
                <a:ea typeface="ＭＳ Ｐゴシック" charset="0"/>
                <a:cs typeface="ＭＳ Ｐゴシック" charset="0"/>
              </a:rPr>
              <a:t>////	ABRAHAM</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It</a:t>
            </a:r>
            <a:r>
              <a:rPr lang="mr-IN"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helpful to remember the word order by repeating several times the first-letter order of the words:</a:t>
            </a:r>
          </a:p>
          <a:p>
            <a:r>
              <a:rPr lang="en-US" b="1">
                <a:solidFill>
                  <a:srgbClr val="000000"/>
                </a:solidFill>
                <a:latin typeface="Times" charset="0"/>
                <a:ea typeface="ＭＳ Ｐゴシック" charset="0"/>
                <a:cs typeface="ＭＳ Ｐゴシック" charset="0"/>
              </a:rPr>
              <a:t>//// 	"A-J-M-J ... A-J-M-J ... etc."</a:t>
            </a:r>
          </a:p>
          <a:p>
            <a:endParaRPr lang="en-US">
              <a:latin typeface="Times" charset="0"/>
              <a:ea typeface="ＭＳ Ｐゴシック" charset="0"/>
              <a:cs typeface="ＭＳ Ｐゴシック" charset="0"/>
            </a:endParaRPr>
          </a:p>
        </p:txBody>
      </p:sp>
      <p:sp>
        <p:nvSpPr>
          <p:cNvPr id="459778" name="Rectangle 3"/>
          <p:cNvSpPr>
            <a:spLocks noGrp="1" noRot="1" noChangeAspect="1" noChangeArrowheads="1" noTextEdit="1"/>
          </p:cNvSpPr>
          <p:nvPr>
            <p:ph type="sldImg"/>
          </p:nvPr>
        </p:nvSpPr>
        <p:spPr>
          <a:ln cap="flat"/>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How can you remember the order of those letters and the names?</a:t>
            </a:r>
          </a:p>
          <a:p>
            <a:r>
              <a:rPr lang="en-US" b="1">
                <a:solidFill>
                  <a:srgbClr val="000000"/>
                </a:solidFill>
                <a:latin typeface="Times" charset="0"/>
                <a:ea typeface="ＭＳ Ｐゴシック" charset="0"/>
                <a:cs typeface="ＭＳ Ｐゴシック" charset="0"/>
              </a:rPr>
              <a:t>This simple sentence..."A JUDGE MUST JUDGE."  The first letters of each word: AJMJ and then you have it.</a:t>
            </a:r>
            <a:endParaRPr lang="en-US">
              <a:latin typeface="Times" charset="0"/>
              <a:ea typeface="ＭＳ Ｐゴシック" charset="0"/>
              <a:cs typeface="ＭＳ Ｐゴシック" charset="0"/>
            </a:endParaRPr>
          </a:p>
        </p:txBody>
      </p:sp>
      <p:sp>
        <p:nvSpPr>
          <p:cNvPr id="461826" name="Rectangle 3"/>
          <p:cNvSpPr>
            <a:spLocks noGrp="1" noRot="1" noChangeAspect="1" noChangeArrowheads="1" noTextEdit="1"/>
          </p:cNvSpPr>
          <p:nvPr>
            <p:ph type="sldImg"/>
          </p:nvPr>
        </p:nvSpPr>
        <p:spPr>
          <a:ln cap="flat"/>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Just remember to repeat the four names aloud to yourself several times until you feel the rhythm of the words: </a:t>
            </a:r>
          </a:p>
          <a:p>
            <a:r>
              <a:rPr lang="en-US" b="1">
                <a:solidFill>
                  <a:srgbClr val="000000"/>
                </a:solidFill>
                <a:latin typeface="Times" charset="0"/>
                <a:ea typeface="ＭＳ Ｐゴシック" charset="0"/>
                <a:cs typeface="ＭＳ Ｐゴシック" charset="0"/>
              </a:rPr>
              <a:t>////	"ABRAHAM, </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 and </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And here again is that mental tool…</a:t>
            </a:r>
          </a:p>
          <a:p>
            <a:r>
              <a:rPr lang="en-US" b="1">
                <a:solidFill>
                  <a:srgbClr val="000000"/>
                </a:solidFill>
                <a:latin typeface="Times" charset="0"/>
                <a:ea typeface="ＭＳ Ｐゴシック" charset="0"/>
                <a:cs typeface="ＭＳ Ｐゴシック" charset="0"/>
              </a:rPr>
              <a:t>////	A</a:t>
            </a:r>
          </a:p>
          <a:p>
            <a:r>
              <a:rPr lang="en-US" b="1">
                <a:solidFill>
                  <a:srgbClr val="000000"/>
                </a:solidFill>
                <a:latin typeface="Times" charset="0"/>
                <a:ea typeface="ＭＳ Ｐゴシック" charset="0"/>
                <a:cs typeface="ＭＳ Ｐゴシック" charset="0"/>
              </a:rPr>
              <a:t>////	JUDGE</a:t>
            </a:r>
          </a:p>
          <a:p>
            <a:r>
              <a:rPr lang="en-US" b="1">
                <a:solidFill>
                  <a:srgbClr val="000000"/>
                </a:solidFill>
                <a:latin typeface="Times" charset="0"/>
                <a:ea typeface="ＭＳ Ｐゴシック" charset="0"/>
                <a:cs typeface="ＭＳ Ｐゴシック" charset="0"/>
              </a:rPr>
              <a:t>////	MUST</a:t>
            </a:r>
          </a:p>
          <a:p>
            <a:r>
              <a:rPr lang="en-US" b="1">
                <a:solidFill>
                  <a:srgbClr val="000000"/>
                </a:solidFill>
                <a:latin typeface="Times" charset="0"/>
                <a:ea typeface="ＭＳ Ｐゴシック" charset="0"/>
                <a:cs typeface="ＭＳ Ｐゴシック" charset="0"/>
              </a:rPr>
              <a:t>////	JUDGE.</a:t>
            </a:r>
          </a:p>
          <a:p>
            <a:endParaRPr lang="en-US">
              <a:latin typeface="Times" charset="0"/>
              <a:ea typeface="ＭＳ Ｐゴシック" charset="0"/>
              <a:cs typeface="ＭＳ Ｐゴシック" charset="0"/>
            </a:endParaRPr>
          </a:p>
        </p:txBody>
      </p:sp>
      <p:sp>
        <p:nvSpPr>
          <p:cNvPr id="463874" name="Rectangle 3"/>
          <p:cNvSpPr>
            <a:spLocks noGrp="1" noRot="1" noChangeAspect="1" noChangeArrowheads="1" noTextEdit="1"/>
          </p:cNvSpPr>
          <p:nvPr>
            <p:ph type="sldImg"/>
          </p:nvPr>
        </p:nvSpPr>
        <p:spPr>
          <a:ln cap="flat"/>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2"/>
          <p:cNvSpPr>
            <a:spLocks noGrp="1" noRot="1" noChangeAspect="1" noChangeArrowheads="1" noTextEdit="1"/>
          </p:cNvSpPr>
          <p:nvPr>
            <p:ph type="sldImg"/>
          </p:nvPr>
        </p:nvSpPr>
        <p:spPr>
          <a:ln/>
        </p:spPr>
      </p:sp>
      <p:sp>
        <p:nvSpPr>
          <p:cNvPr id="4659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So, from the top of the list we now can say:</a:t>
            </a:r>
          </a:p>
          <a:p>
            <a:r>
              <a:rPr lang="en-US" b="1">
                <a:solidFill>
                  <a:srgbClr val="000000"/>
                </a:solidFill>
                <a:latin typeface="Times" charset="0"/>
                <a:ea typeface="ＭＳ Ｐゴシック" charset="0"/>
                <a:cs typeface="ＭＳ Ｐゴシック" charset="0"/>
              </a:rPr>
              <a:t>////	CREATION</a:t>
            </a:r>
          </a:p>
          <a:p>
            <a:r>
              <a:rPr lang="en-US" b="1">
                <a:solidFill>
                  <a:srgbClr val="000000"/>
                </a:solidFill>
                <a:latin typeface="Times" charset="0"/>
                <a:ea typeface="ＭＳ Ｐゴシック" charset="0"/>
                <a:cs typeface="ＭＳ Ｐゴシック" charset="0"/>
              </a:rPr>
              <a:t>////	ABRAHAM</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 						</a:t>
            </a:r>
          </a:p>
          <a:p>
            <a:r>
              <a:rPr lang="en-US" b="1">
                <a:solidFill>
                  <a:srgbClr val="000000"/>
                </a:solidFill>
                <a:latin typeface="Times" charset="0"/>
                <a:ea typeface="ＭＳ Ｐゴシック" charset="0"/>
                <a:cs typeface="ＭＳ Ｐゴシック" charset="0"/>
              </a:rPr>
              <a:t>This step completes the main FOUR PEOPLE of your new Bible File. Of course, there are dozens of other Biblical characters,  but these are the only ones we are using to build the Bible File right now. Repeat the four names aloud several times until they are firmly set mentally.</a:t>
            </a:r>
          </a:p>
          <a:p>
            <a:endParaRPr lang="en-US">
              <a:latin typeface="Times"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The next phrase of that beginning list is: </a:t>
            </a:r>
          </a:p>
          <a:p>
            <a:r>
              <a:rPr lang="en-US" b="1">
                <a:solidFill>
                  <a:srgbClr val="000000"/>
                </a:solidFill>
                <a:latin typeface="Times" charset="0"/>
                <a:ea typeface="ＭＳ Ｐゴシック" charset="0"/>
                <a:cs typeface="ＭＳ Ｐゴシック" charset="0"/>
              </a:rPr>
              <a:t>                      3  SOCIETIES. </a:t>
            </a:r>
          </a:p>
          <a:p>
            <a:endParaRPr lang="en-US">
              <a:latin typeface="Times" charset="0"/>
              <a:ea typeface="ＭＳ Ｐゴシック" charset="0"/>
              <a:cs typeface="ＭＳ Ｐゴシック" charset="0"/>
            </a:endParaRPr>
          </a:p>
        </p:txBody>
      </p:sp>
      <p:sp>
        <p:nvSpPr>
          <p:cNvPr id="467970" name="Rectangle 3"/>
          <p:cNvSpPr>
            <a:spLocks noGrp="1" noRot="1" noChangeAspect="1" noChangeArrowheads="1" noTextEdit="1"/>
          </p:cNvSpPr>
          <p:nvPr>
            <p:ph type="sldImg"/>
          </p:nvPr>
        </p:nvSpPr>
        <p:spPr>
          <a:ln cap="flat"/>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Another memory tool now…what do you call </a:t>
            </a:r>
          </a:p>
          <a:p>
            <a:r>
              <a:rPr lang="en-US" b="1">
                <a:solidFill>
                  <a:srgbClr val="000000"/>
                </a:solidFill>
                <a:latin typeface="Times" charset="0"/>
                <a:ea typeface="ＭＳ Ｐゴシック" charset="0"/>
                <a:cs typeface="ＭＳ Ｐゴシック" charset="0"/>
              </a:rPr>
              <a:t>////	that red section of the perimeter of a circle?  </a:t>
            </a:r>
          </a:p>
          <a:p>
            <a:r>
              <a:rPr lang="en-US" b="1">
                <a:solidFill>
                  <a:srgbClr val="000000"/>
                </a:solidFill>
                <a:latin typeface="Times" charset="0"/>
                <a:ea typeface="ＭＳ Ｐゴシック" charset="0"/>
                <a:cs typeface="ＭＳ Ｐゴシック" charset="0"/>
              </a:rPr>
              <a:t>////	It</a:t>
            </a:r>
            <a:r>
              <a:rPr lang="mr-IN"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called an </a:t>
            </a:r>
            <a:r>
              <a:rPr lang="en-US" altLang="ja-JP" b="1">
                <a:solidFill>
                  <a:srgbClr val="000000"/>
                </a:solidFill>
                <a:latin typeface="Times" charset="0"/>
                <a:ea typeface="ＭＳ Ｐゴシック" charset="0"/>
                <a:cs typeface="ＭＳ Ｐゴシック" charset="0"/>
              </a:rPr>
              <a:t>"arc," spelled A-R-C. Those letters, then, remind you of the first letters of 3 KINDS OF SOCIETIES.</a:t>
            </a:r>
          </a:p>
          <a:p>
            <a:endParaRPr lang="en-US">
              <a:latin typeface="Times" charset="0"/>
              <a:ea typeface="ＭＳ Ｐゴシック" charset="0"/>
              <a:cs typeface="ＭＳ Ｐゴシック" charset="0"/>
            </a:endParaRPr>
          </a:p>
        </p:txBody>
      </p:sp>
      <p:sp>
        <p:nvSpPr>
          <p:cNvPr id="470018" name="Rectangle 3"/>
          <p:cNvSpPr>
            <a:spLocks noGrp="1" noRot="1" noChangeAspect="1" noChangeArrowheads="1" noTextEdit="1"/>
          </p:cNvSpPr>
          <p:nvPr>
            <p:ph type="sldImg"/>
          </p:nvPr>
        </p:nvSpPr>
        <p:spPr>
          <a:ln cap="flat"/>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The three societies are…</a:t>
            </a:r>
          </a:p>
          <a:p>
            <a:r>
              <a:rPr lang="en-US" b="1">
                <a:solidFill>
                  <a:srgbClr val="000000"/>
                </a:solidFill>
                <a:latin typeface="Times" charset="0"/>
                <a:ea typeface="ＭＳ Ｐゴシック" charset="0"/>
                <a:cs typeface="ＭＳ Ｐゴシック" charset="0"/>
              </a:rPr>
              <a:t>////	ANARCHY</a:t>
            </a:r>
          </a:p>
          <a:p>
            <a:r>
              <a:rPr lang="en-US" b="1">
                <a:solidFill>
                  <a:srgbClr val="000000"/>
                </a:solidFill>
                <a:latin typeface="Times" charset="0"/>
                <a:ea typeface="ＭＳ Ｐゴシック" charset="0"/>
                <a:cs typeface="ＭＳ Ｐゴシック" charset="0"/>
              </a:rPr>
              <a:t>////	ROYALTY</a:t>
            </a:r>
          </a:p>
          <a:p>
            <a:r>
              <a:rPr lang="en-US" b="1">
                <a:solidFill>
                  <a:srgbClr val="000000"/>
                </a:solidFill>
                <a:latin typeface="Times" charset="0"/>
                <a:ea typeface="ＭＳ Ｐゴシック" charset="0"/>
                <a:cs typeface="ＭＳ Ｐゴシック" charset="0"/>
              </a:rPr>
              <a:t>////	CAPTIVITY.    	</a:t>
            </a:r>
          </a:p>
          <a:p>
            <a:r>
              <a:rPr lang="en-US" b="1">
                <a:solidFill>
                  <a:srgbClr val="000000"/>
                </a:solidFill>
                <a:latin typeface="Times" charset="0"/>
                <a:ea typeface="ＭＳ Ｐゴシック" charset="0"/>
                <a:cs typeface="ＭＳ Ｐゴシック" charset="0"/>
              </a:rPr>
              <a:t>As before, please repeat that word order several times.</a:t>
            </a:r>
          </a:p>
          <a:p>
            <a:r>
              <a:rPr lang="en-US" b="1">
                <a:solidFill>
                  <a:srgbClr val="000000"/>
                </a:solidFill>
                <a:latin typeface="Times" charset="0"/>
                <a:ea typeface="ＭＳ Ｐゴシック" charset="0"/>
                <a:cs typeface="ＭＳ Ｐゴシック" charset="0"/>
              </a:rPr>
              <a:t>	ANARCHY, ROYALTY, CAPTIVITY...</a:t>
            </a:r>
          </a:p>
          <a:p>
            <a:r>
              <a:rPr lang="en-US" b="1">
                <a:solidFill>
                  <a:srgbClr val="000000"/>
                </a:solidFill>
                <a:latin typeface="Times" charset="0"/>
                <a:ea typeface="ＭＳ Ｐゴシック" charset="0"/>
                <a:cs typeface="ＭＳ Ｐゴシック" charset="0"/>
              </a:rPr>
              <a:t>	ANARCHY, ROYALTY, CAPTIVITY.</a:t>
            </a:r>
          </a:p>
          <a:p>
            <a:r>
              <a:rPr lang="en-US" b="1">
                <a:solidFill>
                  <a:srgbClr val="000000"/>
                </a:solidFill>
                <a:latin typeface="Times" charset="0"/>
                <a:ea typeface="ＭＳ Ｐゴシック" charset="0"/>
                <a:cs typeface="ＭＳ Ｐゴシック" charset="0"/>
              </a:rPr>
              <a:t>And the mental tool here:</a:t>
            </a:r>
          </a:p>
          <a:p>
            <a:r>
              <a:rPr lang="en-US" b="1">
                <a:solidFill>
                  <a:srgbClr val="000000"/>
                </a:solidFill>
                <a:latin typeface="Times" charset="0"/>
                <a:ea typeface="ＭＳ Ｐゴシック" charset="0"/>
                <a:cs typeface="ＭＳ Ｐゴシック" charset="0"/>
              </a:rPr>
              <a:t>////	A</a:t>
            </a:r>
          </a:p>
          <a:p>
            <a:r>
              <a:rPr lang="en-US" b="1">
                <a:solidFill>
                  <a:srgbClr val="000000"/>
                </a:solidFill>
                <a:latin typeface="Times" charset="0"/>
                <a:ea typeface="ＭＳ Ｐゴシック" charset="0"/>
                <a:cs typeface="ＭＳ Ｐゴシック" charset="0"/>
              </a:rPr>
              <a:t>////	R</a:t>
            </a:r>
          </a:p>
          <a:p>
            <a:r>
              <a:rPr lang="en-US" b="1">
                <a:solidFill>
                  <a:srgbClr val="000000"/>
                </a:solidFill>
                <a:latin typeface="Times" charset="0"/>
                <a:ea typeface="ＭＳ Ｐゴシック" charset="0"/>
                <a:cs typeface="ＭＳ Ｐゴシック" charset="0"/>
              </a:rPr>
              <a:t>////	C.</a:t>
            </a:r>
          </a:p>
          <a:p>
            <a:endParaRPr lang="en-US">
              <a:latin typeface="Times" charset="0"/>
              <a:ea typeface="ＭＳ Ｐゴシック" charset="0"/>
              <a:cs typeface="ＭＳ Ｐゴシック" charset="0"/>
            </a:endParaRPr>
          </a:p>
        </p:txBody>
      </p:sp>
      <p:sp>
        <p:nvSpPr>
          <p:cNvPr id="472066" name="Rectangle 3"/>
          <p:cNvSpPr>
            <a:spLocks noGrp="1" noRot="1" noChangeAspect="1" noChangeArrowheads="1" noTextEdit="1"/>
          </p:cNvSpPr>
          <p:nvPr>
            <p:ph type="sldImg"/>
          </p:nvPr>
        </p:nvSpPr>
        <p:spPr>
          <a:ln cap="flat"/>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Now we add the 3 SOCIETIES group to the others, and we have:</a:t>
            </a:r>
          </a:p>
          <a:p>
            <a:r>
              <a:rPr lang="en-US" b="1">
                <a:solidFill>
                  <a:srgbClr val="000000"/>
                </a:solidFill>
                <a:latin typeface="Times" charset="0"/>
                <a:ea typeface="ＭＳ Ｐゴシック" charset="0"/>
                <a:cs typeface="ＭＳ Ｐゴシック" charset="0"/>
              </a:rPr>
              <a:t>	CREATION</a:t>
            </a:r>
          </a:p>
          <a:p>
            <a:r>
              <a:rPr lang="en-US" b="1">
                <a:solidFill>
                  <a:srgbClr val="000000"/>
                </a:solidFill>
                <a:latin typeface="Times" charset="0"/>
                <a:ea typeface="ＭＳ Ｐゴシック" charset="0"/>
                <a:cs typeface="ＭＳ Ｐゴシック" charset="0"/>
              </a:rPr>
              <a:t>	ABRAHAM </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	ANARCHY</a:t>
            </a:r>
          </a:p>
          <a:p>
            <a:r>
              <a:rPr lang="en-US" b="1">
                <a:solidFill>
                  <a:srgbClr val="000000"/>
                </a:solidFill>
                <a:latin typeface="Times" charset="0"/>
                <a:ea typeface="ＭＳ Ｐゴシック" charset="0"/>
                <a:cs typeface="ＭＳ Ｐゴシック" charset="0"/>
              </a:rPr>
              <a:t>	ROYALTY</a:t>
            </a:r>
          </a:p>
          <a:p>
            <a:r>
              <a:rPr lang="en-US" b="1">
                <a:solidFill>
                  <a:srgbClr val="000000"/>
                </a:solidFill>
                <a:latin typeface="Times" charset="0"/>
                <a:ea typeface="ＭＳ Ｐゴシック" charset="0"/>
                <a:cs typeface="ＭＳ Ｐゴシック" charset="0"/>
              </a:rPr>
              <a:t>	CAPTIVITY</a:t>
            </a:r>
          </a:p>
          <a:p>
            <a:endParaRPr lang="en-US">
              <a:latin typeface="Times" charset="0"/>
              <a:ea typeface="ＭＳ Ｐゴシック" charset="0"/>
              <a:cs typeface="ＭＳ Ｐゴシック" charset="0"/>
            </a:endParaRPr>
          </a:p>
        </p:txBody>
      </p:sp>
      <p:sp>
        <p:nvSpPr>
          <p:cNvPr id="474114" name="Rectangle 3"/>
          <p:cNvSpPr>
            <a:spLocks noGrp="1" noRot="1" noChangeAspect="1" noChangeArrowheads="1" noTextEdit="1"/>
          </p:cNvSpPr>
          <p:nvPr>
            <p:ph type="sldImg"/>
          </p:nvPr>
        </p:nvSpPr>
        <p:spPr>
          <a:ln cap="flat"/>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To review the entire sequence so far…</a:t>
            </a:r>
          </a:p>
          <a:p>
            <a:r>
              <a:rPr lang="en-US" b="1">
                <a:solidFill>
                  <a:srgbClr val="000000"/>
                </a:solidFill>
                <a:latin typeface="Times" charset="0"/>
                <a:ea typeface="ＭＳ Ｐゴシック" charset="0"/>
                <a:cs typeface="ＭＳ Ｐゴシック" charset="0"/>
              </a:rPr>
              <a:t>Beginning with the single number </a:t>
            </a:r>
          </a:p>
          <a:p>
            <a:r>
              <a:rPr lang="en-US" b="1">
                <a:solidFill>
                  <a:srgbClr val="000000"/>
                </a:solidFill>
                <a:latin typeface="Times" charset="0"/>
                <a:ea typeface="ＭＳ Ｐゴシック" charset="0"/>
                <a:cs typeface="ＭＳ Ｐゴシック" charset="0"/>
              </a:rPr>
              <a:t>////	7....</a:t>
            </a:r>
          </a:p>
          <a:p>
            <a:r>
              <a:rPr lang="en-US" b="1">
                <a:solidFill>
                  <a:srgbClr val="000000"/>
                </a:solidFill>
                <a:latin typeface="Times" charset="0"/>
                <a:ea typeface="ＭＳ Ｐゴシック" charset="0"/>
                <a:cs typeface="ＭＳ Ｐゴシック" charset="0"/>
              </a:rPr>
              <a:t>leading to… </a:t>
            </a:r>
          </a:p>
          <a:p>
            <a:r>
              <a:rPr lang="en-US" b="1">
                <a:solidFill>
                  <a:srgbClr val="000000"/>
                </a:solidFill>
                <a:latin typeface="Times" charset="0"/>
                <a:ea typeface="ＭＳ Ｐゴシック" charset="0"/>
                <a:cs typeface="ＭＳ Ｐゴシック" charset="0"/>
              </a:rPr>
              <a:t>//// 	C  7  S  J...</a:t>
            </a:r>
          </a:p>
          <a:p>
            <a:r>
              <a:rPr lang="en-US" b="1">
                <a:solidFill>
                  <a:srgbClr val="000000"/>
                </a:solidFill>
                <a:latin typeface="Times" charset="0"/>
                <a:ea typeface="ＭＳ Ｐゴシック" charset="0"/>
                <a:cs typeface="ＭＳ Ｐゴシック" charset="0"/>
              </a:rPr>
              <a:t>which becomes...</a:t>
            </a:r>
          </a:p>
          <a:p>
            <a:r>
              <a:rPr lang="en-US" b="1">
                <a:solidFill>
                  <a:srgbClr val="000000"/>
                </a:solidFill>
                <a:latin typeface="Times" charset="0"/>
                <a:ea typeface="ＭＳ Ｐゴシック" charset="0"/>
                <a:cs typeface="ＭＳ Ｐゴシック" charset="0"/>
              </a:rPr>
              <a:t>////	C  4  3  S  J.</a:t>
            </a:r>
          </a:p>
          <a:p>
            <a:r>
              <a:rPr lang="en-US" b="1">
                <a:solidFill>
                  <a:srgbClr val="000000"/>
                </a:solidFill>
                <a:latin typeface="Times" charset="0"/>
                <a:ea typeface="ＭＳ Ｐゴシック" charset="0"/>
                <a:cs typeface="ＭＳ Ｐゴシック" charset="0"/>
              </a:rPr>
              <a:t>	These numbers and letters are then used to develop a mental list of TEN WORDS that will form a dependable mental outline of the entirety of Scripture.</a:t>
            </a:r>
          </a:p>
          <a:p>
            <a:endParaRPr lang="en-US">
              <a:latin typeface="Times" charset="0"/>
              <a:ea typeface="ＭＳ Ｐゴシック" charset="0"/>
              <a:cs typeface="ＭＳ Ｐゴシック" charset="0"/>
            </a:endParaRPr>
          </a:p>
        </p:txBody>
      </p:sp>
      <p:sp>
        <p:nvSpPr>
          <p:cNvPr id="476162" name="Rectangle 3"/>
          <p:cNvSpPr>
            <a:spLocks noGrp="1" noRot="1" noChangeAspect="1" noChangeArrowheads="1" noTextEdit="1"/>
          </p:cNvSpPr>
          <p:nvPr>
            <p:ph type="sldImg"/>
          </p:nvPr>
        </p:nvSpPr>
        <p:spPr>
          <a:ln cap="flat"/>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C 4 3 S J is then expanded into:</a:t>
            </a:r>
          </a:p>
          <a:p>
            <a:r>
              <a:rPr lang="en-US" b="1">
                <a:solidFill>
                  <a:srgbClr val="000000"/>
                </a:solidFill>
                <a:latin typeface="Times" charset="0"/>
                <a:ea typeface="ＭＳ Ｐゴシック" charset="0"/>
                <a:cs typeface="ＭＳ Ｐゴシック" charset="0"/>
              </a:rPr>
              <a:t>	CREATION</a:t>
            </a:r>
          </a:p>
          <a:p>
            <a:r>
              <a:rPr lang="en-US" b="1">
                <a:solidFill>
                  <a:srgbClr val="000000"/>
                </a:solidFill>
                <a:latin typeface="Times" charset="0"/>
                <a:ea typeface="ＭＳ Ｐゴシック" charset="0"/>
                <a:cs typeface="ＭＳ Ｐゴシック" charset="0"/>
              </a:rPr>
              <a:t>	4  PEOPLE</a:t>
            </a:r>
          </a:p>
          <a:p>
            <a:r>
              <a:rPr lang="en-US" b="1">
                <a:solidFill>
                  <a:srgbClr val="000000"/>
                </a:solidFill>
                <a:latin typeface="Times" charset="0"/>
                <a:ea typeface="ＭＳ Ｐゴシック" charset="0"/>
                <a:cs typeface="ＭＳ Ｐゴシック" charset="0"/>
              </a:rPr>
              <a:t>	3  SOCIETIES</a:t>
            </a:r>
          </a:p>
          <a:p>
            <a:r>
              <a:rPr lang="en-US" b="1">
                <a:solidFill>
                  <a:srgbClr val="000000"/>
                </a:solidFill>
                <a:latin typeface="Times" charset="0"/>
                <a:ea typeface="ＭＳ Ｐゴシック" charset="0"/>
                <a:cs typeface="ＭＳ Ｐゴシック" charset="0"/>
              </a:rPr>
              <a:t>	SILENCE</a:t>
            </a:r>
          </a:p>
          <a:p>
            <a:r>
              <a:rPr lang="en-US" b="1">
                <a:solidFill>
                  <a:srgbClr val="000000"/>
                </a:solidFill>
                <a:latin typeface="Times" charset="0"/>
                <a:ea typeface="ＭＳ Ｐゴシック" charset="0"/>
                <a:cs typeface="ＭＳ Ｐゴシック" charset="0"/>
              </a:rPr>
              <a:t>	JESUS.</a:t>
            </a:r>
          </a:p>
          <a:p>
            <a:endParaRPr lang="en-US">
              <a:latin typeface="Times" charset="0"/>
              <a:ea typeface="ＭＳ Ｐゴシック" charset="0"/>
              <a:cs typeface="ＭＳ Ｐゴシック" charset="0"/>
            </a:endParaRPr>
          </a:p>
        </p:txBody>
      </p:sp>
      <p:sp>
        <p:nvSpPr>
          <p:cNvPr id="478210" name="Rectangle 3"/>
          <p:cNvSpPr>
            <a:spLocks noGrp="1" noRot="1" noChangeAspect="1" noChangeArrowheads="1" noTextEdit="1"/>
          </p:cNvSpPr>
          <p:nvPr>
            <p:ph type="sldImg"/>
          </p:nvPr>
        </p:nvSpPr>
        <p:spPr>
          <a:ln cap="fla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7546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Then further expanded into:</a:t>
            </a:r>
          </a:p>
          <a:p>
            <a:r>
              <a:rPr lang="en-US" b="1">
                <a:solidFill>
                  <a:srgbClr val="000000"/>
                </a:solidFill>
                <a:latin typeface="Times" charset="0"/>
                <a:ea typeface="ＭＳ Ｐゴシック" charset="0"/>
                <a:cs typeface="ＭＳ Ｐゴシック" charset="0"/>
              </a:rPr>
              <a:t>	CREATION</a:t>
            </a:r>
          </a:p>
          <a:p>
            <a:r>
              <a:rPr lang="en-US" b="1">
                <a:solidFill>
                  <a:srgbClr val="000000"/>
                </a:solidFill>
                <a:latin typeface="Times" charset="0"/>
                <a:ea typeface="ＭＳ Ｐゴシック" charset="0"/>
                <a:cs typeface="ＭＳ Ｐゴシック" charset="0"/>
              </a:rPr>
              <a:t>	ABRAHAM</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	ANARCHY</a:t>
            </a:r>
          </a:p>
          <a:p>
            <a:r>
              <a:rPr lang="en-US" b="1">
                <a:solidFill>
                  <a:srgbClr val="000000"/>
                </a:solidFill>
                <a:latin typeface="Times" charset="0"/>
                <a:ea typeface="ＭＳ Ｐゴシック" charset="0"/>
                <a:cs typeface="ＭＳ Ｐゴシック" charset="0"/>
              </a:rPr>
              <a:t>	ROYALTY</a:t>
            </a:r>
          </a:p>
          <a:p>
            <a:r>
              <a:rPr lang="en-US" b="1">
                <a:solidFill>
                  <a:srgbClr val="000000"/>
                </a:solidFill>
                <a:latin typeface="Times" charset="0"/>
                <a:ea typeface="ＭＳ Ｐゴシック" charset="0"/>
                <a:cs typeface="ＭＳ Ｐゴシック" charset="0"/>
              </a:rPr>
              <a:t>	CAPTIVITY.</a:t>
            </a:r>
          </a:p>
          <a:p>
            <a:endParaRPr lang="en-US" b="1">
              <a:solidFill>
                <a:srgbClr val="000000"/>
              </a:solidFill>
              <a:latin typeface="Times" charset="0"/>
              <a:ea typeface="ＭＳ Ｐゴシック" charset="0"/>
              <a:cs typeface="ＭＳ Ｐゴシック" charset="0"/>
            </a:endParaRPr>
          </a:p>
          <a:p>
            <a:r>
              <a:rPr lang="en-US">
                <a:solidFill>
                  <a:srgbClr val="000000"/>
                </a:solidFill>
                <a:latin typeface="Times" charset="0"/>
                <a:ea typeface="ＭＳ Ｐゴシック" charset="0"/>
                <a:cs typeface="ＭＳ Ｐゴシック" charset="0"/>
              </a:rPr>
              <a:t>Finally, now, we add:  ////	SILENCEand////	JESUS.</a:t>
            </a:r>
          </a:p>
        </p:txBody>
      </p:sp>
      <p:sp>
        <p:nvSpPr>
          <p:cNvPr id="480258" name="Rectangle 3"/>
          <p:cNvSpPr>
            <a:spLocks noGrp="1" noRot="1" noChangeAspect="1" noChangeArrowheads="1" noTextEdit="1"/>
          </p:cNvSpPr>
          <p:nvPr>
            <p:ph type="sldImg"/>
          </p:nvPr>
        </p:nvSpPr>
        <p:spPr>
          <a:ln cap="flat"/>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2"/>
          <p:cNvSpPr>
            <a:spLocks noGrp="1" noRot="1" noChangeAspect="1" noChangeArrowheads="1" noTextEdit="1"/>
          </p:cNvSpPr>
          <p:nvPr>
            <p:ph type="sldImg"/>
          </p:nvPr>
        </p:nvSpPr>
        <p:spPr>
          <a:ln/>
        </p:spPr>
      </p:sp>
      <p:sp>
        <p:nvSpPr>
          <p:cNvPr id="4823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Now it</a:t>
            </a:r>
            <a:r>
              <a:rPr lang="mr-IN"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time mentally to apply those ten words as labels to ten mental folders in your new Bible File – </a:t>
            </a:r>
          </a:p>
          <a:p>
            <a:r>
              <a:rPr lang="en-US" b="1">
                <a:solidFill>
                  <a:srgbClr val="000000"/>
                </a:solidFill>
                <a:latin typeface="Times" charset="0"/>
                <a:ea typeface="ＭＳ Ｐゴシック" charset="0"/>
                <a:cs typeface="ＭＳ Ｐゴシック" charset="0"/>
              </a:rPr>
              <a:t>////	right up there in your  head. That mental picture might look something like this.   And there they are...</a:t>
            </a:r>
          </a:p>
          <a:p>
            <a:r>
              <a:rPr lang="en-US" b="1">
                <a:solidFill>
                  <a:srgbClr val="000000"/>
                </a:solidFill>
                <a:latin typeface="Times" charset="0"/>
                <a:ea typeface="ＭＳ Ｐゴシック" charset="0"/>
                <a:cs typeface="ＭＳ Ｐゴシック" charset="0"/>
              </a:rPr>
              <a:t>//// 	CREATION//// 	ABRAHAM//// 	JOSEPH//// 	MOSES//// 	JOSHUA//// 	ANARCHY//// 	ROYALTY//// 	CAPTIVITY//// 	SILENCE…and…//// 	JESUS.</a:t>
            </a:r>
          </a:p>
          <a:p>
            <a:r>
              <a:rPr lang="en-US" b="1">
                <a:solidFill>
                  <a:srgbClr val="000000"/>
                </a:solidFill>
                <a:latin typeface="Times" charset="0"/>
                <a:ea typeface="ＭＳ Ｐゴシック" charset="0"/>
                <a:cs typeface="ＭＳ Ｐゴシック" charset="0"/>
              </a:rPr>
              <a:t>Now it</a:t>
            </a:r>
            <a:r>
              <a:rPr lang="mr-IN"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organized in a neat and orderly package in your mind  --- ready for recall and use as you need it. Now just a few more </a:t>
            </a:r>
          </a:p>
          <a:p>
            <a:r>
              <a:rPr lang="en-US" b="1">
                <a:solidFill>
                  <a:srgbClr val="000000"/>
                </a:solidFill>
                <a:latin typeface="Times" charset="0"/>
                <a:ea typeface="ＭＳ Ｐゴシック" charset="0"/>
                <a:cs typeface="ＭＳ Ｐゴシック" charset="0"/>
              </a:rPr>
              <a:t>examples to drive home the point...</a:t>
            </a:r>
            <a:endParaRPr lang="en-US">
              <a:latin typeface="Times"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F8A802-9A62-D443-885D-B4D514F68BC3}" type="slidenum">
              <a:rPr lang="en-US" sz="1200">
                <a:solidFill>
                  <a:srgbClr val="000000"/>
                </a:solidFill>
              </a:rPr>
              <a:pPr eaLnBrk="1" hangingPunct="1"/>
              <a:t>82</a:t>
            </a:fld>
            <a:endParaRPr lang="en-US" sz="1200">
              <a:solidFill>
                <a:srgbClr val="000000"/>
              </a:solidFill>
            </a:endParaRPr>
          </a:p>
        </p:txBody>
      </p:sp>
      <p:sp>
        <p:nvSpPr>
          <p:cNvPr id="484354"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484355"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5A9CE7-6056-0C41-9646-02F6BB60A4B7}" type="slidenum">
              <a:rPr lang="en-US" sz="1200">
                <a:solidFill>
                  <a:srgbClr val="000000"/>
                </a:solidFill>
              </a:rPr>
              <a:pPr eaLnBrk="1" hangingPunct="1"/>
              <a:t>83</a:t>
            </a:fld>
            <a:endParaRPr lang="en-US" sz="1200">
              <a:solidFill>
                <a:srgbClr val="000000"/>
              </a:solidFill>
            </a:endParaRPr>
          </a:p>
        </p:txBody>
      </p:sp>
      <p:sp>
        <p:nvSpPr>
          <p:cNvPr id="486402"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486403"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53D4242-3E95-9F42-B65D-992246095C48}" type="slidenum">
              <a:rPr lang="en-US" sz="1200">
                <a:solidFill>
                  <a:srgbClr val="000000"/>
                </a:solidFill>
              </a:rPr>
              <a:pPr eaLnBrk="1" hangingPunct="1"/>
              <a:t>84</a:t>
            </a:fld>
            <a:endParaRPr lang="en-US" sz="1200">
              <a:solidFill>
                <a:srgbClr val="000000"/>
              </a:solidFill>
            </a:endParaRPr>
          </a:p>
        </p:txBody>
      </p:sp>
      <p:sp>
        <p:nvSpPr>
          <p:cNvPr id="488450" name="Rectangle 2"/>
          <p:cNvSpPr>
            <a:spLocks noGrp="1" noRot="1" noChangeAspect="1" noChangeArrowheads="1"/>
          </p:cNvSpPr>
          <p:nvPr>
            <p:ph type="sldImg"/>
          </p:nvPr>
        </p:nvSpPr>
        <p:spPr>
          <a:solidFill>
            <a:srgbClr val="FFFFFF"/>
          </a:solidFill>
          <a:ln/>
        </p:spPr>
      </p:sp>
      <p:sp>
        <p:nvSpPr>
          <p:cNvPr id="488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418512-6B64-3044-9338-34974C6B5CC8}" type="slidenum">
              <a:rPr lang="en-US" sz="1200">
                <a:solidFill>
                  <a:srgbClr val="000000"/>
                </a:solidFill>
              </a:rPr>
              <a:pPr eaLnBrk="1" hangingPunct="1"/>
              <a:t>85</a:t>
            </a:fld>
            <a:endParaRPr lang="en-US" sz="1200">
              <a:solidFill>
                <a:srgbClr val="000000"/>
              </a:solidFill>
            </a:endParaRPr>
          </a:p>
        </p:txBody>
      </p:sp>
      <p:sp>
        <p:nvSpPr>
          <p:cNvPr id="490498"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490499"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37F562-0CAA-3D40-AA0B-605E124109BF}" type="slidenum">
              <a:rPr lang="en-US" sz="1200">
                <a:solidFill>
                  <a:srgbClr val="000000"/>
                </a:solidFill>
              </a:rPr>
              <a:pPr eaLnBrk="1" hangingPunct="1"/>
              <a:t>86</a:t>
            </a:fld>
            <a:endParaRPr lang="en-US" sz="1200">
              <a:solidFill>
                <a:srgbClr val="000000"/>
              </a:solidFill>
            </a:endParaRPr>
          </a:p>
        </p:txBody>
      </p:sp>
      <p:sp>
        <p:nvSpPr>
          <p:cNvPr id="492546"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492547"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5D57D2C-6EC3-6548-9C9F-BB026B589D1E}" type="slidenum">
              <a:rPr lang="en-US" sz="1200">
                <a:solidFill>
                  <a:srgbClr val="000000"/>
                </a:solidFill>
              </a:rPr>
              <a:pPr eaLnBrk="1" hangingPunct="1"/>
              <a:t>87</a:t>
            </a:fld>
            <a:endParaRPr lang="en-US" sz="1200">
              <a:solidFill>
                <a:srgbClr val="000000"/>
              </a:solidFill>
            </a:endParaRPr>
          </a:p>
        </p:txBody>
      </p:sp>
      <p:sp>
        <p:nvSpPr>
          <p:cNvPr id="494594"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494595"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CB3FEDF-2C42-3648-9FE8-E22408602912}" type="slidenum">
              <a:rPr lang="en-US" sz="1200">
                <a:solidFill>
                  <a:srgbClr val="000000"/>
                </a:solidFill>
              </a:rPr>
              <a:pPr eaLnBrk="1" hangingPunct="1"/>
              <a:t>88</a:t>
            </a:fld>
            <a:endParaRPr lang="en-US" sz="1200">
              <a:solidFill>
                <a:srgbClr val="000000"/>
              </a:solidFill>
            </a:endParaRPr>
          </a:p>
        </p:txBody>
      </p:sp>
      <p:sp>
        <p:nvSpPr>
          <p:cNvPr id="496642"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496643"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B4678DF-F83D-374B-A619-02B29F76A7EF}" type="slidenum">
              <a:rPr lang="en-US" sz="1200">
                <a:solidFill>
                  <a:srgbClr val="000000"/>
                </a:solidFill>
              </a:rPr>
              <a:pPr eaLnBrk="1" hangingPunct="1"/>
              <a:t>89</a:t>
            </a:fld>
            <a:endParaRPr lang="en-US" sz="1200">
              <a:solidFill>
                <a:srgbClr val="000000"/>
              </a:solidFill>
            </a:endParaRPr>
          </a:p>
        </p:txBody>
      </p:sp>
      <p:sp>
        <p:nvSpPr>
          <p:cNvPr id="498690"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498691"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Kurt and his wife Cara are in Seattle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ln/>
        </p:spPr>
        <p:txBody>
          <a:bodyPr/>
          <a:lstStyle/>
          <a:p>
            <a:pPr>
              <a:defRPr/>
            </a:pPr>
            <a:r>
              <a:rPr lang="fi-FI" b="1" dirty="0">
                <a:cs typeface="+mn-cs"/>
              </a:rPr>
              <a:t>Alat </a:t>
            </a:r>
            <a:r>
              <a:rPr lang="fi-FI" b="1" dirty="0" err="1">
                <a:cs typeface="+mn-cs"/>
              </a:rPr>
              <a:t>pengingat</a:t>
            </a:r>
            <a:r>
              <a:rPr lang="fi-FI" b="1" dirty="0">
                <a:cs typeface="+mn-cs"/>
              </a:rPr>
              <a:t> </a:t>
            </a:r>
            <a:r>
              <a:rPr lang="fi-FI" b="1" dirty="0" err="1">
                <a:cs typeface="+mn-cs"/>
              </a:rPr>
              <a:t>yang</a:t>
            </a:r>
            <a:r>
              <a:rPr lang="fi-FI" b="1" dirty="0">
                <a:cs typeface="+mn-cs"/>
              </a:rPr>
              <a:t> </a:t>
            </a:r>
            <a:r>
              <a:rPr lang="fi-FI" b="1" dirty="0" err="1">
                <a:cs typeface="+mn-cs"/>
              </a:rPr>
              <a:t>lainnya</a:t>
            </a:r>
            <a:r>
              <a:rPr lang="fi-FI" b="1" dirty="0">
                <a:cs typeface="+mn-cs"/>
              </a:rPr>
              <a:t> </a:t>
            </a:r>
            <a:r>
              <a:rPr lang="fi-FI" b="1" dirty="0" err="1">
                <a:cs typeface="+mn-cs"/>
              </a:rPr>
              <a:t>adalah</a:t>
            </a:r>
            <a:r>
              <a:rPr lang="fi-FI" b="1" dirty="0">
                <a:cs typeface="+mn-cs"/>
              </a:rPr>
              <a:t> … </a:t>
            </a:r>
          </a:p>
          <a:p>
            <a:pPr>
              <a:defRPr/>
            </a:pPr>
            <a:r>
              <a:rPr lang="fi-FI" b="1" dirty="0">
                <a:cs typeface="+mn-cs"/>
              </a:rPr>
              <a:t>////	</a:t>
            </a:r>
            <a:r>
              <a:rPr lang="fi-FI" b="1" dirty="0" err="1">
                <a:cs typeface="+mn-cs"/>
              </a:rPr>
              <a:t>Ini</a:t>
            </a:r>
            <a:r>
              <a:rPr lang="fi-FI" b="1" dirty="0">
                <a:cs typeface="+mn-cs"/>
              </a:rPr>
              <a:t> </a:t>
            </a:r>
            <a:r>
              <a:rPr lang="fi-FI" b="1" dirty="0" err="1">
                <a:cs typeface="+mn-cs"/>
              </a:rPr>
              <a:t>ikan</a:t>
            </a:r>
            <a:r>
              <a:rPr lang="fi-FI" b="1" dirty="0">
                <a:cs typeface="+mn-cs"/>
              </a:rPr>
              <a:t> </a:t>
            </a:r>
            <a:r>
              <a:rPr lang="fi-FI" b="1" dirty="0" err="1">
                <a:cs typeface="+mn-cs"/>
              </a:rPr>
              <a:t>apa</a:t>
            </a:r>
            <a:r>
              <a:rPr lang="fi-FI" b="1" dirty="0">
                <a:cs typeface="+mn-cs"/>
              </a:rPr>
              <a:t>?  </a:t>
            </a:r>
          </a:p>
          <a:p>
            <a:pPr>
              <a:defRPr/>
            </a:pPr>
            <a:r>
              <a:rPr lang="fi-FI" b="1" dirty="0">
                <a:cs typeface="+mn-cs"/>
              </a:rPr>
              <a:t>////	</a:t>
            </a:r>
            <a:r>
              <a:rPr lang="fi-FI" b="1" dirty="0" err="1">
                <a:cs typeface="+mn-cs"/>
              </a:rPr>
              <a:t>Benar</a:t>
            </a:r>
            <a:r>
              <a:rPr lang="fi-FI" b="1" dirty="0">
                <a:cs typeface="+mn-cs"/>
              </a:rPr>
              <a:t>, </a:t>
            </a:r>
            <a:r>
              <a:rPr lang="fi-FI" b="1" dirty="0" err="1">
                <a:cs typeface="+mn-cs"/>
              </a:rPr>
              <a:t>ikan</a:t>
            </a:r>
            <a:r>
              <a:rPr lang="fi-FI" b="1" dirty="0">
                <a:cs typeface="+mn-cs"/>
              </a:rPr>
              <a:t> “KAKAP"</a:t>
            </a:r>
          </a:p>
          <a:p>
            <a:pPr>
              <a:defRPr/>
            </a:pPr>
            <a:r>
              <a:rPr lang="fi-FI" b="1" dirty="0">
                <a:cs typeface="+mn-cs"/>
              </a:rPr>
              <a:t>////	Kita lihat </a:t>
            </a:r>
            <a:r>
              <a:rPr lang="fi-FI" b="1" dirty="0" err="1">
                <a:cs typeface="+mn-cs"/>
              </a:rPr>
              <a:t>disini</a:t>
            </a:r>
            <a:r>
              <a:rPr lang="fi-FI" b="1" dirty="0">
                <a:cs typeface="+mn-cs"/>
              </a:rPr>
              <a:t> </a:t>
            </a:r>
            <a:r>
              <a:rPr lang="fi-FI" b="1" dirty="0" err="1">
                <a:cs typeface="+mn-cs"/>
              </a:rPr>
              <a:t>ada</a:t>
            </a:r>
            <a:r>
              <a:rPr lang="fi-FI" b="1" dirty="0">
                <a:cs typeface="+mn-cs"/>
              </a:rPr>
              <a:t> 2 </a:t>
            </a:r>
            <a:r>
              <a:rPr lang="fi-FI" b="1" dirty="0" err="1">
                <a:cs typeface="+mn-cs"/>
              </a:rPr>
              <a:t>huruf</a:t>
            </a:r>
            <a:r>
              <a:rPr lang="fi-FI" b="1" dirty="0">
                <a:cs typeface="+mn-cs"/>
              </a:rPr>
              <a:t> K, kita mau </a:t>
            </a:r>
            <a:r>
              <a:rPr lang="fi-FI" b="1" dirty="0" err="1">
                <a:cs typeface="+mn-cs"/>
              </a:rPr>
              <a:t>buang</a:t>
            </a:r>
            <a:r>
              <a:rPr lang="fi-FI" b="1" dirty="0">
                <a:cs typeface="+mn-cs"/>
              </a:rPr>
              <a:t> 1 </a:t>
            </a:r>
            <a:r>
              <a:rPr lang="fi-FI" b="1" dirty="0" err="1">
                <a:cs typeface="+mn-cs"/>
              </a:rPr>
              <a:t>huruf</a:t>
            </a:r>
            <a:r>
              <a:rPr lang="fi-FI" b="1" dirty="0">
                <a:cs typeface="+mn-cs"/>
              </a:rPr>
              <a:t> </a:t>
            </a:r>
            <a:r>
              <a:rPr lang="fi-FI" b="1" dirty="0" err="1">
                <a:cs typeface="+mn-cs"/>
              </a:rPr>
              <a:t>K-nya</a:t>
            </a:r>
            <a:endParaRPr lang="fi-FI" b="1" dirty="0">
              <a:cs typeface="+mn-cs"/>
            </a:endParaRPr>
          </a:p>
          <a:p>
            <a:pPr>
              <a:defRPr/>
            </a:pPr>
            <a:r>
              <a:rPr lang="fi-FI" b="1" dirty="0">
                <a:cs typeface="+mn-cs"/>
              </a:rPr>
              <a:t>////	</a:t>
            </a:r>
            <a:r>
              <a:rPr lang="fi-FI" b="1" dirty="0" err="1">
                <a:cs typeface="+mn-cs"/>
              </a:rPr>
              <a:t>Huruf</a:t>
            </a:r>
            <a:r>
              <a:rPr lang="fi-FI" b="1" dirty="0">
                <a:cs typeface="+mn-cs"/>
              </a:rPr>
              <a:t> A </a:t>
            </a:r>
            <a:r>
              <a:rPr lang="fi-FI" b="1" dirty="0" err="1">
                <a:cs typeface="+mn-cs"/>
              </a:rPr>
              <a:t>juga</a:t>
            </a:r>
            <a:r>
              <a:rPr lang="fi-FI" b="1" dirty="0">
                <a:cs typeface="+mn-cs"/>
              </a:rPr>
              <a:t> </a:t>
            </a:r>
            <a:r>
              <a:rPr lang="fi-FI" b="1" dirty="0" err="1">
                <a:cs typeface="+mn-cs"/>
              </a:rPr>
              <a:t>ada</a:t>
            </a:r>
            <a:r>
              <a:rPr lang="fi-FI" b="1" dirty="0">
                <a:cs typeface="+mn-cs"/>
              </a:rPr>
              <a:t> 2, kita </a:t>
            </a:r>
            <a:r>
              <a:rPr lang="fi-FI" b="1" dirty="0" err="1">
                <a:cs typeface="+mn-cs"/>
              </a:rPr>
              <a:t>buang</a:t>
            </a:r>
            <a:r>
              <a:rPr lang="fi-FI" b="1" dirty="0">
                <a:cs typeface="+mn-cs"/>
              </a:rPr>
              <a:t> </a:t>
            </a:r>
            <a:r>
              <a:rPr lang="fi-FI" b="1" dirty="0" err="1">
                <a:cs typeface="+mn-cs"/>
              </a:rPr>
              <a:t>lagi</a:t>
            </a:r>
            <a:r>
              <a:rPr lang="fi-FI" b="1" dirty="0">
                <a:cs typeface="+mn-cs"/>
              </a:rPr>
              <a:t> </a:t>
            </a:r>
            <a:r>
              <a:rPr lang="fi-FI" b="1" dirty="0" err="1">
                <a:cs typeface="+mn-cs"/>
              </a:rPr>
              <a:t>huruf</a:t>
            </a:r>
            <a:r>
              <a:rPr lang="fi-FI" b="1" dirty="0">
                <a:cs typeface="+mn-cs"/>
              </a:rPr>
              <a:t> A </a:t>
            </a:r>
            <a:r>
              <a:rPr lang="fi-FI" b="1" dirty="0" err="1">
                <a:cs typeface="+mn-cs"/>
              </a:rPr>
              <a:t>yang</a:t>
            </a:r>
            <a:r>
              <a:rPr lang="fi-FI" b="1" dirty="0">
                <a:cs typeface="+mn-cs"/>
              </a:rPr>
              <a:t> </a:t>
            </a:r>
            <a:r>
              <a:rPr lang="fi-FI" b="1" dirty="0" err="1">
                <a:cs typeface="+mn-cs"/>
              </a:rPr>
              <a:t>double</a:t>
            </a:r>
            <a:endParaRPr lang="fi-FI" b="1" dirty="0">
              <a:cs typeface="+mn-cs"/>
            </a:endParaRPr>
          </a:p>
          <a:p>
            <a:pPr>
              <a:defRPr/>
            </a:pPr>
            <a:r>
              <a:rPr lang="fi-FI" b="1" dirty="0">
                <a:cs typeface="+mn-cs"/>
              </a:rPr>
              <a:t>////	</a:t>
            </a:r>
            <a:r>
              <a:rPr lang="fi-FI" b="1" dirty="0" err="1">
                <a:cs typeface="+mn-cs"/>
              </a:rPr>
              <a:t>Sekarang</a:t>
            </a:r>
            <a:r>
              <a:rPr lang="fi-FI" b="1" dirty="0">
                <a:cs typeface="+mn-cs"/>
              </a:rPr>
              <a:t> </a:t>
            </a:r>
            <a:r>
              <a:rPr lang="fi-FI" b="1" dirty="0" err="1">
                <a:cs typeface="+mn-cs"/>
              </a:rPr>
              <a:t>yang</a:t>
            </a:r>
            <a:r>
              <a:rPr lang="fi-FI" b="1" dirty="0">
                <a:cs typeface="+mn-cs"/>
              </a:rPr>
              <a:t> </a:t>
            </a:r>
            <a:r>
              <a:rPr lang="fi-FI" b="1" dirty="0" err="1">
                <a:cs typeface="+mn-cs"/>
              </a:rPr>
              <a:t>tersisa</a:t>
            </a:r>
            <a:r>
              <a:rPr lang="fi-FI" b="1" dirty="0">
                <a:cs typeface="+mn-cs"/>
              </a:rPr>
              <a:t> </a:t>
            </a:r>
            <a:r>
              <a:rPr lang="fi-FI" b="1" dirty="0" err="1">
                <a:cs typeface="+mn-cs"/>
              </a:rPr>
              <a:t>adalah</a:t>
            </a:r>
            <a:r>
              <a:rPr lang="fi-FI" b="1" dirty="0">
                <a:cs typeface="+mn-cs"/>
              </a:rPr>
              <a:t> A-K-P</a:t>
            </a:r>
          </a:p>
          <a:p>
            <a:pPr>
              <a:defRPr/>
            </a:pPr>
            <a:r>
              <a:rPr lang="fi-FI" b="1" dirty="0">
                <a:cs typeface="+mn-cs"/>
              </a:rPr>
              <a:t>////	</a:t>
            </a:r>
            <a:r>
              <a:rPr lang="fi-FI" b="1" dirty="0" err="1">
                <a:cs typeface="+mn-cs"/>
              </a:rPr>
              <a:t>Ikan</a:t>
            </a:r>
            <a:r>
              <a:rPr lang="fi-FI" b="1" dirty="0">
                <a:cs typeface="+mn-cs"/>
              </a:rPr>
              <a:t> </a:t>
            </a:r>
            <a:r>
              <a:rPr lang="fi-FI" b="1" dirty="0" err="1">
                <a:cs typeface="+mn-cs"/>
              </a:rPr>
              <a:t>KAKAP-nya</a:t>
            </a:r>
            <a:r>
              <a:rPr lang="fi-FI" b="1" dirty="0">
                <a:cs typeface="+mn-cs"/>
              </a:rPr>
              <a:t> </a:t>
            </a:r>
            <a:r>
              <a:rPr lang="fi-FI" b="1" dirty="0" err="1">
                <a:cs typeface="+mn-cs"/>
              </a:rPr>
              <a:t>tidak</a:t>
            </a:r>
            <a:r>
              <a:rPr lang="fi-FI" b="1" dirty="0">
                <a:cs typeface="+mn-cs"/>
              </a:rPr>
              <a:t> </a:t>
            </a:r>
            <a:r>
              <a:rPr lang="fi-FI" b="1" dirty="0" err="1">
                <a:cs typeface="+mn-cs"/>
              </a:rPr>
              <a:t>dibutuhkan</a:t>
            </a:r>
            <a:r>
              <a:rPr lang="fi-FI" b="1" dirty="0">
                <a:cs typeface="+mn-cs"/>
              </a:rPr>
              <a:t> </a:t>
            </a:r>
            <a:r>
              <a:rPr lang="fi-FI" b="1" dirty="0" err="1">
                <a:cs typeface="+mn-cs"/>
              </a:rPr>
              <a:t>lagi</a:t>
            </a:r>
            <a:r>
              <a:rPr lang="fi-FI" b="1" dirty="0">
                <a:cs typeface="+mn-cs"/>
              </a:rPr>
              <a:t>, kita </a:t>
            </a:r>
            <a:r>
              <a:rPr lang="fi-FI" b="1" dirty="0" err="1">
                <a:cs typeface="+mn-cs"/>
              </a:rPr>
              <a:t>kembali</a:t>
            </a:r>
            <a:r>
              <a:rPr lang="fi-FI" b="1" dirty="0">
                <a:cs typeface="+mn-cs"/>
              </a:rPr>
              <a:t> ke </a:t>
            </a:r>
            <a:r>
              <a:rPr lang="fi-FI" b="1" dirty="0" err="1">
                <a:cs typeface="+mn-cs"/>
              </a:rPr>
              <a:t>laut</a:t>
            </a:r>
            <a:r>
              <a:rPr lang="fi-FI" b="1" dirty="0">
                <a:cs typeface="+mn-cs"/>
              </a:rPr>
              <a:t> </a:t>
            </a:r>
            <a:r>
              <a:rPr lang="fi-FI" b="1" dirty="0" err="1">
                <a:cs typeface="+mn-cs"/>
              </a:rPr>
              <a:t>saja</a:t>
            </a:r>
            <a:r>
              <a:rPr lang="fi-FI" b="1" dirty="0">
                <a:cs typeface="+mn-cs"/>
              </a:rPr>
              <a:t>..</a:t>
            </a:r>
          </a:p>
          <a:p>
            <a:pPr>
              <a:defRPr/>
            </a:pPr>
            <a:r>
              <a:rPr lang="fi-FI" b="1" dirty="0" err="1">
                <a:cs typeface="+mn-cs"/>
              </a:rPr>
              <a:t>Sisa</a:t>
            </a:r>
            <a:r>
              <a:rPr lang="fi-FI" b="1" dirty="0">
                <a:cs typeface="+mn-cs"/>
              </a:rPr>
              <a:t> </a:t>
            </a:r>
            <a:r>
              <a:rPr lang="fi-FI" b="1" dirty="0" err="1">
                <a:cs typeface="+mn-cs"/>
              </a:rPr>
              <a:t>tiga</a:t>
            </a:r>
            <a:r>
              <a:rPr lang="fi-FI" b="1" dirty="0">
                <a:cs typeface="+mn-cs"/>
              </a:rPr>
              <a:t> </a:t>
            </a:r>
            <a:r>
              <a:rPr lang="fi-FI" b="1" dirty="0" err="1">
                <a:cs typeface="+mn-cs"/>
              </a:rPr>
              <a:t>huruf</a:t>
            </a:r>
            <a:r>
              <a:rPr lang="fi-FI" b="1" dirty="0">
                <a:cs typeface="+mn-cs"/>
              </a:rPr>
              <a:t> </a:t>
            </a:r>
            <a:r>
              <a:rPr lang="fi-FI" b="1" dirty="0" err="1">
                <a:cs typeface="+mn-cs"/>
              </a:rPr>
              <a:t>ini</a:t>
            </a:r>
            <a:r>
              <a:rPr lang="fi-FI" b="1" dirty="0">
                <a:cs typeface="+mn-cs"/>
              </a:rPr>
              <a:t> A-K-P, </a:t>
            </a:r>
            <a:r>
              <a:rPr lang="fi-FI" b="1" dirty="0" err="1">
                <a:cs typeface="+mn-cs"/>
              </a:rPr>
              <a:t>huruf-huruf</a:t>
            </a:r>
            <a:r>
              <a:rPr lang="fi-FI" b="1" dirty="0">
                <a:cs typeface="+mn-cs"/>
              </a:rPr>
              <a:t> </a:t>
            </a:r>
            <a:r>
              <a:rPr lang="fi-FI" b="1" dirty="0" err="1">
                <a:cs typeface="+mn-cs"/>
              </a:rPr>
              <a:t>ini</a:t>
            </a:r>
            <a:r>
              <a:rPr lang="fi-FI" b="1" dirty="0">
                <a:cs typeface="+mn-cs"/>
              </a:rPr>
              <a:t> akan </a:t>
            </a:r>
            <a:r>
              <a:rPr lang="fi-FI" b="1" dirty="0" err="1">
                <a:cs typeface="+mn-cs"/>
              </a:rPr>
              <a:t>membantu</a:t>
            </a:r>
            <a:r>
              <a:rPr lang="fi-FI" b="1" dirty="0">
                <a:cs typeface="+mn-cs"/>
              </a:rPr>
              <a:t> </a:t>
            </a:r>
            <a:r>
              <a:rPr lang="fi-FI" b="1" dirty="0" err="1">
                <a:cs typeface="+mn-cs"/>
              </a:rPr>
              <a:t>anda</a:t>
            </a:r>
            <a:r>
              <a:rPr lang="fi-FI" b="1" dirty="0">
                <a:cs typeface="+mn-cs"/>
              </a:rPr>
              <a:t> </a:t>
            </a:r>
            <a:r>
              <a:rPr lang="fi-FI" b="1" dirty="0" err="1">
                <a:cs typeface="+mn-cs"/>
              </a:rPr>
              <a:t>mengingatkan</a:t>
            </a:r>
            <a:r>
              <a:rPr lang="fi-FI" b="1" dirty="0">
                <a:cs typeface="+mn-cs"/>
              </a:rPr>
              <a:t> </a:t>
            </a:r>
            <a:r>
              <a:rPr lang="fi-FI" b="1" dirty="0" err="1">
                <a:cs typeface="+mn-cs"/>
              </a:rPr>
              <a:t>huruf</a:t>
            </a:r>
            <a:r>
              <a:rPr lang="fi-FI" b="1" dirty="0">
                <a:cs typeface="+mn-cs"/>
              </a:rPr>
              <a:t> </a:t>
            </a:r>
            <a:r>
              <a:rPr lang="fi-FI" b="1" dirty="0" err="1">
                <a:cs typeface="+mn-cs"/>
              </a:rPr>
              <a:t>pertama</a:t>
            </a:r>
            <a:r>
              <a:rPr lang="fi-FI" b="1" dirty="0">
                <a:cs typeface="+mn-cs"/>
              </a:rPr>
              <a:t> </a:t>
            </a:r>
            <a:r>
              <a:rPr lang="fi-FI" b="1" dirty="0" err="1">
                <a:cs typeface="+mn-cs"/>
              </a:rPr>
              <a:t>pada</a:t>
            </a:r>
            <a:r>
              <a:rPr lang="fi-FI" b="1" dirty="0">
                <a:cs typeface="+mn-cs"/>
              </a:rPr>
              <a:t> </a:t>
            </a:r>
            <a:r>
              <a:rPr lang="fi-FI" b="1" dirty="0" err="1">
                <a:cs typeface="+mn-cs"/>
              </a:rPr>
              <a:t>tiga</a:t>
            </a:r>
            <a:r>
              <a:rPr lang="fi-FI" b="1" dirty="0">
                <a:cs typeface="+mn-cs"/>
              </a:rPr>
              <a:t> 3 MACAM KOMUNITAS.</a:t>
            </a:r>
            <a:endParaRPr lang="en-US" b="1" dirty="0">
              <a:cs typeface="+mn-cs"/>
            </a:endParaRPr>
          </a:p>
        </p:txBody>
      </p:sp>
      <p:sp>
        <p:nvSpPr>
          <p:cNvPr id="500738" name="Rectangle 3"/>
          <p:cNvSpPr>
            <a:spLocks noGrp="1" noRot="1" noChangeAspect="1" noChangeArrowheads="1" noTextEdit="1"/>
          </p:cNvSpPr>
          <p:nvPr>
            <p:ph type="sldImg"/>
          </p:nvPr>
        </p:nvSpPr>
        <p:spPr>
          <a:ln cap="flat"/>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C4C8D4D-316D-1E46-81C6-FE30AD22175F}" type="slidenum">
              <a:rPr lang="en-US" sz="1200">
                <a:solidFill>
                  <a:srgbClr val="000000"/>
                </a:solidFill>
              </a:rPr>
              <a:pPr eaLnBrk="1" hangingPunct="1"/>
              <a:t>91</a:t>
            </a:fld>
            <a:endParaRPr lang="en-US" sz="1200">
              <a:solidFill>
                <a:srgbClr val="000000"/>
              </a:solidFill>
            </a:endParaRPr>
          </a:p>
        </p:txBody>
      </p:sp>
      <p:sp>
        <p:nvSpPr>
          <p:cNvPr id="502786"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en-US">
              <a:latin typeface="Arial" charset="0"/>
              <a:ea typeface="ＭＳ Ｐゴシック" charset="0"/>
              <a:cs typeface="ＭＳ Ｐゴシック" charset="0"/>
            </a:endParaRPr>
          </a:p>
        </p:txBody>
      </p:sp>
      <p:sp>
        <p:nvSpPr>
          <p:cNvPr id="502787" name="Rectangle 3"/>
          <p:cNvSpPr>
            <a:spLocks noGrp="1" noRot="1" noChangeAspect="1" noChangeArrowheads="1"/>
          </p:cNvSpPr>
          <p:nvPr>
            <p:ph type="sldImg"/>
          </p:nvPr>
        </p:nvSpPr>
        <p:spPr>
          <a:xfrm>
            <a:off x="1152525" y="692150"/>
            <a:ext cx="4552950" cy="3416300"/>
          </a:xfrm>
          <a:ln w="12700" cap="flat">
            <a:solidFill>
              <a:schemeClr val="tx1"/>
            </a:solidFill>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3485B0-9ED9-294F-9A71-1E2CD35024F6}" type="slidenum">
              <a:rPr lang="en-US" sz="1200">
                <a:solidFill>
                  <a:srgbClr val="000000"/>
                </a:solidFill>
                <a:latin typeface="Arial" charset="0"/>
              </a:rPr>
              <a:pPr eaLnBrk="1" hangingPunct="1"/>
              <a:t>92</a:t>
            </a:fld>
            <a:endParaRPr lang="en-US" sz="1200">
              <a:solidFill>
                <a:srgbClr val="000000"/>
              </a:solidFill>
              <a:latin typeface="Arial"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These faithful leaders are from about 25 countries who come to us in Singapore for masters and doctoral-level training.  We train them to build into others back in their home countries.</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98CC23-AE44-4A46-9302-CF997380A139}" type="slidenum">
              <a:rPr lang="en-US" sz="1200">
                <a:solidFill>
                  <a:srgbClr val="000000"/>
                </a:solidFill>
              </a:rPr>
              <a:pPr eaLnBrk="1" hangingPunct="1"/>
              <a:t>93</a:t>
            </a:fld>
            <a:endParaRPr lang="en-US" sz="1200">
              <a:solidFill>
                <a:srgbClr val="000000"/>
              </a:solidFill>
            </a:endParaRPr>
          </a:p>
        </p:txBody>
      </p:sp>
      <p:sp>
        <p:nvSpPr>
          <p:cNvPr id="508930" name="Rectangle 2"/>
          <p:cNvSpPr>
            <a:spLocks noGrp="1" noRot="1" noChangeAspect="1" noChangeArrowheads="1"/>
          </p:cNvSpPr>
          <p:nvPr>
            <p:ph type="sldImg"/>
          </p:nvPr>
        </p:nvSpPr>
        <p:spPr>
          <a:xfrm>
            <a:off x="1130300" y="674688"/>
            <a:ext cx="4597400" cy="3448050"/>
          </a:xfrm>
          <a:solidFill>
            <a:srgbClr val="FFFFFF"/>
          </a:solidFill>
          <a:ln/>
        </p:spPr>
      </p:sp>
      <p:sp>
        <p:nvSpPr>
          <p:cNvPr id="50893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EDEC6C-6CDC-0F45-9A36-BB340573CF8F}" type="slidenum">
              <a:rPr lang="en-US" sz="1200">
                <a:solidFill>
                  <a:srgbClr val="000000"/>
                </a:solidFill>
              </a:rPr>
              <a:pPr eaLnBrk="1" hangingPunct="1"/>
              <a:t>94</a:t>
            </a:fld>
            <a:endParaRPr lang="en-US" sz="1200">
              <a:solidFill>
                <a:srgbClr val="000000"/>
              </a:solidFill>
            </a:endParaRPr>
          </a:p>
        </p:txBody>
      </p:sp>
      <p:sp>
        <p:nvSpPr>
          <p:cNvPr id="510979"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1800">
              <a:solidFill>
                <a:srgbClr val="000000"/>
              </a:solidFill>
              <a:latin typeface="Arial" charset="0"/>
            </a:endParaRPr>
          </a:p>
        </p:txBody>
      </p:sp>
      <p:sp>
        <p:nvSpPr>
          <p:cNvPr id="510980" name="Text Box 3"/>
          <p:cNvSpPr>
            <a:spLocks noGrp="1" noChangeArrowheads="1"/>
          </p:cNvSpPr>
          <p:nvPr>
            <p:ph type="body"/>
          </p:nvPr>
        </p:nvSpPr>
        <p:spPr>
          <a:xfrm>
            <a:off x="685800" y="4343400"/>
            <a:ext cx="54864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93513A-2D21-6448-A524-2E6D0086F32F}" type="slidenum">
              <a:rPr lang="en-US" sz="1200">
                <a:solidFill>
                  <a:srgbClr val="000000"/>
                </a:solidFill>
              </a:rPr>
              <a:pPr eaLnBrk="1" hangingPunct="1"/>
              <a:t>95</a:t>
            </a:fld>
            <a:endParaRPr lang="en-US" sz="1200">
              <a:solidFill>
                <a:srgbClr val="000000"/>
              </a:solidFill>
            </a:endParaRPr>
          </a:p>
        </p:txBody>
      </p:sp>
      <p:sp>
        <p:nvSpPr>
          <p:cNvPr id="51302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5130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1D6780-08D3-2347-892B-88B314B83C1D}" type="slidenum">
              <a:rPr lang="en-US" sz="1200">
                <a:solidFill>
                  <a:srgbClr val="000000"/>
                </a:solidFill>
              </a:rPr>
              <a:pPr eaLnBrk="1" hangingPunct="1"/>
              <a:t>96</a:t>
            </a:fld>
            <a:endParaRPr lang="en-US" sz="1200">
              <a:solidFill>
                <a:srgbClr val="000000"/>
              </a:solidFill>
            </a:endParaRPr>
          </a:p>
        </p:txBody>
      </p:sp>
      <p:sp>
        <p:nvSpPr>
          <p:cNvPr id="515074" name="Rectangle 2"/>
          <p:cNvSpPr>
            <a:spLocks noGrp="1" noRot="1" noChangeAspect="1" noChangeArrowheads="1"/>
          </p:cNvSpPr>
          <p:nvPr>
            <p:ph type="sldImg"/>
          </p:nvPr>
        </p:nvSpPr>
        <p:spPr>
          <a:xfrm>
            <a:off x="1130300" y="674688"/>
            <a:ext cx="4597400" cy="3448050"/>
          </a:xfrm>
          <a:solidFill>
            <a:srgbClr val="FFFFFF"/>
          </a:solidFill>
          <a:ln/>
        </p:spPr>
      </p:sp>
      <p:sp>
        <p:nvSpPr>
          <p:cNvPr id="51507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712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F7DE8B5-E3CC-0F48-A589-4267FFE55D93}" type="slidenum">
              <a:rPr lang="en-US" sz="1200">
                <a:solidFill>
                  <a:srgbClr val="000000"/>
                </a:solidFill>
              </a:rPr>
              <a:pPr eaLnBrk="1" hangingPunct="1"/>
              <a:t>97</a:t>
            </a:fld>
            <a:endParaRPr lang="en-US" sz="1200">
              <a:solidFill>
                <a:srgbClr val="000000"/>
              </a:solidFill>
            </a:endParaRPr>
          </a:p>
        </p:txBody>
      </p:sp>
      <p:sp>
        <p:nvSpPr>
          <p:cNvPr id="517123"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1800">
              <a:solidFill>
                <a:srgbClr val="000000"/>
              </a:solidFill>
              <a:latin typeface="Arial" charset="0"/>
            </a:endParaRPr>
          </a:p>
        </p:txBody>
      </p:sp>
      <p:sp>
        <p:nvSpPr>
          <p:cNvPr id="517124" name="Text Box 3"/>
          <p:cNvSpPr>
            <a:spLocks noGrp="1" noChangeArrowheads="1"/>
          </p:cNvSpPr>
          <p:nvPr>
            <p:ph type="body"/>
          </p:nvPr>
        </p:nvSpPr>
        <p:spPr>
          <a:xfrm>
            <a:off x="685800" y="4343400"/>
            <a:ext cx="54864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C871E1-5F9A-8B46-ADC5-EA825C19D201}" type="slidenum">
              <a:rPr lang="en-US" sz="1200">
                <a:solidFill>
                  <a:srgbClr val="000000"/>
                </a:solidFill>
                <a:latin typeface="Arial" charset="0"/>
              </a:rPr>
              <a:pPr eaLnBrk="1" hangingPunct="1"/>
              <a:t>98</a:t>
            </a:fld>
            <a:endParaRPr lang="en-US" sz="1200">
              <a:solidFill>
                <a:srgbClr val="000000"/>
              </a:solidFill>
              <a:latin typeface="Arial" charset="0"/>
            </a:endParaRPr>
          </a:p>
        </p:txBody>
      </p:sp>
      <p:sp>
        <p:nvSpPr>
          <p:cNvPr id="519170" name="Rectangle 2"/>
          <p:cNvSpPr>
            <a:spLocks noGrp="1" noRot="1" noChangeAspect="1" noChangeArrowheads="1" noTextEdit="1"/>
          </p:cNvSpPr>
          <p:nvPr>
            <p:ph type="sldImg"/>
          </p:nvPr>
        </p:nvSpPr>
        <p:spPr>
          <a:xfrm>
            <a:off x="1130300" y="674688"/>
            <a:ext cx="4597400" cy="3448050"/>
          </a:xfrm>
          <a:ln/>
        </p:spPr>
      </p:sp>
      <p:sp>
        <p:nvSpPr>
          <p:cNvPr id="519171" name="Rectangle 3"/>
          <p:cNvSpPr>
            <a:spLocks noGrp="1" noChangeArrowheads="1"/>
          </p:cNvSpPr>
          <p:nvPr>
            <p:ph type="body" idx="1"/>
          </p:nvPr>
        </p:nvSpPr>
        <p:spPr>
          <a:xfrm>
            <a:off x="914400" y="4346575"/>
            <a:ext cx="5029200" cy="41227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Geneva"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Student translation since 2003 with 700 translators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a:p>
            <a:pPr eaLnBrk="1" hangingPunct="1"/>
            <a:endParaRPr lang="en-US" sz="1200" b="0" dirty="0">
              <a:solidFill>
                <a:srgbClr val="FFFFFF"/>
              </a:solidFill>
              <a:latin typeface="Arial" panose="020B0604020202020204" pitchFamily="34" charset="0"/>
              <a:ea typeface="ＭＳ Ｐゴシック" charset="0"/>
              <a:cs typeface="Arial" panose="020B0604020202020204" pitchFamily="34" charset="0"/>
            </a:endParaRP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NT Survey (ns)</a:t>
            </a:r>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6178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Our granddaughter joined the family on 31 July 2021 but why would God take us now? I don’t know.</a:t>
            </a:r>
            <a:endParaRPr lang="en-US" dirty="0"/>
          </a:p>
        </p:txBody>
      </p:sp>
    </p:spTree>
    <p:extLst>
      <p:ext uri="{BB962C8B-B14F-4D97-AF65-F5344CB8AC3E}">
        <p14:creationId xmlns:p14="http://schemas.microsoft.com/office/powerpoint/2010/main" val="296075804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117761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658298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556760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053944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426120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602255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Here are 9 languages featured.</a:t>
            </a:r>
          </a:p>
        </p:txBody>
      </p:sp>
    </p:spTree>
    <p:extLst>
      <p:ext uri="{BB962C8B-B14F-4D97-AF65-F5344CB8AC3E}">
        <p14:creationId xmlns:p14="http://schemas.microsoft.com/office/powerpoint/2010/main" val="112907417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Chinese downloads include more than 37,000 slides as of Jan 2020.</a:t>
            </a:r>
          </a:p>
        </p:txBody>
      </p:sp>
    </p:spTree>
    <p:extLst>
      <p:ext uri="{BB962C8B-B14F-4D97-AF65-F5344CB8AC3E}">
        <p14:creationId xmlns:p14="http://schemas.microsoft.com/office/powerpoint/2010/main" val="20135238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Indonesian downloads include more than 14,000 slides as of Jan 2020.</a:t>
            </a:r>
          </a:p>
        </p:txBody>
      </p:sp>
    </p:spTree>
    <p:extLst>
      <p:ext uri="{BB962C8B-B14F-4D97-AF65-F5344CB8AC3E}">
        <p14:creationId xmlns:p14="http://schemas.microsoft.com/office/powerpoint/2010/main" val="332358775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Mongolian downloads include more than 3,000 slides as of Jan 2020.</a:t>
            </a:r>
          </a:p>
        </p:txBody>
      </p:sp>
    </p:spTree>
    <p:extLst>
      <p:ext uri="{BB962C8B-B14F-4D97-AF65-F5344CB8AC3E}">
        <p14:creationId xmlns:p14="http://schemas.microsoft.com/office/powerpoint/2010/main" val="1767881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1059221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pPr>
                <a:defRPr/>
              </a:pPr>
              <a:t>‹#›</a:t>
            </a:fld>
            <a:endParaRPr lang="en-US"/>
          </a:p>
        </p:txBody>
      </p:sp>
    </p:spTree>
    <p:extLst>
      <p:ext uri="{BB962C8B-B14F-4D97-AF65-F5344CB8AC3E}">
        <p14:creationId xmlns:p14="http://schemas.microsoft.com/office/powerpoint/2010/main" val="24707839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33760562"/>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9897992"/>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9560433"/>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541D6D-04D8-CA40-A883-DAE62DFCE123}" type="slidenum">
              <a:rPr lang="en-US"/>
              <a:pPr>
                <a:defRPr/>
              </a:pPr>
              <a:t>‹#›</a:t>
            </a:fld>
            <a:endParaRPr lang="en-US"/>
          </a:p>
        </p:txBody>
      </p:sp>
    </p:spTree>
    <p:extLst>
      <p:ext uri="{BB962C8B-B14F-4D97-AF65-F5344CB8AC3E}">
        <p14:creationId xmlns:p14="http://schemas.microsoft.com/office/powerpoint/2010/main" val="8379922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A87D1C-2E41-4543-852D-64759423CE89}" type="slidenum">
              <a:rPr lang="en-US"/>
              <a:pPr>
                <a:defRPr/>
              </a:pPr>
              <a:t>‹#›</a:t>
            </a:fld>
            <a:endParaRPr lang="en-US"/>
          </a:p>
        </p:txBody>
      </p:sp>
    </p:spTree>
    <p:extLst>
      <p:ext uri="{BB962C8B-B14F-4D97-AF65-F5344CB8AC3E}">
        <p14:creationId xmlns:p14="http://schemas.microsoft.com/office/powerpoint/2010/main" val="39733622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9448E6-4B1F-EB43-94F0-2F4F3766A407}" type="slidenum">
              <a:rPr lang="en-US"/>
              <a:pPr>
                <a:defRPr/>
              </a:pPr>
              <a:t>‹#›</a:t>
            </a:fld>
            <a:endParaRPr lang="en-US"/>
          </a:p>
        </p:txBody>
      </p:sp>
    </p:spTree>
    <p:extLst>
      <p:ext uri="{BB962C8B-B14F-4D97-AF65-F5344CB8AC3E}">
        <p14:creationId xmlns:p14="http://schemas.microsoft.com/office/powerpoint/2010/main" val="12736735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E476C-C41C-DA4B-B253-641AACCDC3E6}" type="slidenum">
              <a:rPr lang="en-US"/>
              <a:pPr>
                <a:defRPr/>
              </a:pPr>
              <a:t>‹#›</a:t>
            </a:fld>
            <a:endParaRPr lang="en-US"/>
          </a:p>
        </p:txBody>
      </p:sp>
    </p:spTree>
    <p:extLst>
      <p:ext uri="{BB962C8B-B14F-4D97-AF65-F5344CB8AC3E}">
        <p14:creationId xmlns:p14="http://schemas.microsoft.com/office/powerpoint/2010/main" val="41096308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A1B726-AC31-DD41-AB5D-E115BAD0E971}" type="slidenum">
              <a:rPr lang="en-US"/>
              <a:pPr>
                <a:defRPr/>
              </a:pPr>
              <a:t>‹#›</a:t>
            </a:fld>
            <a:endParaRPr lang="en-US"/>
          </a:p>
        </p:txBody>
      </p:sp>
    </p:spTree>
    <p:extLst>
      <p:ext uri="{BB962C8B-B14F-4D97-AF65-F5344CB8AC3E}">
        <p14:creationId xmlns:p14="http://schemas.microsoft.com/office/powerpoint/2010/main" val="33074919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963857-1C4B-4D40-A88C-C3713B589F61}" type="slidenum">
              <a:rPr lang="en-US"/>
              <a:pPr>
                <a:defRPr/>
              </a:pPr>
              <a:t>‹#›</a:t>
            </a:fld>
            <a:endParaRPr lang="en-US"/>
          </a:p>
        </p:txBody>
      </p:sp>
    </p:spTree>
    <p:extLst>
      <p:ext uri="{BB962C8B-B14F-4D97-AF65-F5344CB8AC3E}">
        <p14:creationId xmlns:p14="http://schemas.microsoft.com/office/powerpoint/2010/main" val="11412540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F2B545-5E4F-9E49-AD65-5847648009DC}" type="slidenum">
              <a:rPr lang="en-US"/>
              <a:pPr>
                <a:defRPr/>
              </a:pPr>
              <a:t>‹#›</a:t>
            </a:fld>
            <a:endParaRPr lang="en-US"/>
          </a:p>
        </p:txBody>
      </p:sp>
    </p:spTree>
    <p:extLst>
      <p:ext uri="{BB962C8B-B14F-4D97-AF65-F5344CB8AC3E}">
        <p14:creationId xmlns:p14="http://schemas.microsoft.com/office/powerpoint/2010/main" val="4267306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pPr>
                <a:defRPr/>
              </a:pPr>
              <a:t>‹#›</a:t>
            </a:fld>
            <a:endParaRPr lang="en-US"/>
          </a:p>
        </p:txBody>
      </p:sp>
    </p:spTree>
    <p:extLst>
      <p:ext uri="{BB962C8B-B14F-4D97-AF65-F5344CB8AC3E}">
        <p14:creationId xmlns:p14="http://schemas.microsoft.com/office/powerpoint/2010/main" val="34465354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BF58F5-8F5D-5747-A975-274B1174775F}" type="slidenum">
              <a:rPr lang="en-US"/>
              <a:pPr>
                <a:defRPr/>
              </a:pPr>
              <a:t>‹#›</a:t>
            </a:fld>
            <a:endParaRPr lang="en-US"/>
          </a:p>
        </p:txBody>
      </p:sp>
    </p:spTree>
    <p:extLst>
      <p:ext uri="{BB962C8B-B14F-4D97-AF65-F5344CB8AC3E}">
        <p14:creationId xmlns:p14="http://schemas.microsoft.com/office/powerpoint/2010/main" val="31695948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50CB52-A093-EF46-91E1-341F51C42E1D}" type="slidenum">
              <a:rPr lang="en-US"/>
              <a:pPr>
                <a:defRPr/>
              </a:pPr>
              <a:t>‹#›</a:t>
            </a:fld>
            <a:endParaRPr lang="en-US"/>
          </a:p>
        </p:txBody>
      </p:sp>
    </p:spTree>
    <p:extLst>
      <p:ext uri="{BB962C8B-B14F-4D97-AF65-F5344CB8AC3E}">
        <p14:creationId xmlns:p14="http://schemas.microsoft.com/office/powerpoint/2010/main" val="35251825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8F608-615A-FD4E-98BC-C37A20871B77}" type="slidenum">
              <a:rPr lang="en-US"/>
              <a:pPr>
                <a:defRPr/>
              </a:pPr>
              <a:t>‹#›</a:t>
            </a:fld>
            <a:endParaRPr lang="en-US"/>
          </a:p>
        </p:txBody>
      </p:sp>
    </p:spTree>
    <p:extLst>
      <p:ext uri="{BB962C8B-B14F-4D97-AF65-F5344CB8AC3E}">
        <p14:creationId xmlns:p14="http://schemas.microsoft.com/office/powerpoint/2010/main" val="3852286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267F8-738B-FE4D-A3C0-0F978113489F}" type="slidenum">
              <a:rPr lang="en-US"/>
              <a:pPr>
                <a:defRPr/>
              </a:pPr>
              <a:t>‹#›</a:t>
            </a:fld>
            <a:endParaRPr lang="en-US"/>
          </a:p>
        </p:txBody>
      </p:sp>
    </p:spTree>
    <p:extLst>
      <p:ext uri="{BB962C8B-B14F-4D97-AF65-F5344CB8AC3E}">
        <p14:creationId xmlns:p14="http://schemas.microsoft.com/office/powerpoint/2010/main" val="6065006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defRPr>
            </a:lvl1pPr>
          </a:lstStyle>
          <a:p>
            <a:pPr>
              <a:defRPr/>
            </a:pPr>
            <a:fld id="{DCBCC299-624C-9F41-AC13-0CD14ED3961B}" type="slidenum">
              <a:rPr lang="en-US"/>
              <a:pPr>
                <a:defRPr/>
              </a:pPr>
              <a:t>‹#›</a:t>
            </a:fld>
            <a:endParaRPr lang="en-US"/>
          </a:p>
        </p:txBody>
      </p:sp>
    </p:spTree>
    <p:extLst>
      <p:ext uri="{BB962C8B-B14F-4D97-AF65-F5344CB8AC3E}">
        <p14:creationId xmlns:p14="http://schemas.microsoft.com/office/powerpoint/2010/main" val="25765666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a:defRPr>
            </a:lvl1pPr>
          </a:lstStyle>
          <a:p>
            <a:pPr>
              <a:defRPr/>
            </a:pPr>
            <a:fld id="{F64ECF31-C1E4-0D4B-A7B2-AB746EA56345}" type="slidenum">
              <a:rPr lang="en-US"/>
              <a:pPr>
                <a:defRPr/>
              </a:pPr>
              <a:t>‹#›</a:t>
            </a:fld>
            <a:endParaRPr lang="en-US"/>
          </a:p>
        </p:txBody>
      </p:sp>
    </p:spTree>
    <p:extLst>
      <p:ext uri="{BB962C8B-B14F-4D97-AF65-F5344CB8AC3E}">
        <p14:creationId xmlns:p14="http://schemas.microsoft.com/office/powerpoint/2010/main" val="26981098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738C48B8-4098-5E49-8BE2-8A47B28A90EA}" type="slidenum">
              <a:rPr lang="en-US"/>
              <a:pPr>
                <a:defRPr/>
              </a:pPr>
              <a:t>‹#›</a:t>
            </a:fld>
            <a:endParaRPr lang="en-US"/>
          </a:p>
        </p:txBody>
      </p:sp>
    </p:spTree>
    <p:extLst>
      <p:ext uri="{BB962C8B-B14F-4D97-AF65-F5344CB8AC3E}">
        <p14:creationId xmlns:p14="http://schemas.microsoft.com/office/powerpoint/2010/main" val="1416033652"/>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0B446B8B-68BB-E245-9340-C32C3CFC0F6F}" type="slidenum">
              <a:rPr lang="en-US"/>
              <a:pPr>
                <a:defRPr/>
              </a:pPr>
              <a:t>‹#›</a:t>
            </a:fld>
            <a:endParaRPr lang="en-US"/>
          </a:p>
        </p:txBody>
      </p:sp>
    </p:spTree>
    <p:extLst>
      <p:ext uri="{BB962C8B-B14F-4D97-AF65-F5344CB8AC3E}">
        <p14:creationId xmlns:p14="http://schemas.microsoft.com/office/powerpoint/2010/main" val="4047192567"/>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045F7004-9DDE-EB40-966B-5E0F854F6713}" type="slidenum">
              <a:rPr lang="en-US"/>
              <a:pPr>
                <a:defRPr/>
              </a:pPr>
              <a:t>‹#›</a:t>
            </a:fld>
            <a:endParaRPr lang="en-US"/>
          </a:p>
        </p:txBody>
      </p:sp>
    </p:spTree>
    <p:extLst>
      <p:ext uri="{BB962C8B-B14F-4D97-AF65-F5344CB8AC3E}">
        <p14:creationId xmlns:p14="http://schemas.microsoft.com/office/powerpoint/2010/main" val="3177210700"/>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89947AB3-C34F-7041-8471-2048FE7C1FB3}" type="slidenum">
              <a:rPr lang="en-US"/>
              <a:pPr>
                <a:defRPr/>
              </a:pPr>
              <a:t>‹#›</a:t>
            </a:fld>
            <a:endParaRPr lang="en-US"/>
          </a:p>
        </p:txBody>
      </p:sp>
    </p:spTree>
    <p:extLst>
      <p:ext uri="{BB962C8B-B14F-4D97-AF65-F5344CB8AC3E}">
        <p14:creationId xmlns:p14="http://schemas.microsoft.com/office/powerpoint/2010/main" val="267376024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pPr>
                <a:defRPr/>
              </a:pPr>
              <a:t>‹#›</a:t>
            </a:fld>
            <a:endParaRPr lang="en-US"/>
          </a:p>
        </p:txBody>
      </p:sp>
    </p:spTree>
    <p:extLst>
      <p:ext uri="{BB962C8B-B14F-4D97-AF65-F5344CB8AC3E}">
        <p14:creationId xmlns:p14="http://schemas.microsoft.com/office/powerpoint/2010/main" val="19842860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226705A8-F94D-354F-82BF-A3E2DB364694}" type="slidenum">
              <a:rPr lang="en-US"/>
              <a:pPr>
                <a:defRPr/>
              </a:pPr>
              <a:t>‹#›</a:t>
            </a:fld>
            <a:endParaRPr lang="en-US"/>
          </a:p>
        </p:txBody>
      </p:sp>
    </p:spTree>
    <p:extLst>
      <p:ext uri="{BB962C8B-B14F-4D97-AF65-F5344CB8AC3E}">
        <p14:creationId xmlns:p14="http://schemas.microsoft.com/office/powerpoint/2010/main" val="155992979"/>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F2A734CF-E0F1-894B-83BE-CEF3F94D9EE4}" type="slidenum">
              <a:rPr lang="en-US"/>
              <a:pPr>
                <a:defRPr/>
              </a:pPr>
              <a:t>‹#›</a:t>
            </a:fld>
            <a:endParaRPr lang="en-US"/>
          </a:p>
        </p:txBody>
      </p:sp>
    </p:spTree>
    <p:extLst>
      <p:ext uri="{BB962C8B-B14F-4D97-AF65-F5344CB8AC3E}">
        <p14:creationId xmlns:p14="http://schemas.microsoft.com/office/powerpoint/2010/main" val="3590573702"/>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6F5F0190-3CFC-5846-9B07-894D51C1C6C4}" type="slidenum">
              <a:rPr lang="en-US"/>
              <a:pPr>
                <a:defRPr/>
              </a:pPr>
              <a:t>‹#›</a:t>
            </a:fld>
            <a:endParaRPr lang="en-US"/>
          </a:p>
        </p:txBody>
      </p:sp>
    </p:spTree>
    <p:extLst>
      <p:ext uri="{BB962C8B-B14F-4D97-AF65-F5344CB8AC3E}">
        <p14:creationId xmlns:p14="http://schemas.microsoft.com/office/powerpoint/2010/main" val="535541307"/>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E70124AE-32F6-DF4C-AB02-2B4E5A885EB3}" type="slidenum">
              <a:rPr lang="en-US"/>
              <a:pPr>
                <a:defRPr/>
              </a:pPr>
              <a:t>‹#›</a:t>
            </a:fld>
            <a:endParaRPr lang="en-US"/>
          </a:p>
        </p:txBody>
      </p:sp>
    </p:spTree>
    <p:extLst>
      <p:ext uri="{BB962C8B-B14F-4D97-AF65-F5344CB8AC3E}">
        <p14:creationId xmlns:p14="http://schemas.microsoft.com/office/powerpoint/2010/main" val="926189838"/>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3D3326E7-FAC6-4349-8F2C-B0A536D55C12}" type="slidenum">
              <a:rPr lang="en-US"/>
              <a:pPr>
                <a:defRPr/>
              </a:pPr>
              <a:t>‹#›</a:t>
            </a:fld>
            <a:endParaRPr lang="en-US"/>
          </a:p>
        </p:txBody>
      </p:sp>
    </p:spTree>
    <p:extLst>
      <p:ext uri="{BB962C8B-B14F-4D97-AF65-F5344CB8AC3E}">
        <p14:creationId xmlns:p14="http://schemas.microsoft.com/office/powerpoint/2010/main" val="276318377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8BC24147-9D5E-6E4E-A527-6A5D5C8F0EB5}" type="slidenum">
              <a:rPr lang="en-US"/>
              <a:pPr>
                <a:defRPr/>
              </a:pPr>
              <a:t>‹#›</a:t>
            </a:fld>
            <a:endParaRPr lang="en-US"/>
          </a:p>
        </p:txBody>
      </p:sp>
    </p:spTree>
    <p:extLst>
      <p:ext uri="{BB962C8B-B14F-4D97-AF65-F5344CB8AC3E}">
        <p14:creationId xmlns:p14="http://schemas.microsoft.com/office/powerpoint/2010/main" val="2056909700"/>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B7A9CFD0-E022-444A-8939-F327A3767118}" type="slidenum">
              <a:rPr lang="en-US"/>
              <a:pPr>
                <a:defRPr/>
              </a:pPr>
              <a:t>‹#›</a:t>
            </a:fld>
            <a:endParaRPr lang="en-US"/>
          </a:p>
        </p:txBody>
      </p:sp>
    </p:spTree>
    <p:extLst>
      <p:ext uri="{BB962C8B-B14F-4D97-AF65-F5344CB8AC3E}">
        <p14:creationId xmlns:p14="http://schemas.microsoft.com/office/powerpoint/2010/main" val="1642369292"/>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a:cs typeface="ＭＳ Ｐゴシック"/>
              </a:defRPr>
            </a:lvl1pPr>
          </a:lstStyle>
          <a:p>
            <a:pPr>
              <a:defRPr/>
            </a:pPr>
            <a:fld id="{0762E6DC-3B83-E345-97B7-10957CE6C962}" type="slidenum">
              <a:rPr lang="en-US"/>
              <a:pPr>
                <a:defRPr/>
              </a:pPr>
              <a:t>‹#›</a:t>
            </a:fld>
            <a:endParaRPr lang="en-US"/>
          </a:p>
        </p:txBody>
      </p:sp>
    </p:spTree>
    <p:extLst>
      <p:ext uri="{BB962C8B-B14F-4D97-AF65-F5344CB8AC3E}">
        <p14:creationId xmlns:p14="http://schemas.microsoft.com/office/powerpoint/2010/main" val="416676376"/>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414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4147" name="Rectangle 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487A00-FAEC-1949-B3B2-9B8740E6CFA3}" type="slidenum">
              <a:rPr lang="en-US"/>
              <a:pPr>
                <a:defRPr/>
              </a:pPr>
              <a:t>‹#›</a:t>
            </a:fld>
            <a:endParaRPr lang="en-US"/>
          </a:p>
        </p:txBody>
      </p:sp>
    </p:spTree>
    <p:extLst>
      <p:ext uri="{BB962C8B-B14F-4D97-AF65-F5344CB8AC3E}">
        <p14:creationId xmlns:p14="http://schemas.microsoft.com/office/powerpoint/2010/main" val="333200934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18B9A2-8C97-E045-BA8D-A5099D7D6BD0}" type="slidenum">
              <a:rPr lang="en-US"/>
              <a:pPr>
                <a:defRPr/>
              </a:pPr>
              <a:t>‹#›</a:t>
            </a:fld>
            <a:endParaRPr lang="en-US"/>
          </a:p>
        </p:txBody>
      </p:sp>
    </p:spTree>
    <p:extLst>
      <p:ext uri="{BB962C8B-B14F-4D97-AF65-F5344CB8AC3E}">
        <p14:creationId xmlns:p14="http://schemas.microsoft.com/office/powerpoint/2010/main" val="3294655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pPr>
                <a:defRPr/>
              </a:pPr>
              <a:t>‹#›</a:t>
            </a:fld>
            <a:endParaRPr lang="en-US"/>
          </a:p>
        </p:txBody>
      </p:sp>
    </p:spTree>
    <p:extLst>
      <p:ext uri="{BB962C8B-B14F-4D97-AF65-F5344CB8AC3E}">
        <p14:creationId xmlns:p14="http://schemas.microsoft.com/office/powerpoint/2010/main" val="15357223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65C8F7-DDF1-434B-824C-19D833291045}" type="slidenum">
              <a:rPr lang="en-US"/>
              <a:pPr>
                <a:defRPr/>
              </a:pPr>
              <a:t>‹#›</a:t>
            </a:fld>
            <a:endParaRPr lang="en-US"/>
          </a:p>
        </p:txBody>
      </p:sp>
    </p:spTree>
    <p:extLst>
      <p:ext uri="{BB962C8B-B14F-4D97-AF65-F5344CB8AC3E}">
        <p14:creationId xmlns:p14="http://schemas.microsoft.com/office/powerpoint/2010/main" val="11148060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6E2B39-8849-8344-A2E6-70CCDF30C5B5}" type="slidenum">
              <a:rPr lang="en-US"/>
              <a:pPr>
                <a:defRPr/>
              </a:pPr>
              <a:t>‹#›</a:t>
            </a:fld>
            <a:endParaRPr lang="en-US"/>
          </a:p>
        </p:txBody>
      </p:sp>
    </p:spTree>
    <p:extLst>
      <p:ext uri="{BB962C8B-B14F-4D97-AF65-F5344CB8AC3E}">
        <p14:creationId xmlns:p14="http://schemas.microsoft.com/office/powerpoint/2010/main" val="15573720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E3DD78-F026-C649-92E6-8873564DD916}" type="slidenum">
              <a:rPr lang="en-US"/>
              <a:pPr>
                <a:defRPr/>
              </a:pPr>
              <a:t>‹#›</a:t>
            </a:fld>
            <a:endParaRPr lang="en-US"/>
          </a:p>
        </p:txBody>
      </p:sp>
    </p:spTree>
    <p:extLst>
      <p:ext uri="{BB962C8B-B14F-4D97-AF65-F5344CB8AC3E}">
        <p14:creationId xmlns:p14="http://schemas.microsoft.com/office/powerpoint/2010/main" val="36973495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BC2BDE0-126A-FD49-B5D4-BFC8C5FFDE76}" type="slidenum">
              <a:rPr lang="en-US"/>
              <a:pPr>
                <a:defRPr/>
              </a:pPr>
              <a:t>‹#›</a:t>
            </a:fld>
            <a:endParaRPr lang="en-US"/>
          </a:p>
        </p:txBody>
      </p:sp>
    </p:spTree>
    <p:extLst>
      <p:ext uri="{BB962C8B-B14F-4D97-AF65-F5344CB8AC3E}">
        <p14:creationId xmlns:p14="http://schemas.microsoft.com/office/powerpoint/2010/main" val="35182582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DCD2415-0439-BD4A-B59B-B057878788E3}" type="slidenum">
              <a:rPr lang="en-US"/>
              <a:pPr>
                <a:defRPr/>
              </a:pPr>
              <a:t>‹#›</a:t>
            </a:fld>
            <a:endParaRPr lang="en-US"/>
          </a:p>
        </p:txBody>
      </p:sp>
    </p:spTree>
    <p:extLst>
      <p:ext uri="{BB962C8B-B14F-4D97-AF65-F5344CB8AC3E}">
        <p14:creationId xmlns:p14="http://schemas.microsoft.com/office/powerpoint/2010/main" val="163359022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F0527C-A73D-4540-9994-921444F52135}" type="slidenum">
              <a:rPr lang="en-US"/>
              <a:pPr>
                <a:defRPr/>
              </a:pPr>
              <a:t>‹#›</a:t>
            </a:fld>
            <a:endParaRPr lang="en-US"/>
          </a:p>
        </p:txBody>
      </p:sp>
    </p:spTree>
    <p:extLst>
      <p:ext uri="{BB962C8B-B14F-4D97-AF65-F5344CB8AC3E}">
        <p14:creationId xmlns:p14="http://schemas.microsoft.com/office/powerpoint/2010/main" val="39736220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39F9F3-133B-B646-BF5D-5123633A10C5}" type="slidenum">
              <a:rPr lang="en-US"/>
              <a:pPr>
                <a:defRPr/>
              </a:pPr>
              <a:t>‹#›</a:t>
            </a:fld>
            <a:endParaRPr lang="en-US"/>
          </a:p>
        </p:txBody>
      </p:sp>
    </p:spTree>
    <p:extLst>
      <p:ext uri="{BB962C8B-B14F-4D97-AF65-F5344CB8AC3E}">
        <p14:creationId xmlns:p14="http://schemas.microsoft.com/office/powerpoint/2010/main" val="23957909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A787A4-8AA4-8F43-BD62-69D620430CA3}" type="slidenum">
              <a:rPr lang="en-US"/>
              <a:pPr>
                <a:defRPr/>
              </a:pPr>
              <a:t>‹#›</a:t>
            </a:fld>
            <a:endParaRPr lang="en-US"/>
          </a:p>
        </p:txBody>
      </p:sp>
    </p:spTree>
    <p:extLst>
      <p:ext uri="{BB962C8B-B14F-4D97-AF65-F5344CB8AC3E}">
        <p14:creationId xmlns:p14="http://schemas.microsoft.com/office/powerpoint/2010/main" val="13185763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D067BB-0AAB-B841-B389-62045B81F8EE}" type="slidenum">
              <a:rPr lang="en-US"/>
              <a:pPr>
                <a:defRPr/>
              </a:pPr>
              <a:t>‹#›</a:t>
            </a:fld>
            <a:endParaRPr lang="en-US"/>
          </a:p>
        </p:txBody>
      </p:sp>
    </p:spTree>
    <p:extLst>
      <p:ext uri="{BB962C8B-B14F-4D97-AF65-F5344CB8AC3E}">
        <p14:creationId xmlns:p14="http://schemas.microsoft.com/office/powerpoint/2010/main" val="22897628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5B219-9339-0742-BDC7-760C90597851}" type="slidenum">
              <a:rPr lang="en-US"/>
              <a:pPr>
                <a:defRPr/>
              </a:pPr>
              <a:t>‹#›</a:t>
            </a:fld>
            <a:endParaRPr lang="en-US"/>
          </a:p>
        </p:txBody>
      </p:sp>
    </p:spTree>
    <p:extLst>
      <p:ext uri="{BB962C8B-B14F-4D97-AF65-F5344CB8AC3E}">
        <p14:creationId xmlns:p14="http://schemas.microsoft.com/office/powerpoint/2010/main" val="99349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2E179A-0221-6D4D-AC43-77C185E4B33C}" type="slidenum">
              <a:rPr lang="en-US"/>
              <a:pPr>
                <a:defRPr/>
              </a:pPr>
              <a:t>‹#›</a:t>
            </a:fld>
            <a:endParaRPr lang="en-US"/>
          </a:p>
        </p:txBody>
      </p:sp>
    </p:spTree>
    <p:extLst>
      <p:ext uri="{BB962C8B-B14F-4D97-AF65-F5344CB8AC3E}">
        <p14:creationId xmlns:p14="http://schemas.microsoft.com/office/powerpoint/2010/main" val="76469724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4D0E3-BD10-2945-9929-D7757BDB19A0}" type="slidenum">
              <a:rPr lang="en-US"/>
              <a:pPr>
                <a:defRPr/>
              </a:pPr>
              <a:t>‹#›</a:t>
            </a:fld>
            <a:endParaRPr lang="en-US"/>
          </a:p>
        </p:txBody>
      </p:sp>
    </p:spTree>
    <p:extLst>
      <p:ext uri="{BB962C8B-B14F-4D97-AF65-F5344CB8AC3E}">
        <p14:creationId xmlns:p14="http://schemas.microsoft.com/office/powerpoint/2010/main" val="227240162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FD4B0-24A8-C34E-A3EE-4105A7AF1045}" type="slidenum">
              <a:rPr lang="en-US"/>
              <a:pPr>
                <a:defRPr/>
              </a:pPr>
              <a:t>‹#›</a:t>
            </a:fld>
            <a:endParaRPr lang="en-US"/>
          </a:p>
        </p:txBody>
      </p:sp>
    </p:spTree>
    <p:extLst>
      <p:ext uri="{BB962C8B-B14F-4D97-AF65-F5344CB8AC3E}">
        <p14:creationId xmlns:p14="http://schemas.microsoft.com/office/powerpoint/2010/main" val="42921324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0EB5E-7374-B147-BE31-2EC6D694A988}" type="slidenum">
              <a:rPr lang="en-US"/>
              <a:pPr>
                <a:defRPr/>
              </a:pPr>
              <a:t>‹#›</a:t>
            </a:fld>
            <a:endParaRPr lang="en-US"/>
          </a:p>
        </p:txBody>
      </p:sp>
    </p:spTree>
    <p:extLst>
      <p:ext uri="{BB962C8B-B14F-4D97-AF65-F5344CB8AC3E}">
        <p14:creationId xmlns:p14="http://schemas.microsoft.com/office/powerpoint/2010/main" val="12723111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F69A14-9E33-1549-ADEE-FDAF177E7CE2}" type="slidenum">
              <a:rPr lang="en-US"/>
              <a:pPr>
                <a:defRPr/>
              </a:pPr>
              <a:t>‹#›</a:t>
            </a:fld>
            <a:endParaRPr lang="en-US"/>
          </a:p>
        </p:txBody>
      </p:sp>
    </p:spTree>
    <p:extLst>
      <p:ext uri="{BB962C8B-B14F-4D97-AF65-F5344CB8AC3E}">
        <p14:creationId xmlns:p14="http://schemas.microsoft.com/office/powerpoint/2010/main" val="3917954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D03242-C86C-9D4A-A857-FFA9EC04FF05}" type="slidenum">
              <a:rPr lang="en-US"/>
              <a:pPr>
                <a:defRPr/>
              </a:pPr>
              <a:t>‹#›</a:t>
            </a:fld>
            <a:endParaRPr lang="en-US"/>
          </a:p>
        </p:txBody>
      </p:sp>
    </p:spTree>
    <p:extLst>
      <p:ext uri="{BB962C8B-B14F-4D97-AF65-F5344CB8AC3E}">
        <p14:creationId xmlns:p14="http://schemas.microsoft.com/office/powerpoint/2010/main" val="25706097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BB064-96A8-4D4E-A69A-485FDBC83158}" type="slidenum">
              <a:rPr lang="en-US"/>
              <a:pPr>
                <a:defRPr/>
              </a:pPr>
              <a:t>‹#›</a:t>
            </a:fld>
            <a:endParaRPr lang="en-US"/>
          </a:p>
        </p:txBody>
      </p:sp>
    </p:spTree>
    <p:extLst>
      <p:ext uri="{BB962C8B-B14F-4D97-AF65-F5344CB8AC3E}">
        <p14:creationId xmlns:p14="http://schemas.microsoft.com/office/powerpoint/2010/main" val="392924503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596ED-9389-284A-89BC-0F940817E793}" type="slidenum">
              <a:rPr lang="en-US"/>
              <a:pPr>
                <a:defRPr/>
              </a:pPr>
              <a:t>‹#›</a:t>
            </a:fld>
            <a:endParaRPr lang="en-US"/>
          </a:p>
        </p:txBody>
      </p:sp>
    </p:spTree>
    <p:extLst>
      <p:ext uri="{BB962C8B-B14F-4D97-AF65-F5344CB8AC3E}">
        <p14:creationId xmlns:p14="http://schemas.microsoft.com/office/powerpoint/2010/main" val="358854801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5D6D7A-C01E-E34D-8BB1-721BCF9EC3CE}" type="slidenum">
              <a:rPr lang="en-US"/>
              <a:pPr>
                <a:defRPr/>
              </a:pPr>
              <a:t>‹#›</a:t>
            </a:fld>
            <a:endParaRPr lang="en-US"/>
          </a:p>
        </p:txBody>
      </p:sp>
    </p:spTree>
    <p:extLst>
      <p:ext uri="{BB962C8B-B14F-4D97-AF65-F5344CB8AC3E}">
        <p14:creationId xmlns:p14="http://schemas.microsoft.com/office/powerpoint/2010/main" val="194960821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C716B1-EAA2-1349-B160-F5B0681DAD55}" type="slidenum">
              <a:rPr lang="en-US"/>
              <a:pPr>
                <a:defRPr/>
              </a:pPr>
              <a:t>‹#›</a:t>
            </a:fld>
            <a:endParaRPr lang="en-US"/>
          </a:p>
        </p:txBody>
      </p:sp>
    </p:spTree>
    <p:extLst>
      <p:ext uri="{BB962C8B-B14F-4D97-AF65-F5344CB8AC3E}">
        <p14:creationId xmlns:p14="http://schemas.microsoft.com/office/powerpoint/2010/main" val="6558593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76D5AD-4784-4A4D-A9D9-A5897D4A5C92}" type="slidenum">
              <a:rPr lang="en-US"/>
              <a:pPr>
                <a:defRPr/>
              </a:pPr>
              <a:t>‹#›</a:t>
            </a:fld>
            <a:endParaRPr lang="en-US"/>
          </a:p>
        </p:txBody>
      </p:sp>
    </p:spTree>
    <p:extLst>
      <p:ext uri="{BB962C8B-B14F-4D97-AF65-F5344CB8AC3E}">
        <p14:creationId xmlns:p14="http://schemas.microsoft.com/office/powerpoint/2010/main" val="3200272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AA4AAB-D77E-D447-8930-E3757BEB27FD}" type="slidenum">
              <a:rPr lang="en-US"/>
              <a:pPr>
                <a:defRPr/>
              </a:pPr>
              <a:t>‹#›</a:t>
            </a:fld>
            <a:endParaRPr lang="en-US"/>
          </a:p>
        </p:txBody>
      </p:sp>
    </p:spTree>
    <p:extLst>
      <p:ext uri="{BB962C8B-B14F-4D97-AF65-F5344CB8AC3E}">
        <p14:creationId xmlns:p14="http://schemas.microsoft.com/office/powerpoint/2010/main" val="141815224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A108EB7-FDCB-F942-AE13-40A9FDF77265}" type="slidenum">
              <a:rPr lang="en-US"/>
              <a:pPr>
                <a:defRPr/>
              </a:pPr>
              <a:t>‹#›</a:t>
            </a:fld>
            <a:endParaRPr lang="en-US"/>
          </a:p>
        </p:txBody>
      </p:sp>
    </p:spTree>
    <p:extLst>
      <p:ext uri="{BB962C8B-B14F-4D97-AF65-F5344CB8AC3E}">
        <p14:creationId xmlns:p14="http://schemas.microsoft.com/office/powerpoint/2010/main" val="441741337"/>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14D711D-069F-9F45-9FB7-656DFAE02375}" type="slidenum">
              <a:rPr lang="en-US"/>
              <a:pPr>
                <a:defRPr/>
              </a:pPr>
              <a:t>‹#›</a:t>
            </a:fld>
            <a:endParaRPr lang="en-US"/>
          </a:p>
        </p:txBody>
      </p:sp>
    </p:spTree>
    <p:extLst>
      <p:ext uri="{BB962C8B-B14F-4D97-AF65-F5344CB8AC3E}">
        <p14:creationId xmlns:p14="http://schemas.microsoft.com/office/powerpoint/2010/main" val="3966949537"/>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7EF6A5-993F-9A4D-941B-734E9037CCF4}" type="slidenum">
              <a:rPr lang="en-US"/>
              <a:pPr>
                <a:defRPr/>
              </a:pPr>
              <a:t>‹#›</a:t>
            </a:fld>
            <a:endParaRPr lang="en-US"/>
          </a:p>
        </p:txBody>
      </p:sp>
    </p:spTree>
    <p:extLst>
      <p:ext uri="{BB962C8B-B14F-4D97-AF65-F5344CB8AC3E}">
        <p14:creationId xmlns:p14="http://schemas.microsoft.com/office/powerpoint/2010/main" val="2033085473"/>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A127A33-D9FC-564F-8D03-BC740F55F778}" type="slidenum">
              <a:rPr lang="en-US"/>
              <a:pPr>
                <a:defRPr/>
              </a:pPr>
              <a:t>‹#›</a:t>
            </a:fld>
            <a:endParaRPr lang="en-US"/>
          </a:p>
        </p:txBody>
      </p:sp>
    </p:spTree>
    <p:extLst>
      <p:ext uri="{BB962C8B-B14F-4D97-AF65-F5344CB8AC3E}">
        <p14:creationId xmlns:p14="http://schemas.microsoft.com/office/powerpoint/2010/main" val="1675857731"/>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C9C001D-EE99-7B44-BBF9-FB9CF19CEE59}" type="slidenum">
              <a:rPr lang="en-US"/>
              <a:pPr>
                <a:defRPr/>
              </a:pPr>
              <a:t>‹#›</a:t>
            </a:fld>
            <a:endParaRPr lang="en-US"/>
          </a:p>
        </p:txBody>
      </p:sp>
    </p:spTree>
    <p:extLst>
      <p:ext uri="{BB962C8B-B14F-4D97-AF65-F5344CB8AC3E}">
        <p14:creationId xmlns:p14="http://schemas.microsoft.com/office/powerpoint/2010/main" val="53032302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2DCF180-B55D-2840-AC24-BDB5AF8295E8}" type="slidenum">
              <a:rPr lang="en-US"/>
              <a:pPr>
                <a:defRPr/>
              </a:pPr>
              <a:t>‹#›</a:t>
            </a:fld>
            <a:endParaRPr lang="en-US"/>
          </a:p>
        </p:txBody>
      </p:sp>
    </p:spTree>
    <p:extLst>
      <p:ext uri="{BB962C8B-B14F-4D97-AF65-F5344CB8AC3E}">
        <p14:creationId xmlns:p14="http://schemas.microsoft.com/office/powerpoint/2010/main" val="1872592806"/>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376533-1250-6D4E-8E10-668EC84CFF2A}" type="slidenum">
              <a:rPr lang="en-US"/>
              <a:pPr>
                <a:defRPr/>
              </a:pPr>
              <a:t>‹#›</a:t>
            </a:fld>
            <a:endParaRPr lang="en-US"/>
          </a:p>
        </p:txBody>
      </p:sp>
    </p:spTree>
    <p:extLst>
      <p:ext uri="{BB962C8B-B14F-4D97-AF65-F5344CB8AC3E}">
        <p14:creationId xmlns:p14="http://schemas.microsoft.com/office/powerpoint/2010/main" val="1357883041"/>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40E7F2C-3AA8-AF4F-B035-89F2C7AD71D5}" type="slidenum">
              <a:rPr lang="en-US"/>
              <a:pPr>
                <a:defRPr/>
              </a:pPr>
              <a:t>‹#›</a:t>
            </a:fld>
            <a:endParaRPr lang="en-US"/>
          </a:p>
        </p:txBody>
      </p:sp>
    </p:spTree>
    <p:extLst>
      <p:ext uri="{BB962C8B-B14F-4D97-AF65-F5344CB8AC3E}">
        <p14:creationId xmlns:p14="http://schemas.microsoft.com/office/powerpoint/2010/main" val="138822720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5DDF4F-059E-6D49-8821-C3B7BE675AAB}" type="slidenum">
              <a:rPr lang="en-US"/>
              <a:pPr>
                <a:defRPr/>
              </a:pPr>
              <a:t>‹#›</a:t>
            </a:fld>
            <a:endParaRPr lang="en-US"/>
          </a:p>
        </p:txBody>
      </p:sp>
    </p:spTree>
    <p:extLst>
      <p:ext uri="{BB962C8B-B14F-4D97-AF65-F5344CB8AC3E}">
        <p14:creationId xmlns:p14="http://schemas.microsoft.com/office/powerpoint/2010/main" val="4134436437"/>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E658B2-B3FC-4346-9CAA-63F224CC9711}" type="slidenum">
              <a:rPr lang="en-US"/>
              <a:pPr>
                <a:defRPr/>
              </a:pPr>
              <a:t>‹#›</a:t>
            </a:fld>
            <a:endParaRPr lang="en-US"/>
          </a:p>
        </p:txBody>
      </p:sp>
    </p:spTree>
    <p:extLst>
      <p:ext uri="{BB962C8B-B14F-4D97-AF65-F5344CB8AC3E}">
        <p14:creationId xmlns:p14="http://schemas.microsoft.com/office/powerpoint/2010/main" val="389779976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7A9EE8-DB18-E94D-8C68-9F06527EBB6C}" type="slidenum">
              <a:rPr lang="en-US"/>
              <a:pPr>
                <a:defRPr/>
              </a:pPr>
              <a:t>‹#›</a:t>
            </a:fld>
            <a:endParaRPr lang="en-US"/>
          </a:p>
        </p:txBody>
      </p:sp>
    </p:spTree>
    <p:extLst>
      <p:ext uri="{BB962C8B-B14F-4D97-AF65-F5344CB8AC3E}">
        <p14:creationId xmlns:p14="http://schemas.microsoft.com/office/powerpoint/2010/main" val="326837649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E9560F2-2617-4447-B6CD-5DE52ECE9CD1}" type="slidenum">
              <a:rPr lang="en-US"/>
              <a:pPr>
                <a:defRPr/>
              </a:pPr>
              <a:t>‹#›</a:t>
            </a:fld>
            <a:endParaRPr lang="en-US"/>
          </a:p>
        </p:txBody>
      </p:sp>
    </p:spTree>
    <p:extLst>
      <p:ext uri="{BB962C8B-B14F-4D97-AF65-F5344CB8AC3E}">
        <p14:creationId xmlns:p14="http://schemas.microsoft.com/office/powerpoint/2010/main" val="46137162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83E7972-2268-184B-8DEF-0E1AA723E59A}" type="slidenum">
              <a:rPr lang="en-US"/>
              <a:pPr>
                <a:defRPr/>
              </a:pPr>
              <a:t>‹#›</a:t>
            </a:fld>
            <a:endParaRPr lang="en-US"/>
          </a:p>
        </p:txBody>
      </p:sp>
    </p:spTree>
    <p:extLst>
      <p:ext uri="{BB962C8B-B14F-4D97-AF65-F5344CB8AC3E}">
        <p14:creationId xmlns:p14="http://schemas.microsoft.com/office/powerpoint/2010/main" val="21749136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86B7F73-E8D0-9B49-B323-85D1F50450D7}" type="slidenum">
              <a:rPr lang="en-US"/>
              <a:pPr>
                <a:defRPr/>
              </a:pPr>
              <a:t>‹#›</a:t>
            </a:fld>
            <a:endParaRPr lang="en-US"/>
          </a:p>
        </p:txBody>
      </p:sp>
    </p:spTree>
    <p:extLst>
      <p:ext uri="{BB962C8B-B14F-4D97-AF65-F5344CB8AC3E}">
        <p14:creationId xmlns:p14="http://schemas.microsoft.com/office/powerpoint/2010/main" val="36258497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7F84453-A41C-1A40-A02B-6997E0E77919}" type="slidenum">
              <a:rPr lang="en-US"/>
              <a:pPr>
                <a:defRPr/>
              </a:pPr>
              <a:t>‹#›</a:t>
            </a:fld>
            <a:endParaRPr lang="en-US"/>
          </a:p>
        </p:txBody>
      </p:sp>
    </p:spTree>
    <p:extLst>
      <p:ext uri="{BB962C8B-B14F-4D97-AF65-F5344CB8AC3E}">
        <p14:creationId xmlns:p14="http://schemas.microsoft.com/office/powerpoint/2010/main" val="21412555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8FEBE5E-1AF4-9448-A0D0-1DAADDBDB51F}" type="slidenum">
              <a:rPr lang="en-US"/>
              <a:pPr>
                <a:defRPr/>
              </a:pPr>
              <a:t>‹#›</a:t>
            </a:fld>
            <a:endParaRPr lang="en-US"/>
          </a:p>
        </p:txBody>
      </p:sp>
    </p:spTree>
    <p:extLst>
      <p:ext uri="{BB962C8B-B14F-4D97-AF65-F5344CB8AC3E}">
        <p14:creationId xmlns:p14="http://schemas.microsoft.com/office/powerpoint/2010/main" val="39832498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0719DA0-7291-2643-9D9D-DEABA4C2C1A0}" type="slidenum">
              <a:rPr lang="en-US"/>
              <a:pPr>
                <a:defRPr/>
              </a:pPr>
              <a:t>‹#›</a:t>
            </a:fld>
            <a:endParaRPr lang="en-US"/>
          </a:p>
        </p:txBody>
      </p:sp>
    </p:spTree>
    <p:extLst>
      <p:ext uri="{BB962C8B-B14F-4D97-AF65-F5344CB8AC3E}">
        <p14:creationId xmlns:p14="http://schemas.microsoft.com/office/powerpoint/2010/main" val="325245561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86E74D-9C59-6841-8316-0C9C1C8241B3}" type="slidenum">
              <a:rPr lang="en-US"/>
              <a:pPr>
                <a:defRPr/>
              </a:pPr>
              <a:t>‹#›</a:t>
            </a:fld>
            <a:endParaRPr lang="en-US"/>
          </a:p>
        </p:txBody>
      </p:sp>
    </p:spTree>
    <p:extLst>
      <p:ext uri="{BB962C8B-B14F-4D97-AF65-F5344CB8AC3E}">
        <p14:creationId xmlns:p14="http://schemas.microsoft.com/office/powerpoint/2010/main" val="70157677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5ADC0F5-76FA-9147-B341-F7B5529F12A5}" type="slidenum">
              <a:rPr lang="en-US"/>
              <a:pPr>
                <a:defRPr/>
              </a:pPr>
              <a:t>‹#›</a:t>
            </a:fld>
            <a:endParaRPr lang="en-US"/>
          </a:p>
        </p:txBody>
      </p:sp>
    </p:spTree>
    <p:extLst>
      <p:ext uri="{BB962C8B-B14F-4D97-AF65-F5344CB8AC3E}">
        <p14:creationId xmlns:p14="http://schemas.microsoft.com/office/powerpoint/2010/main" val="6609137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AC01C11-AF11-DA45-83E8-6D6EDE361A73}" type="slidenum">
              <a:rPr lang="en-US"/>
              <a:pPr>
                <a:defRPr/>
              </a:pPr>
              <a:t>‹#›</a:t>
            </a:fld>
            <a:endParaRPr lang="en-US"/>
          </a:p>
        </p:txBody>
      </p:sp>
    </p:spTree>
    <p:extLst>
      <p:ext uri="{BB962C8B-B14F-4D97-AF65-F5344CB8AC3E}">
        <p14:creationId xmlns:p14="http://schemas.microsoft.com/office/powerpoint/2010/main" val="42148418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A5380F9-1CFF-8347-9990-CE4E1ADD7E2E}" type="slidenum">
              <a:rPr lang="en-US"/>
              <a:pPr>
                <a:defRPr/>
              </a:pPr>
              <a:t>‹#›</a:t>
            </a:fld>
            <a:endParaRPr lang="en-US"/>
          </a:p>
        </p:txBody>
      </p:sp>
    </p:spTree>
    <p:extLst>
      <p:ext uri="{BB962C8B-B14F-4D97-AF65-F5344CB8AC3E}">
        <p14:creationId xmlns:p14="http://schemas.microsoft.com/office/powerpoint/2010/main" val="1832232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7D0A87-6A90-A24D-81EC-58158919202E}" type="slidenum">
              <a:rPr lang="en-US"/>
              <a:pPr>
                <a:defRPr/>
              </a:pPr>
              <a:t>‹#›</a:t>
            </a:fld>
            <a:endParaRPr lang="en-US"/>
          </a:p>
        </p:txBody>
      </p:sp>
    </p:spTree>
    <p:extLst>
      <p:ext uri="{BB962C8B-B14F-4D97-AF65-F5344CB8AC3E}">
        <p14:creationId xmlns:p14="http://schemas.microsoft.com/office/powerpoint/2010/main" val="346356661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D44E6C9-6A6C-DB4B-AC2E-008900415069}" type="slidenum">
              <a:rPr lang="en-US"/>
              <a:pPr>
                <a:defRPr/>
              </a:pPr>
              <a:t>‹#›</a:t>
            </a:fld>
            <a:endParaRPr lang="en-US"/>
          </a:p>
        </p:txBody>
      </p:sp>
    </p:spTree>
    <p:extLst>
      <p:ext uri="{BB962C8B-B14F-4D97-AF65-F5344CB8AC3E}">
        <p14:creationId xmlns:p14="http://schemas.microsoft.com/office/powerpoint/2010/main" val="240472840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A396AF2-6D44-D441-BBD3-248CCE9EE20F}" type="slidenum">
              <a:rPr lang="en-US"/>
              <a:pPr>
                <a:defRPr/>
              </a:pPr>
              <a:t>‹#›</a:t>
            </a:fld>
            <a:endParaRPr lang="en-US"/>
          </a:p>
        </p:txBody>
      </p:sp>
    </p:spTree>
    <p:extLst>
      <p:ext uri="{BB962C8B-B14F-4D97-AF65-F5344CB8AC3E}">
        <p14:creationId xmlns:p14="http://schemas.microsoft.com/office/powerpoint/2010/main" val="245002418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276F7AB6-B3B8-3C49-8EF3-A1133FEACCA2}" type="slidenum">
              <a:rPr lang="en-US"/>
              <a:pPr>
                <a:defRPr/>
              </a:pPr>
              <a:t>‹#›</a:t>
            </a:fld>
            <a:endParaRPr lang="en-US"/>
          </a:p>
        </p:txBody>
      </p:sp>
    </p:spTree>
    <p:extLst>
      <p:ext uri="{BB962C8B-B14F-4D97-AF65-F5344CB8AC3E}">
        <p14:creationId xmlns:p14="http://schemas.microsoft.com/office/powerpoint/2010/main" val="31956182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1A4B7151-A4E8-7543-98D9-A083FC1735DD}" type="slidenum">
              <a:rPr lang="en-US"/>
              <a:pPr>
                <a:defRPr/>
              </a:pPr>
              <a:t>‹#›</a:t>
            </a:fld>
            <a:endParaRPr lang="en-US"/>
          </a:p>
        </p:txBody>
      </p:sp>
    </p:spTree>
    <p:extLst>
      <p:ext uri="{BB962C8B-B14F-4D97-AF65-F5344CB8AC3E}">
        <p14:creationId xmlns:p14="http://schemas.microsoft.com/office/powerpoint/2010/main" val="157508117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DE7CA81-37C3-634E-9F87-E471BC2B8CA1}" type="slidenum">
              <a:rPr lang="en-US"/>
              <a:pPr>
                <a:defRPr/>
              </a:pPr>
              <a:t>‹#›</a:t>
            </a:fld>
            <a:endParaRPr lang="en-US"/>
          </a:p>
        </p:txBody>
      </p:sp>
    </p:spTree>
    <p:extLst>
      <p:ext uri="{BB962C8B-B14F-4D97-AF65-F5344CB8AC3E}">
        <p14:creationId xmlns:p14="http://schemas.microsoft.com/office/powerpoint/2010/main" val="235835272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9A7214A-B59A-8747-8775-F3EBC7F9D2E9}" type="slidenum">
              <a:rPr lang="en-US"/>
              <a:pPr>
                <a:defRPr/>
              </a:pPr>
              <a:t>‹#›</a:t>
            </a:fld>
            <a:endParaRPr lang="en-US"/>
          </a:p>
        </p:txBody>
      </p:sp>
    </p:spTree>
    <p:extLst>
      <p:ext uri="{BB962C8B-B14F-4D97-AF65-F5344CB8AC3E}">
        <p14:creationId xmlns:p14="http://schemas.microsoft.com/office/powerpoint/2010/main" val="17394173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2E4E9E7-FAB7-D54E-B493-B03A12E5C6FF}" type="slidenum">
              <a:rPr lang="en-US"/>
              <a:pPr>
                <a:defRPr/>
              </a:pPr>
              <a:t>‹#›</a:t>
            </a:fld>
            <a:endParaRPr lang="en-US"/>
          </a:p>
        </p:txBody>
      </p:sp>
    </p:spTree>
    <p:extLst>
      <p:ext uri="{BB962C8B-B14F-4D97-AF65-F5344CB8AC3E}">
        <p14:creationId xmlns:p14="http://schemas.microsoft.com/office/powerpoint/2010/main" val="382130265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53CBE761-6502-1E43-B357-37A33F8EC724}" type="slidenum">
              <a:rPr lang="en-US"/>
              <a:pPr>
                <a:defRPr/>
              </a:pPr>
              <a:t>‹#›</a:t>
            </a:fld>
            <a:endParaRPr lang="en-US"/>
          </a:p>
        </p:txBody>
      </p:sp>
    </p:spTree>
    <p:extLst>
      <p:ext uri="{BB962C8B-B14F-4D97-AF65-F5344CB8AC3E}">
        <p14:creationId xmlns:p14="http://schemas.microsoft.com/office/powerpoint/2010/main" val="192012988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79F8DD01-3B9C-F34D-871D-2D3F460D10E7}" type="slidenum">
              <a:rPr lang="en-US"/>
              <a:pPr>
                <a:defRPr/>
              </a:pPr>
              <a:t>‹#›</a:t>
            </a:fld>
            <a:endParaRPr lang="en-US"/>
          </a:p>
        </p:txBody>
      </p:sp>
    </p:spTree>
    <p:extLst>
      <p:ext uri="{BB962C8B-B14F-4D97-AF65-F5344CB8AC3E}">
        <p14:creationId xmlns:p14="http://schemas.microsoft.com/office/powerpoint/2010/main" val="347223962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95116D77-EF1D-FE48-8D9E-B50973F82B7C}" type="slidenum">
              <a:rPr lang="en-US"/>
              <a:pPr>
                <a:defRPr/>
              </a:pPr>
              <a:t>‹#›</a:t>
            </a:fld>
            <a:endParaRPr lang="en-US"/>
          </a:p>
        </p:txBody>
      </p:sp>
    </p:spTree>
    <p:extLst>
      <p:ext uri="{BB962C8B-B14F-4D97-AF65-F5344CB8AC3E}">
        <p14:creationId xmlns:p14="http://schemas.microsoft.com/office/powerpoint/2010/main" val="646981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7C8519-4B94-6D40-B162-7FFC422C7652}" type="slidenum">
              <a:rPr lang="en-US"/>
              <a:pPr>
                <a:defRPr/>
              </a:pPr>
              <a:t>‹#›</a:t>
            </a:fld>
            <a:endParaRPr lang="en-US"/>
          </a:p>
        </p:txBody>
      </p:sp>
    </p:spTree>
    <p:extLst>
      <p:ext uri="{BB962C8B-B14F-4D97-AF65-F5344CB8AC3E}">
        <p14:creationId xmlns:p14="http://schemas.microsoft.com/office/powerpoint/2010/main" val="412355222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16C2242-F54B-7246-B157-EEB331E89E0E}" type="slidenum">
              <a:rPr lang="en-US"/>
              <a:pPr>
                <a:defRPr/>
              </a:pPr>
              <a:t>‹#›</a:t>
            </a:fld>
            <a:endParaRPr lang="en-US"/>
          </a:p>
        </p:txBody>
      </p:sp>
    </p:spTree>
    <p:extLst>
      <p:ext uri="{BB962C8B-B14F-4D97-AF65-F5344CB8AC3E}">
        <p14:creationId xmlns:p14="http://schemas.microsoft.com/office/powerpoint/2010/main" val="264830607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FE6179D-C1FC-7247-A43F-935F0DA7B18B}" type="slidenum">
              <a:rPr lang="en-US"/>
              <a:pPr>
                <a:defRPr/>
              </a:pPr>
              <a:t>‹#›</a:t>
            </a:fld>
            <a:endParaRPr lang="en-US"/>
          </a:p>
        </p:txBody>
      </p:sp>
    </p:spTree>
    <p:extLst>
      <p:ext uri="{BB962C8B-B14F-4D97-AF65-F5344CB8AC3E}">
        <p14:creationId xmlns:p14="http://schemas.microsoft.com/office/powerpoint/2010/main" val="5251223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7D81A64-0566-1849-8244-023BCA64B26C}" type="slidenum">
              <a:rPr lang="en-US"/>
              <a:pPr>
                <a:defRPr/>
              </a:pPr>
              <a:t>‹#›</a:t>
            </a:fld>
            <a:endParaRPr lang="en-US"/>
          </a:p>
        </p:txBody>
      </p:sp>
    </p:spTree>
    <p:extLst>
      <p:ext uri="{BB962C8B-B14F-4D97-AF65-F5344CB8AC3E}">
        <p14:creationId xmlns:p14="http://schemas.microsoft.com/office/powerpoint/2010/main" val="82260427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90C6F8-CF93-5948-B6D8-F3B557C31F3F}" type="slidenum">
              <a:rPr lang="en-US"/>
              <a:pPr>
                <a:defRPr/>
              </a:pPr>
              <a:t>‹#›</a:t>
            </a:fld>
            <a:endParaRPr lang="en-US"/>
          </a:p>
        </p:txBody>
      </p:sp>
    </p:spTree>
    <p:extLst>
      <p:ext uri="{BB962C8B-B14F-4D97-AF65-F5344CB8AC3E}">
        <p14:creationId xmlns:p14="http://schemas.microsoft.com/office/powerpoint/2010/main" val="14072231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B8C9273C-E332-7D49-BD1B-7D4826C6E75A}" type="slidenum">
              <a:rPr lang="en-US"/>
              <a:pPr>
                <a:defRPr/>
              </a:pPr>
              <a:t>‹#›</a:t>
            </a:fld>
            <a:endParaRPr lang="en-US"/>
          </a:p>
        </p:txBody>
      </p:sp>
    </p:spTree>
    <p:extLst>
      <p:ext uri="{BB962C8B-B14F-4D97-AF65-F5344CB8AC3E}">
        <p14:creationId xmlns:p14="http://schemas.microsoft.com/office/powerpoint/2010/main" val="18232093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C13406CB-C42C-FE4A-9F32-ECBC7F09A023}" type="slidenum">
              <a:rPr lang="en-US"/>
              <a:pPr>
                <a:defRPr/>
              </a:pPr>
              <a:t>‹#›</a:t>
            </a:fld>
            <a:endParaRPr lang="en-US"/>
          </a:p>
        </p:txBody>
      </p:sp>
    </p:spTree>
    <p:extLst>
      <p:ext uri="{BB962C8B-B14F-4D97-AF65-F5344CB8AC3E}">
        <p14:creationId xmlns:p14="http://schemas.microsoft.com/office/powerpoint/2010/main" val="159704678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18293684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223072496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211539861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27625733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DEAD353-4580-C14D-A30A-B86286977AC4}" type="slidenum">
              <a:rPr lang="en-US"/>
              <a:pPr>
                <a:defRPr/>
              </a:pPr>
              <a:t>‹#›</a:t>
            </a:fld>
            <a:endParaRPr lang="en-US"/>
          </a:p>
        </p:txBody>
      </p:sp>
    </p:spTree>
    <p:extLst>
      <p:ext uri="{BB962C8B-B14F-4D97-AF65-F5344CB8AC3E}">
        <p14:creationId xmlns:p14="http://schemas.microsoft.com/office/powerpoint/2010/main" val="319516667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228170683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214141933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323949248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165129310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99070913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252629898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375628596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74676504"/>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577309927"/>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26584542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pPr>
                <a:defRPr/>
              </a:pPr>
              <a:t>‹#›</a:t>
            </a:fld>
            <a:endParaRPr lang="en-US"/>
          </a:p>
        </p:txBody>
      </p:sp>
    </p:spTree>
    <p:extLst>
      <p:ext uri="{BB962C8B-B14F-4D97-AF65-F5344CB8AC3E}">
        <p14:creationId xmlns:p14="http://schemas.microsoft.com/office/powerpoint/2010/main" val="31436309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79C312-9394-FE48-A409-C1D3C1C46B6C}" type="slidenum">
              <a:rPr lang="en-US"/>
              <a:pPr>
                <a:defRPr/>
              </a:pPr>
              <a:t>‹#›</a:t>
            </a:fld>
            <a:endParaRPr lang="en-US"/>
          </a:p>
        </p:txBody>
      </p:sp>
    </p:spTree>
    <p:extLst>
      <p:ext uri="{BB962C8B-B14F-4D97-AF65-F5344CB8AC3E}">
        <p14:creationId xmlns:p14="http://schemas.microsoft.com/office/powerpoint/2010/main" val="251541190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85295181"/>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145725810"/>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098887076"/>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980993514"/>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833646562"/>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870708732"/>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568797651"/>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9358056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1EA06D6-6B87-4D46-B9CC-AEA74BA95A3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586140827"/>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3C79A5-DE53-1149-A9E6-D2713884ADD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32694109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BF15B6-54E6-9947-9EF0-8FF64C5CE104}" type="slidenum">
              <a:rPr lang="en-US"/>
              <a:pPr>
                <a:defRPr/>
              </a:pPr>
              <a:t>‹#›</a:t>
            </a:fld>
            <a:endParaRPr lang="en-US"/>
          </a:p>
        </p:txBody>
      </p:sp>
    </p:spTree>
    <p:extLst>
      <p:ext uri="{BB962C8B-B14F-4D97-AF65-F5344CB8AC3E}">
        <p14:creationId xmlns:p14="http://schemas.microsoft.com/office/powerpoint/2010/main" val="198916063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49A7EAB-011F-954C-87B8-4DAEA222CE7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998094434"/>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379D9CD-6353-C74D-9ACA-B03F751583F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052170814"/>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4FF8B9D-39E2-1746-BB72-359D4F27549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068726832"/>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EC525F80-B2E6-0141-AD0D-504ECA9645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801301449"/>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4AF827A-71A9-0948-9EE8-8C2F5C09547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538528153"/>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07F5C4-A7A7-5348-96E4-ED6A5FF2B90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382932365"/>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46BBC65-1E49-7F4A-AD01-7128C3101DB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620092052"/>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8C6013-CC56-1641-A880-E7061668D20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536871160"/>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6B99D5-944C-F046-A085-66C0FD9D72E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194384142"/>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DF4BFE9E-E6DE-2441-8540-9F5900BF0C2C}" type="datetimeFigureOut">
              <a:rPr lang="en-US"/>
              <a:pPr>
                <a:defRPr/>
              </a:pPr>
              <a:t>2/16/24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3A6237DE-440E-FE41-BBAD-8CE35D61D9E7}" type="slidenum">
              <a:rPr lang="en-US"/>
              <a:pPr>
                <a:defRPr/>
              </a:pPr>
              <a:t>‹#›</a:t>
            </a:fld>
            <a:endParaRPr lang="en-US"/>
          </a:p>
        </p:txBody>
      </p:sp>
    </p:spTree>
    <p:extLst>
      <p:ext uri="{BB962C8B-B14F-4D97-AF65-F5344CB8AC3E}">
        <p14:creationId xmlns:p14="http://schemas.microsoft.com/office/powerpoint/2010/main" val="973921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BC1DE6-0F60-C340-B4CA-384D60D22AA5}" type="slidenum">
              <a:rPr lang="en-US"/>
              <a:pPr>
                <a:defRPr/>
              </a:pPr>
              <a:t>‹#›</a:t>
            </a:fld>
            <a:endParaRPr lang="en-US"/>
          </a:p>
        </p:txBody>
      </p:sp>
    </p:spTree>
    <p:extLst>
      <p:ext uri="{BB962C8B-B14F-4D97-AF65-F5344CB8AC3E}">
        <p14:creationId xmlns:p14="http://schemas.microsoft.com/office/powerpoint/2010/main" val="170310227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F2B41199-185B-4B4B-BCA0-11046F5944DB}" type="datetimeFigureOut">
              <a:rPr lang="en-US"/>
              <a:pPr>
                <a:defRPr/>
              </a:pPr>
              <a:t>2/16/24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B1CD4FA-6E89-0944-8EE2-26726081A66B}" type="slidenum">
              <a:rPr lang="en-US"/>
              <a:pPr>
                <a:defRPr/>
              </a:pPr>
              <a:t>‹#›</a:t>
            </a:fld>
            <a:endParaRPr lang="en-US"/>
          </a:p>
        </p:txBody>
      </p:sp>
    </p:spTree>
    <p:extLst>
      <p:ext uri="{BB962C8B-B14F-4D97-AF65-F5344CB8AC3E}">
        <p14:creationId xmlns:p14="http://schemas.microsoft.com/office/powerpoint/2010/main" val="295539190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C5415864-B350-F944-A33F-1FB396C12B22}" type="datetimeFigureOut">
              <a:rPr lang="en-US"/>
              <a:pPr>
                <a:defRPr/>
              </a:pPr>
              <a:t>2/16/24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2E7D49A2-59D1-1A46-81AA-314D5C05011E}" type="slidenum">
              <a:rPr lang="en-US"/>
              <a:pPr>
                <a:defRPr/>
              </a:pPr>
              <a:t>‹#›</a:t>
            </a:fld>
            <a:endParaRPr lang="en-US"/>
          </a:p>
        </p:txBody>
      </p:sp>
    </p:spTree>
    <p:extLst>
      <p:ext uri="{BB962C8B-B14F-4D97-AF65-F5344CB8AC3E}">
        <p14:creationId xmlns:p14="http://schemas.microsoft.com/office/powerpoint/2010/main" val="67624894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A3B8476-5F8B-CA4E-AD68-B11DA62738D7}" type="datetimeFigureOut">
              <a:rPr lang="en-US"/>
              <a:pPr>
                <a:defRPr/>
              </a:pPr>
              <a:t>2/16/24</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41710195-EDB5-4248-A168-BA7A8AA45B73}" type="slidenum">
              <a:rPr lang="en-US"/>
              <a:pPr>
                <a:defRPr/>
              </a:pPr>
              <a:t>‹#›</a:t>
            </a:fld>
            <a:endParaRPr lang="en-US"/>
          </a:p>
        </p:txBody>
      </p:sp>
    </p:spTree>
    <p:extLst>
      <p:ext uri="{BB962C8B-B14F-4D97-AF65-F5344CB8AC3E}">
        <p14:creationId xmlns:p14="http://schemas.microsoft.com/office/powerpoint/2010/main" val="213169385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26BD5B6-7EDE-174D-9F33-7498F3F9CDEB}" type="datetimeFigureOut">
              <a:rPr lang="en-US"/>
              <a:pPr>
                <a:defRPr/>
              </a:pPr>
              <a:t>2/16/24</a:t>
            </a:fld>
            <a:endParaRPr lang="en-US"/>
          </a:p>
        </p:txBody>
      </p:sp>
      <p:sp>
        <p:nvSpPr>
          <p:cNvPr id="8" name="Footer Placeholder 7"/>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EDC9B17-C510-8E42-9DE4-0A81BA6E88D8}" type="slidenum">
              <a:rPr lang="en-US"/>
              <a:pPr>
                <a:defRPr/>
              </a:pPr>
              <a:t>‹#›</a:t>
            </a:fld>
            <a:endParaRPr lang="en-US"/>
          </a:p>
        </p:txBody>
      </p:sp>
    </p:spTree>
    <p:extLst>
      <p:ext uri="{BB962C8B-B14F-4D97-AF65-F5344CB8AC3E}">
        <p14:creationId xmlns:p14="http://schemas.microsoft.com/office/powerpoint/2010/main" val="100396006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1219230-C8B6-F447-B6C7-B3EEC81A092E}" type="datetimeFigureOut">
              <a:rPr lang="en-US"/>
              <a:pPr>
                <a:defRPr/>
              </a:pPr>
              <a:t>2/16/24</a:t>
            </a:fld>
            <a:endParaRPr lang="en-US"/>
          </a:p>
        </p:txBody>
      </p:sp>
      <p:sp>
        <p:nvSpPr>
          <p:cNvPr id="4" name="Footer Placeholder 3"/>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04529F2-7C75-9F48-B429-30920792C55F}" type="slidenum">
              <a:rPr lang="en-US"/>
              <a:pPr>
                <a:defRPr/>
              </a:pPr>
              <a:t>‹#›</a:t>
            </a:fld>
            <a:endParaRPr lang="en-US"/>
          </a:p>
        </p:txBody>
      </p:sp>
    </p:spTree>
    <p:extLst>
      <p:ext uri="{BB962C8B-B14F-4D97-AF65-F5344CB8AC3E}">
        <p14:creationId xmlns:p14="http://schemas.microsoft.com/office/powerpoint/2010/main" val="121798688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42589EBB-8456-5845-B562-0E191F3F01DE}" type="datetimeFigureOut">
              <a:rPr lang="en-US"/>
              <a:pPr>
                <a:defRPr/>
              </a:pPr>
              <a:t>2/16/24</a:t>
            </a:fld>
            <a:endParaRPr lang="en-US"/>
          </a:p>
        </p:txBody>
      </p:sp>
      <p:sp>
        <p:nvSpPr>
          <p:cNvPr id="3" name="Footer Placeholder 2"/>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926CF33-5A4A-5D42-AE58-E4636F8D3AFE}" type="slidenum">
              <a:rPr lang="en-US"/>
              <a:pPr>
                <a:defRPr/>
              </a:pPr>
              <a:t>‹#›</a:t>
            </a:fld>
            <a:endParaRPr lang="en-US"/>
          </a:p>
        </p:txBody>
      </p:sp>
    </p:spTree>
    <p:extLst>
      <p:ext uri="{BB962C8B-B14F-4D97-AF65-F5344CB8AC3E}">
        <p14:creationId xmlns:p14="http://schemas.microsoft.com/office/powerpoint/2010/main" val="404170849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5DDFF6-2B46-5C41-89A7-3BAC9D813C42}" type="datetimeFigureOut">
              <a:rPr lang="en-US"/>
              <a:pPr>
                <a:defRPr/>
              </a:pPr>
              <a:t>2/16/24</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8C59CE1-C709-5D44-A85E-6A12C12D4C89}" type="slidenum">
              <a:rPr lang="en-US"/>
              <a:pPr>
                <a:defRPr/>
              </a:pPr>
              <a:t>‹#›</a:t>
            </a:fld>
            <a:endParaRPr lang="en-US"/>
          </a:p>
        </p:txBody>
      </p:sp>
    </p:spTree>
    <p:extLst>
      <p:ext uri="{BB962C8B-B14F-4D97-AF65-F5344CB8AC3E}">
        <p14:creationId xmlns:p14="http://schemas.microsoft.com/office/powerpoint/2010/main" val="420976189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296C98-8B9E-A24F-9094-9CC6A9C385DE}" type="datetimeFigureOut">
              <a:rPr lang="en-US"/>
              <a:pPr>
                <a:defRPr/>
              </a:pPr>
              <a:t>2/16/24</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FFB39CE7-8323-D649-B94E-DBB1FAF285CC}" type="slidenum">
              <a:rPr lang="en-US"/>
              <a:pPr>
                <a:defRPr/>
              </a:pPr>
              <a:t>‹#›</a:t>
            </a:fld>
            <a:endParaRPr lang="en-US"/>
          </a:p>
        </p:txBody>
      </p:sp>
    </p:spTree>
    <p:extLst>
      <p:ext uri="{BB962C8B-B14F-4D97-AF65-F5344CB8AC3E}">
        <p14:creationId xmlns:p14="http://schemas.microsoft.com/office/powerpoint/2010/main" val="219479133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0F9B04A-E865-9746-A011-B603F98DB7D7}" type="datetimeFigureOut">
              <a:rPr lang="en-US"/>
              <a:pPr>
                <a:defRPr/>
              </a:pPr>
              <a:t>2/16/24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377667E-739E-F741-8EB0-1B41C9DB645E}" type="slidenum">
              <a:rPr lang="en-US"/>
              <a:pPr>
                <a:defRPr/>
              </a:pPr>
              <a:t>‹#›</a:t>
            </a:fld>
            <a:endParaRPr lang="en-US"/>
          </a:p>
        </p:txBody>
      </p:sp>
    </p:spTree>
    <p:extLst>
      <p:ext uri="{BB962C8B-B14F-4D97-AF65-F5344CB8AC3E}">
        <p14:creationId xmlns:p14="http://schemas.microsoft.com/office/powerpoint/2010/main" val="129636175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F77C801-3430-384E-A7A3-131371E8884A}" type="datetimeFigureOut">
              <a:rPr lang="en-US"/>
              <a:pPr>
                <a:defRPr/>
              </a:pPr>
              <a:t>2/16/24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E3F521D-DB26-5841-A98A-646D54909188}" type="slidenum">
              <a:rPr lang="en-US"/>
              <a:pPr>
                <a:defRPr/>
              </a:pPr>
              <a:t>‹#›</a:t>
            </a:fld>
            <a:endParaRPr lang="en-US"/>
          </a:p>
        </p:txBody>
      </p:sp>
    </p:spTree>
    <p:extLst>
      <p:ext uri="{BB962C8B-B14F-4D97-AF65-F5344CB8AC3E}">
        <p14:creationId xmlns:p14="http://schemas.microsoft.com/office/powerpoint/2010/main" val="3232497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8167E7-844B-4D47-BC66-59CC2D2D7FE0}" type="slidenum">
              <a:rPr lang="en-US"/>
              <a:pPr>
                <a:defRPr/>
              </a:pPr>
              <a:t>‹#›</a:t>
            </a:fld>
            <a:endParaRPr lang="en-US"/>
          </a:p>
        </p:txBody>
      </p:sp>
    </p:spTree>
    <p:extLst>
      <p:ext uri="{BB962C8B-B14F-4D97-AF65-F5344CB8AC3E}">
        <p14:creationId xmlns:p14="http://schemas.microsoft.com/office/powerpoint/2010/main" val="368120560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6273B50-3254-6C41-9A1B-C5F34824E714}" type="slidenum">
              <a:rPr lang="en-US"/>
              <a:pPr>
                <a:defRPr/>
              </a:pPr>
              <a:t>‹#›</a:t>
            </a:fld>
            <a:endParaRPr lang="en-US"/>
          </a:p>
        </p:txBody>
      </p:sp>
    </p:spTree>
    <p:extLst>
      <p:ext uri="{BB962C8B-B14F-4D97-AF65-F5344CB8AC3E}">
        <p14:creationId xmlns:p14="http://schemas.microsoft.com/office/powerpoint/2010/main" val="406549524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D9B4B16-FEC8-A94B-8336-D16060447914}" type="slidenum">
              <a:rPr lang="en-US"/>
              <a:pPr>
                <a:defRPr/>
              </a:pPr>
              <a:t>‹#›</a:t>
            </a:fld>
            <a:endParaRPr lang="en-US"/>
          </a:p>
        </p:txBody>
      </p:sp>
    </p:spTree>
    <p:extLst>
      <p:ext uri="{BB962C8B-B14F-4D97-AF65-F5344CB8AC3E}">
        <p14:creationId xmlns:p14="http://schemas.microsoft.com/office/powerpoint/2010/main" val="138845388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ACE0451-1E07-314C-8FB3-897FA06FC45A}" type="slidenum">
              <a:rPr lang="en-US"/>
              <a:pPr>
                <a:defRPr/>
              </a:pPr>
              <a:t>‹#›</a:t>
            </a:fld>
            <a:endParaRPr lang="en-US"/>
          </a:p>
        </p:txBody>
      </p:sp>
    </p:spTree>
    <p:extLst>
      <p:ext uri="{BB962C8B-B14F-4D97-AF65-F5344CB8AC3E}">
        <p14:creationId xmlns:p14="http://schemas.microsoft.com/office/powerpoint/2010/main" val="18080863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3133183-51AC-204E-B6F0-A8907F00D7E9}" type="slidenum">
              <a:rPr lang="en-US"/>
              <a:pPr>
                <a:defRPr/>
              </a:pPr>
              <a:t>‹#›</a:t>
            </a:fld>
            <a:endParaRPr lang="en-US"/>
          </a:p>
        </p:txBody>
      </p:sp>
    </p:spTree>
    <p:extLst>
      <p:ext uri="{BB962C8B-B14F-4D97-AF65-F5344CB8AC3E}">
        <p14:creationId xmlns:p14="http://schemas.microsoft.com/office/powerpoint/2010/main" val="270151338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7A0A76E-FC05-7345-B299-8F71F3086463}" type="slidenum">
              <a:rPr lang="en-US"/>
              <a:pPr>
                <a:defRPr/>
              </a:pPr>
              <a:t>‹#›</a:t>
            </a:fld>
            <a:endParaRPr lang="en-US"/>
          </a:p>
        </p:txBody>
      </p:sp>
    </p:spTree>
    <p:extLst>
      <p:ext uri="{BB962C8B-B14F-4D97-AF65-F5344CB8AC3E}">
        <p14:creationId xmlns:p14="http://schemas.microsoft.com/office/powerpoint/2010/main" val="111879138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383DEE5-BC9D-1C43-8350-B9C8C3293769}" type="slidenum">
              <a:rPr lang="en-US"/>
              <a:pPr>
                <a:defRPr/>
              </a:pPr>
              <a:t>‹#›</a:t>
            </a:fld>
            <a:endParaRPr lang="en-US"/>
          </a:p>
        </p:txBody>
      </p:sp>
    </p:spTree>
    <p:extLst>
      <p:ext uri="{BB962C8B-B14F-4D97-AF65-F5344CB8AC3E}">
        <p14:creationId xmlns:p14="http://schemas.microsoft.com/office/powerpoint/2010/main" val="6613213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C5F974E-73A0-F048-B98F-2AA881860BB1}" type="slidenum">
              <a:rPr lang="en-US"/>
              <a:pPr>
                <a:defRPr/>
              </a:pPr>
              <a:t>‹#›</a:t>
            </a:fld>
            <a:endParaRPr lang="en-US"/>
          </a:p>
        </p:txBody>
      </p:sp>
    </p:spTree>
    <p:extLst>
      <p:ext uri="{BB962C8B-B14F-4D97-AF65-F5344CB8AC3E}">
        <p14:creationId xmlns:p14="http://schemas.microsoft.com/office/powerpoint/2010/main" val="266680341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4337162-BA12-7D46-B512-7EDF3B6E70BC}" type="slidenum">
              <a:rPr lang="en-US"/>
              <a:pPr>
                <a:defRPr/>
              </a:pPr>
              <a:t>‹#›</a:t>
            </a:fld>
            <a:endParaRPr lang="en-US"/>
          </a:p>
        </p:txBody>
      </p:sp>
    </p:spTree>
    <p:extLst>
      <p:ext uri="{BB962C8B-B14F-4D97-AF65-F5344CB8AC3E}">
        <p14:creationId xmlns:p14="http://schemas.microsoft.com/office/powerpoint/2010/main" val="67581160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ED647-7812-D84C-A297-34CA10ABD84F}" type="slidenum">
              <a:rPr lang="en-US"/>
              <a:pPr>
                <a:defRPr/>
              </a:pPr>
              <a:t>‹#›</a:t>
            </a:fld>
            <a:endParaRPr lang="en-US"/>
          </a:p>
        </p:txBody>
      </p:sp>
    </p:spTree>
    <p:extLst>
      <p:ext uri="{BB962C8B-B14F-4D97-AF65-F5344CB8AC3E}">
        <p14:creationId xmlns:p14="http://schemas.microsoft.com/office/powerpoint/2010/main" val="407890191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42A2D4-5F29-9D4D-9521-017A32F33EB3}" type="slidenum">
              <a:rPr lang="en-US"/>
              <a:pPr>
                <a:defRPr/>
              </a:pPr>
              <a:t>‹#›</a:t>
            </a:fld>
            <a:endParaRPr lang="en-US"/>
          </a:p>
        </p:txBody>
      </p:sp>
    </p:spTree>
    <p:extLst>
      <p:ext uri="{BB962C8B-B14F-4D97-AF65-F5344CB8AC3E}">
        <p14:creationId xmlns:p14="http://schemas.microsoft.com/office/powerpoint/2010/main" val="29534929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5803A2-0CE3-E843-89E1-2797C10FA68D}" type="slidenum">
              <a:rPr lang="en-US"/>
              <a:pPr>
                <a:defRPr/>
              </a:pPr>
              <a:t>‹#›</a:t>
            </a:fld>
            <a:endParaRPr lang="en-US"/>
          </a:p>
        </p:txBody>
      </p:sp>
    </p:spTree>
    <p:extLst>
      <p:ext uri="{BB962C8B-B14F-4D97-AF65-F5344CB8AC3E}">
        <p14:creationId xmlns:p14="http://schemas.microsoft.com/office/powerpoint/2010/main" val="8293669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E183593-447B-8241-9447-2CC22756FC93}" type="slidenum">
              <a:rPr lang="en-US"/>
              <a:pPr>
                <a:defRPr/>
              </a:pPr>
              <a:t>‹#›</a:t>
            </a:fld>
            <a:endParaRPr lang="en-US"/>
          </a:p>
        </p:txBody>
      </p:sp>
    </p:spTree>
    <p:extLst>
      <p:ext uri="{BB962C8B-B14F-4D97-AF65-F5344CB8AC3E}">
        <p14:creationId xmlns:p14="http://schemas.microsoft.com/office/powerpoint/2010/main" val="380003770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234562990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397740366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137089329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133270758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15520235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157944390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403547685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19121556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3304862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pPr>
                <a:defRPr/>
              </a:pPr>
              <a:t>‹#›</a:t>
            </a:fld>
            <a:endParaRPr lang="en-US"/>
          </a:p>
        </p:txBody>
      </p:sp>
    </p:spTree>
    <p:extLst>
      <p:ext uri="{BB962C8B-B14F-4D97-AF65-F5344CB8AC3E}">
        <p14:creationId xmlns:p14="http://schemas.microsoft.com/office/powerpoint/2010/main" val="326556957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268542872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108492237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155093395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78"/>
            <a:ext cx="9144000" cy="1470025"/>
          </a:xfrm>
        </p:spPr>
        <p:txBody>
          <a:bodyPr/>
          <a:lstStyle/>
          <a:p>
            <a:r>
              <a:rPr lang="en-US"/>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404778177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0F0E62B9-4F3A-2144-B353-DDC02D27F08E}"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233401973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AD3F50D6-A74F-EA4E-8BAA-614C687E3159}"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390839411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FE0E9A73-D6F3-FB4B-B676-AB2D6ACB3033}"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160123924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21B05C86-5CA8-C640-83F6-0464EF60335F}"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37338702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CCBC2C85-5B23-2743-8351-2458AC3B1C6F}"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265084510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4668B637-F1B0-CD4B-945A-E1B24BE0055F}"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1579584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pPr>
                <a:defRPr/>
              </a:pPr>
              <a:t>‹#›</a:t>
            </a:fld>
            <a:endParaRPr lang="en-US"/>
          </a:p>
        </p:txBody>
      </p:sp>
    </p:spTree>
    <p:extLst>
      <p:ext uri="{BB962C8B-B14F-4D97-AF65-F5344CB8AC3E}">
        <p14:creationId xmlns:p14="http://schemas.microsoft.com/office/powerpoint/2010/main" val="25086835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9DDB0FBA-1AA2-7A41-A7E8-827850B26E1B}"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242955832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0474792B-817A-344D-BDC3-98766AAD8EB6}"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318171138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D80BDE67-5EFE-FF4D-AC25-976BBC3D78DA}"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136266092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A4114420-13EE-2946-AB89-0A59875297C0}"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8227159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15F27B7-F7D8-554F-8CEF-D31F0005C0A2}" type="slidenum">
              <a:rPr lang="en-US"/>
              <a:pPr>
                <a:defRPr/>
              </a:pPr>
              <a:t>‹#›</a:t>
            </a:fld>
            <a:endParaRPr lang="en-US"/>
          </a:p>
        </p:txBody>
      </p:sp>
    </p:spTree>
    <p:extLst>
      <p:ext uri="{BB962C8B-B14F-4D97-AF65-F5344CB8AC3E}">
        <p14:creationId xmlns:p14="http://schemas.microsoft.com/office/powerpoint/2010/main" val="197640885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62A4D37-6D7E-D44E-9103-D611F0ED5498}" type="slidenum">
              <a:rPr lang="en-US"/>
              <a:pPr>
                <a:defRPr/>
              </a:pPr>
              <a:t>‹#›</a:t>
            </a:fld>
            <a:endParaRPr lang="en-US"/>
          </a:p>
        </p:txBody>
      </p:sp>
    </p:spTree>
    <p:extLst>
      <p:ext uri="{BB962C8B-B14F-4D97-AF65-F5344CB8AC3E}">
        <p14:creationId xmlns:p14="http://schemas.microsoft.com/office/powerpoint/2010/main" val="101085718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F8A4805-485B-E249-B2B3-E2024527E6A8}" type="slidenum">
              <a:rPr lang="en-US"/>
              <a:pPr>
                <a:defRPr/>
              </a:pPr>
              <a:t>‹#›</a:t>
            </a:fld>
            <a:endParaRPr lang="en-US"/>
          </a:p>
        </p:txBody>
      </p:sp>
    </p:spTree>
    <p:extLst>
      <p:ext uri="{BB962C8B-B14F-4D97-AF65-F5344CB8AC3E}">
        <p14:creationId xmlns:p14="http://schemas.microsoft.com/office/powerpoint/2010/main" val="153842510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DCB11EF-7A50-C44D-AD6D-D5774FE7AF37}" type="slidenum">
              <a:rPr lang="en-US"/>
              <a:pPr>
                <a:defRPr/>
              </a:pPr>
              <a:t>‹#›</a:t>
            </a:fld>
            <a:endParaRPr lang="en-US"/>
          </a:p>
        </p:txBody>
      </p:sp>
    </p:spTree>
    <p:extLst>
      <p:ext uri="{BB962C8B-B14F-4D97-AF65-F5344CB8AC3E}">
        <p14:creationId xmlns:p14="http://schemas.microsoft.com/office/powerpoint/2010/main" val="85642591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F6545-186C-A442-A08E-6136B74609F0}" type="slidenum">
              <a:rPr lang="en-US"/>
              <a:pPr>
                <a:defRPr/>
              </a:pPr>
              <a:t>‹#›</a:t>
            </a:fld>
            <a:endParaRPr lang="en-US"/>
          </a:p>
        </p:txBody>
      </p:sp>
    </p:spTree>
    <p:extLst>
      <p:ext uri="{BB962C8B-B14F-4D97-AF65-F5344CB8AC3E}">
        <p14:creationId xmlns:p14="http://schemas.microsoft.com/office/powerpoint/2010/main" val="273450504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13880B-FDAF-DD4F-9C19-D936A5A61B35}" type="slidenum">
              <a:rPr lang="en-US"/>
              <a:pPr>
                <a:defRPr/>
              </a:pPr>
              <a:t>‹#›</a:t>
            </a:fld>
            <a:endParaRPr lang="en-US"/>
          </a:p>
        </p:txBody>
      </p:sp>
    </p:spTree>
    <p:extLst>
      <p:ext uri="{BB962C8B-B14F-4D97-AF65-F5344CB8AC3E}">
        <p14:creationId xmlns:p14="http://schemas.microsoft.com/office/powerpoint/2010/main" val="1231248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pPr>
                <a:defRPr/>
              </a:pPr>
              <a:t>‹#›</a:t>
            </a:fld>
            <a:endParaRPr lang="en-US"/>
          </a:p>
        </p:txBody>
      </p:sp>
    </p:spTree>
    <p:extLst>
      <p:ext uri="{BB962C8B-B14F-4D97-AF65-F5344CB8AC3E}">
        <p14:creationId xmlns:p14="http://schemas.microsoft.com/office/powerpoint/2010/main" val="181799391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D1A7FFB-A845-B44D-A286-360B09EEF58B}" type="slidenum">
              <a:rPr lang="en-US"/>
              <a:pPr>
                <a:defRPr/>
              </a:pPr>
              <a:t>‹#›</a:t>
            </a:fld>
            <a:endParaRPr lang="en-US"/>
          </a:p>
        </p:txBody>
      </p:sp>
    </p:spTree>
    <p:extLst>
      <p:ext uri="{BB962C8B-B14F-4D97-AF65-F5344CB8AC3E}">
        <p14:creationId xmlns:p14="http://schemas.microsoft.com/office/powerpoint/2010/main" val="341226714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CA79EAF-C55B-7842-8E51-7158B23DD353}" type="slidenum">
              <a:rPr lang="en-US"/>
              <a:pPr>
                <a:defRPr/>
              </a:pPr>
              <a:t>‹#›</a:t>
            </a:fld>
            <a:endParaRPr lang="en-US"/>
          </a:p>
        </p:txBody>
      </p:sp>
    </p:spTree>
    <p:extLst>
      <p:ext uri="{BB962C8B-B14F-4D97-AF65-F5344CB8AC3E}">
        <p14:creationId xmlns:p14="http://schemas.microsoft.com/office/powerpoint/2010/main" val="244181475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8AE0AD5-47E4-BD49-8AF8-E39AF75FAFAE}" type="slidenum">
              <a:rPr lang="en-US"/>
              <a:pPr>
                <a:defRPr/>
              </a:pPr>
              <a:t>‹#›</a:t>
            </a:fld>
            <a:endParaRPr lang="en-US"/>
          </a:p>
        </p:txBody>
      </p:sp>
    </p:spTree>
    <p:extLst>
      <p:ext uri="{BB962C8B-B14F-4D97-AF65-F5344CB8AC3E}">
        <p14:creationId xmlns:p14="http://schemas.microsoft.com/office/powerpoint/2010/main" val="52793226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C8EAD8-3FFE-ED4A-8ADF-12E495E90F73}" type="slidenum">
              <a:rPr lang="en-US"/>
              <a:pPr>
                <a:defRPr/>
              </a:pPr>
              <a:t>‹#›</a:t>
            </a:fld>
            <a:endParaRPr lang="en-US"/>
          </a:p>
        </p:txBody>
      </p:sp>
    </p:spTree>
    <p:extLst>
      <p:ext uri="{BB962C8B-B14F-4D97-AF65-F5344CB8AC3E}">
        <p14:creationId xmlns:p14="http://schemas.microsoft.com/office/powerpoint/2010/main" val="65187010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3BF56D8-C456-C940-BC3C-363AA7063F20}" type="slidenum">
              <a:rPr lang="en-US"/>
              <a:pPr>
                <a:defRPr/>
              </a:pPr>
              <a:t>‹#›</a:t>
            </a:fld>
            <a:endParaRPr lang="en-US"/>
          </a:p>
        </p:txBody>
      </p:sp>
    </p:spTree>
    <p:extLst>
      <p:ext uri="{BB962C8B-B14F-4D97-AF65-F5344CB8AC3E}">
        <p14:creationId xmlns:p14="http://schemas.microsoft.com/office/powerpoint/2010/main" val="412154213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254293513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6243601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19947252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318280019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3870190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pPr>
                <a:defRPr/>
              </a:pPr>
              <a:t>‹#›</a:t>
            </a:fld>
            <a:endParaRPr lang="en-US"/>
          </a:p>
        </p:txBody>
      </p:sp>
    </p:spTree>
    <p:extLst>
      <p:ext uri="{BB962C8B-B14F-4D97-AF65-F5344CB8AC3E}">
        <p14:creationId xmlns:p14="http://schemas.microsoft.com/office/powerpoint/2010/main" val="29956558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173420837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221236603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252266474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306534010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240603146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413764019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423340105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2910377311"/>
      </p:ext>
    </p:extLst>
  </p:cSld>
  <p:clrMapOvr>
    <a:masterClrMapping/>
  </p:clrMapOvr>
  <p:transition spd="med">
    <p:randomBar dir="vert"/>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2609473775"/>
      </p:ext>
    </p:extLst>
  </p:cSld>
  <p:clrMapOvr>
    <a:masterClrMapping/>
  </p:clrMapOvr>
  <p:transition spd="med">
    <p:randomBar dir="ver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3998329205"/>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pPr>
                <a:defRPr/>
              </a:pPr>
              <a:t>‹#›</a:t>
            </a:fld>
            <a:endParaRPr lang="en-US"/>
          </a:p>
        </p:txBody>
      </p:sp>
    </p:spTree>
    <p:extLst>
      <p:ext uri="{BB962C8B-B14F-4D97-AF65-F5344CB8AC3E}">
        <p14:creationId xmlns:p14="http://schemas.microsoft.com/office/powerpoint/2010/main" val="99809011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3496576054"/>
      </p:ext>
    </p:extLst>
  </p:cSld>
  <p:clrMapOvr>
    <a:masterClrMapping/>
  </p:clrMapOvr>
  <p:transition spd="med">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3426243291"/>
      </p:ext>
    </p:extLst>
  </p:cSld>
  <p:clrMapOvr>
    <a:masterClrMapping/>
  </p:clrMapOvr>
  <p:transition spd="med">
    <p:randomBar dir="ver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3896984642"/>
      </p:ext>
    </p:extLst>
  </p:cSld>
  <p:clrMapOvr>
    <a:masterClrMapping/>
  </p:clrMapOvr>
  <p:transition spd="med">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612766527"/>
      </p:ext>
    </p:extLst>
  </p:cSld>
  <p:clrMapOvr>
    <a:masterClrMapping/>
  </p:clrMapOvr>
  <p:transition spd="med">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2917250410"/>
      </p:ext>
    </p:extLst>
  </p:cSld>
  <p:clrMapOvr>
    <a:masterClrMapping/>
  </p:clrMapOvr>
  <p:transition spd="med">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4268525891"/>
      </p:ext>
    </p:extLst>
  </p:cSld>
  <p:clrMapOvr>
    <a:masterClrMapping/>
  </p:clrMapOvr>
  <p:transition spd="med">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163977868"/>
      </p:ext>
    </p:extLst>
  </p:cSld>
  <p:clrMapOvr>
    <a:masterClrMapping/>
  </p:clrMapOvr>
  <p:transition spd="med">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2042563829"/>
      </p:ext>
    </p:extLst>
  </p:cSld>
  <p:clrMapOvr>
    <a:masterClrMapping/>
  </p:clrMapOvr>
  <p:transition spd="med">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ACF2D25-F312-9A4B-9D64-2CD17677203B}" type="slidenum">
              <a:rPr lang="en-US"/>
              <a:pPr>
                <a:defRPr/>
              </a:pPr>
              <a:t>‹#›</a:t>
            </a:fld>
            <a:endParaRPr lang="en-US"/>
          </a:p>
        </p:txBody>
      </p:sp>
    </p:spTree>
    <p:extLst>
      <p:ext uri="{BB962C8B-B14F-4D97-AF65-F5344CB8AC3E}">
        <p14:creationId xmlns:p14="http://schemas.microsoft.com/office/powerpoint/2010/main" val="3170762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8C72DF9-9684-F343-A8D2-91A8B1825450}" type="slidenum">
              <a:rPr lang="en-US"/>
              <a:pPr>
                <a:defRPr/>
              </a:pPr>
              <a:t>‹#›</a:t>
            </a:fld>
            <a:endParaRPr lang="en-US"/>
          </a:p>
        </p:txBody>
      </p:sp>
    </p:spTree>
    <p:extLst>
      <p:ext uri="{BB962C8B-B14F-4D97-AF65-F5344CB8AC3E}">
        <p14:creationId xmlns:p14="http://schemas.microsoft.com/office/powerpoint/2010/main" val="3846229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pPr>
                <a:defRPr/>
              </a:pPr>
              <a:t>‹#›</a:t>
            </a:fld>
            <a:endParaRPr lang="en-US"/>
          </a:p>
        </p:txBody>
      </p:sp>
    </p:spTree>
    <p:extLst>
      <p:ext uri="{BB962C8B-B14F-4D97-AF65-F5344CB8AC3E}">
        <p14:creationId xmlns:p14="http://schemas.microsoft.com/office/powerpoint/2010/main" val="3591268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pPr>
                <a:defRPr/>
              </a:pPr>
              <a:t>‹#›</a:t>
            </a:fld>
            <a:endParaRPr lang="en-US"/>
          </a:p>
        </p:txBody>
      </p:sp>
    </p:spTree>
    <p:extLst>
      <p:ext uri="{BB962C8B-B14F-4D97-AF65-F5344CB8AC3E}">
        <p14:creationId xmlns:p14="http://schemas.microsoft.com/office/powerpoint/2010/main" val="114124032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4CD02CE-7B78-BB40-ADE7-A4ECDABD1C1C}" type="slidenum">
              <a:rPr lang="en-US"/>
              <a:pPr>
                <a:defRPr/>
              </a:pPr>
              <a:t>‹#›</a:t>
            </a:fld>
            <a:endParaRPr lang="en-US"/>
          </a:p>
        </p:txBody>
      </p:sp>
    </p:spTree>
    <p:extLst>
      <p:ext uri="{BB962C8B-B14F-4D97-AF65-F5344CB8AC3E}">
        <p14:creationId xmlns:p14="http://schemas.microsoft.com/office/powerpoint/2010/main" val="218304233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E63096-8914-5D4D-AAF0-BE08B2530F21}" type="slidenum">
              <a:rPr lang="en-US"/>
              <a:pPr>
                <a:defRPr/>
              </a:pPr>
              <a:t>‹#›</a:t>
            </a:fld>
            <a:endParaRPr lang="en-US"/>
          </a:p>
        </p:txBody>
      </p:sp>
    </p:spTree>
    <p:extLst>
      <p:ext uri="{BB962C8B-B14F-4D97-AF65-F5344CB8AC3E}">
        <p14:creationId xmlns:p14="http://schemas.microsoft.com/office/powerpoint/2010/main" val="422377598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0A186F6-FC3E-8A4E-950A-54062380A2B7}" type="slidenum">
              <a:rPr lang="en-US"/>
              <a:pPr>
                <a:defRPr/>
              </a:pPr>
              <a:t>‹#›</a:t>
            </a:fld>
            <a:endParaRPr lang="en-US"/>
          </a:p>
        </p:txBody>
      </p:sp>
    </p:spTree>
    <p:extLst>
      <p:ext uri="{BB962C8B-B14F-4D97-AF65-F5344CB8AC3E}">
        <p14:creationId xmlns:p14="http://schemas.microsoft.com/office/powerpoint/2010/main" val="27039080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E871B9C-6CAD-8C4B-AC69-45E3E904282A}" type="slidenum">
              <a:rPr lang="en-US"/>
              <a:pPr>
                <a:defRPr/>
              </a:pPr>
              <a:t>‹#›</a:t>
            </a:fld>
            <a:endParaRPr lang="en-US"/>
          </a:p>
        </p:txBody>
      </p:sp>
    </p:spTree>
    <p:extLst>
      <p:ext uri="{BB962C8B-B14F-4D97-AF65-F5344CB8AC3E}">
        <p14:creationId xmlns:p14="http://schemas.microsoft.com/office/powerpoint/2010/main" val="225359961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5E156FB-3FE9-734E-84BF-53BCC6EE0ACD}" type="slidenum">
              <a:rPr lang="en-US"/>
              <a:pPr>
                <a:defRPr/>
              </a:pPr>
              <a:t>‹#›</a:t>
            </a:fld>
            <a:endParaRPr lang="en-US"/>
          </a:p>
        </p:txBody>
      </p:sp>
    </p:spTree>
    <p:extLst>
      <p:ext uri="{BB962C8B-B14F-4D97-AF65-F5344CB8AC3E}">
        <p14:creationId xmlns:p14="http://schemas.microsoft.com/office/powerpoint/2010/main" val="365850528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678CD4B-09C6-534B-9127-CA52B92002C7}" type="slidenum">
              <a:rPr lang="en-US"/>
              <a:pPr>
                <a:defRPr/>
              </a:pPr>
              <a:t>‹#›</a:t>
            </a:fld>
            <a:endParaRPr lang="en-US"/>
          </a:p>
        </p:txBody>
      </p:sp>
    </p:spTree>
    <p:extLst>
      <p:ext uri="{BB962C8B-B14F-4D97-AF65-F5344CB8AC3E}">
        <p14:creationId xmlns:p14="http://schemas.microsoft.com/office/powerpoint/2010/main" val="204679298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2CB8C1C-1AEF-B043-ABF7-0A710F35809C}" type="slidenum">
              <a:rPr lang="en-US"/>
              <a:pPr>
                <a:defRPr/>
              </a:pPr>
              <a:t>‹#›</a:t>
            </a:fld>
            <a:endParaRPr lang="en-US"/>
          </a:p>
        </p:txBody>
      </p:sp>
    </p:spTree>
    <p:extLst>
      <p:ext uri="{BB962C8B-B14F-4D97-AF65-F5344CB8AC3E}">
        <p14:creationId xmlns:p14="http://schemas.microsoft.com/office/powerpoint/2010/main" val="248603368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5AC532-9281-BC47-B728-F889DE9DCE39}" type="slidenum">
              <a:rPr lang="en-US"/>
              <a:pPr>
                <a:defRPr/>
              </a:pPr>
              <a:t>‹#›</a:t>
            </a:fld>
            <a:endParaRPr lang="en-US"/>
          </a:p>
        </p:txBody>
      </p:sp>
    </p:spTree>
    <p:extLst>
      <p:ext uri="{BB962C8B-B14F-4D97-AF65-F5344CB8AC3E}">
        <p14:creationId xmlns:p14="http://schemas.microsoft.com/office/powerpoint/2010/main" val="160815873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955443E-EF85-3A4A-A5C7-00628BDF9B26}" type="slidenum">
              <a:rPr lang="en-US"/>
              <a:pPr>
                <a:defRPr/>
              </a:pPr>
              <a:t>‹#›</a:t>
            </a:fld>
            <a:endParaRPr lang="en-US"/>
          </a:p>
        </p:txBody>
      </p:sp>
    </p:spTree>
    <p:extLst>
      <p:ext uri="{BB962C8B-B14F-4D97-AF65-F5344CB8AC3E}">
        <p14:creationId xmlns:p14="http://schemas.microsoft.com/office/powerpoint/2010/main" val="66886398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19933058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pPr>
                <a:defRPr/>
              </a:pPr>
              <a:t>‹#›</a:t>
            </a:fld>
            <a:endParaRPr lang="en-US"/>
          </a:p>
        </p:txBody>
      </p:sp>
    </p:spTree>
    <p:extLst>
      <p:ext uri="{BB962C8B-B14F-4D97-AF65-F5344CB8AC3E}">
        <p14:creationId xmlns:p14="http://schemas.microsoft.com/office/powerpoint/2010/main" val="141637686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8834793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7682337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1439638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48489965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2808121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1603555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4349206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2518149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6978918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01799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pPr>
                <a:defRPr/>
              </a:pPr>
              <a:t>‹#›</a:t>
            </a:fld>
            <a:endParaRPr lang="en-US"/>
          </a:p>
        </p:txBody>
      </p:sp>
    </p:spTree>
    <p:extLst>
      <p:ext uri="{BB962C8B-B14F-4D97-AF65-F5344CB8AC3E}">
        <p14:creationId xmlns:p14="http://schemas.microsoft.com/office/powerpoint/2010/main" val="264284554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374404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69602698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3045417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a:solidFill>
                  <a:srgbClr val="FFD34A"/>
                </a:solidFill>
                <a:latin typeface="Times" pitchFamily="-110" charset="0"/>
              </a:rPr>
              <a:t> DRESSING</a:t>
            </a:r>
          </a:p>
          <a:p>
            <a:pPr algn="l">
              <a:defRPr/>
            </a:pPr>
            <a:r>
              <a:rPr lang="en-US" sz="2000" b="1">
                <a:solidFill>
                  <a:srgbClr val="FFD34A"/>
                </a:solidFill>
                <a:latin typeface="Times" pitchFamily="-110" charset="0"/>
              </a:rPr>
              <a:t>        THE                                    </a:t>
            </a:r>
          </a:p>
          <a:p>
            <a:pPr algn="l">
              <a:defRPr/>
            </a:pPr>
            <a:r>
              <a:rPr lang="en-US" sz="2000" b="1">
                <a:solidFill>
                  <a:srgbClr val="FFD34A"/>
                </a:solidFill>
                <a:latin typeface="Times" pitchFamily="-110"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168158520"/>
      </p:ext>
    </p:extLst>
  </p:cSld>
  <p:clrMapOvr>
    <a:masterClrMapping/>
  </p:clrMapOvr>
  <p:transition spd="med">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3799284"/>
      </p:ext>
    </p:extLst>
  </p:cSld>
  <p:clrMapOvr>
    <a:masterClrMapping/>
  </p:clrMapOvr>
  <p:transition spd="med">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17768163"/>
      </p:ext>
    </p:extLst>
  </p:cSld>
  <p:clrMapOvr>
    <a:masterClrMapping/>
  </p:clrMapOvr>
  <p:transition spd="med">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4998955"/>
      </p:ext>
    </p:extLst>
  </p:cSld>
  <p:clrMapOvr>
    <a:masterClrMapping/>
  </p:clrMapOvr>
  <p:transition spd="med">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3168752"/>
      </p:ext>
    </p:extLst>
  </p:cSld>
  <p:clrMapOvr>
    <a:masterClrMapping/>
  </p:clrMapOvr>
  <p:transition spd="med">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037417869"/>
      </p:ext>
    </p:extLst>
  </p:cSld>
  <p:clrMapOvr>
    <a:masterClrMapping/>
  </p:clrMapOvr>
  <p:transition spd="med">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54457"/>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pPr>
                <a:defRPr/>
              </a:pPr>
              <a:t>‹#›</a:t>
            </a:fld>
            <a:endParaRPr lang="en-US"/>
          </a:p>
        </p:txBody>
      </p:sp>
    </p:spTree>
    <p:extLst>
      <p:ext uri="{BB962C8B-B14F-4D97-AF65-F5344CB8AC3E}">
        <p14:creationId xmlns:p14="http://schemas.microsoft.com/office/powerpoint/2010/main" val="289679512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69859145"/>
      </p:ext>
    </p:extLst>
  </p:cSld>
  <p:clrMapOvr>
    <a:masterClrMapping/>
  </p:clrMapOvr>
  <p:transition spd="med">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86158967"/>
      </p:ext>
    </p:extLst>
  </p:cSld>
  <p:clrMapOvr>
    <a:masterClrMapping/>
  </p:clrMapOvr>
  <p:transition spd="med">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3275274"/>
      </p:ext>
    </p:extLst>
  </p:cSld>
  <p:clrMapOvr>
    <a:masterClrMapping/>
  </p:clrMapOvr>
  <p:transition spd="med">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4289280"/>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pPr>
                <a:defRPr/>
              </a:pPr>
              <a:t>‹#›</a:t>
            </a:fld>
            <a:endParaRPr lang="en-US"/>
          </a:p>
        </p:txBody>
      </p:sp>
    </p:spTree>
    <p:extLst>
      <p:ext uri="{BB962C8B-B14F-4D97-AF65-F5344CB8AC3E}">
        <p14:creationId xmlns:p14="http://schemas.microsoft.com/office/powerpoint/2010/main" val="38178424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pPr>
                <a:defRPr/>
              </a:pPr>
              <a:t>‹#›</a:t>
            </a:fld>
            <a:endParaRPr lang="en-US"/>
          </a:p>
        </p:txBody>
      </p:sp>
    </p:spTree>
    <p:extLst>
      <p:ext uri="{BB962C8B-B14F-4D97-AF65-F5344CB8AC3E}">
        <p14:creationId xmlns:p14="http://schemas.microsoft.com/office/powerpoint/2010/main" val="4253793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7929576-F1C3-8342-A9F5-6361B573A61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808289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4EF7205-82CB-5F47-9C05-6765BF3FC59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45521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2199C3AE-A5B5-D844-A9B2-7FC720DCF4A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387514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E25E5ED4-156C-E041-AF48-0582017FCE0B}"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59695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pPr>
                <a:defRPr/>
              </a:pPr>
              <a:t>‹#›</a:t>
            </a:fld>
            <a:endParaRPr lang="en-US"/>
          </a:p>
        </p:txBody>
      </p:sp>
    </p:spTree>
    <p:extLst>
      <p:ext uri="{BB962C8B-B14F-4D97-AF65-F5344CB8AC3E}">
        <p14:creationId xmlns:p14="http://schemas.microsoft.com/office/powerpoint/2010/main" val="23776438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9CC7C82-67F6-5040-8AA0-F231F1AAB699}"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079232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A35EACE8-9D42-8340-8C96-8E700BAE356C}"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721790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169A106-F484-DE44-9688-0001599BF23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237356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52FF2FA-F185-F646-B824-701E7DAF077E}"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393559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3EC499D-EA11-4F40-8D80-16E45D372B5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502354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FEB3406-F7F4-9F47-BF26-23D377B7B43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091817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80B07B2-1B3E-6248-9534-825461B2BD0D}"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587939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E1F9046-CBAE-124A-B79F-C36B9DCCDB0A}" type="slidenum">
              <a:rPr lang="en-US"/>
              <a:pPr>
                <a:defRPr/>
              </a:pPr>
              <a:t>‹#›</a:t>
            </a:fld>
            <a:endParaRPr lang="en-US"/>
          </a:p>
        </p:txBody>
      </p:sp>
    </p:spTree>
    <p:extLst>
      <p:ext uri="{BB962C8B-B14F-4D97-AF65-F5344CB8AC3E}">
        <p14:creationId xmlns:p14="http://schemas.microsoft.com/office/powerpoint/2010/main" val="104870873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45F50D96-D45D-274F-A71F-60BB264FDBF6}" type="slidenum">
              <a:rPr lang="en-US"/>
              <a:pPr>
                <a:defRPr/>
              </a:pPr>
              <a:t>‹#›</a:t>
            </a:fld>
            <a:endParaRPr lang="en-US"/>
          </a:p>
        </p:txBody>
      </p:sp>
    </p:spTree>
    <p:extLst>
      <p:ext uri="{BB962C8B-B14F-4D97-AF65-F5344CB8AC3E}">
        <p14:creationId xmlns:p14="http://schemas.microsoft.com/office/powerpoint/2010/main" val="313871509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772347"/>
      </p:ext>
    </p:extLst>
  </p:cSld>
  <p:clrMapOvr>
    <a:masterClrMapping/>
  </p:clrMapOvr>
  <p:transition spd="med">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pPr>
                <a:defRPr/>
              </a:pPr>
              <a:t>‹#›</a:t>
            </a:fld>
            <a:endParaRPr lang="en-US"/>
          </a:p>
        </p:txBody>
      </p:sp>
    </p:spTree>
    <p:extLst>
      <p:ext uri="{BB962C8B-B14F-4D97-AF65-F5344CB8AC3E}">
        <p14:creationId xmlns:p14="http://schemas.microsoft.com/office/powerpoint/2010/main" val="32045029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24401536"/>
      </p:ext>
    </p:extLst>
  </p:cSld>
  <p:clrMapOvr>
    <a:masterClrMapping/>
  </p:clrMapOvr>
  <p:transition>
    <p:wheel spokes="0"/>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409633"/>
      </p:ext>
    </p:extLst>
  </p:cSld>
  <p:clrMapOvr>
    <a:masterClrMapping/>
  </p:clrMapOvr>
  <p:transition>
    <p:wheel spokes="0"/>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45836"/>
      </p:ext>
    </p:extLst>
  </p:cSld>
  <p:clrMapOvr>
    <a:masterClrMapping/>
  </p:clrMapOvr>
  <p:transition>
    <p:wheel spokes="0"/>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98EC77-2AD5-C94C-975E-B6AEFA1375CB}" type="slidenum">
              <a:rPr lang="en-US"/>
              <a:pPr>
                <a:defRPr/>
              </a:pPr>
              <a:t>‹#›</a:t>
            </a:fld>
            <a:endParaRPr lang="en-US"/>
          </a:p>
        </p:txBody>
      </p:sp>
    </p:spTree>
    <p:extLst>
      <p:ext uri="{BB962C8B-B14F-4D97-AF65-F5344CB8AC3E}">
        <p14:creationId xmlns:p14="http://schemas.microsoft.com/office/powerpoint/2010/main" val="19218106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A02E5892-B31E-A349-BBCF-7700892AC6B0}"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6903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8117C91A-887B-5B4D-AE2C-1CEEDBAF6801}" type="slidenum">
              <a:rPr lang="en-GB"/>
              <a:pPr>
                <a:defRPr/>
              </a:pPr>
              <a:t>‹#›</a:t>
            </a:fld>
            <a:endParaRPr lang="en-GB"/>
          </a:p>
        </p:txBody>
      </p:sp>
    </p:spTree>
    <p:extLst>
      <p:ext uri="{BB962C8B-B14F-4D97-AF65-F5344CB8AC3E}">
        <p14:creationId xmlns:p14="http://schemas.microsoft.com/office/powerpoint/2010/main" val="2014619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FF3937C2-4C1F-394D-8DD8-673F81D850A8}" type="slidenum">
              <a:rPr lang="en-US"/>
              <a:pPr>
                <a:defRPr/>
              </a:pPr>
              <a:t>‹#›</a:t>
            </a:fld>
            <a:endParaRPr lang="en-US"/>
          </a:p>
        </p:txBody>
      </p:sp>
    </p:spTree>
    <p:extLst>
      <p:ext uri="{BB962C8B-B14F-4D97-AF65-F5344CB8AC3E}">
        <p14:creationId xmlns:p14="http://schemas.microsoft.com/office/powerpoint/2010/main" val="389563652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263EAD19-E7CA-2B40-AD32-FF4307868B1E}" type="slidenum">
              <a:rPr lang="en-US"/>
              <a:pPr>
                <a:defRPr/>
              </a:pPr>
              <a:t>‹#›</a:t>
            </a:fld>
            <a:endParaRPr lang="en-US"/>
          </a:p>
        </p:txBody>
      </p:sp>
    </p:spTree>
    <p:extLst>
      <p:ext uri="{BB962C8B-B14F-4D97-AF65-F5344CB8AC3E}">
        <p14:creationId xmlns:p14="http://schemas.microsoft.com/office/powerpoint/2010/main" val="18613329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69985142-D7A1-7540-B2E7-DE963484C2D0}" type="slidenum">
              <a:rPr lang="en-US"/>
              <a:pPr>
                <a:defRPr/>
              </a:pPr>
              <a:t>‹#›</a:t>
            </a:fld>
            <a:endParaRPr lang="en-US"/>
          </a:p>
        </p:txBody>
      </p:sp>
    </p:spTree>
    <p:extLst>
      <p:ext uri="{BB962C8B-B14F-4D97-AF65-F5344CB8AC3E}">
        <p14:creationId xmlns:p14="http://schemas.microsoft.com/office/powerpoint/2010/main" val="5922302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D2DA9BF-996A-864C-9CEB-36E5FC590A93}" type="slidenum">
              <a:rPr lang="en-US"/>
              <a:pPr>
                <a:defRPr/>
              </a:pPr>
              <a:t>‹#›</a:t>
            </a:fld>
            <a:endParaRPr lang="en-US"/>
          </a:p>
        </p:txBody>
      </p:sp>
    </p:spTree>
    <p:extLst>
      <p:ext uri="{BB962C8B-B14F-4D97-AF65-F5344CB8AC3E}">
        <p14:creationId xmlns:p14="http://schemas.microsoft.com/office/powerpoint/2010/main" val="2755671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pPr>
                <a:defRPr/>
              </a:pPr>
              <a:t>‹#›</a:t>
            </a:fld>
            <a:endParaRPr lang="en-US"/>
          </a:p>
        </p:txBody>
      </p:sp>
    </p:spTree>
    <p:extLst>
      <p:ext uri="{BB962C8B-B14F-4D97-AF65-F5344CB8AC3E}">
        <p14:creationId xmlns:p14="http://schemas.microsoft.com/office/powerpoint/2010/main" val="32561816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80A6EBE-77EC-4644-99CD-AE7DBAD4C345}" type="slidenum">
              <a:rPr lang="en-US"/>
              <a:pPr>
                <a:defRPr/>
              </a:pPr>
              <a:t>‹#›</a:t>
            </a:fld>
            <a:endParaRPr lang="en-US"/>
          </a:p>
        </p:txBody>
      </p:sp>
    </p:spTree>
    <p:extLst>
      <p:ext uri="{BB962C8B-B14F-4D97-AF65-F5344CB8AC3E}">
        <p14:creationId xmlns:p14="http://schemas.microsoft.com/office/powerpoint/2010/main" val="40101811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FF64F935-3D42-8D48-BFC2-70E2BF1F7EAF}" type="slidenum">
              <a:rPr lang="en-US"/>
              <a:pPr>
                <a:defRPr/>
              </a:pPr>
              <a:t>‹#›</a:t>
            </a:fld>
            <a:endParaRPr lang="en-US"/>
          </a:p>
        </p:txBody>
      </p:sp>
    </p:spTree>
    <p:extLst>
      <p:ext uri="{BB962C8B-B14F-4D97-AF65-F5344CB8AC3E}">
        <p14:creationId xmlns:p14="http://schemas.microsoft.com/office/powerpoint/2010/main" val="23410698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0E5AD52C-E487-9546-8828-B02BC4C91A6A}" type="slidenum">
              <a:rPr lang="en-US"/>
              <a:pPr>
                <a:defRPr/>
              </a:pPr>
              <a:t>‹#›</a:t>
            </a:fld>
            <a:endParaRPr lang="en-US"/>
          </a:p>
        </p:txBody>
      </p:sp>
    </p:spTree>
    <p:extLst>
      <p:ext uri="{BB962C8B-B14F-4D97-AF65-F5344CB8AC3E}">
        <p14:creationId xmlns:p14="http://schemas.microsoft.com/office/powerpoint/2010/main" val="42372596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C4DCE528-A709-1644-A973-46444AEF3502}" type="slidenum">
              <a:rPr lang="en-US"/>
              <a:pPr>
                <a:defRPr/>
              </a:pPr>
              <a:t>‹#›</a:t>
            </a:fld>
            <a:endParaRPr lang="en-US"/>
          </a:p>
        </p:txBody>
      </p:sp>
    </p:spTree>
    <p:extLst>
      <p:ext uri="{BB962C8B-B14F-4D97-AF65-F5344CB8AC3E}">
        <p14:creationId xmlns:p14="http://schemas.microsoft.com/office/powerpoint/2010/main" val="35121836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3C5B2B0A-4FFB-504D-B400-FEC11F036E1D}" type="slidenum">
              <a:rPr lang="en-US"/>
              <a:pPr>
                <a:defRPr/>
              </a:pPr>
              <a:t>‹#›</a:t>
            </a:fld>
            <a:endParaRPr lang="en-US"/>
          </a:p>
        </p:txBody>
      </p:sp>
    </p:spTree>
    <p:extLst>
      <p:ext uri="{BB962C8B-B14F-4D97-AF65-F5344CB8AC3E}">
        <p14:creationId xmlns:p14="http://schemas.microsoft.com/office/powerpoint/2010/main" val="26716009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A943EE7-6765-5E47-9D7D-DE1AF49BD342}" type="slidenum">
              <a:rPr lang="en-US"/>
              <a:pPr>
                <a:defRPr/>
              </a:pPr>
              <a:t>‹#›</a:t>
            </a:fld>
            <a:endParaRPr lang="en-US"/>
          </a:p>
        </p:txBody>
      </p:sp>
    </p:spTree>
    <p:extLst>
      <p:ext uri="{BB962C8B-B14F-4D97-AF65-F5344CB8AC3E}">
        <p14:creationId xmlns:p14="http://schemas.microsoft.com/office/powerpoint/2010/main" val="32557088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30D67284-8A1F-DE41-919A-4F04C4AE66E0}" type="slidenum">
              <a:rPr lang="en-US"/>
              <a:pPr>
                <a:defRPr/>
              </a:pPr>
              <a:t>‹#›</a:t>
            </a:fld>
            <a:endParaRPr lang="en-US"/>
          </a:p>
        </p:txBody>
      </p:sp>
    </p:spTree>
    <p:extLst>
      <p:ext uri="{BB962C8B-B14F-4D97-AF65-F5344CB8AC3E}">
        <p14:creationId xmlns:p14="http://schemas.microsoft.com/office/powerpoint/2010/main" val="20702973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3113D12-6D27-9A4A-8D0E-5CD22396E208}" type="slidenum">
              <a:rPr lang="en-US"/>
              <a:pPr>
                <a:defRPr/>
              </a:pPr>
              <a:t>‹#›</a:t>
            </a:fld>
            <a:endParaRPr lang="en-US"/>
          </a:p>
        </p:txBody>
      </p:sp>
    </p:spTree>
    <p:extLst>
      <p:ext uri="{BB962C8B-B14F-4D97-AF65-F5344CB8AC3E}">
        <p14:creationId xmlns:p14="http://schemas.microsoft.com/office/powerpoint/2010/main" val="35857940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69AED1C-7165-9444-BC10-3FE4A8ADB9BB}" type="slidenum">
              <a:rPr lang="en-US"/>
              <a:pPr>
                <a:defRPr/>
              </a:pPr>
              <a:t>‹#›</a:t>
            </a:fld>
            <a:endParaRPr lang="en-US"/>
          </a:p>
        </p:txBody>
      </p:sp>
    </p:spTree>
    <p:extLst>
      <p:ext uri="{BB962C8B-B14F-4D97-AF65-F5344CB8AC3E}">
        <p14:creationId xmlns:p14="http://schemas.microsoft.com/office/powerpoint/2010/main" val="36875591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572F3A46-0821-0F47-BC2C-6694E41C2028}" type="slidenum">
              <a:rPr lang="en-US"/>
              <a:pPr>
                <a:defRPr/>
              </a:pPr>
              <a:t>‹#›</a:t>
            </a:fld>
            <a:endParaRPr lang="en-US"/>
          </a:p>
        </p:txBody>
      </p:sp>
    </p:spTree>
    <p:extLst>
      <p:ext uri="{BB962C8B-B14F-4D97-AF65-F5344CB8AC3E}">
        <p14:creationId xmlns:p14="http://schemas.microsoft.com/office/powerpoint/2010/main" val="381209125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pPr>
                <a:defRPr/>
              </a:pPr>
              <a:t>‹#›</a:t>
            </a:fld>
            <a:endParaRPr lang="en-US"/>
          </a:p>
        </p:txBody>
      </p:sp>
    </p:spTree>
    <p:extLst>
      <p:ext uri="{BB962C8B-B14F-4D97-AF65-F5344CB8AC3E}">
        <p14:creationId xmlns:p14="http://schemas.microsoft.com/office/powerpoint/2010/main" val="16266622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3227E552-0C97-2C48-BCA9-205C2AF46A52}" type="slidenum">
              <a:rPr lang="en-US"/>
              <a:pPr>
                <a:defRPr/>
              </a:pPr>
              <a:t>‹#›</a:t>
            </a:fld>
            <a:endParaRPr lang="en-US"/>
          </a:p>
        </p:txBody>
      </p:sp>
    </p:spTree>
    <p:extLst>
      <p:ext uri="{BB962C8B-B14F-4D97-AF65-F5344CB8AC3E}">
        <p14:creationId xmlns:p14="http://schemas.microsoft.com/office/powerpoint/2010/main" val="96591031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4AD43375-28E5-FD47-AB88-FC7AA516821E}" type="slidenum">
              <a:rPr lang="en-US"/>
              <a:pPr>
                <a:defRPr/>
              </a:pPr>
              <a:t>‹#›</a:t>
            </a:fld>
            <a:endParaRPr lang="en-US"/>
          </a:p>
        </p:txBody>
      </p:sp>
    </p:spTree>
    <p:extLst>
      <p:ext uri="{BB962C8B-B14F-4D97-AF65-F5344CB8AC3E}">
        <p14:creationId xmlns:p14="http://schemas.microsoft.com/office/powerpoint/2010/main" val="67339170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B1356484-D6D8-AD4C-9C0E-C338B041B0FE}" type="slidenum">
              <a:rPr lang="en-US"/>
              <a:pPr>
                <a:defRPr/>
              </a:pPr>
              <a:t>‹#›</a:t>
            </a:fld>
            <a:endParaRPr lang="en-US"/>
          </a:p>
        </p:txBody>
      </p:sp>
    </p:spTree>
    <p:extLst>
      <p:ext uri="{BB962C8B-B14F-4D97-AF65-F5344CB8AC3E}">
        <p14:creationId xmlns:p14="http://schemas.microsoft.com/office/powerpoint/2010/main" val="1160546261"/>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8525BA08-4325-2A49-8F17-CB36CFEC8B1C}" type="slidenum">
              <a:rPr lang="en-US"/>
              <a:pPr>
                <a:defRPr/>
              </a:pPr>
              <a:t>‹#›</a:t>
            </a:fld>
            <a:endParaRPr lang="en-US"/>
          </a:p>
        </p:txBody>
      </p:sp>
    </p:spTree>
    <p:extLst>
      <p:ext uri="{BB962C8B-B14F-4D97-AF65-F5344CB8AC3E}">
        <p14:creationId xmlns:p14="http://schemas.microsoft.com/office/powerpoint/2010/main" val="406027580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E47E3018-3F42-414E-9577-851D4BC46275}" type="slidenum">
              <a:rPr lang="en-US"/>
              <a:pPr>
                <a:defRPr/>
              </a:pPr>
              <a:t>‹#›</a:t>
            </a:fld>
            <a:endParaRPr lang="en-US"/>
          </a:p>
        </p:txBody>
      </p:sp>
    </p:spTree>
    <p:extLst>
      <p:ext uri="{BB962C8B-B14F-4D97-AF65-F5344CB8AC3E}">
        <p14:creationId xmlns:p14="http://schemas.microsoft.com/office/powerpoint/2010/main" val="153713693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D6604D93-8A0D-824E-9490-B24562CDB1E1}" type="slidenum">
              <a:rPr lang="en-US"/>
              <a:pPr>
                <a:defRPr/>
              </a:pPr>
              <a:t>‹#›</a:t>
            </a:fld>
            <a:endParaRPr lang="en-US"/>
          </a:p>
        </p:txBody>
      </p:sp>
    </p:spTree>
    <p:extLst>
      <p:ext uri="{BB962C8B-B14F-4D97-AF65-F5344CB8AC3E}">
        <p14:creationId xmlns:p14="http://schemas.microsoft.com/office/powerpoint/2010/main" val="3762535432"/>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246AC23-37FE-EA4B-B83D-8985F7056407}" type="slidenum">
              <a:rPr lang="en-US"/>
              <a:pPr>
                <a:defRPr/>
              </a:pPr>
              <a:t>‹#›</a:t>
            </a:fld>
            <a:endParaRPr lang="en-US"/>
          </a:p>
        </p:txBody>
      </p:sp>
    </p:spTree>
    <p:extLst>
      <p:ext uri="{BB962C8B-B14F-4D97-AF65-F5344CB8AC3E}">
        <p14:creationId xmlns:p14="http://schemas.microsoft.com/office/powerpoint/2010/main" val="289163640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C30551B5-1B83-DC4F-A4F2-A766472CC1D6}" type="slidenum">
              <a:rPr lang="en-US"/>
              <a:pPr>
                <a:defRPr/>
              </a:pPr>
              <a:t>‹#›</a:t>
            </a:fld>
            <a:endParaRPr lang="en-US"/>
          </a:p>
        </p:txBody>
      </p:sp>
    </p:spTree>
    <p:extLst>
      <p:ext uri="{BB962C8B-B14F-4D97-AF65-F5344CB8AC3E}">
        <p14:creationId xmlns:p14="http://schemas.microsoft.com/office/powerpoint/2010/main" val="196518192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DE05CC64-E897-7842-AD9F-BC6A527E0544}" type="slidenum">
              <a:rPr lang="en-US"/>
              <a:pPr>
                <a:defRPr/>
              </a:pPr>
              <a:t>‹#›</a:t>
            </a:fld>
            <a:endParaRPr lang="en-US"/>
          </a:p>
        </p:txBody>
      </p:sp>
    </p:spTree>
    <p:extLst>
      <p:ext uri="{BB962C8B-B14F-4D97-AF65-F5344CB8AC3E}">
        <p14:creationId xmlns:p14="http://schemas.microsoft.com/office/powerpoint/2010/main" val="87992271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523E45B4-9DA5-C747-9576-7158D3EDE56C}" type="slidenum">
              <a:rPr lang="en-US"/>
              <a:pPr>
                <a:defRPr/>
              </a:pPr>
              <a:t>‹#›</a:t>
            </a:fld>
            <a:endParaRPr lang="en-US"/>
          </a:p>
        </p:txBody>
      </p:sp>
    </p:spTree>
    <p:extLst>
      <p:ext uri="{BB962C8B-B14F-4D97-AF65-F5344CB8AC3E}">
        <p14:creationId xmlns:p14="http://schemas.microsoft.com/office/powerpoint/2010/main" val="343052163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pPr>
                <a:defRPr/>
              </a:pPr>
              <a:t>‹#›</a:t>
            </a:fld>
            <a:endParaRPr lang="en-US"/>
          </a:p>
        </p:txBody>
      </p:sp>
    </p:spTree>
    <p:extLst>
      <p:ext uri="{BB962C8B-B14F-4D97-AF65-F5344CB8AC3E}">
        <p14:creationId xmlns:p14="http://schemas.microsoft.com/office/powerpoint/2010/main" val="8935148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4990B4A-EE17-7F4F-A19C-C9531256EEA8}" type="slidenum">
              <a:rPr lang="en-US"/>
              <a:pPr>
                <a:defRPr/>
              </a:pPr>
              <a:t>‹#›</a:t>
            </a:fld>
            <a:endParaRPr lang="en-US"/>
          </a:p>
        </p:txBody>
      </p:sp>
    </p:spTree>
    <p:extLst>
      <p:ext uri="{BB962C8B-B14F-4D97-AF65-F5344CB8AC3E}">
        <p14:creationId xmlns:p14="http://schemas.microsoft.com/office/powerpoint/2010/main" val="143201506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6953474-9DFA-BA43-BDF2-D452EA374E90}" type="slidenum">
              <a:rPr lang="en-US"/>
              <a:pPr>
                <a:defRPr/>
              </a:pPr>
              <a:t>‹#›</a:t>
            </a:fld>
            <a:endParaRPr lang="en-US"/>
          </a:p>
        </p:txBody>
      </p:sp>
    </p:spTree>
    <p:extLst>
      <p:ext uri="{BB962C8B-B14F-4D97-AF65-F5344CB8AC3E}">
        <p14:creationId xmlns:p14="http://schemas.microsoft.com/office/powerpoint/2010/main" val="423395540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FD03EED2-07E8-2D49-90F2-FE621C59C5C8}" type="slidenum">
              <a:rPr lang="en-US"/>
              <a:pPr>
                <a:defRPr/>
              </a:pPr>
              <a:t>‹#›</a:t>
            </a:fld>
            <a:endParaRPr lang="en-US"/>
          </a:p>
        </p:txBody>
      </p:sp>
    </p:spTree>
    <p:extLst>
      <p:ext uri="{BB962C8B-B14F-4D97-AF65-F5344CB8AC3E}">
        <p14:creationId xmlns:p14="http://schemas.microsoft.com/office/powerpoint/2010/main" val="317040674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7215138E-64B7-E940-B551-3A3B2D7E6E6C}" type="slidenum">
              <a:rPr lang="en-US"/>
              <a:pPr>
                <a:defRPr/>
              </a:pPr>
              <a:t>‹#›</a:t>
            </a:fld>
            <a:endParaRPr lang="en-US"/>
          </a:p>
        </p:txBody>
      </p:sp>
    </p:spTree>
    <p:extLst>
      <p:ext uri="{BB962C8B-B14F-4D97-AF65-F5344CB8AC3E}">
        <p14:creationId xmlns:p14="http://schemas.microsoft.com/office/powerpoint/2010/main" val="3182164582"/>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C10944F-C249-7B4D-8B5C-5907B48BAD4B}" type="slidenum">
              <a:rPr lang="en-US"/>
              <a:pPr>
                <a:defRPr/>
              </a:pPr>
              <a:t>‹#›</a:t>
            </a:fld>
            <a:endParaRPr lang="en-US"/>
          </a:p>
        </p:txBody>
      </p:sp>
    </p:spTree>
    <p:extLst>
      <p:ext uri="{BB962C8B-B14F-4D97-AF65-F5344CB8AC3E}">
        <p14:creationId xmlns:p14="http://schemas.microsoft.com/office/powerpoint/2010/main" val="1366287330"/>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9B59526-356E-F347-8513-72E77C5BD794}" type="slidenum">
              <a:rPr lang="en-US"/>
              <a:pPr>
                <a:defRPr/>
              </a:pPr>
              <a:t>‹#›</a:t>
            </a:fld>
            <a:endParaRPr lang="en-US"/>
          </a:p>
        </p:txBody>
      </p:sp>
    </p:spTree>
    <p:extLst>
      <p:ext uri="{BB962C8B-B14F-4D97-AF65-F5344CB8AC3E}">
        <p14:creationId xmlns:p14="http://schemas.microsoft.com/office/powerpoint/2010/main" val="355568287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1BE90AB4-3643-B041-8CC3-CB6A84E9EA11}" type="slidenum">
              <a:rPr lang="en-US"/>
              <a:pPr>
                <a:defRPr/>
              </a:pPr>
              <a:t>‹#›</a:t>
            </a:fld>
            <a:endParaRPr lang="en-US"/>
          </a:p>
        </p:txBody>
      </p:sp>
    </p:spTree>
    <p:extLst>
      <p:ext uri="{BB962C8B-B14F-4D97-AF65-F5344CB8AC3E}">
        <p14:creationId xmlns:p14="http://schemas.microsoft.com/office/powerpoint/2010/main" val="2359029697"/>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2873283-82CE-BE4E-BC13-D7CB6775AC23}" type="slidenum">
              <a:rPr lang="en-US"/>
              <a:pPr>
                <a:defRPr/>
              </a:pPr>
              <a:t>‹#›</a:t>
            </a:fld>
            <a:endParaRPr lang="en-US"/>
          </a:p>
        </p:txBody>
      </p:sp>
    </p:spTree>
    <p:extLst>
      <p:ext uri="{BB962C8B-B14F-4D97-AF65-F5344CB8AC3E}">
        <p14:creationId xmlns:p14="http://schemas.microsoft.com/office/powerpoint/2010/main" val="3927686701"/>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E4A9F02-48FD-034D-B73A-A3F2704BFD07}" type="slidenum">
              <a:rPr lang="en-US"/>
              <a:pPr>
                <a:defRPr/>
              </a:pPr>
              <a:t>‹#›</a:t>
            </a:fld>
            <a:endParaRPr lang="en-US"/>
          </a:p>
        </p:txBody>
      </p:sp>
    </p:spTree>
    <p:extLst>
      <p:ext uri="{BB962C8B-B14F-4D97-AF65-F5344CB8AC3E}">
        <p14:creationId xmlns:p14="http://schemas.microsoft.com/office/powerpoint/2010/main" val="182824750"/>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49AE0E5-FDC9-D944-BF3D-073EDD560B52}" type="slidenum">
              <a:rPr lang="en-US"/>
              <a:pPr>
                <a:defRPr/>
              </a:pPr>
              <a:t>‹#›</a:t>
            </a:fld>
            <a:endParaRPr lang="en-US"/>
          </a:p>
        </p:txBody>
      </p:sp>
    </p:spTree>
    <p:extLst>
      <p:ext uri="{BB962C8B-B14F-4D97-AF65-F5344CB8AC3E}">
        <p14:creationId xmlns:p14="http://schemas.microsoft.com/office/powerpoint/2010/main" val="287438729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pPr>
                <a:defRPr/>
              </a:pPr>
              <a:t>‹#›</a:t>
            </a:fld>
            <a:endParaRPr lang="en-US"/>
          </a:p>
        </p:txBody>
      </p:sp>
    </p:spTree>
    <p:extLst>
      <p:ext uri="{BB962C8B-B14F-4D97-AF65-F5344CB8AC3E}">
        <p14:creationId xmlns:p14="http://schemas.microsoft.com/office/powerpoint/2010/main" val="38595960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8656D78-D80F-D642-87A1-8B6BE84059E4}" type="slidenum">
              <a:rPr lang="en-US"/>
              <a:pPr>
                <a:defRPr/>
              </a:pPr>
              <a:t>‹#›</a:t>
            </a:fld>
            <a:endParaRPr lang="en-US"/>
          </a:p>
        </p:txBody>
      </p:sp>
    </p:spTree>
    <p:extLst>
      <p:ext uri="{BB962C8B-B14F-4D97-AF65-F5344CB8AC3E}">
        <p14:creationId xmlns:p14="http://schemas.microsoft.com/office/powerpoint/2010/main" val="2294958899"/>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3AAD9B2-56DE-B44F-8DC3-D7F38BA59A5E}" type="slidenum">
              <a:rPr lang="en-US"/>
              <a:pPr>
                <a:defRPr/>
              </a:pPr>
              <a:t>‹#›</a:t>
            </a:fld>
            <a:endParaRPr lang="en-US"/>
          </a:p>
        </p:txBody>
      </p:sp>
    </p:spTree>
    <p:extLst>
      <p:ext uri="{BB962C8B-B14F-4D97-AF65-F5344CB8AC3E}">
        <p14:creationId xmlns:p14="http://schemas.microsoft.com/office/powerpoint/2010/main" val="1719676186"/>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97250456"/>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9325116"/>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19520984"/>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752754"/>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9991463"/>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148149976"/>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38451"/>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230377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0.xml"/><Relationship Id="rId1" Type="http://schemas.openxmlformats.org/officeDocument/2006/relationships/slideLayout" Target="../slideLayouts/slideLayout55.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56.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5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13.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2.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4.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15.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6.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7.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115.xml"/><Relationship Id="rId1" Type="http://schemas.openxmlformats.org/officeDocument/2006/relationships/slideLayout" Target="../slideLayouts/slideLayout11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9.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3.jpe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20.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21.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22.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image" Target="../media/image4.png"/><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23.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image" Target="../media/image6.png"/><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image" Target="../media/image5.png"/></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17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image" Target="../media/image4.png"/><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26.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image" Target="../media/image6.png"/><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image" Target="../media/image5.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27.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8.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9.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image" Target="../media/image4.png"/><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30.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5" Type="http://schemas.openxmlformats.org/officeDocument/2006/relationships/image" Target="../media/image6.png"/><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image" Target="../media/image5.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theme" Target="../theme/theme31.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32.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image" Target="../media/image4.png"/><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33.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5" Type="http://schemas.openxmlformats.org/officeDocument/2006/relationships/image" Target="../media/image6.png"/><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image" Target="../media/image5.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theme" Target="../theme/theme34.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35.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4.pn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36.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5" Type="http://schemas.openxmlformats.org/officeDocument/2006/relationships/image" Target="../media/image6.png"/><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image" Target="../media/image5.png"/></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0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slideLayout" Target="../slideLayouts/slideLayout322.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slideLayout" Target="../slideLayouts/slideLayout321.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9.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FBC3F885-4EF5-8942-A71E-1717EDB16E86}"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511867" r:id="rId1"/>
    <p:sldLayoutId id="2147511758" r:id="rId2"/>
    <p:sldLayoutId id="2147511759" r:id="rId3"/>
    <p:sldLayoutId id="2147511760" r:id="rId4"/>
    <p:sldLayoutId id="2147511761" r:id="rId5"/>
    <p:sldLayoutId id="2147511762" r:id="rId6"/>
    <p:sldLayoutId id="2147511763" r:id="rId7"/>
    <p:sldLayoutId id="2147511764" r:id="rId8"/>
    <p:sldLayoutId id="2147511765" r:id="rId9"/>
    <p:sldLayoutId id="2147511766" r:id="rId10"/>
    <p:sldLayoutId id="2147511767" r:id="rId11"/>
    <p:sldLayoutId id="2147511768" r:id="rId12"/>
    <p:sldLayoutId id="2147511769"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34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2DA7EC88-54EA-5245-A3B9-4B9BC474C29C}"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11809"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D2B61E63-2D9D-2A42-BE44-0A780397CB0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871"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586" name="Group 2"/>
          <p:cNvGrpSpPr>
            <a:grpSpLocks/>
          </p:cNvGrpSpPr>
          <p:nvPr/>
        </p:nvGrpSpPr>
        <p:grpSpPr bwMode="auto">
          <a:xfrm>
            <a:off x="0" y="0"/>
            <a:ext cx="3200400" cy="6858000"/>
            <a:chOff x="0" y="0"/>
            <a:chExt cx="2016" cy="4320"/>
          </a:xfrm>
        </p:grpSpPr>
        <p:sp>
          <p:nvSpPr>
            <p:cNvPr id="6759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endParaRPr>
            </a:p>
          </p:txBody>
        </p:sp>
        <p:sp>
          <p:nvSpPr>
            <p:cNvPr id="6759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endParaRPr>
            </a:p>
          </p:txBody>
        </p:sp>
      </p:grpSp>
      <p:sp>
        <p:nvSpPr>
          <p:cNvPr id="6758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solidFill>
                <a:srgbClr val="003366"/>
              </a:solidFill>
            </a:endParaRPr>
          </a:p>
        </p:txBody>
      </p:sp>
      <p:sp>
        <p:nvSpPr>
          <p:cNvPr id="6758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758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solidFill>
                  <a:srgbClr val="003366"/>
                </a:solidFill>
                <a:latin typeface="+mn-lt"/>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solidFill>
                  <a:srgbClr val="003366"/>
                </a:solidFill>
                <a:latin typeface="+mn-lt"/>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84138" y="63436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rgbClr val="FFFFFF"/>
                </a:solidFill>
                <a:latin typeface="Arial" charset="0"/>
              </a:defRPr>
            </a:lvl1pPr>
          </a:lstStyle>
          <a:p>
            <a:pPr>
              <a:defRPr/>
            </a:pPr>
            <a:fld id="{81F9D342-AA2F-AD43-9DC3-48236B87C330}" type="slidenum">
              <a:rPr lang="en-US"/>
              <a:pPr>
                <a:defRPr/>
              </a:pPr>
              <a:t>‹#›</a:t>
            </a:fld>
            <a:endParaRPr lang="en-US"/>
          </a:p>
        </p:txBody>
      </p:sp>
      <p:grpSp>
        <p:nvGrpSpPr>
          <p:cNvPr id="67593" name="Group 11"/>
          <p:cNvGrpSpPr>
            <a:grpSpLocks/>
          </p:cNvGrpSpPr>
          <p:nvPr/>
        </p:nvGrpSpPr>
        <p:grpSpPr bwMode="auto">
          <a:xfrm>
            <a:off x="228600" y="1981200"/>
            <a:ext cx="7391400" cy="319088"/>
            <a:chOff x="144" y="1248"/>
            <a:chExt cx="4656" cy="201"/>
          </a:xfrm>
        </p:grpSpPr>
        <p:sp>
          <p:nvSpPr>
            <p:cNvPr id="6759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3366"/>
                </a:solidFill>
              </a:endParaRPr>
            </a:p>
          </p:txBody>
        </p:sp>
        <p:sp>
          <p:nvSpPr>
            <p:cNvPr id="6759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3366"/>
                </a:solidFill>
              </a:endParaRPr>
            </a:p>
          </p:txBody>
        </p:sp>
      </p:grpSp>
    </p:spTree>
  </p:cSld>
  <p:clrMap bg1="lt1" tx1="dk1" bg2="lt2" tx2="dk2" accent1="accent1" accent2="accent2" accent3="accent3" accent4="accent4" accent5="accent5" accent6="accent6" hlink="hlink" folHlink="folHlink"/>
  <p:sldLayoutIdLst>
    <p:sldLayoutId id="2147511810" r:id="rId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F61826D8-F130-D74B-8652-E21A9DCAE16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872" r:id="rId1"/>
    <p:sldLayoutId id="2147511873" r:id="rId2"/>
    <p:sldLayoutId id="2147511874" r:id="rId3"/>
    <p:sldLayoutId id="2147511875" r:id="rId4"/>
    <p:sldLayoutId id="2147511876" r:id="rId5"/>
    <p:sldLayoutId id="2147511877" r:id="rId6"/>
    <p:sldLayoutId id="2147511878" r:id="rId7"/>
    <p:sldLayoutId id="2147511879" r:id="rId8"/>
    <p:sldLayoutId id="2147511880" r:id="rId9"/>
    <p:sldLayoutId id="2147511881" r:id="rId10"/>
    <p:sldLayoutId id="214751188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F545878A-AC4C-CD42-97F5-6ABF71E5AB8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895" r:id="rId1"/>
    <p:sldLayoutId id="2147511896" r:id="rId2"/>
    <p:sldLayoutId id="2147511897" r:id="rId3"/>
    <p:sldLayoutId id="2147511898" r:id="rId4"/>
    <p:sldLayoutId id="2147511899" r:id="rId5"/>
    <p:sldLayoutId id="2147511900" r:id="rId6"/>
    <p:sldLayoutId id="2147511901" r:id="rId7"/>
    <p:sldLayoutId id="2147511902" r:id="rId8"/>
    <p:sldLayoutId id="2147511903" r:id="rId9"/>
    <p:sldLayoutId id="2147511904" r:id="rId10"/>
    <p:sldLayoutId id="2147511905"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37DB5F7E-6952-B244-8FEE-7D4A103029F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906" r:id="rId1"/>
    <p:sldLayoutId id="2147511907" r:id="rId2"/>
    <p:sldLayoutId id="2147511908" r:id="rId3"/>
    <p:sldLayoutId id="2147511909" r:id="rId4"/>
    <p:sldLayoutId id="2147511910" r:id="rId5"/>
    <p:sldLayoutId id="2147511911" r:id="rId6"/>
    <p:sldLayoutId id="2147511912" r:id="rId7"/>
    <p:sldLayoutId id="2147511913" r:id="rId8"/>
    <p:sldLayoutId id="2147511914" r:id="rId9"/>
    <p:sldLayoutId id="2147511915" r:id="rId10"/>
    <p:sldLayoutId id="2147511916" r:id="rId11"/>
    <p:sldLayoutId id="2147511917"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0834" name="Group 31"/>
          <p:cNvGrpSpPr>
            <a:grpSpLocks/>
          </p:cNvGrpSpPr>
          <p:nvPr/>
        </p:nvGrpSpPr>
        <p:grpSpPr bwMode="auto">
          <a:xfrm>
            <a:off x="0" y="0"/>
            <a:ext cx="9132888" cy="6845300"/>
            <a:chOff x="0" y="0"/>
            <a:chExt cx="5753" cy="4312"/>
          </a:xfrm>
        </p:grpSpPr>
        <p:sp>
          <p:nvSpPr>
            <p:cNvPr id="1208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nvGrpSpPr>
            <p:cNvPr id="1208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1208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208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20839" name="Group 30"/>
            <p:cNvGrpSpPr>
              <a:grpSpLocks/>
            </p:cNvGrpSpPr>
            <p:nvPr/>
          </p:nvGrpSpPr>
          <p:grpSpPr bwMode="auto">
            <a:xfrm>
              <a:off x="0" y="0"/>
              <a:ext cx="1246" cy="1232"/>
              <a:chOff x="0" y="0"/>
              <a:chExt cx="1246" cy="1232"/>
            </a:xfrm>
          </p:grpSpPr>
          <p:sp>
            <p:nvSpPr>
              <p:cNvPr id="1208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1208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1208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1000" b="1">
                <a:solidFill>
                  <a:srgbClr val="FFFFFF"/>
                </a:solidFill>
              </a:rPr>
              <a:t>©2006 TBBMI</a:t>
            </a:r>
          </a:p>
        </p:txBody>
      </p:sp>
      <p:sp>
        <p:nvSpPr>
          <p:cNvPr id="120836"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r>
              <a:rPr lang="en-US" sz="1000" b="1">
                <a:solidFill>
                  <a:srgbClr val="FFFFFF"/>
                </a:solidFill>
                <a:latin typeface="Arial" charset="0"/>
                <a:cs typeface="Arial" charset="0"/>
              </a:rPr>
              <a:t>9.65.01.</a:t>
            </a:r>
          </a:p>
        </p:txBody>
      </p:sp>
    </p:spTree>
  </p:cSld>
  <p:clrMap bg1="dk2" tx1="lt1" bg2="dk1" tx2="lt2" accent1="accent1" accent2="accent2" accent3="accent3" accent4="accent4" accent5="accent5" accent6="accent6" hlink="hlink" folHlink="folHlink"/>
  <p:sldLayoutIdLst>
    <p:sldLayoutId id="2147511811" r:id="rId1"/>
    <p:sldLayoutId id="2147511812" r:id="rId2"/>
    <p:sldLayoutId id="2147511813" r:id="rId3"/>
    <p:sldLayoutId id="2147511814" r:id="rId4"/>
    <p:sldLayoutId id="2147511815" r:id="rId5"/>
    <p:sldLayoutId id="2147511816" r:id="rId6"/>
    <p:sldLayoutId id="2147511817" r:id="rId7"/>
    <p:sldLayoutId id="2147511818" r:id="rId8"/>
    <p:sldLayoutId id="2147511819" r:id="rId9"/>
    <p:sldLayoutId id="2147511820" r:id="rId10"/>
    <p:sldLayoutId id="2147511821"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49474BC-B707-8F4B-B393-685AB2E7D2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822" r:id="rId1"/>
    <p:sldLayoutId id="2147511823" r:id="rId2"/>
    <p:sldLayoutId id="2147511824" r:id="rId3"/>
    <p:sldLayoutId id="2147511825" r:id="rId4"/>
    <p:sldLayoutId id="2147511826" r:id="rId5"/>
    <p:sldLayoutId id="2147511827" r:id="rId6"/>
    <p:sldLayoutId id="2147511828" r:id="rId7"/>
    <p:sldLayoutId id="2147511829" r:id="rId8"/>
    <p:sldLayoutId id="2147511830" r:id="rId9"/>
    <p:sldLayoutId id="2147511831" r:id="rId10"/>
    <p:sldLayoutId id="2147511832"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05"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5FA92780-F089-C448-A2F8-847B052A3B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963" r:id="rId1"/>
    <p:sldLayoutId id="2147511964"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73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69DED59E-2A40-F748-A0E2-8ACEE795DB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965" r:id="rId1"/>
    <p:sldLayoutId id="2147511966" r:id="rId2"/>
    <p:sldLayoutId id="2147511967" r:id="rId3"/>
    <p:sldLayoutId id="2147511968" r:id="rId4"/>
    <p:sldLayoutId id="2147511969" r:id="rId5"/>
    <p:sldLayoutId id="2147511970" r:id="rId6"/>
    <p:sldLayoutId id="2147511971" r:id="rId7"/>
    <p:sldLayoutId id="2147511972" r:id="rId8"/>
    <p:sldLayoutId id="2147511973" r:id="rId9"/>
    <p:sldLayoutId id="2147511974" r:id="rId10"/>
    <p:sldLayoutId id="2147511975" r:id="rId11"/>
    <p:sldLayoutId id="2147511976"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mn-ea"/>
                <a:cs typeface="+mn-cs"/>
              </a:defRPr>
            </a:lvl1pPr>
          </a:lstStyle>
          <a:p>
            <a:pPr>
              <a:defRPr/>
            </a:pPr>
            <a:endParaRPr lang="en-US"/>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mn-ea"/>
                <a:cs typeface="+mn-cs"/>
              </a:defRPr>
            </a:lvl1pPr>
          </a:lstStyle>
          <a:p>
            <a:pPr>
              <a:defRPr/>
            </a:pPr>
            <a:endParaRPr lang="en-US"/>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a:defRPr/>
            </a:pPr>
            <a:fld id="{C15E0D23-1458-0743-895A-C1529C9468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770" r:id="rId1"/>
    <p:sldLayoutId id="2147511771" r:id="rId2"/>
    <p:sldLayoutId id="2147511772" r:id="rId3"/>
    <p:sldLayoutId id="2147511773" r:id="rId4"/>
    <p:sldLayoutId id="2147511774" r:id="rId5"/>
    <p:sldLayoutId id="2147511775" r:id="rId6"/>
    <p:sldLayoutId id="2147511776" r:id="rId7"/>
    <p:sldLayoutId id="2147511777" r:id="rId8"/>
    <p:sldLayoutId id="2147511778" r:id="rId9"/>
    <p:sldLayoutId id="2147511779" r:id="rId10"/>
    <p:sldLayoutId id="21475117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pitchFamily="-105" charset="0"/>
                <a:ea typeface="Osaka"/>
                <a:cs typeface="Osaka"/>
              </a:defRPr>
            </a:lvl1pPr>
          </a:lstStyle>
          <a:p>
            <a:pPr>
              <a:defRPr/>
            </a:pPr>
            <a:endParaRPr lang="en-US"/>
          </a:p>
        </p:txBody>
      </p:sp>
      <p:sp>
        <p:nvSpPr>
          <p:cNvPr id="133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pitchFamily="-105" charset="0"/>
                <a:ea typeface="Osaka"/>
                <a:cs typeface="Osaka"/>
              </a:defRPr>
            </a:lvl1pPr>
          </a:lstStyle>
          <a:p>
            <a:pPr>
              <a:defRPr/>
            </a:pPr>
            <a:endParaRPr lang="en-US"/>
          </a:p>
        </p:txBody>
      </p:sp>
      <p:sp>
        <p:nvSpPr>
          <p:cNvPr id="133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0CAEC081-FEAD-844E-A671-581DD8771EA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1833" r:id="rId1"/>
    <p:sldLayoutId id="2147511834" r:id="rId2"/>
    <p:sldLayoutId id="2147511835" r:id="rId3"/>
    <p:sldLayoutId id="2147511836" r:id="rId4"/>
    <p:sldLayoutId id="2147511837" r:id="rId5"/>
    <p:sldLayoutId id="2147511838" r:id="rId6"/>
    <p:sldLayoutId id="2147511839" r:id="rId7"/>
    <p:sldLayoutId id="2147511840" r:id="rId8"/>
    <p:sldLayoutId id="2147511841" r:id="rId9"/>
    <p:sldLayoutId id="2147511842" r:id="rId10"/>
    <p:sldLayoutId id="2147511843"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3EEFB2E-933A-4D47-9FC7-4385CC0ED00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844" r:id="rId1"/>
    <p:sldLayoutId id="2147511845" r:id="rId2"/>
    <p:sldLayoutId id="2147511846" r:id="rId3"/>
    <p:sldLayoutId id="2147511847" r:id="rId4"/>
    <p:sldLayoutId id="2147511848" r:id="rId5"/>
    <p:sldLayoutId id="2147511849" r:id="rId6"/>
    <p:sldLayoutId id="2147511850" r:id="rId7"/>
    <p:sldLayoutId id="2147511851" r:id="rId8"/>
    <p:sldLayoutId id="2147511852" r:id="rId9"/>
    <p:sldLayoutId id="2147511853" r:id="rId10"/>
    <p:sldLayoutId id="214751185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52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252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52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52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DB524574-9299-A04A-8750-9E99B4DE9AC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1977" r:id="rId1"/>
    <p:sldLayoutId id="2147511978" r:id="rId2"/>
    <p:sldLayoutId id="2147511979" r:id="rId3"/>
    <p:sldLayoutId id="2147511980" r:id="rId4"/>
    <p:sldLayoutId id="2147511981" r:id="rId5"/>
    <p:sldLayoutId id="2147511982" r:id="rId6"/>
    <p:sldLayoutId id="2147511983" r:id="rId7"/>
    <p:sldLayoutId id="2147511984" r:id="rId8"/>
    <p:sldLayoutId id="2147511985" r:id="rId9"/>
    <p:sldLayoutId id="2147511986" r:id="rId10"/>
    <p:sldLayoutId id="214751198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79"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3181"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63182"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4"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6"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8"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201"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2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263212"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F441EA5-53B7-CF40-9490-162FDAB89A6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2011" r:id="rId1"/>
    <p:sldLayoutId id="2147512012" r:id="rId2"/>
    <p:sldLayoutId id="2147512013" r:id="rId3"/>
    <p:sldLayoutId id="2147512014" r:id="rId4"/>
    <p:sldLayoutId id="2147512015" r:id="rId5"/>
    <p:sldLayoutId id="2147512016" r:id="rId6"/>
    <p:sldLayoutId id="2147512017" r:id="rId7"/>
    <p:sldLayoutId id="2147512018" r:id="rId8"/>
    <p:sldLayoutId id="2147512019" r:id="rId9"/>
    <p:sldLayoutId id="2147512020" r:id="rId10"/>
    <p:sldLayoutId id="214751202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33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2CB39461-21D7-4343-A12B-705CA23C8FA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2056" r:id="rId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15394" name="Group 2"/>
          <p:cNvGrpSpPr>
            <a:grpSpLocks/>
          </p:cNvGrpSpPr>
          <p:nvPr/>
        </p:nvGrpSpPr>
        <p:grpSpPr bwMode="auto">
          <a:xfrm>
            <a:off x="0" y="0"/>
            <a:ext cx="8478838" cy="6173788"/>
            <a:chOff x="0" y="0"/>
            <a:chExt cx="5341" cy="3889"/>
          </a:xfrm>
        </p:grpSpPr>
        <p:sp>
          <p:nvSpPr>
            <p:cNvPr id="315400"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315401"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315402"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315403"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defRPr>
            </a:lvl1pPr>
          </a:lstStyle>
          <a:p>
            <a:pPr>
              <a:defRPr/>
            </a:pPr>
            <a:fld id="{909030FB-453C-394E-8B8F-3AF9D29ED57D}"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512057" r:id="rId1"/>
    <p:sldLayoutId id="2147511855" r:id="rId2"/>
    <p:sldLayoutId id="2147511856" r:id="rId3"/>
    <p:sldLayoutId id="2147511857" r:id="rId4"/>
    <p:sldLayoutId id="2147511858" r:id="rId5"/>
    <p:sldLayoutId id="2147511859" r:id="rId6"/>
    <p:sldLayoutId id="2147511860" r:id="rId7"/>
    <p:sldLayoutId id="2147511861" r:id="rId8"/>
    <p:sldLayoutId id="2147511862" r:id="rId9"/>
    <p:sldLayoutId id="2147511863" r:id="rId10"/>
    <p:sldLayoutId id="2147511864" r:id="rId11"/>
    <p:sldLayoutId id="2147511865" r:id="rId12"/>
    <p:sldLayoutId id="2147511866"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EA7662A3-20FC-F142-973D-72572742F9FD}"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181931426"/>
      </p:ext>
    </p:extLst>
  </p:cSld>
  <p:clrMap bg1="dk2" tx1="lt1" bg2="dk1" tx2="lt2" accent1="accent1" accent2="accent2" accent3="accent3" accent4="accent4" accent5="accent5" accent6="accent6" hlink="hlink" folHlink="folHlink"/>
  <p:sldLayoutIdLst>
    <p:sldLayoutId id="2147512071" r:id="rId1"/>
    <p:sldLayoutId id="2147512072" r:id="rId2"/>
    <p:sldLayoutId id="2147512073" r:id="rId3"/>
    <p:sldLayoutId id="2147512074" r:id="rId4"/>
    <p:sldLayoutId id="2147512075" r:id="rId5"/>
    <p:sldLayoutId id="2147512076" r:id="rId6"/>
    <p:sldLayoutId id="2147512077" r:id="rId7"/>
    <p:sldLayoutId id="2147512078" r:id="rId8"/>
    <p:sldLayoutId id="2147512079" r:id="rId9"/>
    <p:sldLayoutId id="2147512080" r:id="rId10"/>
    <p:sldLayoutId id="214751208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14723996"/>
      </p:ext>
    </p:extLst>
  </p:cSld>
  <p:clrMap bg1="dk2" tx1="lt1" bg2="dk1" tx2="lt2" accent1="accent1" accent2="accent2" accent3="accent3" accent4="accent4" accent5="accent5" accent6="accent6" hlink="hlink" folHlink="folHlink"/>
  <p:sldLayoutIdLst>
    <p:sldLayoutId id="2147512083" r:id="rId1"/>
    <p:sldLayoutId id="2147512084" r:id="rId2"/>
    <p:sldLayoutId id="2147512085" r:id="rId3"/>
    <p:sldLayoutId id="2147512086" r:id="rId4"/>
    <p:sldLayoutId id="2147512087" r:id="rId5"/>
    <p:sldLayoutId id="2147512088" r:id="rId6"/>
    <p:sldLayoutId id="2147512089" r:id="rId7"/>
    <p:sldLayoutId id="2147512090" r:id="rId8"/>
    <p:sldLayoutId id="2147512091" r:id="rId9"/>
    <p:sldLayoutId id="2147512092" r:id="rId10"/>
    <p:sldLayoutId id="214751209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E63F0F31-D4FB-8248-B4DE-041C46298C0C}" type="slidenum">
              <a:rPr lang="en-US"/>
              <a:pPr>
                <a:defRPr/>
              </a:pPr>
              <a:t>‹#›</a:t>
            </a:fld>
            <a:endParaRPr lang="en-US"/>
          </a:p>
        </p:txBody>
      </p:sp>
    </p:spTree>
    <p:extLst>
      <p:ext uri="{BB962C8B-B14F-4D97-AF65-F5344CB8AC3E}">
        <p14:creationId xmlns:p14="http://schemas.microsoft.com/office/powerpoint/2010/main" val="4028608114"/>
      </p:ext>
    </p:extLst>
  </p:cSld>
  <p:clrMap bg1="lt1" tx1="dk1" bg2="lt2" tx2="dk2" accent1="accent1" accent2="accent2" accent3="accent3" accent4="accent4" accent5="accent5" accent6="accent6" hlink="hlink" folHlink="folHlink"/>
  <p:sldLayoutIdLst>
    <p:sldLayoutId id="2147512095" r:id="rId1"/>
    <p:sldLayoutId id="2147512096" r:id="rId2"/>
    <p:sldLayoutId id="2147512097" r:id="rId3"/>
    <p:sldLayoutId id="2147512098" r:id="rId4"/>
    <p:sldLayoutId id="2147512099" r:id="rId5"/>
    <p:sldLayoutId id="2147512100" r:id="rId6"/>
    <p:sldLayoutId id="2147512101" r:id="rId7"/>
    <p:sldLayoutId id="2147512102" r:id="rId8"/>
    <p:sldLayoutId id="2147512103" r:id="rId9"/>
    <p:sldLayoutId id="2147512104" r:id="rId10"/>
    <p:sldLayoutId id="214751210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08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2508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20" tIns="45711" rIns="91420" bIns="45711" numCol="1" anchor="ctr" anchorCtr="0" compatLnSpc="1">
            <a:prstTxWarp prst="textNoShape">
              <a:avLst/>
            </a:prstTxWarp>
          </a:bodyPr>
          <a:lstStyle>
            <a:lvl1pPr defTabSz="455613">
              <a:defRPr sz="1200">
                <a:solidFill>
                  <a:srgbClr val="898989"/>
                </a:solidFill>
                <a:latin typeface="Calibri" charset="0"/>
                <a:cs typeface="Arial" charset="0"/>
                <a:sym typeface="Arial" charset="0"/>
              </a:defRPr>
            </a:lvl1pPr>
          </a:lstStyle>
          <a:p>
            <a:pPr>
              <a:defRPr/>
            </a:pPr>
            <a:fld id="{435090FA-97C6-0F42-88D2-CF26FBEE8361}" type="datetimeFigureOut">
              <a:rPr lang="en-US"/>
              <a:pPr>
                <a:defRPr/>
              </a:pPr>
              <a:t>2/16/24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0" tIns="45711" rIns="91420" bIns="45711" rtlCol="0" anchor="ctr"/>
          <a:lstStyle>
            <a:lvl1pPr algn="ctr" defTabSz="457106" fontAlgn="auto">
              <a:spcBef>
                <a:spcPts val="0"/>
              </a:spcBef>
              <a:spcAft>
                <a:spcPts val="0"/>
              </a:spcAft>
              <a:defRPr sz="1200">
                <a:solidFill>
                  <a:prstClr val="black">
                    <a:tint val="75000"/>
                  </a:prstClr>
                </a:solidFill>
                <a:latin typeface="Calibri"/>
                <a:ea typeface="Arial"/>
                <a:cs typeface="Arial"/>
                <a:sym typeface="Arial"/>
                <a:rtl val="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0" tIns="45711" rIns="91420" bIns="45711" numCol="1" anchor="ctr" anchorCtr="0" compatLnSpc="1">
            <a:prstTxWarp prst="textNoShape">
              <a:avLst/>
            </a:prstTxWarp>
          </a:bodyPr>
          <a:lstStyle>
            <a:lvl1pPr algn="r" defTabSz="455613">
              <a:defRPr sz="1200">
                <a:solidFill>
                  <a:srgbClr val="898989"/>
                </a:solidFill>
                <a:latin typeface="Calibri" charset="0"/>
                <a:cs typeface="Arial" charset="0"/>
                <a:sym typeface="Arial" charset="0"/>
              </a:defRPr>
            </a:lvl1pPr>
          </a:lstStyle>
          <a:p>
            <a:pPr>
              <a:defRPr/>
            </a:pPr>
            <a:fld id="{B3095FBB-E422-2242-90A7-1CA55E2A572C}" type="slidenum">
              <a:rPr lang="en-US"/>
              <a:pPr>
                <a:defRPr/>
              </a:pPr>
              <a:t>‹#›</a:t>
            </a:fld>
            <a:endParaRPr lang="en-US"/>
          </a:p>
        </p:txBody>
      </p:sp>
    </p:spTree>
    <p:extLst>
      <p:ext uri="{BB962C8B-B14F-4D97-AF65-F5344CB8AC3E}">
        <p14:creationId xmlns:p14="http://schemas.microsoft.com/office/powerpoint/2010/main" val="4042214112"/>
      </p:ext>
    </p:extLst>
  </p:cSld>
  <p:clrMap bg1="lt1" tx1="dk1" bg2="lt2" tx2="dk2" accent1="accent1" accent2="accent2" accent3="accent3" accent4="accent4" accent5="accent5" accent6="accent6" hlink="hlink" folHlink="folHlink"/>
  <p:sldLayoutIdLst>
    <p:sldLayoutId id="2147512107" r:id="rId1"/>
    <p:sldLayoutId id="2147512108" r:id="rId2"/>
    <p:sldLayoutId id="2147512109" r:id="rId3"/>
    <p:sldLayoutId id="2147512110" r:id="rId4"/>
    <p:sldLayoutId id="2147512111" r:id="rId5"/>
    <p:sldLayoutId id="2147512112" r:id="rId6"/>
    <p:sldLayoutId id="2147512113" r:id="rId7"/>
    <p:sldLayoutId id="2147512114" r:id="rId8"/>
    <p:sldLayoutId id="2147512115" r:id="rId9"/>
    <p:sldLayoutId id="2147512116" r:id="rId10"/>
    <p:sldLayoutId id="2147512117"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79" indent="-228553" algn="l" defTabSz="457106" rtl="0" eaLnBrk="1" latinLnBrk="0" hangingPunct="1">
        <a:spcBef>
          <a:spcPct val="20000"/>
        </a:spcBef>
        <a:buFont typeface="Arial"/>
        <a:buChar char="•"/>
        <a:defRPr sz="2000" kern="1200">
          <a:solidFill>
            <a:schemeClr val="tx1"/>
          </a:solidFill>
          <a:latin typeface="+mn-lt"/>
          <a:ea typeface="+mn-ea"/>
          <a:cs typeface="+mn-cs"/>
        </a:defRPr>
      </a:lvl6pPr>
      <a:lvl7pPr marL="2971184" indent="-228553" algn="l" defTabSz="457106" rtl="0" eaLnBrk="1" latinLnBrk="0" hangingPunct="1">
        <a:spcBef>
          <a:spcPct val="20000"/>
        </a:spcBef>
        <a:buFont typeface="Arial"/>
        <a:buChar char="•"/>
        <a:defRPr sz="2000" kern="1200">
          <a:solidFill>
            <a:schemeClr val="tx1"/>
          </a:solidFill>
          <a:latin typeface="+mn-lt"/>
          <a:ea typeface="+mn-ea"/>
          <a:cs typeface="+mn-cs"/>
        </a:defRPr>
      </a:lvl7pPr>
      <a:lvl8pPr marL="3428289" indent="-228553" algn="l" defTabSz="457106" rtl="0" eaLnBrk="1" latinLnBrk="0" hangingPunct="1">
        <a:spcBef>
          <a:spcPct val="20000"/>
        </a:spcBef>
        <a:buFont typeface="Arial"/>
        <a:buChar char="•"/>
        <a:defRPr sz="2000" kern="1200">
          <a:solidFill>
            <a:schemeClr val="tx1"/>
          </a:solidFill>
          <a:latin typeface="+mn-lt"/>
          <a:ea typeface="+mn-ea"/>
          <a:cs typeface="+mn-cs"/>
        </a:defRPr>
      </a:lvl8pPr>
      <a:lvl9pPr marL="3885394" indent="-228553" algn="l" defTabSz="4571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3C66E19-9CD0-224A-9094-37324153C5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781" r:id="rId1"/>
    <p:sldLayoutId id="2147511782" r:id="rId2"/>
    <p:sldLayoutId id="2147511783" r:id="rId3"/>
    <p:sldLayoutId id="2147511784" r:id="rId4"/>
    <p:sldLayoutId id="2147511785" r:id="rId5"/>
    <p:sldLayoutId id="2147511786" r:id="rId6"/>
    <p:sldLayoutId id="2147511787" r:id="rId7"/>
    <p:sldLayoutId id="2147511788" r:id="rId8"/>
    <p:sldLayoutId id="2147511789" r:id="rId9"/>
    <p:sldLayoutId id="2147511790" r:id="rId10"/>
    <p:sldLayoutId id="214751179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7445FE6-8F5F-B445-9B38-75D61F8283CB}" type="slidenum">
              <a:rPr lang="en-US"/>
              <a:pPr>
                <a:defRPr/>
              </a:pPr>
              <a:t>‹#›</a:t>
            </a:fld>
            <a:endParaRPr lang="en-US"/>
          </a:p>
        </p:txBody>
      </p:sp>
    </p:spTree>
    <p:extLst>
      <p:ext uri="{BB962C8B-B14F-4D97-AF65-F5344CB8AC3E}">
        <p14:creationId xmlns:p14="http://schemas.microsoft.com/office/powerpoint/2010/main" val="3199849750"/>
      </p:ext>
    </p:extLst>
  </p:cSld>
  <p:clrMap bg1="dk2" tx1="lt1" bg2="dk1" tx2="lt2" accent1="accent1" accent2="accent2" accent3="accent3" accent4="accent4" accent5="accent5" accent6="accent6" hlink="hlink" folHlink="folHlink"/>
  <p:sldLayoutIdLst>
    <p:sldLayoutId id="2147512131" r:id="rId1"/>
    <p:sldLayoutId id="2147512132" r:id="rId2"/>
    <p:sldLayoutId id="2147512133" r:id="rId3"/>
    <p:sldLayoutId id="2147512134" r:id="rId4"/>
    <p:sldLayoutId id="2147512135" r:id="rId5"/>
    <p:sldLayoutId id="2147512136" r:id="rId6"/>
    <p:sldLayoutId id="2147512137" r:id="rId7"/>
    <p:sldLayoutId id="2147512138" r:id="rId8"/>
    <p:sldLayoutId id="2147512139" r:id="rId9"/>
    <p:sldLayoutId id="2147512140" r:id="rId10"/>
    <p:sldLayoutId id="214751214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F5056FE8-D165-9948-828B-BC6E174C315C}" type="slidenum">
              <a:rPr lang="en-US"/>
              <a:pPr>
                <a:defRPr/>
              </a:pPr>
              <a:t>‹#›</a:t>
            </a:fld>
            <a:endParaRPr lang="en-US"/>
          </a:p>
        </p:txBody>
      </p:sp>
    </p:spTree>
    <p:extLst>
      <p:ext uri="{BB962C8B-B14F-4D97-AF65-F5344CB8AC3E}">
        <p14:creationId xmlns:p14="http://schemas.microsoft.com/office/powerpoint/2010/main" val="2440728343"/>
      </p:ext>
    </p:extLst>
  </p:cSld>
  <p:clrMap bg1="dk2" tx1="lt1" bg2="dk1" tx2="lt2" accent1="accent1" accent2="accent2" accent3="accent3" accent4="accent4" accent5="accent5" accent6="accent6" hlink="hlink" folHlink="folHlink"/>
  <p:sldLayoutIdLst>
    <p:sldLayoutId id="2147512143" r:id="rId1"/>
    <p:sldLayoutId id="2147512144" r:id="rId2"/>
    <p:sldLayoutId id="2147512145" r:id="rId3"/>
    <p:sldLayoutId id="2147512146" r:id="rId4"/>
    <p:sldLayoutId id="2147512147" r:id="rId5"/>
    <p:sldLayoutId id="2147512148" r:id="rId6"/>
    <p:sldLayoutId id="2147512149" r:id="rId7"/>
    <p:sldLayoutId id="2147512150" r:id="rId8"/>
    <p:sldLayoutId id="2147512151" r:id="rId9"/>
    <p:sldLayoutId id="2147512152" r:id="rId10"/>
    <p:sldLayoutId id="2147512153" r:id="rId11"/>
    <p:sldLayoutId id="2147512154"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5232776"/>
      </p:ext>
    </p:extLst>
  </p:cSld>
  <p:clrMap bg1="lt1" tx1="dk1" bg2="lt2" tx2="dk2" accent1="accent1" accent2="accent2" accent3="accent3" accent4="accent4" accent5="accent5" accent6="accent6" hlink="hlink" folHlink="folHlink"/>
  <p:sldLayoutIdLst>
    <p:sldLayoutId id="2147512168" r:id="rId1"/>
    <p:sldLayoutId id="2147512169" r:id="rId2"/>
    <p:sldLayoutId id="2147512170" r:id="rId3"/>
    <p:sldLayoutId id="2147512171" r:id="rId4"/>
    <p:sldLayoutId id="2147512172" r:id="rId5"/>
    <p:sldLayoutId id="2147512173" r:id="rId6"/>
    <p:sldLayoutId id="2147512174" r:id="rId7"/>
    <p:sldLayoutId id="2147512175" r:id="rId8"/>
    <p:sldLayoutId id="2147512176" r:id="rId9"/>
    <p:sldLayoutId id="2147512177" r:id="rId10"/>
    <p:sldLayoutId id="2147512178" r:id="rId11"/>
  </p:sldLayoutIdLst>
  <p:txStyles>
    <p:title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bg1"/>
          </a:solidFill>
          <a:latin typeface="+mn-lt"/>
          <a:ea typeface="+mn-ea"/>
        </a:defRPr>
      </a:lvl2pPr>
      <a:lvl3pPr marL="1143000" indent="-228600" algn="l" rtl="0" eaLnBrk="1" fontAlgn="base" hangingPunct="1">
        <a:spcBef>
          <a:spcPct val="20000"/>
        </a:spcBef>
        <a:spcAft>
          <a:spcPct val="0"/>
        </a:spcAft>
        <a:buChar char="•"/>
        <a:defRPr sz="2400" b="1">
          <a:solidFill>
            <a:schemeClr val="bg1"/>
          </a:solidFill>
          <a:latin typeface="+mn-lt"/>
          <a:ea typeface="+mn-ea"/>
        </a:defRPr>
      </a:lvl3pPr>
      <a:lvl4pPr marL="1600200" indent="-228600" algn="l" rtl="0" eaLnBrk="1" fontAlgn="base" hangingPunct="1">
        <a:spcBef>
          <a:spcPct val="20000"/>
        </a:spcBef>
        <a:spcAft>
          <a:spcPct val="0"/>
        </a:spcAft>
        <a:buChar char="–"/>
        <a:defRPr sz="2000" b="1">
          <a:solidFill>
            <a:schemeClr val="bg1"/>
          </a:solidFill>
          <a:latin typeface="+mn-lt"/>
          <a:ea typeface="+mn-ea"/>
        </a:defRPr>
      </a:lvl4pPr>
      <a:lvl5pPr marL="2057400" indent="-228600" algn="l" rtl="0" eaLnBrk="1" fontAlgn="base" hangingPunct="1">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3"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36205"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6206"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8"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0"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2"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5"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3623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5F0147BE-B8C6-D344-A893-741E9858A35E}" type="slidenum">
              <a:rPr lang="en-US"/>
              <a:pPr>
                <a:defRPr/>
              </a:pPr>
              <a:t>‹#›</a:t>
            </a:fld>
            <a:endParaRPr lang="en-US"/>
          </a:p>
        </p:txBody>
      </p:sp>
    </p:spTree>
    <p:extLst>
      <p:ext uri="{BB962C8B-B14F-4D97-AF65-F5344CB8AC3E}">
        <p14:creationId xmlns:p14="http://schemas.microsoft.com/office/powerpoint/2010/main" val="1120041395"/>
      </p:ext>
    </p:extLst>
  </p:cSld>
  <p:clrMap bg1="dk2" tx1="lt1" bg2="dk1" tx2="lt2" accent1="accent1" accent2="accent2" accent3="accent3" accent4="accent4" accent5="accent5" accent6="accent6" hlink="hlink" folHlink="folHlink"/>
  <p:sldLayoutIdLst>
    <p:sldLayoutId id="2147512180" r:id="rId1"/>
    <p:sldLayoutId id="2147512181" r:id="rId2"/>
    <p:sldLayoutId id="2147512182" r:id="rId3"/>
    <p:sldLayoutId id="2147512183" r:id="rId4"/>
    <p:sldLayoutId id="2147512184" r:id="rId5"/>
    <p:sldLayoutId id="2147512185" r:id="rId6"/>
    <p:sldLayoutId id="2147512186" r:id="rId7"/>
    <p:sldLayoutId id="2147512187" r:id="rId8"/>
    <p:sldLayoutId id="2147512188" r:id="rId9"/>
    <p:sldLayoutId id="2147512189" r:id="rId10"/>
    <p:sldLayoutId id="214751219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1221890887"/>
      </p:ext>
    </p:extLst>
  </p:cSld>
  <p:clrMap bg1="dk2" tx1="lt1" bg2="dk1" tx2="lt2" accent1="accent1" accent2="accent2" accent3="accent3" accent4="accent4" accent5="accent5" accent6="accent6" hlink="hlink" folHlink="folHlink"/>
  <p:sldLayoutIdLst>
    <p:sldLayoutId id="2147512192" r:id="rId1"/>
    <p:sldLayoutId id="2147512193" r:id="rId2"/>
    <p:sldLayoutId id="2147512194" r:id="rId3"/>
    <p:sldLayoutId id="2147512195" r:id="rId4"/>
    <p:sldLayoutId id="2147512196" r:id="rId5"/>
    <p:sldLayoutId id="2147512197" r:id="rId6"/>
    <p:sldLayoutId id="2147512198" r:id="rId7"/>
    <p:sldLayoutId id="2147512199" r:id="rId8"/>
    <p:sldLayoutId id="2147512200" r:id="rId9"/>
    <p:sldLayoutId id="2147512201" r:id="rId10"/>
    <p:sldLayoutId id="2147512202" r:id="rId11"/>
    <p:sldLayoutId id="2147512203"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2076045781"/>
      </p:ext>
    </p:extLst>
  </p:cSld>
  <p:clrMap bg1="lt1" tx1="dk1" bg2="lt2" tx2="dk2" accent1="accent1" accent2="accent2" accent3="accent3" accent4="accent4" accent5="accent5" accent6="accent6" hlink="hlink" folHlink="folHlink"/>
  <p:sldLayoutIdLst>
    <p:sldLayoutId id="2147512205" r:id="rId1"/>
    <p:sldLayoutId id="2147512206" r:id="rId2"/>
    <p:sldLayoutId id="2147512207" r:id="rId3"/>
    <p:sldLayoutId id="2147512208" r:id="rId4"/>
    <p:sldLayoutId id="2147512209" r:id="rId5"/>
    <p:sldLayoutId id="2147512210" r:id="rId6"/>
    <p:sldLayoutId id="2147512211" r:id="rId7"/>
    <p:sldLayoutId id="2147512212" r:id="rId8"/>
    <p:sldLayoutId id="2147512213" r:id="rId9"/>
    <p:sldLayoutId id="2147512214" r:id="rId10"/>
    <p:sldLayoutId id="2147512215"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31"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58733"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58734"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36"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38"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40"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53"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15876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AAF4B70A-6D39-314B-A1F0-D5884D662B31}" type="slidenum">
              <a:rPr lang="en-US"/>
              <a:pPr>
                <a:defRPr/>
              </a:pPr>
              <a:t>‹#›</a:t>
            </a:fld>
            <a:endParaRPr lang="en-US"/>
          </a:p>
        </p:txBody>
      </p:sp>
    </p:spTree>
    <p:extLst>
      <p:ext uri="{BB962C8B-B14F-4D97-AF65-F5344CB8AC3E}">
        <p14:creationId xmlns:p14="http://schemas.microsoft.com/office/powerpoint/2010/main" val="4152614289"/>
      </p:ext>
    </p:extLst>
  </p:cSld>
  <p:clrMap bg1="dk2" tx1="lt1" bg2="dk1" tx2="lt2" accent1="accent1" accent2="accent2" accent3="accent3" accent4="accent4" accent5="accent5" accent6="accent6" hlink="hlink" folHlink="folHlink"/>
  <p:sldLayoutIdLst>
    <p:sldLayoutId id="2147512217" r:id="rId1"/>
    <p:sldLayoutId id="2147512218" r:id="rId2"/>
    <p:sldLayoutId id="2147512219" r:id="rId3"/>
    <p:sldLayoutId id="2147512220" r:id="rId4"/>
    <p:sldLayoutId id="2147512221" r:id="rId5"/>
    <p:sldLayoutId id="2147512222" r:id="rId6"/>
    <p:sldLayoutId id="2147512223" r:id="rId7"/>
    <p:sldLayoutId id="2147512224" r:id="rId8"/>
    <p:sldLayoutId id="2147512225" r:id="rId9"/>
    <p:sldLayoutId id="2147512226" r:id="rId10"/>
    <p:sldLayoutId id="214751222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2158585135"/>
      </p:ext>
    </p:extLst>
  </p:cSld>
  <p:clrMap bg1="lt1" tx1="dk1" bg2="lt2" tx2="dk2" accent1="accent1" accent2="accent2" accent3="accent3" accent4="accent4" accent5="accent5" accent6="accent6" hlink="hlink" folHlink="folHlink"/>
  <p:sldLayoutIdLst>
    <p:sldLayoutId id="2147512229"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86968712"/>
      </p:ext>
    </p:extLst>
  </p:cSld>
  <p:clrMap bg1="lt1" tx1="dk1" bg2="lt2" tx2="dk2" accent1="accent1" accent2="accent2" accent3="accent3" accent4="accent4" accent5="accent5" accent6="accent6" hlink="hlink" folHlink="folHlink"/>
  <p:sldLayoutIdLst>
    <p:sldLayoutId id="2147512231" r:id="rId1"/>
    <p:sldLayoutId id="2147512232" r:id="rId2"/>
    <p:sldLayoutId id="2147512233" r:id="rId3"/>
    <p:sldLayoutId id="2147512234" r:id="rId4"/>
    <p:sldLayoutId id="2147512235" r:id="rId5"/>
    <p:sldLayoutId id="2147512236" r:id="rId6"/>
    <p:sldLayoutId id="2147512237" r:id="rId7"/>
    <p:sldLayoutId id="2147512238" r:id="rId8"/>
    <p:sldLayoutId id="2147512239" r:id="rId9"/>
    <p:sldLayoutId id="2147512240" r:id="rId10"/>
    <p:sldLayoutId id="2147512241" r:id="rId11"/>
    <p:sldLayoutId id="2147512242" r:id="rId12"/>
    <p:sldLayoutId id="214751224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a:solidFill>
                  <a:srgbClr val="FFD34A"/>
                </a:solidFill>
                <a:latin typeface="Times" charset="0"/>
              </a:rPr>
              <a:t> DRESSING</a:t>
            </a:r>
          </a:p>
          <a:p>
            <a:pPr algn="l">
              <a:defRPr/>
            </a:pPr>
            <a:r>
              <a:rPr lang="en-US" sz="2000" b="1">
                <a:solidFill>
                  <a:srgbClr val="FFD34A"/>
                </a:solidFill>
                <a:latin typeface="Times" charset="0"/>
              </a:rPr>
              <a:t>        THE                                    </a:t>
            </a:r>
          </a:p>
          <a:p>
            <a:pPr algn="l">
              <a:defRPr/>
            </a:pPr>
            <a:r>
              <a:rPr lang="en-US" sz="2000" b="1">
                <a:solidFill>
                  <a:srgbClr val="FFD34A"/>
                </a:solidFill>
                <a:latin typeface="Times"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000" b="1" i="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defRPr/>
            </a:pPr>
            <a:r>
              <a:rPr lang="en-US" sz="1000" b="1">
                <a:solidFill>
                  <a:srgbClr val="FFFFFF"/>
                </a:solidFill>
                <a:effectLst>
                  <a:outerShdw blurRad="38100" dist="38100" dir="2700000" algn="tl">
                    <a:srgbClr val="000000"/>
                  </a:outerShdw>
                </a:effectLst>
                <a:latin typeface="Comic Sans MS" charset="0"/>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521028672"/>
      </p:ext>
    </p:extLst>
  </p:cSld>
  <p:clrMap bg1="dk2" tx1="lt1" bg2="dk1" tx2="lt2" accent1="accent1" accent2="accent2" accent3="accent3" accent4="accent4" accent5="accent5" accent6="accent6" hlink="hlink" folHlink="folHlink"/>
  <p:sldLayoutIdLst>
    <p:sldLayoutId id="2147512245" r:id="rId1"/>
    <p:sldLayoutId id="2147512246" r:id="rId2"/>
    <p:sldLayoutId id="2147512247" r:id="rId3"/>
    <p:sldLayoutId id="2147512248" r:id="rId4"/>
    <p:sldLayoutId id="2147512249" r:id="rId5"/>
    <p:sldLayoutId id="2147512250" r:id="rId6"/>
    <p:sldLayoutId id="2147512251" r:id="rId7"/>
    <p:sldLayoutId id="2147512252" r:id="rId8"/>
    <p:sldLayoutId id="2147512253" r:id="rId9"/>
    <p:sldLayoutId id="2147512254" r:id="rId10"/>
    <p:sldLayoutId id="2147512255"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5" charset="0"/>
                <a:ea typeface="+mn-ea"/>
                <a:cs typeface="+mn-cs"/>
              </a:defRPr>
            </a:lvl1pPr>
          </a:lstStyle>
          <a:p>
            <a:pPr>
              <a:defRPr/>
            </a:pPr>
            <a:endParaRPr lang="en-US"/>
          </a:p>
        </p:txBody>
      </p:sp>
      <p:sp>
        <p:nvSpPr>
          <p:cNvPr id="6041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ADA15877-30F0-C249-9DD8-BD5A90151C02}" type="slidenum">
              <a:rPr lang="en-US"/>
              <a:pPr>
                <a:defRPr/>
              </a:pPr>
              <a:t>‹#›</a:t>
            </a:fld>
            <a:endParaRPr lang="en-US"/>
          </a:p>
        </p:txBody>
      </p:sp>
      <p:grpSp>
        <p:nvGrpSpPr>
          <p:cNvPr id="39940" name="Group 4"/>
          <p:cNvGrpSpPr>
            <a:grpSpLocks/>
          </p:cNvGrpSpPr>
          <p:nvPr/>
        </p:nvGrpSpPr>
        <p:grpSpPr bwMode="auto">
          <a:xfrm>
            <a:off x="0" y="0"/>
            <a:ext cx="9140825" cy="6850063"/>
            <a:chOff x="0" y="0"/>
            <a:chExt cx="5758" cy="4315"/>
          </a:xfrm>
        </p:grpSpPr>
        <p:grpSp>
          <p:nvGrpSpPr>
            <p:cNvPr id="39944" name="Group 5"/>
            <p:cNvGrpSpPr>
              <a:grpSpLocks/>
            </p:cNvGrpSpPr>
            <p:nvPr userDrawn="1"/>
          </p:nvGrpSpPr>
          <p:grpSpPr bwMode="auto">
            <a:xfrm>
              <a:off x="1728" y="2230"/>
              <a:ext cx="4027" cy="2085"/>
              <a:chOff x="1728" y="2230"/>
              <a:chExt cx="4027" cy="2085"/>
            </a:xfrm>
          </p:grpSpPr>
          <p:sp>
            <p:nvSpPr>
              <p:cNvPr id="6042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05" charset="0"/>
                  <a:ea typeface="+mn-ea"/>
                  <a:cs typeface="+mn-cs"/>
                </a:endParaRPr>
              </a:p>
            </p:txBody>
          </p:sp>
          <p:sp>
            <p:nvSpPr>
              <p:cNvPr id="6042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05" charset="0"/>
                  <a:ea typeface="+mn-ea"/>
                  <a:cs typeface="+mn-cs"/>
                </a:endParaRPr>
              </a:p>
            </p:txBody>
          </p:sp>
          <p:sp>
            <p:nvSpPr>
              <p:cNvPr id="6042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05" charset="0"/>
                  <a:ea typeface="+mn-ea"/>
                  <a:cs typeface="+mn-cs"/>
                </a:endParaRPr>
              </a:p>
            </p:txBody>
          </p:sp>
          <p:sp>
            <p:nvSpPr>
              <p:cNvPr id="399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042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05" charset="0"/>
                  <a:ea typeface="+mn-ea"/>
                  <a:cs typeface="+mn-cs"/>
                </a:endParaRPr>
              </a:p>
            </p:txBody>
          </p:sp>
        </p:grpSp>
        <p:sp>
          <p:nvSpPr>
            <p:cNvPr id="6042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05" charset="0"/>
                <a:ea typeface="+mn-ea"/>
                <a:cs typeface="+mn-cs"/>
              </a:endParaRPr>
            </a:p>
          </p:txBody>
        </p:sp>
        <p:sp>
          <p:nvSpPr>
            <p:cNvPr id="39946" name="Freeform 12"/>
            <p:cNvSpPr>
              <a:spLocks/>
            </p:cNvSpPr>
            <p:nvPr/>
          </p:nvSpPr>
          <p:spPr bwMode="hidden">
            <a:xfrm>
              <a:off x="0" y="0"/>
              <a:ext cx="5758" cy="1776"/>
            </a:xfrm>
            <a:custGeom>
              <a:avLst/>
              <a:gdLst>
                <a:gd name="T0" fmla="*/ 0 w 5740"/>
                <a:gd name="T1" fmla="*/ 0 h 1906"/>
                <a:gd name="T2" fmla="*/ 0 w 5740"/>
                <a:gd name="T3" fmla="*/ 9 h 1906"/>
                <a:gd name="T4" fmla="*/ 7259 w 5740"/>
                <a:gd name="T5" fmla="*/ 9 h 1906"/>
                <a:gd name="T6" fmla="*/ 72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042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3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pitchFamily="-105" charset="0"/>
                <a:ea typeface="+mn-ea"/>
                <a:cs typeface="+mn-cs"/>
              </a:defRPr>
            </a:lvl1pPr>
          </a:lstStyle>
          <a:p>
            <a:pPr>
              <a:defRPr/>
            </a:pPr>
            <a:endParaRPr lang="en-US"/>
          </a:p>
        </p:txBody>
      </p:sp>
      <p:sp>
        <p:nvSpPr>
          <p:cNvPr id="6043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511792" r:id="rId1"/>
    <p:sldLayoutId id="2147511793" r:id="rId2"/>
    <p:sldLayoutId id="2147511794" r:id="rId3"/>
    <p:sldLayoutId id="2147511795" r:id="rId4"/>
    <p:sldLayoutId id="2147511796" r:id="rId5"/>
    <p:sldLayoutId id="2147511797" r:id="rId6"/>
    <p:sldLayoutId id="2147511798" r:id="rId7"/>
    <p:sldLayoutId id="2147511799" r:id="rId8"/>
    <p:sldLayoutId id="2147511800" r:id="rId9"/>
    <p:sldLayoutId id="2147511801" r:id="rId10"/>
    <p:sldLayoutId id="2147511802"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2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BF59C98A-02B9-7E41-894A-08083664782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868" r:id="rId1"/>
    <p:sldLayoutId id="2147511869"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298" name="Group 2"/>
          <p:cNvGrpSpPr>
            <a:grpSpLocks/>
          </p:cNvGrpSpPr>
          <p:nvPr/>
        </p:nvGrpSpPr>
        <p:grpSpPr bwMode="auto">
          <a:xfrm>
            <a:off x="0" y="0"/>
            <a:ext cx="9132888" cy="6845300"/>
            <a:chOff x="0" y="0"/>
            <a:chExt cx="5753" cy="4312"/>
          </a:xfrm>
        </p:grpSpPr>
        <p:sp>
          <p:nvSpPr>
            <p:cNvPr id="5530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grpSp>
          <p:nvGrpSpPr>
            <p:cNvPr id="55308" name="Group 4"/>
            <p:cNvGrpSpPr>
              <a:grpSpLocks/>
            </p:cNvGrpSpPr>
            <p:nvPr/>
          </p:nvGrpSpPr>
          <p:grpSpPr bwMode="auto">
            <a:xfrm>
              <a:off x="246" y="204"/>
              <a:ext cx="5271" cy="3889"/>
              <a:chOff x="246" y="204"/>
              <a:chExt cx="5271" cy="3889"/>
            </a:xfrm>
          </p:grpSpPr>
          <p:sp>
            <p:nvSpPr>
              <p:cNvPr id="11366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5531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531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531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531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531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531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532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532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532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532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532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532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532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532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532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532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533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533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533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533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533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533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55309" name="Group 28"/>
            <p:cNvGrpSpPr>
              <a:grpSpLocks/>
            </p:cNvGrpSpPr>
            <p:nvPr/>
          </p:nvGrpSpPr>
          <p:grpSpPr bwMode="auto">
            <a:xfrm>
              <a:off x="0" y="0"/>
              <a:ext cx="1246" cy="1232"/>
              <a:chOff x="0" y="0"/>
              <a:chExt cx="1246" cy="1232"/>
            </a:xfrm>
          </p:grpSpPr>
          <p:sp>
            <p:nvSpPr>
              <p:cNvPr id="5531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5531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5531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grpSp>
      </p:grpSp>
      <p:sp>
        <p:nvSpPr>
          <p:cNvPr id="113696"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113697"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55301"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55302"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13700"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2000" b="1">
                <a:solidFill>
                  <a:srgbClr val="FFD34A"/>
                </a:solidFill>
                <a:latin typeface="Times" pitchFamily="-112" charset="0"/>
                <a:ea typeface="+mn-ea"/>
                <a:cs typeface="+mn-cs"/>
              </a:rPr>
              <a:t> DRESSING</a:t>
            </a:r>
          </a:p>
          <a:p>
            <a:pPr eaLnBrk="0" hangingPunct="0">
              <a:defRPr/>
            </a:pPr>
            <a:r>
              <a:rPr lang="en-US" sz="2000" b="1">
                <a:solidFill>
                  <a:srgbClr val="FFD34A"/>
                </a:solidFill>
                <a:latin typeface="Times" pitchFamily="-112" charset="0"/>
                <a:ea typeface="+mn-ea"/>
                <a:cs typeface="+mn-cs"/>
              </a:rPr>
              <a:t>        THE                                    </a:t>
            </a:r>
          </a:p>
          <a:p>
            <a:pPr eaLnBrk="0" hangingPunct="0">
              <a:defRPr/>
            </a:pPr>
            <a:r>
              <a:rPr lang="en-US" sz="2000" b="1">
                <a:solidFill>
                  <a:srgbClr val="FFD34A"/>
                </a:solidFill>
                <a:latin typeface="Times" pitchFamily="-112" charset="0"/>
                <a:ea typeface="+mn-ea"/>
                <a:cs typeface="+mn-cs"/>
              </a:rPr>
              <a:t>   STAGE</a:t>
            </a:r>
          </a:p>
        </p:txBody>
      </p:sp>
      <p:sp>
        <p:nvSpPr>
          <p:cNvPr id="113701"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sp>
        <p:nvSpPr>
          <p:cNvPr id="70665" name="Text Box 38"/>
          <p:cNvSpPr txBox="1">
            <a:spLocks noChangeArrowheads="1"/>
          </p:cNvSpPr>
          <p:nvPr/>
        </p:nvSpPr>
        <p:spPr bwMode="auto">
          <a:xfrm>
            <a:off x="282575" y="6542088"/>
            <a:ext cx="995363" cy="244475"/>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1000" b="1">
                <a:solidFill>
                  <a:srgbClr val="FFFFFF"/>
                </a:solidFill>
                <a:latin typeface="Arial" charset="0"/>
              </a:rPr>
              <a:t>©2003 TBBMI</a:t>
            </a:r>
          </a:p>
        </p:txBody>
      </p:sp>
      <p:sp>
        <p:nvSpPr>
          <p:cNvPr id="113703" name="Rectangle 39"/>
          <p:cNvSpPr>
            <a:spLocks noChangeArrowheads="1"/>
          </p:cNvSpPr>
          <p:nvPr/>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7.5.02.</a:t>
            </a:r>
          </a:p>
        </p:txBody>
      </p:sp>
    </p:spTree>
  </p:cSld>
  <p:clrMap bg1="dk2" tx1="lt1" bg2="dk1" tx2="lt2" accent1="accent1" accent2="accent2" accent3="accent3" accent4="accent4" accent5="accent5" accent6="accent6" hlink="hlink" folHlink="folHlink"/>
  <p:sldLayoutIdLst>
    <p:sldLayoutId id="2147511803" r:id="rId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0"/>
            <a:ext cx="9132888" cy="6845300"/>
            <a:chOff x="0" y="0"/>
            <a:chExt cx="5753" cy="4312"/>
          </a:xfrm>
        </p:grpSpPr>
        <p:sp>
          <p:nvSpPr>
            <p:cNvPr id="5632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grpSp>
          <p:nvGrpSpPr>
            <p:cNvPr id="56326" name="Group 4"/>
            <p:cNvGrpSpPr>
              <a:grpSpLocks/>
            </p:cNvGrpSpPr>
            <p:nvPr/>
          </p:nvGrpSpPr>
          <p:grpSpPr bwMode="auto">
            <a:xfrm>
              <a:off x="246" y="204"/>
              <a:ext cx="5271" cy="3889"/>
              <a:chOff x="246" y="204"/>
              <a:chExt cx="5271" cy="3889"/>
            </a:xfrm>
          </p:grpSpPr>
          <p:sp>
            <p:nvSpPr>
              <p:cNvPr id="1198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5633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3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3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3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3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3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3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3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4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4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4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4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4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4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4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4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4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4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5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5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5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635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56327" name="Group 28"/>
            <p:cNvGrpSpPr>
              <a:grpSpLocks/>
            </p:cNvGrpSpPr>
            <p:nvPr/>
          </p:nvGrpSpPr>
          <p:grpSpPr bwMode="auto">
            <a:xfrm>
              <a:off x="0" y="0"/>
              <a:ext cx="1246" cy="1232"/>
              <a:chOff x="0" y="0"/>
              <a:chExt cx="1246" cy="1232"/>
            </a:xfrm>
          </p:grpSpPr>
          <p:sp>
            <p:nvSpPr>
              <p:cNvPr id="5632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5632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5633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grpSp>
      </p:grpSp>
      <p:sp>
        <p:nvSpPr>
          <p:cNvPr id="71683" name="Text Box 32"/>
          <p:cNvSpPr txBox="1">
            <a:spLocks noChangeArrowheads="1"/>
          </p:cNvSpPr>
          <p:nvPr/>
        </p:nvSpPr>
        <p:spPr bwMode="auto">
          <a:xfrm>
            <a:off x="282575" y="6542088"/>
            <a:ext cx="995363" cy="244475"/>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1000" b="1">
                <a:solidFill>
                  <a:srgbClr val="FFFFFF"/>
                </a:solidFill>
                <a:latin typeface="Arial" charset="0"/>
              </a:rPr>
              <a:t>©2003 TBBMI</a:t>
            </a:r>
          </a:p>
        </p:txBody>
      </p:sp>
      <p:sp>
        <p:nvSpPr>
          <p:cNvPr id="119841" name="Rectangle 33"/>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7.5.01.</a:t>
            </a:r>
          </a:p>
        </p:txBody>
      </p:sp>
    </p:spTree>
  </p:cSld>
  <p:clrMap bg1="dk2" tx1="lt1" bg2="dk1" tx2="lt2" accent1="accent1" accent2="accent2" accent3="accent3" accent4="accent4" accent5="accent5" accent6="accent6" hlink="hlink" folHlink="folHlink"/>
  <p:sldLayoutIdLst>
    <p:sldLayoutId id="2147511804" r:id="rId1"/>
    <p:sldLayoutId id="2147511805" r:id="rId2"/>
    <p:sldLayoutId id="2147511806" r:id="rId3"/>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8F40E84-38DE-A14F-899A-3CB3925A835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1807"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95"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FFFFFF"/>
                </a:solidFill>
                <a:latin typeface="Arial" pitchFamily="-112" charset="0"/>
                <a:ea typeface="+mn-ea"/>
                <a:cs typeface="+mn-cs"/>
              </a:defRPr>
            </a:lvl1pPr>
          </a:lstStyle>
          <a:p>
            <a:pPr>
              <a:defRPr/>
            </a:pPr>
            <a:endParaRPr lang="en-US"/>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FFFFFF"/>
                </a:solidFill>
                <a:latin typeface="Arial" charset="0"/>
              </a:defRPr>
            </a:lvl1pPr>
          </a:lstStyle>
          <a:p>
            <a:pPr>
              <a:defRPr/>
            </a:pPr>
            <a:fld id="{9ED141E3-9952-C548-BCB7-60763D886130}" type="slidenum">
              <a:rPr lang="en-US"/>
              <a:pPr>
                <a:defRPr/>
              </a:pPr>
              <a:t>‹#›</a:t>
            </a:fld>
            <a:endParaRPr lang="en-US"/>
          </a:p>
        </p:txBody>
      </p:sp>
      <p:sp>
        <p:nvSpPr>
          <p:cNvPr id="59398"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9399"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59400" name="Group 8"/>
          <p:cNvGrpSpPr>
            <a:grpSpLocks/>
          </p:cNvGrpSpPr>
          <p:nvPr/>
        </p:nvGrpSpPr>
        <p:grpSpPr bwMode="auto">
          <a:xfrm>
            <a:off x="228600" y="457200"/>
            <a:ext cx="1246188" cy="1371600"/>
            <a:chOff x="144" y="288"/>
            <a:chExt cx="785" cy="864"/>
          </a:xfrm>
        </p:grpSpPr>
        <p:sp>
          <p:nvSpPr>
            <p:cNvPr id="59402"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a:solidFill>
                  <a:srgbClr val="FFFFFF"/>
                </a:solidFill>
                <a:latin typeface="Arial" charset="0"/>
              </a:endParaRPr>
            </a:p>
          </p:txBody>
        </p:sp>
        <p:sp>
          <p:nvSpPr>
            <p:cNvPr id="59403"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a:solidFill>
                  <a:srgbClr val="FFFFFF"/>
                </a:solidFill>
                <a:latin typeface="Arial" charset="0"/>
              </a:endParaRPr>
            </a:p>
          </p:txBody>
        </p:sp>
        <p:sp>
          <p:nvSpPr>
            <p:cNvPr id="59404"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a:solidFill>
                  <a:srgbClr val="FFFFFF"/>
                </a:solidFill>
                <a:latin typeface="Arial" charset="0"/>
              </a:endParaRPr>
            </a:p>
          </p:txBody>
        </p:sp>
        <p:sp>
          <p:nvSpPr>
            <p:cNvPr id="59405"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a:solidFill>
                  <a:srgbClr val="FFFFFF"/>
                </a:solidFill>
                <a:latin typeface="Arial" charset="0"/>
              </a:endParaRPr>
            </a:p>
          </p:txBody>
        </p:sp>
        <p:sp>
          <p:nvSpPr>
            <p:cNvPr id="59406"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a:solidFill>
                  <a:srgbClr val="FFFFFF"/>
                </a:solidFill>
                <a:latin typeface="Arial" charset="0"/>
              </a:endParaRPr>
            </a:p>
          </p:txBody>
        </p:sp>
        <p:sp>
          <p:nvSpPr>
            <p:cNvPr id="59407"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a:solidFill>
                  <a:srgbClr val="FFFFFF"/>
                </a:solidFill>
                <a:latin typeface="Arial" charset="0"/>
              </a:endParaRPr>
            </a:p>
          </p:txBody>
        </p:sp>
        <p:sp>
          <p:nvSpPr>
            <p:cNvPr id="59408"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a:solidFill>
                  <a:srgbClr val="FFFFFF"/>
                </a:solidFill>
                <a:latin typeface="Arial" charset="0"/>
              </a:endParaRPr>
            </a:p>
          </p:txBody>
        </p:sp>
        <p:sp>
          <p:nvSpPr>
            <p:cNvPr id="59409"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a:solidFill>
                  <a:srgbClr val="FFFFFF"/>
                </a:solidFill>
                <a:latin typeface="Arial" charset="0"/>
              </a:endParaRPr>
            </a:p>
          </p:txBody>
        </p:sp>
        <p:sp>
          <p:nvSpPr>
            <p:cNvPr id="59410"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a:solidFill>
                  <a:srgbClr val="FFFFFF"/>
                </a:solidFill>
                <a:latin typeface="Arial" charset="0"/>
              </a:endParaRPr>
            </a:p>
          </p:txBody>
        </p:sp>
        <p:sp>
          <p:nvSpPr>
            <p:cNvPr id="59411"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a:solidFill>
                  <a:srgbClr val="FFFFFF"/>
                </a:solidFill>
                <a:latin typeface="Arial" charset="0"/>
              </a:endParaRPr>
            </a:p>
          </p:txBody>
        </p:sp>
        <p:sp>
          <p:nvSpPr>
            <p:cNvPr id="59412"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a:solidFill>
                  <a:srgbClr val="FFFFFF"/>
                </a:solidFill>
                <a:latin typeface="Arial" charset="0"/>
              </a:endParaRPr>
            </a:p>
          </p:txBody>
        </p:sp>
        <p:sp>
          <p:nvSpPr>
            <p:cNvPr id="59413"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a:solidFill>
                  <a:srgbClr val="FFFFFF"/>
                </a:solidFill>
                <a:latin typeface="Arial" charset="0"/>
              </a:endParaRPr>
            </a:p>
          </p:txBody>
        </p:sp>
        <p:sp>
          <p:nvSpPr>
            <p:cNvPr id="59414"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1800">
                <a:solidFill>
                  <a:srgbClr val="FFFFFF"/>
                </a:solidFill>
                <a:latin typeface="Arial" charset="0"/>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rgbClr val="FFFFFF"/>
                </a:solidFill>
                <a:latin typeface="Arial"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511808" r:id="rId1"/>
  </p:sldLayoutIdLst>
  <p:txStyles>
    <p:titleStyle>
      <a:lvl1pPr algn="l"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34.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46.xml"/></Relationships>
</file>

<file path=ppt/slides/_rels/slide10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0.xml"/><Relationship Id="rId1" Type="http://schemas.openxmlformats.org/officeDocument/2006/relationships/slideLayout" Target="../slideLayouts/slideLayout309.xml"/></Relationships>
</file>

<file path=ppt/slides/_rels/slide10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1.xml"/><Relationship Id="rId1" Type="http://schemas.openxmlformats.org/officeDocument/2006/relationships/slideLayout" Target="../slideLayouts/slideLayout309.xml"/></Relationships>
</file>

<file path=ppt/slides/_rels/slide10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2.xml"/><Relationship Id="rId1" Type="http://schemas.openxmlformats.org/officeDocument/2006/relationships/slideLayout" Target="../slideLayouts/slideLayout309.xml"/></Relationships>
</file>

<file path=ppt/slides/_rels/slide10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3.xml"/><Relationship Id="rId1" Type="http://schemas.openxmlformats.org/officeDocument/2006/relationships/slideLayout" Target="../slideLayouts/slideLayout309.xml"/></Relationships>
</file>

<file path=ppt/slides/_rels/slide10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4.xml"/><Relationship Id="rId1" Type="http://schemas.openxmlformats.org/officeDocument/2006/relationships/slideLayout" Target="../slideLayouts/slideLayout309.xml"/></Relationships>
</file>

<file path=ppt/slides/_rels/slide10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5.xml"/><Relationship Id="rId1" Type="http://schemas.openxmlformats.org/officeDocument/2006/relationships/slideLayout" Target="../slideLayouts/slideLayout309.xml"/></Relationships>
</file>

<file path=ppt/slides/_rels/slide10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6.xml"/><Relationship Id="rId1" Type="http://schemas.openxmlformats.org/officeDocument/2006/relationships/slideLayout" Target="../slideLayouts/slideLayout309.xml"/></Relationships>
</file>

<file path=ppt/slides/_rels/slide10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7.xml"/><Relationship Id="rId1" Type="http://schemas.openxmlformats.org/officeDocument/2006/relationships/slideLayout" Target="../slideLayouts/slideLayout309.xml"/></Relationships>
</file>

<file path=ppt/slides/_rels/slide10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8.xml"/><Relationship Id="rId1" Type="http://schemas.openxmlformats.org/officeDocument/2006/relationships/slideLayout" Target="../slideLayouts/slideLayout309.xml"/></Relationships>
</file>

<file path=ppt/slides/_rels/slide10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9.xml"/><Relationship Id="rId1" Type="http://schemas.openxmlformats.org/officeDocument/2006/relationships/slideLayout" Target="../slideLayouts/slideLayout309.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6.xml"/></Relationships>
</file>

<file path=ppt/slides/_rels/slide11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00.xml"/><Relationship Id="rId1" Type="http://schemas.openxmlformats.org/officeDocument/2006/relationships/slideLayout" Target="../slideLayouts/slideLayout309.xml"/><Relationship Id="rId4" Type="http://schemas.openxmlformats.org/officeDocument/2006/relationships/image" Target="../media/image100.png"/></Relationships>
</file>

<file path=ppt/slides/_rels/slide11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1.xml"/><Relationship Id="rId1" Type="http://schemas.openxmlformats.org/officeDocument/2006/relationships/slideLayout" Target="../slideLayouts/slideLayout5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6.xml"/></Relationships>
</file>

<file path=ppt/slides/_rels/slide1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3.xml"/><Relationship Id="rId1" Type="http://schemas.openxmlformats.org/officeDocument/2006/relationships/slideLayout" Target="../slideLayouts/slideLayout18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image" Target="../media/image105.png"/></Relationships>
</file>

<file path=ppt/slides/_rels/slide11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8.xml"/><Relationship Id="rId1" Type="http://schemas.openxmlformats.org/officeDocument/2006/relationships/slideLayout" Target="../slideLayouts/slideLayout139.xml"/><Relationship Id="rId4" Type="http://schemas.openxmlformats.org/officeDocument/2006/relationships/image" Target="../media/image109.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75.xml"/></Relationships>
</file>

<file path=ppt/slides/_rels/slide12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9.xml"/><Relationship Id="rId1" Type="http://schemas.openxmlformats.org/officeDocument/2006/relationships/slideLayout" Target="../slideLayouts/slideLayout12.xml"/><Relationship Id="rId4" Type="http://schemas.openxmlformats.org/officeDocument/2006/relationships/image" Target="../media/image111.jpeg"/></Relationships>
</file>

<file path=ppt/slides/_rels/slide12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0.xml"/><Relationship Id="rId1" Type="http://schemas.openxmlformats.org/officeDocument/2006/relationships/slideLayout" Target="../slideLayouts/slideLayout12.xml"/><Relationship Id="rId4" Type="http://schemas.openxmlformats.org/officeDocument/2006/relationships/image" Target="../media/image111.jpeg"/></Relationships>
</file>

<file path=ppt/slides/_rels/slide12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1.xml"/><Relationship Id="rId1" Type="http://schemas.openxmlformats.org/officeDocument/2006/relationships/slideLayout" Target="../slideLayouts/slideLayout12.xml"/><Relationship Id="rId4" Type="http://schemas.openxmlformats.org/officeDocument/2006/relationships/image" Target="../media/image110.png"/></Relationships>
</file>

<file path=ppt/slides/_rels/slide12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2.xml"/><Relationship Id="rId1" Type="http://schemas.openxmlformats.org/officeDocument/2006/relationships/slideLayout" Target="../slideLayouts/slideLayout12.xml"/><Relationship Id="rId4" Type="http://schemas.openxmlformats.org/officeDocument/2006/relationships/image" Target="../media/image112.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54.xml"/></Relationships>
</file>

<file path=ppt/slides/_rels/slide125.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114.xml"/><Relationship Id="rId1" Type="http://schemas.openxmlformats.org/officeDocument/2006/relationships/slideLayout" Target="../slideLayouts/slideLayout13.xml"/><Relationship Id="rId4" Type="http://schemas.openxmlformats.org/officeDocument/2006/relationships/image" Target="../media/image114.emf"/></Relationships>
</file>

<file path=ppt/slides/_rels/slide12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57.xml"/></Relationships>
</file>

<file path=ppt/slides/_rels/slide12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notesSlide" Target="../notesSlides/notesSlide117.xml"/><Relationship Id="rId1" Type="http://schemas.openxmlformats.org/officeDocument/2006/relationships/slideLayout" Target="../slideLayouts/slideLayout17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12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78.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80.xml"/></Relationships>
</file>

<file path=ppt/slides/_rels/slide13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78.xml"/></Relationships>
</file>

<file path=ppt/slides/_rels/slide13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78.xml"/></Relationships>
</file>

<file path=ppt/slides/_rels/slide13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6.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46.xml"/></Relationships>
</file>

<file path=ppt/slides/_rels/slide13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46.xml"/></Relationships>
</file>

<file path=ppt/slides/_rels/slide14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55.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5.xml"/></Relationships>
</file>

<file path=ppt/slides/_rels/slide14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9.xml"/><Relationship Id="rId1" Type="http://schemas.openxmlformats.org/officeDocument/2006/relationships/slideLayout" Target="../slideLayouts/slideLayout160.xml"/><Relationship Id="rId4" Type="http://schemas.openxmlformats.org/officeDocument/2006/relationships/image" Target="../media/image124.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310.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9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9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46.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4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46.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41.xml"/><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42.xml"/><Relationship Id="rId4" Type="http://schemas.openxmlformats.org/officeDocument/2006/relationships/image" Target="../media/image38.gif"/></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08.xml"/><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08.xml"/><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310.xml"/><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265.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53.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8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187.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18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49.emf"/></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10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80.xml"/><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47.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50.xml"/><Relationship Id="rId5" Type="http://schemas.openxmlformats.org/officeDocument/2006/relationships/image" Target="../media/image63.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47.xml"/><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47.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51.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47.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08.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50.xml"/><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47.xml"/><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47.xml"/><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51.xml"/><Relationship Id="rId5" Type="http://schemas.openxmlformats.org/officeDocument/2006/relationships/image" Target="../media/image71.png"/><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51.xml"/><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47.xml"/><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50.xml"/><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47.xml"/><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47.xml"/><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51.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19.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329.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52.xml"/><Relationship Id="rId1" Type="http://schemas.openxmlformats.org/officeDocument/2006/relationships/slideLayout" Target="../slideLayouts/slideLayout98.xml"/></Relationships>
</file>

<file path=ppt/slides/_rels/slide63.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53.xml"/><Relationship Id="rId1" Type="http://schemas.openxmlformats.org/officeDocument/2006/relationships/slideLayout" Target="../slideLayouts/slideLayout9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9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9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9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46.xml"/><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3.xml"/></Relationships>
</file>

<file path=ppt/slides/_rels/slide81.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71.xml"/><Relationship Id="rId1" Type="http://schemas.openxmlformats.org/officeDocument/2006/relationships/slideLayout" Target="../slideLayouts/slideLayout9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3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0.xml"/><Relationship Id="rId1" Type="http://schemas.openxmlformats.org/officeDocument/2006/relationships/slideLayout" Target="../slideLayouts/slideLayout5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0.xml"/></Relationships>
</file>

<file path=ppt/slides/_rels/slide9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2.xml"/><Relationship Id="rId1" Type="http://schemas.openxmlformats.org/officeDocument/2006/relationships/slideLayout" Target="../slideLayouts/slideLayout162.xml"/><Relationship Id="rId4" Type="http://schemas.openxmlformats.org/officeDocument/2006/relationships/image" Target="../media/image82.jpeg"/></Relationships>
</file>

<file path=ppt/slides/_rels/slide9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3.xml"/><Relationship Id="rId1" Type="http://schemas.openxmlformats.org/officeDocument/2006/relationships/slideLayout" Target="../slideLayouts/slideLayout114.xml"/></Relationships>
</file>

<file path=ppt/slides/_rels/slide9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4.xml"/><Relationship Id="rId1" Type="http://schemas.openxmlformats.org/officeDocument/2006/relationships/slideLayout" Target="../slideLayouts/slideLayout127.xml"/></Relationships>
</file>

<file path=ppt/slides/_rels/slide9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5.xml"/><Relationship Id="rId1" Type="http://schemas.openxmlformats.org/officeDocument/2006/relationships/slideLayout" Target="../slideLayouts/slideLayout114.xml"/></Relationships>
</file>

<file path=ppt/slides/_rels/slide9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6.xml"/><Relationship Id="rId1" Type="http://schemas.openxmlformats.org/officeDocument/2006/relationships/slideLayout" Target="../slideLayouts/slideLayout53.xml"/></Relationships>
</file>

<file path=ppt/slides/_rels/slide9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7.xml"/><Relationship Id="rId1" Type="http://schemas.openxmlformats.org/officeDocument/2006/relationships/slideLayout" Target="../slideLayouts/slideLayout48.xml"/></Relationships>
</file>

<file path=ppt/slides/_rels/slide9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8.xml"/><Relationship Id="rId1" Type="http://schemas.openxmlformats.org/officeDocument/2006/relationships/slideLayout" Target="../slideLayouts/slideLayout64.xml"/></Relationships>
</file>

<file path=ppt/slides/_rels/slide9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9.xml"/><Relationship Id="rId1" Type="http://schemas.openxmlformats.org/officeDocument/2006/relationships/slideLayout" Target="../slideLayouts/slideLayout207.xml"/><Relationship Id="rId4"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399FF"/>
        </a:solidFill>
        <a:effectLst/>
      </p:bgPr>
    </p:bg>
    <p:spTree>
      <p:nvGrpSpPr>
        <p:cNvPr id="1" name=""/>
        <p:cNvGrpSpPr/>
        <p:nvPr/>
      </p:nvGrpSpPr>
      <p:grpSpPr>
        <a:xfrm>
          <a:off x="0" y="0"/>
          <a:ext cx="0" cy="0"/>
          <a:chOff x="0" y="0"/>
          <a:chExt cx="0" cy="0"/>
        </a:xfrm>
      </p:grpSpPr>
      <p:sp>
        <p:nvSpPr>
          <p:cNvPr id="4109" name="Rectangle 13"/>
          <p:cNvSpPr>
            <a:spLocks noGrp="1" noChangeArrowheads="1"/>
          </p:cNvSpPr>
          <p:nvPr>
            <p:ph type="title" idx="4294967295"/>
          </p:nvPr>
        </p:nvSpPr>
        <p:spPr>
          <a:xfrm>
            <a:off x="0" y="609600"/>
            <a:ext cx="3581400" cy="3810000"/>
          </a:xfrm>
          <a:effectLst>
            <a:outerShdw blurRad="38100" dist="35921" dir="2700000" algn="ctr" rotWithShape="0">
              <a:srgbClr val="040401">
                <a:alpha val="99962"/>
              </a:srgbClr>
            </a:outerShdw>
          </a:effectLst>
        </p:spPr>
        <p:txBody>
          <a:bodyPr/>
          <a:lstStyle/>
          <a:p>
            <a:pPr eaLnBrk="1" hangingPunct="1">
              <a:defRPr/>
            </a:pPr>
            <a:r>
              <a:rPr lang="en-US" sz="4800" dirty="0"/>
              <a:t>New Testament Survey</a:t>
            </a:r>
          </a:p>
        </p:txBody>
      </p:sp>
      <p:pic>
        <p:nvPicPr>
          <p:cNvPr id="330755" name="Picture 1" descr="NTS Survey IBS Cover Cropped.jpg"/>
          <p:cNvPicPr>
            <a:picLocks noChangeAspect="1"/>
          </p:cNvPicPr>
          <p:nvPr/>
        </p:nvPicPr>
        <p:blipFill rotWithShape="1">
          <a:blip r:embed="rId3">
            <a:extLst>
              <a:ext uri="{28A0092B-C50C-407E-A947-70E740481C1C}">
                <a14:useLocalDpi xmlns:a14="http://schemas.microsoft.com/office/drawing/2010/main"/>
              </a:ext>
            </a:extLst>
          </a:blip>
          <a:srcRect b="42315"/>
          <a:stretch/>
        </p:blipFill>
        <p:spPr bwMode="auto">
          <a:xfrm>
            <a:off x="0" y="-50050"/>
            <a:ext cx="9252520" cy="6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4" name="Text Box 8"/>
          <p:cNvSpPr txBox="1">
            <a:spLocks noChangeArrowheads="1"/>
          </p:cNvSpPr>
          <p:nvPr/>
        </p:nvSpPr>
        <p:spPr bwMode="auto">
          <a:xfrm>
            <a:off x="5220072" y="1876425"/>
            <a:ext cx="4032448" cy="1552575"/>
          </a:xfrm>
          <a:prstGeom prst="rect">
            <a:avLst/>
          </a:prstGeom>
          <a:no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5400" b="1" dirty="0">
                <a:solidFill>
                  <a:srgbClr val="FFFFFF"/>
                </a:solidFill>
                <a:effectLst>
                  <a:glow rad="241300">
                    <a:srgbClr val="040401">
                      <a:alpha val="92000"/>
                    </a:srgbClr>
                  </a:glow>
                </a:effectLst>
                <a:latin typeface="Trebuchet MS" charset="0"/>
                <a:ea typeface="Osaka" charset="0"/>
                <a:cs typeface="Osaka" charset="0"/>
              </a:rPr>
              <a:t>Syllabus</a:t>
            </a:r>
            <a:endParaRPr lang="en-US" sz="5400" b="1" dirty="0">
              <a:solidFill>
                <a:srgbClr val="FFFFFF"/>
              </a:solidFill>
              <a:effectLst>
                <a:glow rad="241300">
                  <a:srgbClr val="040401">
                    <a:alpha val="92000"/>
                  </a:srgbClr>
                </a:glow>
              </a:effectLst>
              <a:latin typeface="Trebuchet MS" charset="0"/>
              <a:ea typeface="Osaka" charset="0"/>
              <a:cs typeface="Osaka" charset="0"/>
            </a:endParaRPr>
          </a:p>
        </p:txBody>
      </p:sp>
      <p:sp>
        <p:nvSpPr>
          <p:cNvPr id="5" name="Rectangle 4">
            <a:extLst>
              <a:ext uri="{FF2B5EF4-FFF2-40B4-BE49-F238E27FC236}">
                <a16:creationId xmlns:a16="http://schemas.microsoft.com/office/drawing/2014/main" id="{95F12BB3-D063-52A5-5FB7-D896A97F17E0}"/>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 • BibleStudyDownloads.org</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2" descr="Three Boys 199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6512" y="5229200"/>
            <a:ext cx="9144000" cy="1143000"/>
          </a:xfrm>
        </p:spPr>
        <p:txBody>
          <a:bodyPr/>
          <a:lstStyle/>
          <a:p>
            <a:pPr>
              <a:defRPr/>
            </a:pPr>
            <a:r>
              <a:rPr lang="en-US" sz="5400" b="1" dirty="0">
                <a:solidFill>
                  <a:schemeClr val="tx1"/>
                </a:solidFill>
                <a:effectLst>
                  <a:glow rad="266700">
                    <a:schemeClr val="bg1">
                      <a:alpha val="75000"/>
                    </a:schemeClr>
                  </a:glow>
                </a:effectLst>
              </a:rPr>
              <a:t>Our Three Sons</a:t>
            </a:r>
          </a:p>
        </p:txBody>
      </p:sp>
    </p:spTree>
    <p:extLst>
      <p:ext uri="{BB962C8B-B14F-4D97-AF65-F5344CB8AC3E}">
        <p14:creationId xmlns:p14="http://schemas.microsoft.com/office/powerpoint/2010/main" val="3085837719"/>
      </p:ext>
    </p:extLst>
  </p:cSld>
  <p:clrMapOvr>
    <a:masterClrMapping/>
  </p:clrMapOvr>
  <p:transition spd="slow"/>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009850878"/>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756209395"/>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722618730"/>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 name="Oval 2"/>
          <p:cNvSpPr/>
          <p:nvPr/>
        </p:nvSpPr>
        <p:spPr bwMode="auto">
          <a:xfrm>
            <a:off x="1619672" y="184482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3981857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24FBF-A23E-8D4C-95F6-B36A4E1547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English</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22583801"/>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DA536-BCB4-8E41-9A01-FB821D145F5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F9A2A1DA-FD16-574D-985B-2588A598EFE0}"/>
              </a:ext>
            </a:extLst>
          </p:cNvPr>
          <p:cNvSpPr txBox="1">
            <a:spLocks noChangeArrowheads="1"/>
          </p:cNvSpPr>
          <p:nvPr/>
        </p:nvSpPr>
        <p:spPr bwMode="auto">
          <a:xfrm>
            <a:off x="28575" y="2023120"/>
            <a:ext cx="2599209" cy="299005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eaLnBrk="1" hangingPunct="1"/>
            <a:r>
              <a:rPr lang="en-US" sz="4000" b="1" kern="0" dirty="0">
                <a:solidFill>
                  <a:schemeClr val="bg1"/>
                </a:solidFill>
                <a:latin typeface="Arial" charset="0"/>
                <a:ea typeface="ＭＳ Ｐゴシック" charset="0"/>
                <a:cs typeface="ＭＳ Ｐゴシック" charset="0"/>
              </a:rPr>
              <a:t>NT Survey</a:t>
            </a:r>
          </a:p>
          <a:p>
            <a:pPr eaLnBrk="1" hangingPunct="1"/>
            <a:r>
              <a:rPr lang="en-US" sz="4000" b="1" kern="0" dirty="0">
                <a:solidFill>
                  <a:schemeClr val="bg1"/>
                </a:solidFill>
                <a:latin typeface="Arial" charset="0"/>
                <a:ea typeface="ＭＳ Ｐゴシック" charset="0"/>
                <a:cs typeface="ＭＳ Ｐゴシック" charset="0"/>
              </a:rPr>
              <a:t>Class Notes</a:t>
            </a:r>
            <a:endParaRPr lang="en-US" sz="1400" b="1" kern="0"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32954105"/>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eaLnBrk="1" hangingPunct="1"/>
            <a:r>
              <a:rPr lang="en-US" sz="4000" b="1" kern="0" dirty="0">
                <a:solidFill>
                  <a:schemeClr val="bg1"/>
                </a:solidFill>
                <a:latin typeface="Arial" charset="0"/>
                <a:ea typeface="ＭＳ Ｐゴシック" charset="0"/>
                <a:cs typeface="ＭＳ Ｐゴシック" charset="0"/>
              </a:rPr>
              <a:t>Translations</a:t>
            </a:r>
            <a:endParaRPr lang="en-US" sz="1400" b="1" kern="0"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71705497"/>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68C98-A673-F043-BE03-E5B5CDB39FC8}"/>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Chinese</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5" name="Rectangle 1026">
            <a:extLst>
              <a:ext uri="{FF2B5EF4-FFF2-40B4-BE49-F238E27FC236}">
                <a16:creationId xmlns:a16="http://schemas.microsoft.com/office/drawing/2014/main" id="{D80C55C2-8612-A043-905C-06DFEA71207A}"/>
              </a:ext>
            </a:extLst>
          </p:cNvPr>
          <p:cNvSpPr txBox="1">
            <a:spLocks noChangeArrowheads="1"/>
          </p:cNvSpPr>
          <p:nvPr/>
        </p:nvSpPr>
        <p:spPr bwMode="auto">
          <a:xfrm>
            <a:off x="0" y="3293592"/>
            <a:ext cx="8886825"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eaLnBrk="1" hangingPunct="1"/>
            <a:r>
              <a:rPr lang="en-US" altLang="zh-CN" sz="2800" b="1" kern="0" dirty="0">
                <a:solidFill>
                  <a:schemeClr val="bg1"/>
                </a:solidFill>
                <a:latin typeface="Arial" charset="0"/>
                <a:ea typeface="ＭＳ Ｐゴシック" charset="0"/>
                <a:cs typeface="ＭＳ Ｐゴシック" charset="0"/>
              </a:rPr>
              <a:t>01-</a:t>
            </a:r>
            <a:r>
              <a:rPr lang="zh-CN" altLang="en-US" sz="2800" b="1" kern="0" dirty="0">
                <a:solidFill>
                  <a:schemeClr val="bg1"/>
                </a:solidFill>
                <a:latin typeface="Arial" charset="0"/>
                <a:ea typeface="ＭＳ Ｐゴシック" charset="0"/>
                <a:cs typeface="ＭＳ Ｐゴシック" charset="0"/>
              </a:rPr>
              <a:t>马太福音</a:t>
            </a:r>
            <a:r>
              <a:rPr lang="en-US" altLang="zh-CN" sz="2800" b="1" kern="0" dirty="0">
                <a:solidFill>
                  <a:schemeClr val="bg1"/>
                </a:solidFill>
                <a:latin typeface="Arial" charset="0"/>
                <a:ea typeface="ＭＳ Ｐゴシック" charset="0"/>
                <a:cs typeface="ＭＳ Ｐゴシック" charset="0"/>
              </a:rPr>
              <a:t>_1-14_377_</a:t>
            </a:r>
            <a:r>
              <a:rPr lang="en-US" sz="2800" b="1" kern="0" dirty="0">
                <a:solidFill>
                  <a:schemeClr val="bg1"/>
                </a:solidFill>
                <a:latin typeface="Arial" charset="0"/>
                <a:ea typeface="ＭＳ Ｐゴシック" charset="0"/>
                <a:cs typeface="ＭＳ Ｐゴシック" charset="0"/>
              </a:rPr>
              <a:t>cmn_ns_1773_v20.pptx</a:t>
            </a:r>
            <a:endParaRPr lang="en-US" sz="1050" b="1" kern="0"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27987404"/>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1EFE1-7C51-1646-844B-B83609D3A1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Indonesian</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802961546"/>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EC857B-7106-B446-A4DE-290513151923}"/>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Mongolian</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271802877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C69DD-9582-A740-9DBA-B1DE2CFEE7F0}"/>
              </a:ext>
            </a:extLst>
          </p:cNvPr>
          <p:cNvPicPr>
            <a:picLocks noChangeAspect="1"/>
          </p:cNvPicPr>
          <p:nvPr/>
        </p:nvPicPr>
        <p:blipFill rotWithShape="1">
          <a:blip r:embed="rId2"/>
          <a:srcRect l="11465" t="6158" r="6692" b="12960"/>
          <a:stretch/>
        </p:blipFill>
        <p:spPr>
          <a:xfrm>
            <a:off x="-108521" y="0"/>
            <a:ext cx="9252521" cy="6858000"/>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en-US" sz="5400" b="1" dirty="0">
                <a:solidFill>
                  <a:schemeClr val="tx1"/>
                </a:solidFill>
                <a:effectLst>
                  <a:glow rad="266700">
                    <a:schemeClr val="bg1">
                      <a:alpha val="75000"/>
                    </a:schemeClr>
                  </a:glow>
                </a:effectLst>
              </a:rPr>
              <a:t>Our Three Sons</a:t>
            </a:r>
          </a:p>
        </p:txBody>
      </p:sp>
    </p:spTree>
    <p:extLst>
      <p:ext uri="{BB962C8B-B14F-4D97-AF65-F5344CB8AC3E}">
        <p14:creationId xmlns:p14="http://schemas.microsoft.com/office/powerpoint/2010/main" val="2621575859"/>
      </p:ext>
    </p:extLst>
  </p:cSld>
  <p:clrMapOvr>
    <a:masterClrMapping/>
  </p:clrMapOvr>
  <p:transition spd="slow"/>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AD6BF2-F9D9-0E48-9F41-3761BD0F3769}"/>
              </a:ext>
            </a:extLst>
          </p:cNvPr>
          <p:cNvPicPr>
            <a:picLocks noChangeAspect="1"/>
          </p:cNvPicPr>
          <p:nvPr/>
        </p:nvPicPr>
        <p:blipFill>
          <a:blip r:embed="rId3"/>
          <a:stretch>
            <a:fillRect/>
          </a:stretch>
        </p:blipFill>
        <p:spPr>
          <a:xfrm>
            <a:off x="660980" y="0"/>
            <a:ext cx="7822039"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711781"/>
            <a:ext cx="9144000" cy="680343"/>
          </a:xfrm>
          <a:prstGeom prst="rect">
            <a:avLst/>
          </a:prstGeom>
        </p:spPr>
      </p:pic>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Vietnamese</a:t>
            </a:r>
            <a:endParaRPr lang="en-US" sz="14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95592898"/>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2-12 at 9.41.1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1280"/>
            <a:ext cx="9144000" cy="5890920"/>
          </a:xfrm>
          <a:prstGeom prst="rect">
            <a:avLst/>
          </a:prstGeom>
        </p:spPr>
      </p:pic>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p>
        </p:txBody>
      </p:sp>
    </p:spTree>
    <p:extLst>
      <p:ext uri="{BB962C8B-B14F-4D97-AF65-F5344CB8AC3E}">
        <p14:creationId xmlns:p14="http://schemas.microsoft.com/office/powerpoint/2010/main" val="3647628245"/>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457200" y="457200"/>
            <a:ext cx="8229600" cy="12192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en-US" sz="5400" b="1" dirty="0">
                <a:solidFill>
                  <a:schemeClr val="bg1"/>
                </a:solidFill>
                <a:effectLst>
                  <a:outerShdw blurRad="38100" dist="38100" dir="2700000" algn="tl">
                    <a:srgbClr val="000000"/>
                  </a:outerShdw>
                </a:effectLst>
                <a:latin typeface="Arial" charset="0"/>
                <a:ea typeface="ＭＳ Ｐゴシック" charset="0"/>
                <a:cs typeface="Arial" charset="0"/>
              </a:rPr>
              <a:t>Ministries God Gave Us</a:t>
            </a:r>
          </a:p>
        </p:txBody>
      </p:sp>
      <p:sp>
        <p:nvSpPr>
          <p:cNvPr id="1027" name="Rectangle 3"/>
          <p:cNvSpPr>
            <a:spLocks noChangeArrowheads="1"/>
          </p:cNvSpPr>
          <p:nvPr/>
        </p:nvSpPr>
        <p:spPr bwMode="auto">
          <a:xfrm>
            <a:off x="36513" y="2057400"/>
            <a:ext cx="9144000" cy="4648200"/>
          </a:xfrm>
          <a:prstGeom prst="rect">
            <a:avLst/>
          </a:prstGeom>
          <a:noFill/>
          <a:ln w="12700">
            <a:noFill/>
            <a:miter lim="800000"/>
            <a:headEnd/>
            <a:tailEnd/>
          </a:ln>
          <a:effectLst/>
        </p:spPr>
        <p:txBody>
          <a:bodyPr lIns="90488" tIns="44450" rIns="90488" bIns="44450"/>
          <a:lstStyle/>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WorldVenture</a:t>
            </a:r>
            <a:r>
              <a:rPr lang="en-US" sz="2800" b="1" dirty="0">
                <a:solidFill>
                  <a:schemeClr val="bg1"/>
                </a:solidFill>
                <a:effectLst>
                  <a:outerShdw blurRad="50800" dist="38100" dir="2700000" algn="tl" rotWithShape="0">
                    <a:srgbClr val="000000"/>
                  </a:outerShdw>
                </a:effectLst>
                <a:latin typeface="Arial" charset="0"/>
                <a:cs typeface="Arial" charset="0"/>
              </a:rPr>
              <a:t> Singapore field leader</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Singapore Bible College</a:t>
            </a:r>
            <a:r>
              <a:rPr lang="en-US" sz="2800" b="1" dirty="0">
                <a:solidFill>
                  <a:schemeClr val="bg1"/>
                </a:solidFill>
                <a:effectLst>
                  <a:outerShdw blurRad="50800" dist="38100" dir="2700000" algn="tl" rotWithShape="0">
                    <a:srgbClr val="000000"/>
                  </a:outerShdw>
                </a:effectLst>
                <a:latin typeface="Arial" charset="0"/>
                <a:cs typeface="Arial" charset="0"/>
              </a:rPr>
              <a:t> Bible &amp; preaching professor</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Singapore Bible College</a:t>
            </a:r>
            <a:r>
              <a:rPr lang="en-US" sz="2800" b="1" dirty="0">
                <a:solidFill>
                  <a:schemeClr val="bg1"/>
                </a:solidFill>
                <a:effectLst>
                  <a:outerShdw blurRad="50800" dist="38100" dir="2700000" algn="tl" rotWithShape="0">
                    <a:srgbClr val="000000"/>
                  </a:outerShdw>
                </a:effectLst>
                <a:latin typeface="Arial" charset="0"/>
                <a:cs typeface="Arial" charset="0"/>
              </a:rPr>
              <a:t> Doctor of Ministry director</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Adjunct Professor </a:t>
            </a:r>
            <a:r>
              <a:rPr lang="en-US" sz="2800" b="1" dirty="0">
                <a:solidFill>
                  <a:schemeClr val="bg1"/>
                </a:solidFill>
                <a:effectLst>
                  <a:outerShdw blurRad="50800" dist="38100" dir="2700000" algn="tl" rotWithShape="0">
                    <a:srgbClr val="000000"/>
                  </a:outerShdw>
                </a:effectLst>
                <a:latin typeface="Arial" charset="0"/>
                <a:cs typeface="Arial" charset="0"/>
              </a:rPr>
              <a:t>teaching in 12 nations</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The Bible…Basically</a:t>
            </a:r>
            <a:r>
              <a:rPr lang="en-US" sz="2800" b="1" dirty="0">
                <a:solidFill>
                  <a:schemeClr val="bg1"/>
                </a:solidFill>
                <a:effectLst>
                  <a:outerShdw blurRad="50800" dist="38100" dir="2700000" algn="tl" rotWithShape="0">
                    <a:srgbClr val="000000"/>
                  </a:outerShdw>
                </a:effectLst>
                <a:latin typeface="Arial" charset="0"/>
                <a:cs typeface="Arial" charset="0"/>
              </a:rPr>
              <a:t> translation director</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BibleStudyDownloads.org</a:t>
            </a:r>
            <a:r>
              <a:rPr lang="en-US" sz="2800" b="1" dirty="0">
                <a:solidFill>
                  <a:schemeClr val="bg1"/>
                </a:solidFill>
                <a:effectLst>
                  <a:outerShdw blurRad="50800" dist="38100" dir="2700000" algn="tl" rotWithShape="0">
                    <a:srgbClr val="000000"/>
                  </a:outerShdw>
                </a:effectLst>
                <a:latin typeface="Arial" charset="0"/>
                <a:cs typeface="Arial" charset="0"/>
              </a:rPr>
              <a:t> web author</a:t>
            </a:r>
          </a:p>
          <a:p>
            <a:pPr marL="342900" indent="-342900">
              <a:spcBef>
                <a:spcPct val="20000"/>
              </a:spcBef>
              <a:defRPr/>
            </a:pPr>
            <a:r>
              <a:rPr lang="en-US" sz="2800" b="1" dirty="0">
                <a:solidFill>
                  <a:srgbClr val="FFFF00"/>
                </a:solidFill>
                <a:effectLst>
                  <a:outerShdw blurRad="50800" dist="38100" dir="2700000" algn="tl" rotWithShape="0">
                    <a:srgbClr val="000000"/>
                  </a:outerShdw>
                </a:effectLst>
                <a:latin typeface="Arial" charset="0"/>
                <a:cs typeface="Arial" charset="0"/>
              </a:rPr>
              <a:t>Crossroads International Church</a:t>
            </a:r>
            <a:r>
              <a:rPr lang="en-US" sz="2800" b="1" dirty="0">
                <a:solidFill>
                  <a:schemeClr val="bg1"/>
                </a:solidFill>
                <a:effectLst>
                  <a:outerShdw blurRad="50800" dist="38100" dir="2700000" algn="tl" rotWithShape="0">
                    <a:srgbClr val="000000"/>
                  </a:outerShdw>
                </a:effectLst>
                <a:latin typeface="Arial" charset="0"/>
                <a:cs typeface="Arial" charset="0"/>
              </a:rPr>
              <a:t> pastor-teacher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wipe(up)">
                                      <p:cBhvr>
                                        <p:cTn id="7" dur="500"/>
                                        <p:tgtEl>
                                          <p:spTgt spid="1027">
                                            <p:txEl>
                                              <p:pRg st="0" end="0"/>
                                            </p:txEl>
                                          </p:spTgt>
                                        </p:tgtEl>
                                      </p:cBhvr>
                                    </p:animEffect>
                                  </p:childTnLst>
                                </p:cTn>
                              </p:par>
                            </p:childTnLst>
                          </p:cTn>
                        </p:par>
                        <p:par>
                          <p:cTn id="8" fill="hold" nodeType="afterGroup">
                            <p:stCondLst>
                              <p:cond delay="2500"/>
                            </p:stCondLst>
                            <p:childTnLst>
                              <p:par>
                                <p:cTn id="9" presetID="22" presetClass="entr" presetSubtype="1" fill="hold" grpId="0" nodeType="afterEffect">
                                  <p:stCondLst>
                                    <p:cond delay="2000"/>
                                  </p:stCondLst>
                                  <p:childTnLst>
                                    <p:set>
                                      <p:cBhvr>
                                        <p:cTn id="10" dur="1" fill="hold">
                                          <p:stCondLst>
                                            <p:cond delay="0"/>
                                          </p:stCondLst>
                                        </p:cTn>
                                        <p:tgtEl>
                                          <p:spTgt spid="1027">
                                            <p:txEl>
                                              <p:pRg st="1" end="1"/>
                                            </p:txEl>
                                          </p:spTgt>
                                        </p:tgtEl>
                                        <p:attrNameLst>
                                          <p:attrName>style.visibility</p:attrName>
                                        </p:attrNameLst>
                                      </p:cBhvr>
                                      <p:to>
                                        <p:strVal val="visible"/>
                                      </p:to>
                                    </p:set>
                                    <p:animEffect transition="in" filter="wipe(up)">
                                      <p:cBhvr>
                                        <p:cTn id="11" dur="500"/>
                                        <p:tgtEl>
                                          <p:spTgt spid="1027">
                                            <p:txEl>
                                              <p:pRg st="1" end="1"/>
                                            </p:txEl>
                                          </p:spTgt>
                                        </p:tgtEl>
                                      </p:cBhvr>
                                    </p:animEffect>
                                  </p:childTnLst>
                                </p:cTn>
                              </p:par>
                            </p:childTnLst>
                          </p:cTn>
                        </p:par>
                        <p:par>
                          <p:cTn id="12" fill="hold" nodeType="afterGroup">
                            <p:stCondLst>
                              <p:cond delay="5000"/>
                            </p:stCondLst>
                            <p:childTnLst>
                              <p:par>
                                <p:cTn id="13" presetID="22" presetClass="entr" presetSubtype="1" fill="hold" grpId="0" nodeType="afterEffect">
                                  <p:stCondLst>
                                    <p:cond delay="2000"/>
                                  </p:stCondLst>
                                  <p:childTnLst>
                                    <p:set>
                                      <p:cBhvr>
                                        <p:cTn id="14" dur="1" fill="hold">
                                          <p:stCondLst>
                                            <p:cond delay="0"/>
                                          </p:stCondLst>
                                        </p:cTn>
                                        <p:tgtEl>
                                          <p:spTgt spid="1027">
                                            <p:txEl>
                                              <p:pRg st="2" end="2"/>
                                            </p:txEl>
                                          </p:spTgt>
                                        </p:tgtEl>
                                        <p:attrNameLst>
                                          <p:attrName>style.visibility</p:attrName>
                                        </p:attrNameLst>
                                      </p:cBhvr>
                                      <p:to>
                                        <p:strVal val="visible"/>
                                      </p:to>
                                    </p:set>
                                    <p:animEffect transition="in" filter="wipe(up)">
                                      <p:cBhvr>
                                        <p:cTn id="15" dur="500"/>
                                        <p:tgtEl>
                                          <p:spTgt spid="1027">
                                            <p:txEl>
                                              <p:pRg st="2" end="2"/>
                                            </p:txEl>
                                          </p:spTgt>
                                        </p:tgtEl>
                                      </p:cBhvr>
                                    </p:animEffect>
                                  </p:childTnLst>
                                </p:cTn>
                              </p:par>
                            </p:childTnLst>
                          </p:cTn>
                        </p:par>
                        <p:par>
                          <p:cTn id="16" fill="hold" nodeType="afterGroup">
                            <p:stCondLst>
                              <p:cond delay="7500"/>
                            </p:stCondLst>
                            <p:childTnLst>
                              <p:par>
                                <p:cTn id="17" presetID="22" presetClass="entr" presetSubtype="1" fill="hold" grpId="0" nodeType="afterEffect">
                                  <p:stCondLst>
                                    <p:cond delay="2000"/>
                                  </p:stCondLst>
                                  <p:childTnLst>
                                    <p:set>
                                      <p:cBhvr>
                                        <p:cTn id="18" dur="1" fill="hold">
                                          <p:stCondLst>
                                            <p:cond delay="0"/>
                                          </p:stCondLst>
                                        </p:cTn>
                                        <p:tgtEl>
                                          <p:spTgt spid="1027">
                                            <p:txEl>
                                              <p:pRg st="3" end="3"/>
                                            </p:txEl>
                                          </p:spTgt>
                                        </p:tgtEl>
                                        <p:attrNameLst>
                                          <p:attrName>style.visibility</p:attrName>
                                        </p:attrNameLst>
                                      </p:cBhvr>
                                      <p:to>
                                        <p:strVal val="visible"/>
                                      </p:to>
                                    </p:set>
                                    <p:animEffect transition="in" filter="wipe(up)">
                                      <p:cBhvr>
                                        <p:cTn id="19" dur="500"/>
                                        <p:tgtEl>
                                          <p:spTgt spid="1027">
                                            <p:txEl>
                                              <p:pRg st="3" end="3"/>
                                            </p:txEl>
                                          </p:spTgt>
                                        </p:tgtEl>
                                      </p:cBhvr>
                                    </p:animEffect>
                                  </p:childTnLst>
                                </p:cTn>
                              </p:par>
                            </p:childTnLst>
                          </p:cTn>
                        </p:par>
                        <p:par>
                          <p:cTn id="20" fill="hold" nodeType="afterGroup">
                            <p:stCondLst>
                              <p:cond delay="10000"/>
                            </p:stCondLst>
                            <p:childTnLst>
                              <p:par>
                                <p:cTn id="21" presetID="22" presetClass="entr" presetSubtype="1" fill="hold" grpId="0" nodeType="afterEffect">
                                  <p:stCondLst>
                                    <p:cond delay="2000"/>
                                  </p:stCondLst>
                                  <p:childTnLst>
                                    <p:set>
                                      <p:cBhvr>
                                        <p:cTn id="22" dur="1" fill="hold">
                                          <p:stCondLst>
                                            <p:cond delay="0"/>
                                          </p:stCondLst>
                                        </p:cTn>
                                        <p:tgtEl>
                                          <p:spTgt spid="1027">
                                            <p:txEl>
                                              <p:pRg st="4" end="4"/>
                                            </p:txEl>
                                          </p:spTgt>
                                        </p:tgtEl>
                                        <p:attrNameLst>
                                          <p:attrName>style.visibility</p:attrName>
                                        </p:attrNameLst>
                                      </p:cBhvr>
                                      <p:to>
                                        <p:strVal val="visible"/>
                                      </p:to>
                                    </p:set>
                                    <p:animEffect transition="in" filter="wipe(up)">
                                      <p:cBhvr>
                                        <p:cTn id="23" dur="500"/>
                                        <p:tgtEl>
                                          <p:spTgt spid="1027">
                                            <p:txEl>
                                              <p:pRg st="4" end="4"/>
                                            </p:txEl>
                                          </p:spTgt>
                                        </p:tgtEl>
                                      </p:cBhvr>
                                    </p:animEffect>
                                  </p:childTnLst>
                                </p:cTn>
                              </p:par>
                            </p:childTnLst>
                          </p:cTn>
                        </p:par>
                        <p:par>
                          <p:cTn id="24" fill="hold" nodeType="afterGroup">
                            <p:stCondLst>
                              <p:cond delay="12500"/>
                            </p:stCondLst>
                            <p:childTnLst>
                              <p:par>
                                <p:cTn id="25" presetID="22" presetClass="entr" presetSubtype="1" fill="hold" grpId="0" nodeType="afterEffect">
                                  <p:stCondLst>
                                    <p:cond delay="2000"/>
                                  </p:stCondLst>
                                  <p:childTnLst>
                                    <p:set>
                                      <p:cBhvr>
                                        <p:cTn id="26" dur="1" fill="hold">
                                          <p:stCondLst>
                                            <p:cond delay="0"/>
                                          </p:stCondLst>
                                        </p:cTn>
                                        <p:tgtEl>
                                          <p:spTgt spid="1027">
                                            <p:txEl>
                                              <p:pRg st="5" end="5"/>
                                            </p:txEl>
                                          </p:spTgt>
                                        </p:tgtEl>
                                        <p:attrNameLst>
                                          <p:attrName>style.visibility</p:attrName>
                                        </p:attrNameLst>
                                      </p:cBhvr>
                                      <p:to>
                                        <p:strVal val="visible"/>
                                      </p:to>
                                    </p:set>
                                    <p:animEffect transition="in" filter="wipe(up)">
                                      <p:cBhvr>
                                        <p:cTn id="27" dur="500"/>
                                        <p:tgtEl>
                                          <p:spTgt spid="1027">
                                            <p:txEl>
                                              <p:pRg st="5" end="5"/>
                                            </p:txEl>
                                          </p:spTgt>
                                        </p:tgtEl>
                                      </p:cBhvr>
                                    </p:animEffect>
                                  </p:childTnLst>
                                </p:cTn>
                              </p:par>
                            </p:childTnLst>
                          </p:cTn>
                        </p:par>
                        <p:par>
                          <p:cTn id="28" fill="hold" nodeType="afterGroup">
                            <p:stCondLst>
                              <p:cond delay="15000"/>
                            </p:stCondLst>
                            <p:childTnLst>
                              <p:par>
                                <p:cTn id="29" presetID="22" presetClass="entr" presetSubtype="1" fill="hold" grpId="0" nodeType="afterEffect">
                                  <p:stCondLst>
                                    <p:cond delay="2000"/>
                                  </p:stCondLst>
                                  <p:childTnLst>
                                    <p:set>
                                      <p:cBhvr>
                                        <p:cTn id="30" dur="1" fill="hold">
                                          <p:stCondLst>
                                            <p:cond delay="0"/>
                                          </p:stCondLst>
                                        </p:cTn>
                                        <p:tgtEl>
                                          <p:spTgt spid="1027">
                                            <p:txEl>
                                              <p:pRg st="6" end="6"/>
                                            </p:txEl>
                                          </p:spTgt>
                                        </p:tgtEl>
                                        <p:attrNameLst>
                                          <p:attrName>style.visibility</p:attrName>
                                        </p:attrNameLst>
                                      </p:cBhvr>
                                      <p:to>
                                        <p:strVal val="visible"/>
                                      </p:to>
                                    </p:set>
                                    <p:animEffect transition="in" filter="wipe(up)">
                                      <p:cBhvr>
                                        <p:cTn id="31" dur="500"/>
                                        <p:tgtEl>
                                          <p:spTgt spid="10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advAuto="200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Teaching 1997-2021</a:t>
            </a: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MONGOLIA</a:t>
            </a: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800" b="1" dirty="0">
                <a:solidFill>
                  <a:srgbClr val="FFFFFF"/>
                </a:solidFill>
              </a:rPr>
              <a:t>SBC</a:t>
            </a: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1800" b="1" dirty="0">
                <a:solidFill>
                  <a:srgbClr val="FFFFFF"/>
                </a:solidFill>
                <a:latin typeface="Arial" charset="0"/>
              </a:rPr>
              <a:t>SINGAPORE</a:t>
            </a: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1800" b="1" dirty="0">
                <a:solidFill>
                  <a:srgbClr val="FFFFFF"/>
                </a:solidFill>
                <a:latin typeface="Arial" charset="0"/>
              </a:rPr>
              <a:t>CHINA</a:t>
            </a: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VIETNAM</a:t>
            </a: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MALAYSIA</a:t>
            </a: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THAILAND</a:t>
            </a: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INDONESIA</a:t>
            </a: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KOREA</a:t>
            </a: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JORDAN</a:t>
            </a: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NEPAL</a:t>
            </a: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SRI LANKA</a:t>
            </a:r>
          </a:p>
        </p:txBody>
      </p:sp>
    </p:spTree>
    <p:extLst>
      <p:ext uri="{BB962C8B-B14F-4D97-AF65-F5344CB8AC3E}">
        <p14:creationId xmlns:p14="http://schemas.microsoft.com/office/powerpoint/2010/main" val="20507792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a:xfrm>
            <a:off x="609600" y="228600"/>
            <a:ext cx="7848600" cy="838200"/>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a:solidFill>
                  <a:srgbClr val="000090"/>
                </a:solidFill>
                <a:effectLst>
                  <a:outerShdw blurRad="38100" dist="38100" dir="2700000" algn="tl">
                    <a:srgbClr val="DDDDDD"/>
                  </a:outerShdw>
                </a:effectLst>
                <a:latin typeface="Arial" charset="0"/>
                <a:ea typeface="ＭＳ Ｐゴシック" charset="0"/>
                <a:cs typeface="Arial" charset="0"/>
              </a:rPr>
              <a:t>Course Description</a:t>
            </a:r>
          </a:p>
        </p:txBody>
      </p:sp>
      <p:sp>
        <p:nvSpPr>
          <p:cNvPr id="140292" name="Text Box 1028"/>
          <p:cNvSpPr txBox="1">
            <a:spLocks noChangeArrowheads="1"/>
          </p:cNvSpPr>
          <p:nvPr/>
        </p:nvSpPr>
        <p:spPr bwMode="auto">
          <a:xfrm>
            <a:off x="8578850" y="152400"/>
            <a:ext cx="327025" cy="400050"/>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defRPr/>
            </a:pPr>
            <a:r>
              <a:rPr lang="en-US" sz="2000" b="1">
                <a:latin typeface="Arial"/>
                <a:ea typeface="+mn-ea"/>
                <a:cs typeface="Arial"/>
              </a:rPr>
              <a:t>1</a:t>
            </a:r>
          </a:p>
        </p:txBody>
      </p:sp>
      <p:sp>
        <p:nvSpPr>
          <p:cNvPr id="140293" name="Rectangle 1029"/>
          <p:cNvSpPr>
            <a:spLocks noChangeArrowheads="1"/>
          </p:cNvSpPr>
          <p:nvPr/>
        </p:nvSpPr>
        <p:spPr bwMode="auto">
          <a:xfrm>
            <a:off x="457200" y="1219200"/>
            <a:ext cx="8382000" cy="4911725"/>
          </a:xfrm>
          <a:prstGeom prst="rect">
            <a:avLst/>
          </a:prstGeom>
          <a:noFill/>
          <a:ln w="12700" cap="sq">
            <a:noFill/>
            <a:miter lim="800000"/>
            <a:headEnd type="none" w="sm" len="sm"/>
            <a:tailEnd type="none" w="sm" len="sm"/>
          </a:ln>
          <a:effectLst>
            <a:outerShdw blurRad="63500" dist="58866" dir="3765876" algn="ctr" rotWithShape="0">
              <a:schemeClr val="bg2">
                <a:alpha val="74998"/>
              </a:schemeClr>
            </a:outerShdw>
          </a:effectLst>
        </p:spPr>
        <p:txBody>
          <a:bodyPr/>
          <a:lstStyle/>
          <a:p>
            <a:pPr marL="342900" indent="-342900">
              <a:lnSpc>
                <a:spcPct val="90000"/>
              </a:lnSpc>
              <a:spcBef>
                <a:spcPct val="20000"/>
              </a:spcBef>
              <a:buClr>
                <a:schemeClr val="tx2"/>
              </a:buClr>
              <a:buSzPct val="75000"/>
              <a:buFont typeface="Wingdings" charset="0"/>
              <a:buChar char="n"/>
              <a:defRPr/>
            </a:pPr>
            <a:r>
              <a:rPr lang="en-US" sz="3200" b="1" dirty="0">
                <a:effectLst>
                  <a:outerShdw blurRad="38100" dist="38100" dir="2700000" algn="tl">
                    <a:srgbClr val="000000"/>
                  </a:outerShdw>
                </a:effectLst>
                <a:latin typeface="Arial" charset="0"/>
                <a:cs typeface="Arial" charset="0"/>
              </a:rPr>
              <a:t>A survey of the message of each of the 27 New Testament books, </a:t>
            </a:r>
          </a:p>
          <a:p>
            <a:pPr marL="342900" indent="-342900">
              <a:lnSpc>
                <a:spcPct val="90000"/>
              </a:lnSpc>
              <a:spcBef>
                <a:spcPct val="20000"/>
              </a:spcBef>
              <a:buClr>
                <a:schemeClr val="tx2"/>
              </a:buClr>
              <a:buSzPct val="75000"/>
              <a:buFont typeface="Wingdings" charset="0"/>
              <a:buChar char="n"/>
              <a:defRPr/>
            </a:pPr>
            <a:r>
              <a:rPr lang="en-US" sz="3200" b="1" dirty="0">
                <a:effectLst>
                  <a:outerShdw blurRad="38100" dist="38100" dir="2700000" algn="tl">
                    <a:srgbClr val="000000"/>
                  </a:outerShdw>
                </a:effectLst>
                <a:latin typeface="Arial" charset="0"/>
                <a:cs typeface="Arial" charset="0"/>
              </a:rPr>
              <a:t>their relationships to each other, </a:t>
            </a:r>
          </a:p>
          <a:p>
            <a:pPr marL="342900" indent="-342900">
              <a:lnSpc>
                <a:spcPct val="90000"/>
              </a:lnSpc>
              <a:spcBef>
                <a:spcPct val="20000"/>
              </a:spcBef>
              <a:buClr>
                <a:schemeClr val="tx2"/>
              </a:buClr>
              <a:buSzPct val="75000"/>
              <a:buFont typeface="Wingdings" charset="0"/>
              <a:buChar char="n"/>
              <a:defRPr/>
            </a:pPr>
            <a:r>
              <a:rPr lang="en-US" sz="3200" b="1" dirty="0">
                <a:effectLst>
                  <a:outerShdw blurRad="38100" dist="38100" dir="2700000" algn="tl">
                    <a:srgbClr val="000000"/>
                  </a:outerShdw>
                </a:effectLst>
                <a:latin typeface="Arial" charset="0"/>
                <a:cs typeface="Arial" charset="0"/>
              </a:rPr>
              <a:t>introductory issues (author, date, occasion, uniqueness, etc.) and </a:t>
            </a:r>
          </a:p>
          <a:p>
            <a:pPr marL="342900" indent="-342900">
              <a:lnSpc>
                <a:spcPct val="90000"/>
              </a:lnSpc>
              <a:spcBef>
                <a:spcPct val="20000"/>
              </a:spcBef>
              <a:buClr>
                <a:schemeClr val="tx2"/>
              </a:buClr>
              <a:buSzPct val="75000"/>
              <a:buFont typeface="Wingdings" charset="0"/>
              <a:buChar char="n"/>
              <a:defRPr/>
            </a:pPr>
            <a:r>
              <a:rPr lang="en-US" sz="3200" b="1" dirty="0">
                <a:effectLst>
                  <a:outerShdw blurRad="38100" dist="38100" dir="2700000" algn="tl">
                    <a:srgbClr val="000000"/>
                  </a:outerShdw>
                </a:effectLst>
                <a:latin typeface="Arial" charset="0"/>
                <a:cs typeface="Arial" charset="0"/>
              </a:rPr>
              <a:t>factors in the first century church (e.g. chronology and history) that influenced the life and ministry of the early church as well as affect the mission of the church today</a:t>
            </a:r>
          </a:p>
        </p:txBody>
      </p:sp>
    </p:spTree>
  </p:cSld>
  <p:clrMapOvr>
    <a:masterClrMapping/>
  </p:clrMapOvr>
  <p:transition spd="slow"/>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14400" y="304800"/>
            <a:ext cx="7467600" cy="762000"/>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a:solidFill>
                  <a:srgbClr val="000090"/>
                </a:solidFill>
                <a:effectLst>
                  <a:outerShdw blurRad="38100" dist="38100" dir="2700000" algn="tl">
                    <a:srgbClr val="DDDDDD"/>
                  </a:outerShdw>
                </a:effectLst>
                <a:latin typeface="Arial" charset="0"/>
                <a:ea typeface="ＭＳ Ｐゴシック" charset="0"/>
                <a:cs typeface="Arial" charset="0"/>
              </a:rPr>
              <a:t>Course Objectives</a:t>
            </a:r>
          </a:p>
        </p:txBody>
      </p:sp>
      <p:sp>
        <p:nvSpPr>
          <p:cNvPr id="550914" name="Text Box 15"/>
          <p:cNvSpPr txBox="1">
            <a:spLocks noChangeArrowheads="1"/>
          </p:cNvSpPr>
          <p:nvPr/>
        </p:nvSpPr>
        <p:spPr bwMode="auto">
          <a:xfrm>
            <a:off x="8578850" y="15240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a:t>
            </a:r>
          </a:p>
        </p:txBody>
      </p:sp>
      <p:sp>
        <p:nvSpPr>
          <p:cNvPr id="14352" name="Rectangle 16"/>
          <p:cNvSpPr>
            <a:spLocks noChangeArrowheads="1"/>
          </p:cNvSpPr>
          <p:nvPr/>
        </p:nvSpPr>
        <p:spPr bwMode="auto">
          <a:xfrm>
            <a:off x="0" y="1219200"/>
            <a:ext cx="9144000" cy="5638800"/>
          </a:xfrm>
          <a:prstGeom prst="rect">
            <a:avLst/>
          </a:prstGeom>
          <a:noFill/>
          <a:ln w="12700" cap="sq">
            <a:noFill/>
            <a:miter lim="800000"/>
            <a:headEnd type="none" w="sm" len="sm"/>
            <a:tailEnd type="none" w="sm" len="sm"/>
          </a:ln>
          <a:effectLst/>
        </p:spPr>
        <p:txBody>
          <a:bodyPr/>
          <a:lstStyle/>
          <a:p>
            <a:pPr marL="609600" indent="-609600" algn="ctr">
              <a:lnSpc>
                <a:spcPct val="90000"/>
              </a:lnSpc>
              <a:buClr>
                <a:schemeClr val="tx2"/>
              </a:buClr>
              <a:buSzPct val="75000"/>
              <a:buFont typeface="Wingdings" charset="0"/>
              <a:buNone/>
              <a:defRPr/>
            </a:pPr>
            <a:r>
              <a:rPr lang="en-US" altLang="zh-CN" b="1" dirty="0">
                <a:effectLst>
                  <a:outerShdw blurRad="38100" dist="38100" dir="2700000" algn="tl">
                    <a:srgbClr val="000000"/>
                  </a:outerShdw>
                </a:effectLst>
                <a:latin typeface="Arial" charset="0"/>
                <a:cs typeface="Arial" charset="0"/>
              </a:rPr>
              <a:t>By the end of this course the student will be able to…</a:t>
            </a:r>
            <a:endParaRPr lang="en-US" altLang="zh-CN" sz="2000" b="1" dirty="0">
              <a:effectLst>
                <a:outerShdw blurRad="38100" dist="38100" dir="2700000" algn="tl">
                  <a:srgbClr val="000000"/>
                </a:outerShdw>
              </a:effectLst>
              <a:latin typeface="Arial" charset="0"/>
              <a:cs typeface="Arial" charset="0"/>
            </a:endParaRPr>
          </a:p>
          <a:p>
            <a:pPr marL="609600" indent="-609600" algn="ctr">
              <a:lnSpc>
                <a:spcPct val="90000"/>
              </a:lnSpc>
              <a:buClr>
                <a:schemeClr val="tx2"/>
              </a:buClr>
              <a:buSzPct val="75000"/>
              <a:buFont typeface="Wingdings" charset="0"/>
              <a:buNone/>
              <a:defRPr/>
            </a:pPr>
            <a:endParaRPr lang="en-US" sz="2000" b="1" dirty="0">
              <a:effectLst>
                <a:outerShdw blurRad="38100" dist="38100" dir="2700000" algn="tl">
                  <a:srgbClr val="000000"/>
                </a:outerShdw>
              </a:effectLst>
              <a:latin typeface="Arial" charset="0"/>
              <a:cs typeface="Arial" charset="0"/>
            </a:endParaRPr>
          </a:p>
          <a:p>
            <a:pPr marL="609600" indent="-609600" algn="ctr">
              <a:lnSpc>
                <a:spcPct val="90000"/>
              </a:lnSpc>
              <a:buClr>
                <a:schemeClr val="tx2"/>
              </a:buClr>
              <a:buSzPct val="75000"/>
              <a:defRPr/>
            </a:pPr>
            <a:r>
              <a:rPr lang="en-US" altLang="zh-CN" sz="2800" b="1" dirty="0">
                <a:solidFill>
                  <a:schemeClr val="tx2"/>
                </a:solidFill>
                <a:effectLst>
                  <a:outerShdw blurRad="38100" dist="38100" dir="2700000" algn="tl">
                    <a:srgbClr val="000000"/>
                  </a:outerShdw>
                </a:effectLst>
                <a:latin typeface="Arial" charset="0"/>
                <a:cs typeface="Arial" charset="0"/>
              </a:rPr>
              <a:t>A. State the author, date, origin, recipients, occasion, characteristics, relevance and argument of all 27 NT books.</a:t>
            </a:r>
          </a:p>
          <a:p>
            <a:pPr marL="609600" indent="-609600" algn="ctr">
              <a:lnSpc>
                <a:spcPct val="90000"/>
              </a:lnSpc>
              <a:buClr>
                <a:schemeClr val="tx2"/>
              </a:buClr>
              <a:buSzPct val="75000"/>
              <a:defRPr/>
            </a:pPr>
            <a:endParaRPr lang="en-US" sz="2000" b="1" dirty="0">
              <a:solidFill>
                <a:schemeClr val="tx2"/>
              </a:solidFill>
              <a:effectLst>
                <a:outerShdw blurRad="38100" dist="38100" dir="2700000" algn="tl">
                  <a:srgbClr val="000000"/>
                </a:outerShdw>
              </a:effectLst>
              <a:latin typeface="Arial" charset="0"/>
              <a:cs typeface="Arial" charset="0"/>
            </a:endParaRPr>
          </a:p>
          <a:p>
            <a:pPr marL="609600" indent="-609600" algn="ctr">
              <a:lnSpc>
                <a:spcPct val="90000"/>
              </a:lnSpc>
              <a:buClr>
                <a:schemeClr val="tx1"/>
              </a:buClr>
              <a:buSzPct val="75000"/>
              <a:buFont typeface="Wingdings" charset="0"/>
              <a:buNone/>
              <a:defRPr/>
            </a:pPr>
            <a:r>
              <a:rPr lang="en-US" altLang="zh-CN" sz="2800" b="1" dirty="0">
                <a:solidFill>
                  <a:schemeClr val="tx2"/>
                </a:solidFill>
                <a:effectLst>
                  <a:outerShdw blurRad="38100" dist="38100" dir="2700000" algn="tl">
                    <a:srgbClr val="000000"/>
                  </a:outerShdw>
                </a:effectLst>
                <a:latin typeface="Arial" charset="0"/>
                <a:cs typeface="Arial" charset="0"/>
              </a:rPr>
              <a:t>B. Place each of the NT books in chronological order in conjunction with the Book of Acts, Roman history, and Jewish history.</a:t>
            </a:r>
          </a:p>
          <a:p>
            <a:pPr marL="609600" indent="-609600" algn="ctr">
              <a:lnSpc>
                <a:spcPct val="90000"/>
              </a:lnSpc>
              <a:buClr>
                <a:schemeClr val="tx1"/>
              </a:buClr>
              <a:buSzPct val="75000"/>
              <a:buFont typeface="Wingdings" charset="0"/>
              <a:buNone/>
              <a:defRPr/>
            </a:pPr>
            <a:endParaRPr lang="en-US" altLang="zh-CN" sz="2000" b="1" dirty="0">
              <a:solidFill>
                <a:schemeClr val="tx2"/>
              </a:solidFill>
              <a:effectLst>
                <a:outerShdw blurRad="38100" dist="38100" dir="2700000" algn="tl">
                  <a:srgbClr val="000000"/>
                </a:outerShdw>
              </a:effectLst>
              <a:latin typeface="Arial" charset="0"/>
              <a:cs typeface="Arial" charset="0"/>
            </a:endParaRPr>
          </a:p>
          <a:p>
            <a:pPr marL="609600" indent="-609600" algn="ctr">
              <a:lnSpc>
                <a:spcPct val="90000"/>
              </a:lnSpc>
              <a:buClr>
                <a:schemeClr val="tx1"/>
              </a:buClr>
              <a:buSzPct val="75000"/>
              <a:defRPr/>
            </a:pPr>
            <a:r>
              <a:rPr lang="en-US" altLang="zh-CN" sz="2800" b="1" dirty="0">
                <a:solidFill>
                  <a:schemeClr val="tx2"/>
                </a:solidFill>
                <a:effectLst>
                  <a:outerShdw blurRad="38100" dist="38100" dir="2700000" algn="tl">
                    <a:srgbClr val="000000"/>
                  </a:outerShdw>
                </a:effectLst>
                <a:latin typeface="Arial" charset="0"/>
                <a:cs typeface="Arial" charset="0"/>
              </a:rPr>
              <a:t>C. Teach the basic content of the course in English and/or prepare for this in one</a:t>
            </a:r>
            <a:r>
              <a:rPr lang="mr-IN" altLang="zh-CN" sz="2800" b="1" dirty="0">
                <a:solidFill>
                  <a:schemeClr val="tx2"/>
                </a:solidFill>
                <a:effectLst>
                  <a:outerShdw blurRad="38100" dist="38100" dir="2700000" algn="tl">
                    <a:srgbClr val="000000"/>
                  </a:outerShdw>
                </a:effectLst>
                <a:latin typeface="Arial" charset="0"/>
                <a:cs typeface="Arial" charset="0"/>
              </a:rPr>
              <a:t>'</a:t>
            </a:r>
            <a:r>
              <a:rPr lang="en-US" altLang="zh-CN" sz="2800" b="1" dirty="0">
                <a:solidFill>
                  <a:schemeClr val="tx2"/>
                </a:solidFill>
                <a:effectLst>
                  <a:outerShdw blurRad="38100" dist="38100" dir="2700000" algn="tl">
                    <a:srgbClr val="000000"/>
                  </a:outerShdw>
                </a:effectLst>
                <a:latin typeface="Arial" charset="0"/>
                <a:cs typeface="Arial" charset="0"/>
              </a:rPr>
              <a:t>s native language.</a:t>
            </a:r>
          </a:p>
          <a:p>
            <a:pPr marL="609600" indent="-609600" algn="ctr">
              <a:lnSpc>
                <a:spcPct val="90000"/>
              </a:lnSpc>
              <a:buClr>
                <a:schemeClr val="tx1"/>
              </a:buClr>
              <a:buSzPct val="75000"/>
              <a:buFont typeface="Wingdings" charset="0"/>
              <a:buNone/>
              <a:defRPr/>
            </a:pPr>
            <a:endParaRPr lang="en-US" altLang="zh-CN" sz="2800" b="1" dirty="0">
              <a:solidFill>
                <a:schemeClr val="tx2"/>
              </a:solidFill>
              <a:effectLst>
                <a:outerShdw blurRad="38100" dist="38100" dir="2700000" algn="tl">
                  <a:srgbClr val="000000"/>
                </a:outerShdw>
              </a:effectLst>
              <a:latin typeface="Arial" charset="0"/>
              <a:cs typeface="Arial" charset="0"/>
            </a:endParaRPr>
          </a:p>
          <a:p>
            <a:pPr marL="609600" indent="-609600" algn="ctr">
              <a:lnSpc>
                <a:spcPct val="90000"/>
              </a:lnSpc>
              <a:buClr>
                <a:schemeClr val="tx1"/>
              </a:buClr>
              <a:buSzPct val="75000"/>
              <a:buFont typeface="Wingdings" charset="0"/>
              <a:buNone/>
              <a:defRPr/>
            </a:pPr>
            <a:r>
              <a:rPr lang="en-US" altLang="zh-CN" sz="2800" b="1" dirty="0">
                <a:solidFill>
                  <a:schemeClr val="tx2"/>
                </a:solidFill>
                <a:effectLst>
                  <a:outerShdw blurRad="38100" dist="38100" dir="2700000" algn="tl">
                    <a:srgbClr val="000000"/>
                  </a:outerShdw>
                </a:effectLst>
                <a:latin typeface="Arial" charset="0"/>
                <a:cs typeface="Arial" charset="0"/>
              </a:rPr>
              <a:t>D. Know from experience the value of Internet learning to know how to learn from the net.</a:t>
            </a:r>
            <a:endParaRPr lang="en-US" sz="2800" b="1" dirty="0">
              <a:solidFill>
                <a:schemeClr val="tx2"/>
              </a:solidFill>
              <a:effectLst>
                <a:outerShdw blurRad="38100" dist="38100" dir="2700000" algn="tl">
                  <a:srgbClr val="000000"/>
                </a:outerShdw>
              </a:effectLst>
              <a:latin typeface="Arial" charset="0"/>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52">
                                            <p:txEl>
                                              <p:pRg st="0" end="0"/>
                                            </p:txEl>
                                          </p:spTgt>
                                        </p:tgtEl>
                                        <p:attrNameLst>
                                          <p:attrName>style.visibility</p:attrName>
                                        </p:attrNameLst>
                                      </p:cBhvr>
                                      <p:to>
                                        <p:strVal val="visible"/>
                                      </p:to>
                                    </p:set>
                                    <p:anim calcmode="lin" valueType="num">
                                      <p:cBhvr additive="base">
                                        <p:cTn id="7" dur="500" fill="hold"/>
                                        <p:tgtEl>
                                          <p:spTgt spid="143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52">
                                            <p:txEl>
                                              <p:pRg st="2" end="2"/>
                                            </p:txEl>
                                          </p:spTgt>
                                        </p:tgtEl>
                                        <p:attrNameLst>
                                          <p:attrName>style.visibility</p:attrName>
                                        </p:attrNameLst>
                                      </p:cBhvr>
                                      <p:to>
                                        <p:strVal val="visible"/>
                                      </p:to>
                                    </p:set>
                                    <p:anim calcmode="lin" valueType="num">
                                      <p:cBhvr additive="base">
                                        <p:cTn id="13" dur="500" fill="hold"/>
                                        <p:tgtEl>
                                          <p:spTgt spid="1435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5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52">
                                            <p:txEl>
                                              <p:pRg st="4" end="4"/>
                                            </p:txEl>
                                          </p:spTgt>
                                        </p:tgtEl>
                                        <p:attrNameLst>
                                          <p:attrName>style.visibility</p:attrName>
                                        </p:attrNameLst>
                                      </p:cBhvr>
                                      <p:to>
                                        <p:strVal val="visible"/>
                                      </p:to>
                                    </p:set>
                                    <p:anim calcmode="lin" valueType="num">
                                      <p:cBhvr additive="base">
                                        <p:cTn id="19" dur="500" fill="hold"/>
                                        <p:tgtEl>
                                          <p:spTgt spid="1435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5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52">
                                            <p:txEl>
                                              <p:pRg st="6" end="6"/>
                                            </p:txEl>
                                          </p:spTgt>
                                        </p:tgtEl>
                                        <p:attrNameLst>
                                          <p:attrName>style.visibility</p:attrName>
                                        </p:attrNameLst>
                                      </p:cBhvr>
                                      <p:to>
                                        <p:strVal val="visible"/>
                                      </p:to>
                                    </p:set>
                                    <p:anim calcmode="lin" valueType="num">
                                      <p:cBhvr additive="base">
                                        <p:cTn id="25" dur="500" fill="hold"/>
                                        <p:tgtEl>
                                          <p:spTgt spid="14352">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5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52">
                                            <p:txEl>
                                              <p:pRg st="8" end="8"/>
                                            </p:txEl>
                                          </p:spTgt>
                                        </p:tgtEl>
                                        <p:attrNameLst>
                                          <p:attrName>style.visibility</p:attrName>
                                        </p:attrNameLst>
                                      </p:cBhvr>
                                      <p:to>
                                        <p:strVal val="visible"/>
                                      </p:to>
                                    </p:set>
                                    <p:anim calcmode="lin" valueType="num">
                                      <p:cBhvr additive="base">
                                        <p:cTn id="31" dur="500" fill="hold"/>
                                        <p:tgtEl>
                                          <p:spTgt spid="14352">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352">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build="p"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21" name="Picture 9" descr="j0316779"/>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4" name="Rectangle 2"/>
          <p:cNvSpPr>
            <a:spLocks noGrp="1" noChangeArrowheads="1"/>
          </p:cNvSpPr>
          <p:nvPr>
            <p:ph type="title"/>
          </p:nvPr>
        </p:nvSpPr>
        <p:spPr>
          <a:xfrm>
            <a:off x="685800" y="685800"/>
            <a:ext cx="7772400" cy="762000"/>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a:solidFill>
                  <a:srgbClr val="000090"/>
                </a:solidFill>
                <a:effectLst>
                  <a:outerShdw blurRad="38100" dist="38100" dir="2700000" algn="tl">
                    <a:srgbClr val="DDDDDD"/>
                  </a:outerShdw>
                </a:effectLst>
                <a:latin typeface="Arial" charset="0"/>
                <a:ea typeface="ＭＳ Ｐゴシック" charset="0"/>
                <a:cs typeface="Arial" charset="0"/>
              </a:rPr>
              <a:t>Internet Advantages</a:t>
            </a:r>
          </a:p>
        </p:txBody>
      </p:sp>
      <p:sp>
        <p:nvSpPr>
          <p:cNvPr id="141316" name="Text Box 4"/>
          <p:cNvSpPr txBox="1">
            <a:spLocks noChangeArrowheads="1"/>
          </p:cNvSpPr>
          <p:nvPr/>
        </p:nvSpPr>
        <p:spPr bwMode="auto">
          <a:xfrm>
            <a:off x="8578850" y="152400"/>
            <a:ext cx="355600" cy="461963"/>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defRPr/>
            </a:pPr>
            <a:r>
              <a:rPr lang="en-US" b="1" dirty="0">
                <a:latin typeface="Arial"/>
                <a:ea typeface="+mn-ea"/>
                <a:cs typeface="Arial"/>
              </a:rPr>
              <a:t>7</a:t>
            </a:r>
          </a:p>
        </p:txBody>
      </p:sp>
      <p:sp>
        <p:nvSpPr>
          <p:cNvPr id="141319" name="Rectangle 7"/>
          <p:cNvSpPr>
            <a:spLocks noChangeArrowheads="1"/>
          </p:cNvSpPr>
          <p:nvPr/>
        </p:nvSpPr>
        <p:spPr bwMode="auto">
          <a:xfrm>
            <a:off x="1828800" y="1752600"/>
            <a:ext cx="6400800" cy="5105400"/>
          </a:xfrm>
          <a:prstGeom prst="rect">
            <a:avLst/>
          </a:prstGeom>
          <a:noFill/>
          <a:ln w="12700" cap="sq">
            <a:noFill/>
            <a:miter lim="800000"/>
            <a:headEnd type="none" w="sm" len="sm"/>
            <a:tailEnd type="none" w="sm" len="sm"/>
          </a:ln>
          <a:effectLst/>
        </p:spPr>
        <p:txBody>
          <a:bodyPr/>
          <a:lstStyle/>
          <a:p>
            <a:pPr marL="609600" indent="-609600">
              <a:spcBef>
                <a:spcPct val="20000"/>
              </a:spcBef>
              <a:buClr>
                <a:schemeClr val="tx2"/>
              </a:buClr>
              <a:buSzPct val="75000"/>
              <a:buFontTx/>
              <a:buAutoNum type="alphaUcPeriod"/>
              <a:defRPr/>
            </a:pPr>
            <a:r>
              <a:rPr lang="en-US" sz="4000" b="1" dirty="0">
                <a:effectLst>
                  <a:outerShdw blurRad="38100" dist="38100" dir="2700000" algn="tl">
                    <a:srgbClr val="000000"/>
                  </a:outerShdw>
                </a:effectLst>
                <a:latin typeface="Arial" charset="0"/>
                <a:ea typeface="SimSun" charset="0"/>
                <a:cs typeface="SimSun" charset="0"/>
              </a:rPr>
              <a:t>Interest</a:t>
            </a:r>
          </a:p>
          <a:p>
            <a:pPr marL="609600" indent="-609600">
              <a:spcBef>
                <a:spcPct val="20000"/>
              </a:spcBef>
              <a:buClr>
                <a:schemeClr val="tx2"/>
              </a:buClr>
              <a:buSzPct val="75000"/>
              <a:buFontTx/>
              <a:buAutoNum type="alphaUcPeriod"/>
              <a:defRPr/>
            </a:pPr>
            <a:r>
              <a:rPr lang="en-US" sz="4000" b="1" dirty="0">
                <a:effectLst>
                  <a:outerShdw blurRad="38100" dist="38100" dir="2700000" algn="tl">
                    <a:srgbClr val="000000"/>
                  </a:outerShdw>
                </a:effectLst>
                <a:latin typeface="Arial" charset="0"/>
                <a:ea typeface="SimSun" charset="0"/>
                <a:cs typeface="SimSun" charset="0"/>
              </a:rPr>
              <a:t>Better Learning</a:t>
            </a:r>
          </a:p>
          <a:p>
            <a:pPr marL="609600" indent="-609600">
              <a:spcBef>
                <a:spcPct val="20000"/>
              </a:spcBef>
              <a:buClr>
                <a:schemeClr val="tx2"/>
              </a:buClr>
              <a:buSzPct val="75000"/>
              <a:buFontTx/>
              <a:buAutoNum type="alphaUcPeriod"/>
              <a:defRPr/>
            </a:pPr>
            <a:r>
              <a:rPr lang="en-US" sz="4000" b="1" dirty="0">
                <a:effectLst>
                  <a:outerShdw blurRad="38100" dist="38100" dir="2700000" algn="tl">
                    <a:srgbClr val="000000"/>
                  </a:outerShdw>
                </a:effectLst>
                <a:latin typeface="Arial" charset="0"/>
                <a:ea typeface="SimSun" charset="0"/>
                <a:cs typeface="SimSun" charset="0"/>
              </a:rPr>
              <a:t>Equipping Others</a:t>
            </a:r>
          </a:p>
          <a:p>
            <a:pPr marL="609600" indent="-609600">
              <a:spcBef>
                <a:spcPct val="20000"/>
              </a:spcBef>
              <a:buClr>
                <a:schemeClr val="tx2"/>
              </a:buClr>
              <a:buSzPct val="75000"/>
              <a:buFontTx/>
              <a:buAutoNum type="alphaUcPeriod"/>
              <a:defRPr/>
            </a:pPr>
            <a:r>
              <a:rPr lang="en-US" sz="4000" b="1" dirty="0">
                <a:effectLst>
                  <a:outerShdw blurRad="38100" dist="38100" dir="2700000" algn="tl">
                    <a:srgbClr val="000000"/>
                  </a:outerShdw>
                </a:effectLst>
                <a:latin typeface="Arial" charset="0"/>
                <a:ea typeface="SimSun" charset="0"/>
                <a:cs typeface="SimSun" charset="0"/>
              </a:rPr>
              <a:t>Saves Time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41321"/>
                                        </p:tgtEl>
                                        <p:attrNameLst>
                                          <p:attrName>style.visibility</p:attrName>
                                        </p:attrNameLst>
                                      </p:cBhvr>
                                      <p:to>
                                        <p:strVal val="visible"/>
                                      </p:to>
                                    </p:set>
                                    <p:animEffect transition="in" filter="dissolve">
                                      <p:cBhvr>
                                        <p:cTn id="7" dur="500"/>
                                        <p:tgtEl>
                                          <p:spTgt spid="1413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41319">
                                            <p:txEl>
                                              <p:pRg st="0" end="0"/>
                                            </p:txEl>
                                          </p:spTgt>
                                        </p:tgtEl>
                                        <p:attrNameLst>
                                          <p:attrName>style.visibility</p:attrName>
                                        </p:attrNameLst>
                                      </p:cBhvr>
                                      <p:to>
                                        <p:strVal val="visible"/>
                                      </p:to>
                                    </p:set>
                                    <p:anim calcmode="lin" valueType="num">
                                      <p:cBhvr additive="base">
                                        <p:cTn id="12" dur="500" fill="hold"/>
                                        <p:tgtEl>
                                          <p:spTgt spid="14131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413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41319">
                                            <p:txEl>
                                              <p:pRg st="1" end="1"/>
                                            </p:txEl>
                                          </p:spTgt>
                                        </p:tgtEl>
                                        <p:attrNameLst>
                                          <p:attrName>style.visibility</p:attrName>
                                        </p:attrNameLst>
                                      </p:cBhvr>
                                      <p:to>
                                        <p:strVal val="visible"/>
                                      </p:to>
                                    </p:set>
                                    <p:anim calcmode="lin" valueType="num">
                                      <p:cBhvr additive="base">
                                        <p:cTn id="18" dur="500" fill="hold"/>
                                        <p:tgtEl>
                                          <p:spTgt spid="14131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413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41319">
                                            <p:txEl>
                                              <p:pRg st="2" end="2"/>
                                            </p:txEl>
                                          </p:spTgt>
                                        </p:tgtEl>
                                        <p:attrNameLst>
                                          <p:attrName>style.visibility</p:attrName>
                                        </p:attrNameLst>
                                      </p:cBhvr>
                                      <p:to>
                                        <p:strVal val="visible"/>
                                      </p:to>
                                    </p:set>
                                    <p:anim calcmode="lin" valueType="num">
                                      <p:cBhvr additive="base">
                                        <p:cTn id="24" dur="500" fill="hold"/>
                                        <p:tgtEl>
                                          <p:spTgt spid="14131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413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41319">
                                            <p:txEl>
                                              <p:pRg st="3" end="3"/>
                                            </p:txEl>
                                          </p:spTgt>
                                        </p:tgtEl>
                                        <p:attrNameLst>
                                          <p:attrName>style.visibility</p:attrName>
                                        </p:attrNameLst>
                                      </p:cBhvr>
                                      <p:to>
                                        <p:strVal val="visible"/>
                                      </p:to>
                                    </p:set>
                                    <p:anim calcmode="lin" valueType="num">
                                      <p:cBhvr additive="base">
                                        <p:cTn id="30" dur="500" fill="hold"/>
                                        <p:tgtEl>
                                          <p:spTgt spid="141319">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4131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9" grpId="0" build="p"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2225" y="1588"/>
            <a:ext cx="3686175" cy="2779712"/>
          </a:xfrm>
        </p:spPr>
        <p:txBody>
          <a:bodyPr/>
          <a:lstStyle/>
          <a:p>
            <a:pPr>
              <a:defRPr/>
            </a:pPr>
            <a:r>
              <a:rPr lang="en-US" sz="6000">
                <a:latin typeface="Arial" charset="0"/>
                <a:ea typeface="ＭＳ Ｐゴシック" charset="0"/>
              </a:rPr>
              <a:t>Our Three Websites</a:t>
            </a:r>
          </a:p>
        </p:txBody>
      </p:sp>
      <p:grpSp>
        <p:nvGrpSpPr>
          <p:cNvPr id="5" name="Group 11"/>
          <p:cNvGrpSpPr>
            <a:grpSpLocks/>
          </p:cNvGrpSpPr>
          <p:nvPr/>
        </p:nvGrpSpPr>
        <p:grpSpPr bwMode="auto">
          <a:xfrm>
            <a:off x="3635375" y="44450"/>
            <a:ext cx="5545138" cy="3455988"/>
            <a:chOff x="3635896" y="44624"/>
            <a:chExt cx="5544616" cy="3456384"/>
          </a:xfrm>
        </p:grpSpPr>
        <p:pic>
          <p:nvPicPr>
            <p:cNvPr id="555015" name="Picture 6" descr="IBS Screen Shot.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07904" y="135034"/>
              <a:ext cx="5400600" cy="3365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Subtitle 2"/>
            <p:cNvSpPr txBox="1">
              <a:spLocks/>
            </p:cNvSpPr>
            <p:nvPr/>
          </p:nvSpPr>
          <p:spPr bwMode="auto">
            <a:xfrm>
              <a:off x="3635896" y="44624"/>
              <a:ext cx="5544616" cy="122410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chemeClr val="tx2"/>
                </a:buClr>
                <a:buSzPct val="75000"/>
                <a:buFont typeface="Wingdings" charset="0"/>
                <a:buNone/>
                <a:defRPr/>
              </a:pPr>
              <a:r>
                <a:rPr lang="en-US" sz="3200" b="1">
                  <a:solidFill>
                    <a:srgbClr val="040401"/>
                  </a:solidFill>
                  <a:effectLst>
                    <a:outerShdw blurRad="38100" dist="38100" dir="2700000" algn="tl">
                      <a:srgbClr val="FFFFFF"/>
                    </a:outerShdw>
                  </a:effectLst>
                  <a:latin typeface="Arial" charset="0"/>
                  <a:cs typeface="Arial" charset="0"/>
                </a:rPr>
                <a:t>Internet Biblical Seminary</a:t>
              </a:r>
              <a:br>
                <a:rPr lang="en-US" sz="3200" b="1">
                  <a:solidFill>
                    <a:srgbClr val="040401"/>
                  </a:solidFill>
                  <a:effectLst>
                    <a:outerShdw blurRad="38100" dist="38100" dir="2700000" algn="tl">
                      <a:srgbClr val="FFFFFF"/>
                    </a:outerShdw>
                  </a:effectLst>
                  <a:latin typeface="Arial" charset="0"/>
                  <a:cs typeface="Arial" charset="0"/>
                </a:rPr>
              </a:br>
              <a:r>
                <a:rPr lang="en-US" sz="3200" b="1">
                  <a:solidFill>
                    <a:srgbClr val="040401"/>
                  </a:solidFill>
                  <a:effectLst>
                    <a:outerShdw blurRad="38100" dist="38100" dir="2700000" algn="tl">
                      <a:srgbClr val="FFFFFF"/>
                    </a:outerShdw>
                  </a:effectLst>
                  <a:latin typeface="Arial" charset="0"/>
                  <a:cs typeface="Arial" charset="0"/>
                </a:rPr>
                <a:t>(Reading)</a:t>
              </a:r>
            </a:p>
          </p:txBody>
        </p:sp>
      </p:grpSp>
      <p:grpSp>
        <p:nvGrpSpPr>
          <p:cNvPr id="6" name="Group 12"/>
          <p:cNvGrpSpPr>
            <a:grpSpLocks/>
          </p:cNvGrpSpPr>
          <p:nvPr/>
        </p:nvGrpSpPr>
        <p:grpSpPr bwMode="auto">
          <a:xfrm>
            <a:off x="3851398" y="3734643"/>
            <a:ext cx="5545138" cy="3006725"/>
            <a:chOff x="3851920" y="3789040"/>
            <a:chExt cx="5544616" cy="3007048"/>
          </a:xfrm>
        </p:grpSpPr>
        <p:pic>
          <p:nvPicPr>
            <p:cNvPr id="555013" name="Picture 5" descr="moodle gra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4722" y="3789040"/>
              <a:ext cx="4799278" cy="3007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Subtitle 2"/>
            <p:cNvSpPr txBox="1">
              <a:spLocks/>
            </p:cNvSpPr>
            <p:nvPr/>
          </p:nvSpPr>
          <p:spPr bwMode="auto">
            <a:xfrm>
              <a:off x="3851920" y="4509842"/>
              <a:ext cx="5544616" cy="122409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chemeClr val="tx2"/>
                </a:buClr>
                <a:buSzPct val="75000"/>
                <a:buFont typeface="Wingdings" charset="0"/>
                <a:buNone/>
                <a:defRPr/>
              </a:pPr>
              <a:r>
                <a:rPr lang="en-US" sz="3200" b="1">
                  <a:solidFill>
                    <a:srgbClr val="040401"/>
                  </a:solidFill>
                  <a:effectLst>
                    <a:outerShdw blurRad="38100" dist="38100" dir="2700000" algn="tl">
                      <a:srgbClr val="FFFFFF"/>
                    </a:outerShdw>
                  </a:effectLst>
                  <a:latin typeface="Arial" charset="0"/>
                  <a:cs typeface="Arial" charset="0"/>
                </a:rPr>
                <a:t>SBC Moodle</a:t>
              </a:r>
              <a:br>
                <a:rPr lang="en-US" sz="3200" b="1">
                  <a:solidFill>
                    <a:srgbClr val="040401"/>
                  </a:solidFill>
                  <a:effectLst>
                    <a:outerShdw blurRad="38100" dist="38100" dir="2700000" algn="tl">
                      <a:srgbClr val="FFFFFF"/>
                    </a:outerShdw>
                  </a:effectLst>
                  <a:latin typeface="Arial" charset="0"/>
                  <a:cs typeface="Arial" charset="0"/>
                </a:rPr>
              </a:br>
              <a:r>
                <a:rPr lang="en-US" sz="3200" b="1">
                  <a:solidFill>
                    <a:srgbClr val="040401"/>
                  </a:solidFill>
                  <a:effectLst>
                    <a:outerShdw blurRad="38100" dist="38100" dir="2700000" algn="tl">
                      <a:srgbClr val="FFFFFF"/>
                    </a:outerShdw>
                  </a:effectLst>
                  <a:latin typeface="Arial" charset="0"/>
                  <a:cs typeface="Arial" charset="0"/>
                </a:rPr>
                <a:t>(Quizzes)</a:t>
              </a:r>
            </a:p>
          </p:txBody>
        </p:sp>
      </p:grpSp>
      <p:grpSp>
        <p:nvGrpSpPr>
          <p:cNvPr id="7" name="Group 6"/>
          <p:cNvGrpSpPr/>
          <p:nvPr/>
        </p:nvGrpSpPr>
        <p:grpSpPr>
          <a:xfrm>
            <a:off x="-252536" y="2996952"/>
            <a:ext cx="5545138" cy="2794576"/>
            <a:chOff x="-252536" y="2996952"/>
            <a:chExt cx="5545138" cy="2794576"/>
          </a:xfrm>
        </p:grpSpPr>
        <p:grpSp>
          <p:nvGrpSpPr>
            <p:cNvPr id="12" name="Group 11"/>
            <p:cNvGrpSpPr/>
            <p:nvPr/>
          </p:nvGrpSpPr>
          <p:grpSpPr>
            <a:xfrm>
              <a:off x="-36512" y="2996952"/>
              <a:ext cx="4951648" cy="2794576"/>
              <a:chOff x="-19608" y="692696"/>
              <a:chExt cx="9146817" cy="5530880"/>
            </a:xfrm>
          </p:grpSpPr>
          <p:pic>
            <p:nvPicPr>
              <p:cNvPr id="13" name="Picture 12"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14" name="Picture 13" descr="Screen Shot 2015-12-12 at 9.41.12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
          <p:nvSpPr>
            <p:cNvPr id="4" name="Subtitle 2"/>
            <p:cNvSpPr txBox="1">
              <a:spLocks/>
            </p:cNvSpPr>
            <p:nvPr/>
          </p:nvSpPr>
          <p:spPr bwMode="auto">
            <a:xfrm>
              <a:off x="-252536" y="3861221"/>
              <a:ext cx="5545138" cy="122396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0000"/>
                </a:spcBef>
                <a:buClr>
                  <a:schemeClr val="tx2"/>
                </a:buClr>
                <a:buSzPct val="75000"/>
                <a:buFont typeface="Wingdings" charset="0"/>
                <a:buNone/>
                <a:defRPr/>
              </a:pPr>
              <a:r>
                <a:rPr lang="en-US" sz="3200" b="1" dirty="0">
                  <a:effectLst>
                    <a:glow rad="228600">
                      <a:schemeClr val="bg2"/>
                    </a:glow>
                    <a:outerShdw blurRad="38100" dist="38100" dir="2700000" algn="tl">
                      <a:srgbClr val="000000"/>
                    </a:outerShdw>
                  </a:effectLst>
                  <a:latin typeface="Arial" charset="0"/>
                  <a:cs typeface="Arial" charset="0"/>
                </a:rPr>
                <a:t>BibleStudyDownloads.org</a:t>
              </a:r>
            </a:p>
            <a:p>
              <a:pPr algn="ctr">
                <a:spcBef>
                  <a:spcPct val="20000"/>
                </a:spcBef>
                <a:buClr>
                  <a:schemeClr val="tx2"/>
                </a:buClr>
                <a:buSzPct val="75000"/>
                <a:buFont typeface="Wingdings" charset="0"/>
                <a:buNone/>
                <a:defRPr/>
              </a:pPr>
              <a:r>
                <a:rPr lang="en-US" sz="3200" b="1" dirty="0">
                  <a:effectLst>
                    <a:glow rad="228600">
                      <a:schemeClr val="bg2"/>
                    </a:glow>
                    <a:outerShdw blurRad="38100" dist="38100" dir="2700000" algn="tl">
                      <a:srgbClr val="000000"/>
                    </a:outerShdw>
                  </a:effectLst>
                  <a:latin typeface="Arial" charset="0"/>
                  <a:cs typeface="Arial" charset="0"/>
                </a:rPr>
                <a:t>(Downloads)</a:t>
              </a:r>
            </a:p>
          </p:txBody>
        </p:sp>
      </p:grpSp>
    </p:spTree>
    <p:extLst>
      <p:ext uri="{BB962C8B-B14F-4D97-AF65-F5344CB8AC3E}">
        <p14:creationId xmlns:p14="http://schemas.microsoft.com/office/powerpoint/2010/main" val="40363460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6033" name="Picture 5" descr="moodle gra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66800"/>
            <a:ext cx="9144000" cy="572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6" name="Rectangle 2"/>
          <p:cNvSpPr>
            <a:spLocks noGrp="1" noChangeArrowheads="1"/>
          </p:cNvSpPr>
          <p:nvPr>
            <p:ph type="title"/>
          </p:nvPr>
        </p:nvSpPr>
        <p:spPr>
          <a:xfrm>
            <a:off x="0" y="0"/>
            <a:ext cx="9144000" cy="1066800"/>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a:solidFill>
                  <a:srgbClr val="000090"/>
                </a:solidFill>
                <a:effectLst>
                  <a:outerShdw blurRad="38100" dist="38100" dir="2700000" algn="tl">
                    <a:srgbClr val="DDDDDD"/>
                  </a:outerShdw>
                </a:effectLst>
                <a:latin typeface="Arial" charset="0"/>
                <a:ea typeface="ＭＳ Ｐゴシック" charset="0"/>
                <a:cs typeface="Arial" charset="0"/>
              </a:rPr>
              <a:t>How to Get on Moodle…</a:t>
            </a:r>
          </a:p>
        </p:txBody>
      </p:sp>
      <p:sp>
        <p:nvSpPr>
          <p:cNvPr id="123908" name="Text Box 4"/>
          <p:cNvSpPr txBox="1">
            <a:spLocks noChangeArrowheads="1"/>
          </p:cNvSpPr>
          <p:nvPr/>
        </p:nvSpPr>
        <p:spPr bwMode="auto">
          <a:xfrm>
            <a:off x="8578850" y="152400"/>
            <a:ext cx="336550" cy="457200"/>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defRPr/>
            </a:pPr>
            <a:r>
              <a:rPr lang="en-US" b="1">
                <a:latin typeface="Times New Roman" pitchFamily="-105" charset="0"/>
                <a:ea typeface="+mn-ea"/>
                <a:cs typeface="+mn-cs"/>
              </a:rPr>
              <a:t>1</a:t>
            </a:r>
          </a:p>
        </p:txBody>
      </p:sp>
      <p:sp>
        <p:nvSpPr>
          <p:cNvPr id="123909" name="Rectangle 5"/>
          <p:cNvSpPr>
            <a:spLocks noChangeArrowheads="1"/>
          </p:cNvSpPr>
          <p:nvPr/>
        </p:nvSpPr>
        <p:spPr bwMode="auto">
          <a:xfrm>
            <a:off x="4191000" y="4191000"/>
            <a:ext cx="4953000" cy="2667000"/>
          </a:xfrm>
          <a:prstGeom prst="rect">
            <a:avLst/>
          </a:prstGeom>
          <a:solidFill>
            <a:srgbClr val="000090"/>
          </a:solidFill>
          <a:ln w="12700" cap="sq">
            <a:noFill/>
            <a:miter lim="800000"/>
            <a:headEnd type="none" w="sm" len="sm"/>
            <a:tailEnd type="none" w="sm" len="sm"/>
          </a:ln>
        </p:spPr>
        <p:txBody>
          <a:bodyPr/>
          <a:lstStyle/>
          <a:p>
            <a:pPr marL="342900" indent="-342900">
              <a:spcBef>
                <a:spcPct val="20000"/>
              </a:spcBef>
              <a:buClr>
                <a:schemeClr val="tx2"/>
              </a:buClr>
              <a:buSzPct val="75000"/>
              <a:buFont typeface="Wingdings" charset="0"/>
              <a:buChar char="n"/>
              <a:defRPr/>
            </a:pPr>
            <a:r>
              <a:rPr lang="en-US" sz="2000" b="1" dirty="0">
                <a:effectLst>
                  <a:outerShdw blurRad="38100" dist="38100" dir="2700000" algn="tl">
                    <a:srgbClr val="000000"/>
                  </a:outerShdw>
                </a:effectLst>
                <a:latin typeface="Arial" charset="0"/>
              </a:rPr>
              <a:t>Log on at </a:t>
            </a:r>
            <a:r>
              <a:rPr lang="en-US" sz="2000" b="1" dirty="0" err="1">
                <a:effectLst>
                  <a:outerShdw blurRad="38100" dist="38100" dir="2700000" algn="tl">
                    <a:srgbClr val="000000"/>
                  </a:outerShdw>
                </a:effectLst>
                <a:latin typeface="Arial" charset="0"/>
              </a:rPr>
              <a:t>sbc.edu.sg</a:t>
            </a:r>
            <a:r>
              <a:rPr lang="en-US" sz="2000" b="1" dirty="0">
                <a:effectLst>
                  <a:outerShdw blurRad="38100" dist="38100" dir="2700000" algn="tl">
                    <a:srgbClr val="000000"/>
                  </a:outerShdw>
                </a:effectLst>
                <a:latin typeface="Arial" charset="0"/>
              </a:rPr>
              <a:t>/moodle/login/</a:t>
            </a:r>
            <a:r>
              <a:rPr lang="en-US" sz="2000" b="1" dirty="0" err="1">
                <a:effectLst>
                  <a:outerShdw blurRad="38100" dist="38100" dir="2700000" algn="tl">
                    <a:srgbClr val="000000"/>
                  </a:outerShdw>
                </a:effectLst>
                <a:latin typeface="Arial" charset="0"/>
              </a:rPr>
              <a:t>index.php</a:t>
            </a:r>
            <a:endParaRPr lang="en-US" sz="2000" b="1" dirty="0">
              <a:effectLst>
                <a:outerShdw blurRad="38100" dist="38100" dir="2700000" algn="tl">
                  <a:srgbClr val="000000"/>
                </a:outerShdw>
              </a:effectLst>
              <a:latin typeface="Arial" charset="0"/>
            </a:endParaRPr>
          </a:p>
          <a:p>
            <a:pPr marL="342900" indent="-342900">
              <a:spcBef>
                <a:spcPct val="20000"/>
              </a:spcBef>
              <a:buClr>
                <a:schemeClr val="tx2"/>
              </a:buClr>
              <a:buSzPct val="75000"/>
              <a:buFont typeface="Wingdings" charset="0"/>
              <a:buChar char="n"/>
              <a:defRPr/>
            </a:pPr>
            <a:r>
              <a:rPr lang="en-US" sz="2000" b="1" dirty="0">
                <a:effectLst>
                  <a:outerShdw blurRad="38100" dist="38100" dir="2700000" algn="tl">
                    <a:srgbClr val="000000"/>
                  </a:outerShdw>
                </a:effectLst>
                <a:latin typeface="Arial" charset="0"/>
              </a:rPr>
              <a:t>Type your SBC email address</a:t>
            </a:r>
          </a:p>
          <a:p>
            <a:pPr marL="342900" indent="-342900">
              <a:spcBef>
                <a:spcPct val="20000"/>
              </a:spcBef>
              <a:buClr>
                <a:schemeClr val="tx2"/>
              </a:buClr>
              <a:buSzPct val="75000"/>
              <a:buFont typeface="Wingdings" charset="0"/>
              <a:buChar char="n"/>
              <a:defRPr/>
            </a:pPr>
            <a:r>
              <a:rPr lang="en-US" sz="2000" b="1" dirty="0">
                <a:effectLst>
                  <a:outerShdw blurRad="38100" dist="38100" dir="2700000" algn="tl">
                    <a:srgbClr val="000000"/>
                  </a:outerShdw>
                </a:effectLst>
                <a:latin typeface="Arial" charset="0"/>
              </a:rPr>
              <a:t>Type your SBC password</a:t>
            </a:r>
          </a:p>
          <a:p>
            <a:pPr marL="342900" indent="-342900">
              <a:spcBef>
                <a:spcPct val="20000"/>
              </a:spcBef>
              <a:buClr>
                <a:schemeClr val="tx2"/>
              </a:buClr>
              <a:buSzPct val="75000"/>
              <a:buFont typeface="Wingdings" charset="0"/>
              <a:buChar char="n"/>
              <a:defRPr/>
            </a:pPr>
            <a:r>
              <a:rPr lang="en-US" sz="2000" b="1" dirty="0">
                <a:effectLst>
                  <a:outerShdw blurRad="38100" dist="38100" dir="2700000" algn="tl">
                    <a:srgbClr val="000000"/>
                  </a:outerShdw>
                </a:effectLst>
                <a:latin typeface="Arial" charset="0"/>
              </a:rPr>
              <a:t>Click on the NT Survey course</a:t>
            </a:r>
          </a:p>
          <a:p>
            <a:pPr marL="342900" indent="-342900">
              <a:spcBef>
                <a:spcPct val="20000"/>
              </a:spcBef>
              <a:buClr>
                <a:schemeClr val="tx2"/>
              </a:buClr>
              <a:buSzPct val="75000"/>
              <a:buFont typeface="Wingdings" charset="0"/>
              <a:buChar char="n"/>
              <a:defRPr/>
            </a:pPr>
            <a:r>
              <a:rPr lang="en-US" sz="2000" b="1" dirty="0">
                <a:effectLst>
                  <a:outerShdw blurRad="38100" dist="38100" dir="2700000" algn="tl">
                    <a:srgbClr val="000000"/>
                  </a:outerShdw>
                </a:effectLst>
                <a:latin typeface="Arial" charset="0"/>
              </a:rPr>
              <a:t>Take your quiz or post a message</a:t>
            </a:r>
          </a:p>
        </p:txBody>
      </p:sp>
    </p:spTree>
  </p:cSld>
  <p:clrMapOvr>
    <a:masterClrMapping/>
  </p:clrMapOvr>
  <p:transition spd="slow"/>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eaLnBrk="0" hangingPunct="0"/>
            <a:endParaRPr lang="en-US" sz="1800">
              <a:solidFill>
                <a:srgbClr val="000000"/>
              </a:solidFill>
              <a:latin typeface="Arial" charset="0"/>
            </a:endParaRPr>
          </a:p>
        </p:txBody>
      </p:sp>
      <p:pic>
        <p:nvPicPr>
          <p:cNvPr id="5601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00000">
            <a:off x="-1162843" y="1159668"/>
            <a:ext cx="6858000" cy="453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834" name="Rectangle 3"/>
          <p:cNvSpPr>
            <a:spLocks noGrp="1" noChangeArrowheads="1"/>
          </p:cNvSpPr>
          <p:nvPr>
            <p:ph type="ctrTitle"/>
          </p:nvPr>
        </p:nvSpPr>
        <p:spPr>
          <a:xfrm>
            <a:off x="4787900" y="115888"/>
            <a:ext cx="4176713" cy="6670675"/>
          </a:xfrm>
        </p:spPr>
        <p:txBody>
          <a:bodyPr/>
          <a:lstStyle/>
          <a:p>
            <a:pPr eaLnBrk="1" hangingPunct="1"/>
            <a:r>
              <a:rPr lang="en-US" sz="6000" b="1">
                <a:solidFill>
                  <a:schemeClr val="bg1"/>
                </a:solidFill>
                <a:latin typeface="Arial" charset="0"/>
                <a:ea typeface="ＭＳ Ｐゴシック" charset="0"/>
                <a:cs typeface="Arial" charset="0"/>
              </a:rPr>
              <a:t>All Quizzes and Exams are Closed Book!</a:t>
            </a:r>
            <a:endParaRPr lang="en-US" b="1">
              <a:solidFill>
                <a:schemeClr val="bg1"/>
              </a:solidFill>
              <a:latin typeface="Arial" charset="0"/>
              <a:ea typeface="ＭＳ Ｐゴシック" charset="0"/>
              <a:cs typeface="Arial"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4438" y="1989138"/>
            <a:ext cx="2408237" cy="249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2483768" y="171201"/>
            <a:ext cx="6660232" cy="1385592"/>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r>
              <a:rPr lang="en-US" sz="3600" b="1">
                <a:solidFill>
                  <a:schemeClr val="bg1"/>
                </a:solidFill>
                <a:latin typeface="Arial" charset="0"/>
                <a:ea typeface="ＭＳ Ｐゴシック" charset="0"/>
                <a:cs typeface="Arial" charset="0"/>
              </a:rPr>
              <a:t>Quizzes are over the reading.</a:t>
            </a:r>
          </a:p>
          <a:p>
            <a:pPr eaLnBrk="1" hangingPunct="1"/>
            <a:r>
              <a:rPr lang="en-US" sz="3600" b="1">
                <a:solidFill>
                  <a:schemeClr val="bg1"/>
                </a:solidFill>
                <a:latin typeface="Arial" charset="0"/>
                <a:ea typeface="ＭＳ Ｐゴシック" charset="0"/>
                <a:cs typeface="Arial" charset="0"/>
              </a:rPr>
              <a:t>Exams are over the notes.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48834"/>
                                        </p:tgtEl>
                                        <p:attrNameLst>
                                          <p:attrName>style.visibility</p:attrName>
                                        </p:attrNameLst>
                                      </p:cBhvr>
                                      <p:to>
                                        <p:strVal val="visible"/>
                                      </p:to>
                                    </p:set>
                                    <p:anim calcmode="lin" valueType="num">
                                      <p:cBhvr additive="base">
                                        <p:cTn id="11" dur="500"/>
                                        <p:tgtEl>
                                          <p:spTgt spid="248834"/>
                                        </p:tgtEl>
                                        <p:attrNameLst>
                                          <p:attrName>ppt_y</p:attrName>
                                        </p:attrNameLst>
                                      </p:cBhvr>
                                      <p:tavLst>
                                        <p:tav tm="0">
                                          <p:val>
                                            <p:strVal val="#ppt_y+#ppt_h*1.125000"/>
                                          </p:val>
                                        </p:tav>
                                        <p:tav tm="100000">
                                          <p:val>
                                            <p:strVal val="#ppt_y"/>
                                          </p:val>
                                        </p:tav>
                                      </p:tavLst>
                                    </p:anim>
                                    <p:animEffect transition="in" filter="wipe(up)">
                                      <p:cBhvr>
                                        <p:cTn id="12" dur="500"/>
                                        <p:tgtEl>
                                          <p:spTgt spid="248834"/>
                                        </p:tgtEl>
                                      </p:cBhvr>
                                    </p:animEffect>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grpId="1" nodeType="clickEffect">
                                  <p:stCondLst>
                                    <p:cond delay="0"/>
                                  </p:stCondLst>
                                  <p:iterate type="lt">
                                    <p:tmPct val="10000"/>
                                  </p:iterate>
                                  <p:childTnLst>
                                    <p:set>
                                      <p:cBhvr>
                                        <p:cTn id="16" dur="1" fill="hold">
                                          <p:stCondLst>
                                            <p:cond delay="0"/>
                                          </p:stCondLst>
                                        </p:cTn>
                                        <p:tgtEl>
                                          <p:spTgt spid="6"/>
                                        </p:tgtEl>
                                        <p:attrNameLst>
                                          <p:attrName>style.visibility</p:attrName>
                                        </p:attrNameLst>
                                      </p:cBhvr>
                                      <p:to>
                                        <p:strVal val="visible"/>
                                      </p:to>
                                    </p:set>
                                    <p:anim by="(-#ppt_w*2)" calcmode="lin" valueType="num">
                                      <p:cBhvr rctx="PPT">
                                        <p:cTn id="17" dur="500" autoRev="1" fill="hold">
                                          <p:stCondLst>
                                            <p:cond delay="0"/>
                                          </p:stCondLst>
                                        </p:cTn>
                                        <p:tgtEl>
                                          <p:spTgt spid="6"/>
                                        </p:tgtEl>
                                        <p:attrNameLst>
                                          <p:attrName>ppt_w</p:attrName>
                                        </p:attrNameLst>
                                      </p:cBhvr>
                                    </p:anim>
                                    <p:anim by="(#ppt_w*0.50)" calcmode="lin" valueType="num">
                                      <p:cBhvr>
                                        <p:cTn id="18" dur="500" decel="50000" autoRev="1" fill="hold">
                                          <p:stCondLst>
                                            <p:cond delay="0"/>
                                          </p:stCondLst>
                                        </p:cTn>
                                        <p:tgtEl>
                                          <p:spTgt spid="6"/>
                                        </p:tgtEl>
                                        <p:attrNameLst>
                                          <p:attrName>ppt_x</p:attrName>
                                        </p:attrNameLst>
                                      </p:cBhvr>
                                    </p:anim>
                                    <p:anim from="(-#ppt_h/2)" to="(#ppt_y)" calcmode="lin" valueType="num">
                                      <p:cBhvr>
                                        <p:cTn id="19" dur="1000" fill="hold">
                                          <p:stCondLst>
                                            <p:cond delay="0"/>
                                          </p:stCondLst>
                                        </p:cTn>
                                        <p:tgtEl>
                                          <p:spTgt spid="6"/>
                                        </p:tgtEl>
                                        <p:attrNameLst>
                                          <p:attrName>ppt_y</p:attrName>
                                        </p:attrNameLst>
                                      </p:cBhvr>
                                    </p:anim>
                                    <p:animRot by="21600000">
                                      <p:cBhvr>
                                        <p:cTn id="20"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p:bldP spid="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50FFF-89A1-914A-85AA-7D6C844C23B1}"/>
              </a:ext>
            </a:extLst>
          </p:cNvPr>
          <p:cNvPicPr>
            <a:picLocks noChangeAspect="1"/>
          </p:cNvPicPr>
          <p:nvPr/>
        </p:nvPicPr>
        <p:blipFill rotWithShape="1">
          <a:blip r:embed="rId3"/>
          <a:srcRect l="6396" t="9381" r="11405" b="10049"/>
          <a:stretch/>
        </p:blipFill>
        <p:spPr>
          <a:xfrm>
            <a:off x="-108519" y="-27384"/>
            <a:ext cx="9252520" cy="6803017"/>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28 Nov 2019</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7181369" y="3617698"/>
            <a:ext cx="1755707"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Kurt</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&amp; Cara (35)</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4" name="Text Box 6"/>
          <p:cNvSpPr txBox="1">
            <a:spLocks noChangeArrowheads="1"/>
          </p:cNvSpPr>
          <p:nvPr/>
        </p:nvSpPr>
        <p:spPr bwMode="auto">
          <a:xfrm>
            <a:off x="39466" y="2895568"/>
            <a:ext cx="2088232"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John</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&amp; Chloe</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(29)</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5" name="Text Box 7"/>
          <p:cNvSpPr txBox="1">
            <a:spLocks noChangeArrowheads="1"/>
          </p:cNvSpPr>
          <p:nvPr/>
        </p:nvSpPr>
        <p:spPr bwMode="auto">
          <a:xfrm>
            <a:off x="2653848" y="4077072"/>
            <a:ext cx="2555776" cy="255454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Stephen</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Katie &amp; Jesse (32)</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6" name="Text Box 8"/>
          <p:cNvSpPr txBox="1">
            <a:spLocks noChangeArrowheads="1"/>
          </p:cNvSpPr>
          <p:nvPr/>
        </p:nvSpPr>
        <p:spPr bwMode="auto">
          <a:xfrm>
            <a:off x="5233582" y="2233848"/>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Rick &amp; Susan</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10" name="Title 2"/>
          <p:cNvSpPr txBox="1">
            <a:spLocks/>
          </p:cNvSpPr>
          <p:nvPr/>
        </p:nvSpPr>
        <p:spPr bwMode="auto">
          <a:xfrm>
            <a:off x="0" y="-3016"/>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2020</a:t>
            </a:r>
          </a:p>
        </p:txBody>
      </p:sp>
    </p:spTree>
    <p:extLst>
      <p:ext uri="{BB962C8B-B14F-4D97-AF65-F5344CB8AC3E}">
        <p14:creationId xmlns:p14="http://schemas.microsoft.com/office/powerpoint/2010/main" val="3175239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08625" y="2055813"/>
            <a:ext cx="3635375" cy="481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2" name="Rectangle 2"/>
          <p:cNvSpPr>
            <a:spLocks noGrp="1" noChangeArrowheads="1"/>
          </p:cNvSpPr>
          <p:nvPr>
            <p:ph type="title"/>
          </p:nvPr>
        </p:nvSpPr>
        <p:spPr>
          <a:xfrm>
            <a:off x="3563938" y="44450"/>
            <a:ext cx="4894262" cy="2192338"/>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dirty="0">
                <a:solidFill>
                  <a:srgbClr val="000090"/>
                </a:solidFill>
                <a:effectLst>
                  <a:outerShdw blurRad="38100" dist="38100" dir="2700000" algn="tl">
                    <a:srgbClr val="DDDDDD"/>
                  </a:outerShdw>
                </a:effectLst>
                <a:latin typeface="Arial" charset="0"/>
                <a:ea typeface="ＭＳ Ｐゴシック" charset="0"/>
                <a:cs typeface="Arial" charset="0"/>
              </a:rPr>
              <a:t>MPrep/BCM/GDC/MAC (3-hour) Requirements</a:t>
            </a:r>
          </a:p>
        </p:txBody>
      </p:sp>
      <p:sp>
        <p:nvSpPr>
          <p:cNvPr id="15364" name="Text Box 4"/>
          <p:cNvSpPr txBox="1">
            <a:spLocks noChangeArrowheads="1"/>
          </p:cNvSpPr>
          <p:nvPr/>
        </p:nvSpPr>
        <p:spPr bwMode="auto">
          <a:xfrm>
            <a:off x="8459788" y="152400"/>
            <a:ext cx="630237" cy="461963"/>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defRPr/>
            </a:pPr>
            <a:r>
              <a:rPr lang="en-US" b="1" dirty="0">
                <a:latin typeface="Arial"/>
                <a:ea typeface="+mn-ea"/>
                <a:cs typeface="Arial"/>
              </a:rPr>
              <a:t>1-3</a:t>
            </a:r>
          </a:p>
        </p:txBody>
      </p:sp>
      <p:pic>
        <p:nvPicPr>
          <p:cNvPr id="562180" name="Picture 5" descr="Camel"/>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152400" y="12700"/>
            <a:ext cx="3505200" cy="2336800"/>
          </a:xfrm>
          <a:noFill/>
          <a:extLst>
            <a:ext uri="{909E8E84-426E-40dd-AFC4-6F175D3DCCD1}">
              <a14:hiddenFill xmlns:a14="http://schemas.microsoft.com/office/drawing/2010/main" xmlns="">
                <a:solidFill>
                  <a:srgbClr val="FFFFFF"/>
                </a:solidFill>
              </a14:hiddenFill>
            </a:ext>
          </a:extLst>
        </p:spPr>
      </p:pic>
      <p:sp>
        <p:nvSpPr>
          <p:cNvPr id="15367" name="Rectangle 7"/>
          <p:cNvSpPr>
            <a:spLocks noChangeArrowheads="1"/>
          </p:cNvSpPr>
          <p:nvPr/>
        </p:nvSpPr>
        <p:spPr bwMode="auto">
          <a:xfrm>
            <a:off x="304800" y="2819400"/>
            <a:ext cx="5491163" cy="3429000"/>
          </a:xfrm>
          <a:prstGeom prst="rect">
            <a:avLst/>
          </a:prstGeom>
          <a:noFill/>
          <a:ln w="12700" cap="sq">
            <a:noFill/>
            <a:miter lim="800000"/>
            <a:headEnd type="none" w="sm" len="sm"/>
            <a:tailEnd type="none" w="sm" len="sm"/>
          </a:ln>
          <a:effectLst/>
        </p:spPr>
        <p:txBody>
          <a:bodyPr/>
          <a:lstStyle/>
          <a:p>
            <a:pPr marL="609600" indent="-609600">
              <a:spcBef>
                <a:spcPct val="20000"/>
              </a:spcBef>
              <a:buClr>
                <a:schemeClr val="tx2"/>
              </a:buClr>
              <a:buSzPct val="75000"/>
              <a:buFont typeface="Times New Roman" charset="0"/>
              <a:buAutoNum type="alphaUcPeriod"/>
              <a:defRPr/>
            </a:pPr>
            <a:r>
              <a:rPr lang="en-US" altLang="zh-CN" sz="3200" b="1" dirty="0">
                <a:effectLst>
                  <a:outerShdw blurRad="38100" dist="38100" dir="2700000" algn="tl">
                    <a:srgbClr val="000000"/>
                  </a:outerShdw>
                </a:effectLst>
                <a:latin typeface="Arial" charset="0"/>
                <a:cs typeface="Arial" charset="0"/>
              </a:rPr>
              <a:t>Readings (25%) 15 hrs.</a:t>
            </a:r>
          </a:p>
          <a:p>
            <a:pPr marL="609600" indent="-609600">
              <a:spcBef>
                <a:spcPct val="20000"/>
              </a:spcBef>
              <a:buClr>
                <a:schemeClr val="tx2"/>
              </a:buClr>
              <a:buSzPct val="75000"/>
              <a:buFont typeface="Times New Roman" charset="0"/>
              <a:buAutoNum type="alphaUcPeriod"/>
              <a:defRPr/>
            </a:pPr>
            <a:r>
              <a:rPr lang="en-US" altLang="zh-CN" sz="3200" b="1" dirty="0">
                <a:effectLst>
                  <a:outerShdw blurRad="38100" dist="38100" dir="2700000" algn="tl">
                    <a:srgbClr val="000000"/>
                  </a:outerShdw>
                </a:effectLst>
                <a:latin typeface="Arial" charset="0"/>
                <a:cs typeface="Arial" charset="0"/>
              </a:rPr>
              <a:t>Quizzes (25%)     5 hrs.</a:t>
            </a:r>
            <a:endParaRPr lang="en-US" altLang="zh-CN" b="1" dirty="0">
              <a:effectLst>
                <a:outerShdw blurRad="38100" dist="38100" dir="2700000" algn="tl">
                  <a:srgbClr val="000000"/>
                </a:outerShdw>
              </a:effectLst>
              <a:latin typeface="Arial" charset="0"/>
              <a:cs typeface="Arial" charset="0"/>
            </a:endParaRPr>
          </a:p>
          <a:p>
            <a:pPr marL="609600" indent="-609600">
              <a:spcBef>
                <a:spcPct val="20000"/>
              </a:spcBef>
              <a:buClr>
                <a:schemeClr val="tx2"/>
              </a:buClr>
              <a:buSzPct val="75000"/>
              <a:buFont typeface="Times New Roman" charset="0"/>
              <a:buAutoNum type="alphaUcPeriod"/>
              <a:defRPr/>
            </a:pPr>
            <a:r>
              <a:rPr lang="en-US" altLang="zh-CN" sz="3200" b="1" dirty="0">
                <a:effectLst>
                  <a:outerShdw blurRad="38100" dist="38100" dir="2700000" algn="tl">
                    <a:srgbClr val="000000"/>
                  </a:outerShdw>
                </a:effectLst>
                <a:latin typeface="Arial" charset="0"/>
                <a:cs typeface="Arial" charset="0"/>
              </a:rPr>
              <a:t>Project (25%)     15 hrs.</a:t>
            </a:r>
          </a:p>
          <a:p>
            <a:pPr marL="609600" indent="-609600">
              <a:spcBef>
                <a:spcPct val="20000"/>
              </a:spcBef>
              <a:buClr>
                <a:schemeClr val="tx2"/>
              </a:buClr>
              <a:buSzPct val="75000"/>
              <a:buFont typeface="Times New Roman" charset="0"/>
              <a:buAutoNum type="alphaUcPeriod"/>
              <a:defRPr/>
            </a:pPr>
            <a:r>
              <a:rPr lang="en-US" sz="3200" b="1" dirty="0">
                <a:effectLst>
                  <a:outerShdw blurRad="38100" dist="38100" dir="2700000" algn="tl">
                    <a:srgbClr val="000000"/>
                  </a:outerShdw>
                </a:effectLst>
                <a:latin typeface="Arial" charset="0"/>
                <a:cs typeface="Arial" charset="0"/>
              </a:rPr>
              <a:t>Final Exam (25%) 5 hrs.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7">
                                            <p:txEl>
                                              <p:pRg st="0" end="0"/>
                                            </p:txEl>
                                          </p:spTgt>
                                        </p:tgtEl>
                                        <p:attrNameLst>
                                          <p:attrName>style.visibility</p:attrName>
                                        </p:attrNameLst>
                                      </p:cBhvr>
                                      <p:to>
                                        <p:strVal val="visible"/>
                                      </p:to>
                                    </p:set>
                                    <p:anim calcmode="lin" valueType="num">
                                      <p:cBhvr additive="base">
                                        <p:cTn id="7" dur="500" fill="hold"/>
                                        <p:tgtEl>
                                          <p:spTgt spid="153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3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67">
                                            <p:txEl>
                                              <p:pRg st="1" end="1"/>
                                            </p:txEl>
                                          </p:spTgt>
                                        </p:tgtEl>
                                        <p:attrNameLst>
                                          <p:attrName>style.visibility</p:attrName>
                                        </p:attrNameLst>
                                      </p:cBhvr>
                                      <p:to>
                                        <p:strVal val="visible"/>
                                      </p:to>
                                    </p:set>
                                    <p:anim calcmode="lin" valueType="num">
                                      <p:cBhvr additive="base">
                                        <p:cTn id="13" dur="500" fill="hold"/>
                                        <p:tgtEl>
                                          <p:spTgt spid="153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3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367">
                                            <p:txEl>
                                              <p:pRg st="2" end="2"/>
                                            </p:txEl>
                                          </p:spTgt>
                                        </p:tgtEl>
                                        <p:attrNameLst>
                                          <p:attrName>style.visibility</p:attrName>
                                        </p:attrNameLst>
                                      </p:cBhvr>
                                      <p:to>
                                        <p:strVal val="visible"/>
                                      </p:to>
                                    </p:set>
                                    <p:anim calcmode="lin" valueType="num">
                                      <p:cBhvr additive="base">
                                        <p:cTn id="19" dur="500" fill="hold"/>
                                        <p:tgtEl>
                                          <p:spTgt spid="153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3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367">
                                            <p:txEl>
                                              <p:pRg st="3" end="3"/>
                                            </p:txEl>
                                          </p:spTgt>
                                        </p:tgtEl>
                                        <p:attrNameLst>
                                          <p:attrName>style.visibility</p:attrName>
                                        </p:attrNameLst>
                                      </p:cBhvr>
                                      <p:to>
                                        <p:strVal val="visible"/>
                                      </p:to>
                                    </p:set>
                                    <p:anim calcmode="lin" valueType="num">
                                      <p:cBhvr additive="base">
                                        <p:cTn id="25" dur="500" fill="hold"/>
                                        <p:tgtEl>
                                          <p:spTgt spid="1536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536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build="p"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08625" y="2055813"/>
            <a:ext cx="3635375" cy="481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4" name="Text Box 4"/>
          <p:cNvSpPr txBox="1">
            <a:spLocks noChangeArrowheads="1"/>
          </p:cNvSpPr>
          <p:nvPr/>
        </p:nvSpPr>
        <p:spPr bwMode="auto">
          <a:xfrm>
            <a:off x="8459788" y="152400"/>
            <a:ext cx="630237" cy="461963"/>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defRPr/>
            </a:pPr>
            <a:r>
              <a:rPr lang="en-US" b="1" dirty="0">
                <a:latin typeface="Arial"/>
                <a:ea typeface="+mn-ea"/>
                <a:cs typeface="Arial"/>
              </a:rPr>
              <a:t>1-3</a:t>
            </a:r>
          </a:p>
        </p:txBody>
      </p:sp>
      <p:pic>
        <p:nvPicPr>
          <p:cNvPr id="562180" name="Picture 5" descr="Camel"/>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36512" y="12700"/>
            <a:ext cx="3505200" cy="2336800"/>
          </a:xfrm>
          <a:noFill/>
          <a:extLst>
            <a:ext uri="{909E8E84-426E-40dd-AFC4-6F175D3DCCD1}">
              <a14:hiddenFill xmlns:a14="http://schemas.microsoft.com/office/drawing/2010/main" xmlns="">
                <a:solidFill>
                  <a:srgbClr val="FFFFFF"/>
                </a:solidFill>
              </a14:hiddenFill>
            </a:ext>
          </a:extLst>
        </p:spPr>
      </p:pic>
      <p:sp>
        <p:nvSpPr>
          <p:cNvPr id="15367" name="Rectangle 7"/>
          <p:cNvSpPr>
            <a:spLocks noChangeArrowheads="1"/>
          </p:cNvSpPr>
          <p:nvPr/>
        </p:nvSpPr>
        <p:spPr bwMode="auto">
          <a:xfrm>
            <a:off x="304800" y="2819400"/>
            <a:ext cx="5491163" cy="3429000"/>
          </a:xfrm>
          <a:prstGeom prst="rect">
            <a:avLst/>
          </a:prstGeom>
          <a:noFill/>
          <a:ln w="12700" cap="sq">
            <a:noFill/>
            <a:miter lim="800000"/>
            <a:headEnd type="none" w="sm" len="sm"/>
            <a:tailEnd type="none" w="sm" len="sm"/>
          </a:ln>
          <a:effectLst/>
        </p:spPr>
        <p:txBody>
          <a:bodyPr/>
          <a:lstStyle/>
          <a:p>
            <a:pPr marL="609600" indent="-609600">
              <a:spcBef>
                <a:spcPct val="20000"/>
              </a:spcBef>
              <a:buClr>
                <a:schemeClr val="tx2"/>
              </a:buClr>
              <a:buSzPct val="75000"/>
              <a:buFont typeface="Times New Roman" charset="0"/>
              <a:buAutoNum type="alphaUcPeriod"/>
              <a:defRPr/>
            </a:pPr>
            <a:r>
              <a:rPr lang="en-US" altLang="zh-CN" sz="3200" b="1" dirty="0">
                <a:effectLst>
                  <a:outerShdw blurRad="38100" dist="38100" dir="2700000" algn="tl">
                    <a:srgbClr val="000000"/>
                  </a:outerShdw>
                </a:effectLst>
                <a:latin typeface="Arial" charset="0"/>
                <a:cs typeface="Arial" charset="0"/>
              </a:rPr>
              <a:t>Readings (33%) 15 hrs.</a:t>
            </a:r>
          </a:p>
          <a:p>
            <a:pPr marL="609600" indent="-609600">
              <a:spcBef>
                <a:spcPct val="20000"/>
              </a:spcBef>
              <a:buClr>
                <a:schemeClr val="tx2"/>
              </a:buClr>
              <a:buSzPct val="75000"/>
              <a:buFont typeface="Times New Roman" charset="0"/>
              <a:buAutoNum type="alphaUcPeriod"/>
              <a:defRPr/>
            </a:pPr>
            <a:r>
              <a:rPr lang="en-US" altLang="zh-CN" sz="3200" b="1" dirty="0">
                <a:effectLst>
                  <a:outerShdw blurRad="38100" dist="38100" dir="2700000" algn="tl">
                    <a:srgbClr val="000000"/>
                  </a:outerShdw>
                </a:effectLst>
                <a:latin typeface="Arial" charset="0"/>
                <a:cs typeface="Arial" charset="0"/>
              </a:rPr>
              <a:t>Project (33%)     15 hrs.</a:t>
            </a:r>
          </a:p>
          <a:p>
            <a:pPr marL="609600" indent="-609600">
              <a:spcBef>
                <a:spcPct val="20000"/>
              </a:spcBef>
              <a:buClr>
                <a:schemeClr val="tx2"/>
              </a:buClr>
              <a:buSzPct val="75000"/>
              <a:buFont typeface="Times New Roman" charset="0"/>
              <a:buAutoNum type="alphaUcPeriod"/>
              <a:defRPr/>
            </a:pPr>
            <a:r>
              <a:rPr lang="en-US" sz="3200" b="1" dirty="0">
                <a:effectLst>
                  <a:outerShdw blurRad="38100" dist="38100" dir="2700000" algn="tl">
                    <a:srgbClr val="000000"/>
                  </a:outerShdw>
                </a:effectLst>
                <a:latin typeface="Arial" charset="0"/>
                <a:cs typeface="Arial" charset="0"/>
              </a:rPr>
              <a:t>Final Exam (33%) 5 hrs.</a:t>
            </a:r>
          </a:p>
        </p:txBody>
      </p:sp>
      <p:sp>
        <p:nvSpPr>
          <p:cNvPr id="15362" name="Rectangle 2"/>
          <p:cNvSpPr>
            <a:spLocks noGrp="1" noChangeArrowheads="1"/>
          </p:cNvSpPr>
          <p:nvPr>
            <p:ph type="title"/>
          </p:nvPr>
        </p:nvSpPr>
        <p:spPr>
          <a:xfrm>
            <a:off x="3275856" y="44450"/>
            <a:ext cx="5868144" cy="2192338"/>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sz="4000" dirty="0">
                <a:solidFill>
                  <a:srgbClr val="000090"/>
                </a:solidFill>
                <a:effectLst>
                  <a:outerShdw blurRad="38100" dist="38100" dir="2700000" algn="tl">
                    <a:srgbClr val="DDDDDD"/>
                  </a:outerShdw>
                </a:effectLst>
                <a:latin typeface="Arial" charset="0"/>
                <a:ea typeface="ＭＳ Ｐゴシック" charset="0"/>
                <a:cs typeface="Arial" charset="0"/>
              </a:rPr>
              <a:t>GDCS</a:t>
            </a:r>
            <a:br>
              <a:rPr lang="en-US" altLang="zh-CN" sz="4000" dirty="0">
                <a:solidFill>
                  <a:srgbClr val="000090"/>
                </a:solidFill>
                <a:effectLst>
                  <a:outerShdw blurRad="38100" dist="38100" dir="2700000" algn="tl">
                    <a:srgbClr val="DDDDDD"/>
                  </a:outerShdw>
                </a:effectLst>
                <a:latin typeface="Arial" charset="0"/>
                <a:ea typeface="ＭＳ Ｐゴシック" charset="0"/>
                <a:cs typeface="Arial" charset="0"/>
              </a:rPr>
            </a:br>
            <a:r>
              <a:rPr lang="en-US" altLang="zh-CN" sz="4000" dirty="0">
                <a:solidFill>
                  <a:srgbClr val="000090"/>
                </a:solidFill>
                <a:effectLst>
                  <a:outerShdw blurRad="38100" dist="38100" dir="2700000" algn="tl">
                    <a:srgbClr val="DDDDDD"/>
                  </a:outerShdw>
                </a:effectLst>
                <a:latin typeface="Arial" charset="0"/>
                <a:ea typeface="ＭＳ Ｐゴシック" charset="0"/>
                <a:cs typeface="Arial" charset="0"/>
              </a:rPr>
              <a:t>(2-credit hour) Requirements</a:t>
            </a:r>
          </a:p>
        </p:txBody>
      </p:sp>
    </p:spTree>
    <p:extLst>
      <p:ext uri="{BB962C8B-B14F-4D97-AF65-F5344CB8AC3E}">
        <p14:creationId xmlns:p14="http://schemas.microsoft.com/office/powerpoint/2010/main" val="235428765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7">
                                            <p:txEl>
                                              <p:pRg st="0" end="0"/>
                                            </p:txEl>
                                          </p:spTgt>
                                        </p:tgtEl>
                                        <p:attrNameLst>
                                          <p:attrName>style.visibility</p:attrName>
                                        </p:attrNameLst>
                                      </p:cBhvr>
                                      <p:to>
                                        <p:strVal val="visible"/>
                                      </p:to>
                                    </p:set>
                                    <p:anim calcmode="lin" valueType="num">
                                      <p:cBhvr additive="base">
                                        <p:cTn id="7" dur="500" fill="hold"/>
                                        <p:tgtEl>
                                          <p:spTgt spid="153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3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67">
                                            <p:txEl>
                                              <p:pRg st="1" end="1"/>
                                            </p:txEl>
                                          </p:spTgt>
                                        </p:tgtEl>
                                        <p:attrNameLst>
                                          <p:attrName>style.visibility</p:attrName>
                                        </p:attrNameLst>
                                      </p:cBhvr>
                                      <p:to>
                                        <p:strVal val="visible"/>
                                      </p:to>
                                    </p:set>
                                    <p:anim calcmode="lin" valueType="num">
                                      <p:cBhvr additive="base">
                                        <p:cTn id="13" dur="500" fill="hold"/>
                                        <p:tgtEl>
                                          <p:spTgt spid="153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3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367">
                                            <p:txEl>
                                              <p:pRg st="2" end="2"/>
                                            </p:txEl>
                                          </p:spTgt>
                                        </p:tgtEl>
                                        <p:attrNameLst>
                                          <p:attrName>style.visibility</p:attrName>
                                        </p:attrNameLst>
                                      </p:cBhvr>
                                      <p:to>
                                        <p:strVal val="visible"/>
                                      </p:to>
                                    </p:set>
                                    <p:anim calcmode="lin" valueType="num">
                                      <p:cBhvr additive="base">
                                        <p:cTn id="19" dur="500" fill="hold"/>
                                        <p:tgtEl>
                                          <p:spTgt spid="153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36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build="p"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39750" y="228600"/>
            <a:ext cx="7772400" cy="968375"/>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dirty="0">
                <a:solidFill>
                  <a:srgbClr val="000090"/>
                </a:solidFill>
                <a:effectLst>
                  <a:outerShdw blurRad="38100" dist="38100" dir="2700000" algn="tl">
                    <a:srgbClr val="DDDDDD"/>
                  </a:outerShdw>
                </a:effectLst>
                <a:latin typeface="Arial" charset="0"/>
                <a:ea typeface="ＭＳ Ｐゴシック" charset="0"/>
                <a:cs typeface="Arial" charset="0"/>
              </a:rPr>
              <a:t>Advantages</a:t>
            </a:r>
          </a:p>
        </p:txBody>
      </p:sp>
      <p:sp>
        <p:nvSpPr>
          <p:cNvPr id="15364" name="Text Box 4"/>
          <p:cNvSpPr txBox="1">
            <a:spLocks noChangeArrowheads="1"/>
          </p:cNvSpPr>
          <p:nvPr/>
        </p:nvSpPr>
        <p:spPr bwMode="auto">
          <a:xfrm>
            <a:off x="8432800" y="152400"/>
            <a:ext cx="628650" cy="461963"/>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defRPr/>
            </a:pPr>
            <a:r>
              <a:rPr lang="en-US" b="1" dirty="0">
                <a:latin typeface="Arial"/>
                <a:ea typeface="+mn-ea"/>
                <a:cs typeface="Arial"/>
              </a:rPr>
              <a:t>1-3</a:t>
            </a:r>
          </a:p>
        </p:txBody>
      </p:sp>
      <p:sp>
        <p:nvSpPr>
          <p:cNvPr id="15367" name="Rectangle 7"/>
          <p:cNvSpPr>
            <a:spLocks noChangeArrowheads="1"/>
          </p:cNvSpPr>
          <p:nvPr/>
        </p:nvSpPr>
        <p:spPr bwMode="auto">
          <a:xfrm>
            <a:off x="0" y="3429000"/>
            <a:ext cx="2179638" cy="1330325"/>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defRPr/>
            </a:pPr>
            <a:r>
              <a:rPr lang="en-US" altLang="zh-CN" sz="3200" b="1" dirty="0">
                <a:effectLst>
                  <a:outerShdw blurRad="38100" dist="38100" dir="2700000" algn="tl">
                    <a:srgbClr val="000000"/>
                  </a:outerShdw>
                </a:effectLst>
                <a:latin typeface="Arial" charset="0"/>
                <a:cs typeface="Arial" charset="0"/>
              </a:rPr>
              <a:t>Reading</a:t>
            </a:r>
            <a:br>
              <a:rPr lang="en-US" altLang="zh-CN" sz="3200" b="1" dirty="0">
                <a:effectLst>
                  <a:outerShdw blurRad="38100" dist="38100" dir="2700000" algn="tl">
                    <a:srgbClr val="000000"/>
                  </a:outerShdw>
                </a:effectLst>
                <a:latin typeface="Arial" charset="0"/>
                <a:cs typeface="Arial" charset="0"/>
              </a:rPr>
            </a:br>
            <a:r>
              <a:rPr lang="en-US" altLang="zh-CN" sz="3200" b="1" dirty="0">
                <a:effectLst>
                  <a:outerShdw blurRad="38100" dist="38100" dir="2700000" algn="tl">
                    <a:srgbClr val="000000"/>
                  </a:outerShdw>
                </a:effectLst>
                <a:latin typeface="Arial" charset="0"/>
                <a:cs typeface="Arial" charset="0"/>
              </a:rPr>
              <a:t>Decision</a:t>
            </a:r>
            <a:endParaRPr lang="en-US" sz="3200" b="1" dirty="0">
              <a:effectLst>
                <a:outerShdw blurRad="38100" dist="38100" dir="2700000" algn="tl">
                  <a:srgbClr val="000000"/>
                </a:outerShdw>
              </a:effectLst>
              <a:latin typeface="Arial" charset="0"/>
              <a:cs typeface="Arial" charset="0"/>
            </a:endParaRPr>
          </a:p>
        </p:txBody>
      </p:sp>
      <p:pic>
        <p:nvPicPr>
          <p:cNvPr id="369669" name="Picture 6" descr="IBS Screen Sho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43113" y="1341438"/>
            <a:ext cx="1752600" cy="238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7"/>
          <p:cNvSpPr>
            <a:spLocks noChangeArrowheads="1"/>
          </p:cNvSpPr>
          <p:nvPr/>
        </p:nvSpPr>
        <p:spPr bwMode="auto">
          <a:xfrm>
            <a:off x="1042988" y="2060575"/>
            <a:ext cx="1008062" cy="647700"/>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defRPr/>
            </a:pPr>
            <a:r>
              <a:rPr lang="en-US" altLang="zh-CN" sz="3200" b="1" dirty="0">
                <a:effectLst>
                  <a:outerShdw blurRad="38100" dist="38100" dir="2700000" algn="tl">
                    <a:srgbClr val="000000"/>
                  </a:outerShdw>
                </a:effectLst>
                <a:latin typeface="Arial" charset="0"/>
                <a:cs typeface="Arial" charset="0"/>
              </a:rPr>
              <a:t>IBS</a:t>
            </a:r>
            <a:endParaRPr lang="en-US" sz="3200" b="1" dirty="0">
              <a:effectLst>
                <a:outerShdw blurRad="38100" dist="38100" dir="2700000" algn="tl">
                  <a:srgbClr val="000000"/>
                </a:outerShdw>
              </a:effectLst>
              <a:latin typeface="Arial" charset="0"/>
              <a:cs typeface="Arial" charset="0"/>
            </a:endParaRPr>
          </a:p>
        </p:txBody>
      </p:sp>
      <p:sp>
        <p:nvSpPr>
          <p:cNvPr id="12" name="Rectangle 7"/>
          <p:cNvSpPr>
            <a:spLocks noChangeArrowheads="1"/>
          </p:cNvSpPr>
          <p:nvPr/>
        </p:nvSpPr>
        <p:spPr bwMode="auto">
          <a:xfrm>
            <a:off x="1042988" y="5084763"/>
            <a:ext cx="1008062" cy="647700"/>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defRPr/>
            </a:pPr>
            <a:r>
              <a:rPr lang="en-US" altLang="zh-CN" sz="3200" b="1" dirty="0">
                <a:effectLst>
                  <a:outerShdw blurRad="38100" dist="38100" dir="2700000" algn="tl">
                    <a:srgbClr val="000000"/>
                  </a:outerShdw>
                </a:effectLst>
                <a:latin typeface="Arial" charset="0"/>
                <a:cs typeface="Arial" charset="0"/>
              </a:rPr>
              <a:t>ENT</a:t>
            </a:r>
            <a:endParaRPr lang="en-US" sz="3200" b="1" dirty="0">
              <a:effectLst>
                <a:outerShdw blurRad="38100" dist="38100" dir="2700000" algn="tl">
                  <a:srgbClr val="000000"/>
                </a:outerShdw>
              </a:effectLst>
              <a:latin typeface="Arial" charset="0"/>
              <a:cs typeface="Arial" charset="0"/>
            </a:endParaRPr>
          </a:p>
        </p:txBody>
      </p:sp>
      <p:sp>
        <p:nvSpPr>
          <p:cNvPr id="369672" name="Up Arrow 2"/>
          <p:cNvSpPr>
            <a:spLocks noChangeArrowheads="1"/>
          </p:cNvSpPr>
          <p:nvPr/>
        </p:nvSpPr>
        <p:spPr bwMode="auto">
          <a:xfrm rot="1715615">
            <a:off x="977900" y="2743200"/>
            <a:ext cx="647700" cy="792163"/>
          </a:xfrm>
          <a:prstGeom prst="upArrow">
            <a:avLst>
              <a:gd name="adj1" fmla="val 50000"/>
              <a:gd name="adj2" fmla="val 50031"/>
            </a:avLst>
          </a:prstGeom>
          <a:solidFill>
            <a:schemeClr val="accent1"/>
          </a:solidFill>
          <a:ln w="12700" cap="sq">
            <a:solidFill>
              <a:schemeClr val="tx1"/>
            </a:solidFill>
            <a:round/>
            <a:headEnd type="none" w="sm" len="sm"/>
            <a:tailEnd type="none" w="sm" len="sm"/>
          </a:ln>
        </p:spPr>
        <p:txBody>
          <a:bodyPr wrap="none"/>
          <a:lstStyle/>
          <a:p>
            <a:endParaRPr lang="en-US"/>
          </a:p>
        </p:txBody>
      </p:sp>
      <p:sp>
        <p:nvSpPr>
          <p:cNvPr id="369673" name="Up Arrow 13"/>
          <p:cNvSpPr>
            <a:spLocks noChangeArrowheads="1"/>
          </p:cNvSpPr>
          <p:nvPr/>
        </p:nvSpPr>
        <p:spPr bwMode="auto">
          <a:xfrm rot="8386705">
            <a:off x="904875" y="4465638"/>
            <a:ext cx="649288" cy="792162"/>
          </a:xfrm>
          <a:prstGeom prst="upArrow">
            <a:avLst>
              <a:gd name="adj1" fmla="val 50000"/>
              <a:gd name="adj2" fmla="val 49909"/>
            </a:avLst>
          </a:prstGeom>
          <a:solidFill>
            <a:schemeClr val="accent1"/>
          </a:solidFill>
          <a:ln w="12700" cap="sq">
            <a:solidFill>
              <a:schemeClr val="tx1"/>
            </a:solidFill>
            <a:round/>
            <a:headEnd type="none" w="sm" len="sm"/>
            <a:tailEnd type="none" w="sm" len="sm"/>
          </a:ln>
        </p:spPr>
        <p:txBody>
          <a:bodyPr wrap="none"/>
          <a:lstStyle/>
          <a:p>
            <a:endParaRPr lang="en-US"/>
          </a:p>
        </p:txBody>
      </p:sp>
      <p:sp>
        <p:nvSpPr>
          <p:cNvPr id="19" name="Rectangle 7"/>
          <p:cNvSpPr>
            <a:spLocks noChangeArrowheads="1"/>
          </p:cNvSpPr>
          <p:nvPr/>
        </p:nvSpPr>
        <p:spPr bwMode="auto">
          <a:xfrm>
            <a:off x="4103688" y="1412875"/>
            <a:ext cx="5076825" cy="2303463"/>
          </a:xfrm>
          <a:prstGeom prst="rect">
            <a:avLst/>
          </a:prstGeom>
          <a:noFill/>
          <a:ln w="12700" cap="sq">
            <a:noFill/>
            <a:miter lim="800000"/>
            <a:headEnd type="none" w="sm" len="sm"/>
            <a:tailEnd type="none" w="sm" len="sm"/>
          </a:ln>
          <a:effectLst/>
        </p:spPr>
        <p:txBody>
          <a:bodyPr/>
          <a:lstStyle/>
          <a:p>
            <a:pPr marL="179388" indent="-179388">
              <a:spcBef>
                <a:spcPct val="20000"/>
              </a:spcBef>
              <a:buClr>
                <a:schemeClr val="tx2"/>
              </a:buClr>
              <a:buSzPct val="75000"/>
              <a:buFont typeface="Arial"/>
              <a:buChar char="•"/>
              <a:defRPr/>
            </a:pPr>
            <a:r>
              <a:rPr lang="en-US" altLang="zh-CN" sz="3200" b="1" dirty="0">
                <a:effectLst>
                  <a:outerShdw blurRad="38100" dist="38100" dir="2700000" algn="tl">
                    <a:srgbClr val="000000"/>
                  </a:outerShdw>
                </a:effectLst>
                <a:latin typeface="Arial" charset="0"/>
                <a:cs typeface="Arial" charset="0"/>
              </a:rPr>
              <a:t>More comprehensive</a:t>
            </a:r>
          </a:p>
          <a:p>
            <a:pPr marL="179388" indent="-179388">
              <a:spcBef>
                <a:spcPct val="20000"/>
              </a:spcBef>
              <a:buClr>
                <a:schemeClr val="tx2"/>
              </a:buClr>
              <a:buSzPct val="75000"/>
              <a:buFont typeface="Arial"/>
              <a:buChar char="•"/>
              <a:defRPr/>
            </a:pPr>
            <a:r>
              <a:rPr lang="en-US" sz="3200" b="1" dirty="0">
                <a:effectLst>
                  <a:outerShdw blurRad="38100" dist="38100" dir="2700000" algn="tl">
                    <a:srgbClr val="000000"/>
                  </a:outerShdw>
                </a:effectLst>
                <a:latin typeface="Arial" charset="0"/>
                <a:cs typeface="Arial" charset="0"/>
              </a:rPr>
              <a:t>Interactive</a:t>
            </a:r>
          </a:p>
          <a:p>
            <a:pPr marL="179388" indent="-179388">
              <a:spcBef>
                <a:spcPct val="20000"/>
              </a:spcBef>
              <a:buClr>
                <a:schemeClr val="tx2"/>
              </a:buClr>
              <a:buSzPct val="75000"/>
              <a:buFont typeface="Arial"/>
              <a:buChar char="•"/>
              <a:defRPr/>
            </a:pPr>
            <a:r>
              <a:rPr lang="en-US" sz="3200" b="1" dirty="0">
                <a:effectLst>
                  <a:outerShdw blurRad="38100" dist="38100" dir="2700000" algn="tl">
                    <a:srgbClr val="000000"/>
                  </a:outerShdw>
                </a:effectLst>
                <a:latin typeface="Arial" charset="0"/>
                <a:cs typeface="Arial" charset="0"/>
              </a:rPr>
              <a:t>Variety vs. reading books in other courses</a:t>
            </a:r>
          </a:p>
        </p:txBody>
      </p:sp>
      <p:sp>
        <p:nvSpPr>
          <p:cNvPr id="20" name="Rectangle 7"/>
          <p:cNvSpPr>
            <a:spLocks noChangeArrowheads="1"/>
          </p:cNvSpPr>
          <p:nvPr/>
        </p:nvSpPr>
        <p:spPr bwMode="auto">
          <a:xfrm>
            <a:off x="4103688" y="4221163"/>
            <a:ext cx="5076825" cy="2303462"/>
          </a:xfrm>
          <a:prstGeom prst="rect">
            <a:avLst/>
          </a:prstGeom>
          <a:noFill/>
          <a:ln w="12700" cap="sq">
            <a:noFill/>
            <a:miter lim="800000"/>
            <a:headEnd type="none" w="sm" len="sm"/>
            <a:tailEnd type="none" w="sm" len="sm"/>
          </a:ln>
          <a:effectLst/>
        </p:spPr>
        <p:txBody>
          <a:bodyPr/>
          <a:lstStyle/>
          <a:p>
            <a:pPr marL="179388" indent="-179388">
              <a:spcBef>
                <a:spcPct val="20000"/>
              </a:spcBef>
              <a:buClr>
                <a:schemeClr val="tx2"/>
              </a:buClr>
              <a:buSzPct val="75000"/>
              <a:buFont typeface="Arial"/>
              <a:buChar char="•"/>
              <a:defRPr/>
            </a:pPr>
            <a:r>
              <a:rPr lang="en-US" altLang="zh-CN" sz="3200" b="1" dirty="0">
                <a:effectLst>
                  <a:outerShdw blurRad="38100" dist="38100" dir="2700000" algn="tl">
                    <a:srgbClr val="000000"/>
                  </a:outerShdw>
                </a:effectLst>
                <a:latin typeface="Arial" charset="0"/>
                <a:cs typeface="Arial" charset="0"/>
              </a:rPr>
              <a:t>Other viewpoints</a:t>
            </a:r>
          </a:p>
          <a:p>
            <a:pPr marL="179388" indent="-179388">
              <a:spcBef>
                <a:spcPct val="20000"/>
              </a:spcBef>
              <a:buClr>
                <a:schemeClr val="tx2"/>
              </a:buClr>
              <a:buSzPct val="75000"/>
              <a:buFont typeface="Arial"/>
              <a:buChar char="•"/>
              <a:defRPr/>
            </a:pPr>
            <a:r>
              <a:rPr lang="en-US" sz="3200" b="1" dirty="0">
                <a:effectLst>
                  <a:outerShdw blurRad="38100" dist="38100" dir="2700000" algn="tl">
                    <a:srgbClr val="000000"/>
                  </a:outerShdw>
                </a:effectLst>
                <a:latin typeface="Arial" charset="0"/>
                <a:cs typeface="Arial" charset="0"/>
              </a:rPr>
              <a:t>No wireless needed</a:t>
            </a:r>
          </a:p>
          <a:p>
            <a:pPr marL="179388" indent="-179388">
              <a:spcBef>
                <a:spcPct val="20000"/>
              </a:spcBef>
              <a:buClr>
                <a:schemeClr val="tx2"/>
              </a:buClr>
              <a:buSzPct val="75000"/>
              <a:buFont typeface="Arial"/>
              <a:buChar char="•"/>
              <a:defRPr/>
            </a:pPr>
            <a:r>
              <a:rPr lang="en-US" sz="3200" b="1" dirty="0">
                <a:effectLst>
                  <a:outerShdw blurRad="38100" dist="38100" dir="2700000" algn="tl">
                    <a:srgbClr val="000000"/>
                  </a:outerShdw>
                </a:effectLst>
                <a:latin typeface="Arial" charset="0"/>
                <a:cs typeface="Arial" charset="0"/>
              </a:rPr>
              <a:t>More backgrounds in chapter 2</a:t>
            </a:r>
          </a:p>
        </p:txBody>
      </p:sp>
      <p:pic>
        <p:nvPicPr>
          <p:cNvPr id="13" name="Picture 1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979613" y="4221163"/>
            <a:ext cx="1993900" cy="2636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9672"/>
                                        </p:tgtEl>
                                        <p:attrNameLst>
                                          <p:attrName>style.visibility</p:attrName>
                                        </p:attrNameLst>
                                      </p:cBhvr>
                                      <p:to>
                                        <p:strVal val="visible"/>
                                      </p:to>
                                    </p:set>
                                    <p:animEffect transition="in" filter="wipe(left)">
                                      <p:cBhvr>
                                        <p:cTn id="7" dur="500"/>
                                        <p:tgtEl>
                                          <p:spTgt spid="36967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369669"/>
                                        </p:tgtEl>
                                        <p:attrNameLst>
                                          <p:attrName>style.visibility</p:attrName>
                                        </p:attrNameLst>
                                      </p:cBhvr>
                                      <p:to>
                                        <p:strVal val="visible"/>
                                      </p:to>
                                    </p:set>
                                    <p:animEffect transition="in" filter="wipe(left)">
                                      <p:cBhvr>
                                        <p:cTn id="15" dur="500"/>
                                        <p:tgtEl>
                                          <p:spTgt spid="36966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69673"/>
                                        </p:tgtEl>
                                        <p:attrNameLst>
                                          <p:attrName>style.visibility</p:attrName>
                                        </p:attrNameLst>
                                      </p:cBhvr>
                                      <p:to>
                                        <p:strVal val="visible"/>
                                      </p:to>
                                    </p:set>
                                    <p:animEffect transition="in" filter="wipe(left)">
                                      <p:cBhvr>
                                        <p:cTn id="20" dur="500"/>
                                        <p:tgtEl>
                                          <p:spTgt spid="36967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wipe(left)">
                                      <p:cBhvr>
                                        <p:cTn id="23" dur="500"/>
                                        <p:tgtEl>
                                          <p:spTgt spid="12">
                                            <p:txEl>
                                              <p:pRg st="0" end="0"/>
                                            </p:txEl>
                                          </p:spTgt>
                                        </p:tgtEl>
                                      </p:cBhvr>
                                    </p:animEffect>
                                  </p:childTnLst>
                                </p:cTn>
                              </p:par>
                            </p:childTnLst>
                          </p:cTn>
                        </p:par>
                        <p:par>
                          <p:cTn id="24" fill="hold" nodeType="afterGroup">
                            <p:stCondLst>
                              <p:cond delay="500"/>
                            </p:stCondLst>
                            <p:childTnLst>
                              <p:par>
                                <p:cTn id="25" presetID="55"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strVal val="#ppt_w*0.70"/>
                                          </p:val>
                                        </p:tav>
                                        <p:tav tm="100000">
                                          <p:val>
                                            <p:strVal val="#ppt_w"/>
                                          </p:val>
                                        </p:tav>
                                      </p:tavLst>
                                    </p:anim>
                                    <p:anim calcmode="lin" valueType="num">
                                      <p:cBhvr>
                                        <p:cTn id="28" dur="1000" fill="hold"/>
                                        <p:tgtEl>
                                          <p:spTgt spid="13"/>
                                        </p:tgtEl>
                                        <p:attrNameLst>
                                          <p:attrName>ppt_h</p:attrName>
                                        </p:attrNameLst>
                                      </p:cBhvr>
                                      <p:tavLst>
                                        <p:tav tm="0">
                                          <p:val>
                                            <p:strVal val="#ppt_h"/>
                                          </p:val>
                                        </p:tav>
                                        <p:tav tm="100000">
                                          <p:val>
                                            <p:strVal val="#ppt_h"/>
                                          </p:val>
                                        </p:tav>
                                      </p:tavLst>
                                    </p:anim>
                                    <p:animEffect transition="in" filter="fade">
                                      <p:cBhvr>
                                        <p:cTn id="29" dur="1000"/>
                                        <p:tgtEl>
                                          <p:spTgt spid="13"/>
                                        </p:tgtEl>
                                      </p:cBhvr>
                                    </p:animEffect>
                                  </p:childTnLst>
                                </p:cTn>
                              </p:par>
                            </p:childTnLst>
                          </p:cTn>
                        </p:par>
                        <p:par>
                          <p:cTn id="30" fill="hold" nodeType="afterGroup">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9">
                                            <p:txEl>
                                              <p:pRg st="1" end="1"/>
                                            </p:txEl>
                                          </p:spTgt>
                                        </p:tgtEl>
                                        <p:attrNameLst>
                                          <p:attrName>style.visibility</p:attrName>
                                        </p:attrNameLst>
                                      </p:cBhvr>
                                      <p:to>
                                        <p:strVal val="visible"/>
                                      </p:to>
                                    </p:set>
                                    <p:animEffect transition="in" filter="wipe(left)">
                                      <p:cBhvr>
                                        <p:cTn id="38" dur="500"/>
                                        <p:tgtEl>
                                          <p:spTgt spid="19">
                                            <p:txEl>
                                              <p:pRg st="1" end="1"/>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9">
                                            <p:txEl>
                                              <p:pRg st="2" end="2"/>
                                            </p:txEl>
                                          </p:spTgt>
                                        </p:tgtEl>
                                        <p:attrNameLst>
                                          <p:attrName>style.visibility</p:attrName>
                                        </p:attrNameLst>
                                      </p:cBhvr>
                                      <p:to>
                                        <p:strVal val="visible"/>
                                      </p:to>
                                    </p:set>
                                    <p:animEffect transition="in" filter="wipe(left)">
                                      <p:cBhvr>
                                        <p:cTn id="43" dur="500"/>
                                        <p:tgtEl>
                                          <p:spTgt spid="19">
                                            <p:txEl>
                                              <p:pRg st="2" end="2"/>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0">
                                            <p:txEl>
                                              <p:pRg st="0" end="0"/>
                                            </p:txEl>
                                          </p:spTgt>
                                        </p:tgtEl>
                                        <p:attrNameLst>
                                          <p:attrName>style.visibility</p:attrName>
                                        </p:attrNameLst>
                                      </p:cBhvr>
                                      <p:to>
                                        <p:strVal val="visible"/>
                                      </p:to>
                                    </p:set>
                                    <p:animEffect transition="in" filter="wipe(left)">
                                      <p:cBhvr>
                                        <p:cTn id="48" dur="500"/>
                                        <p:tgtEl>
                                          <p:spTgt spid="20">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0">
                                            <p:txEl>
                                              <p:pRg st="1" end="1"/>
                                            </p:txEl>
                                          </p:spTgt>
                                        </p:tgtEl>
                                        <p:attrNameLst>
                                          <p:attrName>style.visibility</p:attrName>
                                        </p:attrNameLst>
                                      </p:cBhvr>
                                      <p:to>
                                        <p:strVal val="visible"/>
                                      </p:to>
                                    </p:set>
                                    <p:animEffect transition="in" filter="wipe(left)">
                                      <p:cBhvr>
                                        <p:cTn id="53" dur="500"/>
                                        <p:tgtEl>
                                          <p:spTgt spid="20">
                                            <p:txEl>
                                              <p:pRg st="1" end="1"/>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0">
                                            <p:txEl>
                                              <p:pRg st="2" end="2"/>
                                            </p:txEl>
                                          </p:spTgt>
                                        </p:tgtEl>
                                        <p:attrNameLst>
                                          <p:attrName>style.visibility</p:attrName>
                                        </p:attrNameLst>
                                      </p:cBhvr>
                                      <p:to>
                                        <p:strVal val="visible"/>
                                      </p:to>
                                    </p:set>
                                    <p:animEffect transition="in" filter="wipe(left)">
                                      <p:cBhvr>
                                        <p:cTn id="58"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p:bldP spid="12" grpId="0" build="p" autoUpdateAnimBg="0"/>
      <p:bldP spid="369672" grpId="0" animBg="1"/>
      <p:bldP spid="369673" grpId="0" animBg="1"/>
      <p:bldP spid="19" grpId="0" build="p" autoUpdateAnimBg="0"/>
      <p:bldP spid="20" grpId="0" build="p"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79613" y="4221163"/>
            <a:ext cx="1993900" cy="2636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2" name="Rectangle 2"/>
          <p:cNvSpPr>
            <a:spLocks noGrp="1" noChangeArrowheads="1"/>
          </p:cNvSpPr>
          <p:nvPr>
            <p:ph type="title"/>
          </p:nvPr>
        </p:nvSpPr>
        <p:spPr>
          <a:xfrm>
            <a:off x="539750" y="228600"/>
            <a:ext cx="7772400" cy="968375"/>
          </a:xfrm>
          <a:solidFill>
            <a:schemeClr val="tx1"/>
          </a:solidFill>
          <a:ln w="38100" cap="flat" algn="ctr">
            <a:solidFill>
              <a:srgbClr val="000000"/>
            </a:solidFill>
            <a:headEnd type="none" w="med" len="med"/>
            <a:tailEnd type="none" w="med" len="med"/>
          </a:ln>
        </p:spPr>
        <p:txBody>
          <a:bodyPr/>
          <a:lstStyle/>
          <a:p>
            <a:pPr eaLnBrk="1" hangingPunct="1">
              <a:defRPr/>
            </a:pPr>
            <a:r>
              <a:rPr lang="en-US" altLang="zh-CN" dirty="0">
                <a:solidFill>
                  <a:srgbClr val="000090"/>
                </a:solidFill>
                <a:effectLst>
                  <a:outerShdw blurRad="38100" dist="38100" dir="2700000" algn="tl">
                    <a:srgbClr val="DDDDDD"/>
                  </a:outerShdw>
                </a:effectLst>
                <a:latin typeface="Arial" charset="0"/>
                <a:ea typeface="ＭＳ Ｐゴシック" charset="0"/>
                <a:cs typeface="Arial" charset="0"/>
              </a:rPr>
              <a:t>Project Decision Flowchart</a:t>
            </a:r>
          </a:p>
        </p:txBody>
      </p:sp>
      <p:sp>
        <p:nvSpPr>
          <p:cNvPr id="15364" name="Text Box 4"/>
          <p:cNvSpPr txBox="1">
            <a:spLocks noChangeArrowheads="1"/>
          </p:cNvSpPr>
          <p:nvPr/>
        </p:nvSpPr>
        <p:spPr bwMode="auto">
          <a:xfrm>
            <a:off x="8432800" y="152400"/>
            <a:ext cx="628650" cy="461963"/>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defRPr/>
            </a:pPr>
            <a:r>
              <a:rPr lang="en-US" b="1" dirty="0">
                <a:latin typeface="Arial"/>
                <a:ea typeface="+mn-ea"/>
                <a:cs typeface="Arial"/>
              </a:rPr>
              <a:t>1-3</a:t>
            </a:r>
          </a:p>
        </p:txBody>
      </p:sp>
      <p:sp>
        <p:nvSpPr>
          <p:cNvPr id="15367" name="Rectangle 7"/>
          <p:cNvSpPr>
            <a:spLocks noChangeArrowheads="1"/>
          </p:cNvSpPr>
          <p:nvPr/>
        </p:nvSpPr>
        <p:spPr bwMode="auto">
          <a:xfrm>
            <a:off x="0" y="3429000"/>
            <a:ext cx="2179638" cy="1330325"/>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defRPr/>
            </a:pPr>
            <a:r>
              <a:rPr lang="en-US" altLang="zh-CN" sz="3200" b="1" dirty="0">
                <a:effectLst>
                  <a:outerShdw blurRad="38100" dist="38100" dir="2700000" algn="tl">
                    <a:srgbClr val="000000"/>
                  </a:outerShdw>
                </a:effectLst>
                <a:latin typeface="Arial" charset="0"/>
                <a:cs typeface="Arial" charset="0"/>
              </a:rPr>
              <a:t>Reading</a:t>
            </a:r>
            <a:br>
              <a:rPr lang="en-US" altLang="zh-CN" sz="3200" b="1" dirty="0">
                <a:effectLst>
                  <a:outerShdw blurRad="38100" dist="38100" dir="2700000" algn="tl">
                    <a:srgbClr val="000000"/>
                  </a:outerShdw>
                </a:effectLst>
                <a:latin typeface="Arial" charset="0"/>
                <a:cs typeface="Arial" charset="0"/>
              </a:rPr>
            </a:br>
            <a:r>
              <a:rPr lang="en-US" altLang="zh-CN" sz="3200" b="1" dirty="0">
                <a:effectLst>
                  <a:outerShdw blurRad="38100" dist="38100" dir="2700000" algn="tl">
                    <a:srgbClr val="000000"/>
                  </a:outerShdw>
                </a:effectLst>
                <a:latin typeface="Arial" charset="0"/>
                <a:cs typeface="Arial" charset="0"/>
              </a:rPr>
              <a:t>Decision</a:t>
            </a:r>
            <a:endParaRPr lang="en-US" sz="3200" b="1" dirty="0">
              <a:effectLst>
                <a:outerShdw blurRad="38100" dist="38100" dir="2700000" algn="tl">
                  <a:srgbClr val="000000"/>
                </a:outerShdw>
              </a:effectLst>
              <a:latin typeface="Arial" charset="0"/>
              <a:cs typeface="Arial" charset="0"/>
            </a:endParaRPr>
          </a:p>
        </p:txBody>
      </p:sp>
      <p:pic>
        <p:nvPicPr>
          <p:cNvPr id="369669" name="Picture 6" descr="IBS Screen Shot.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43113" y="1341438"/>
            <a:ext cx="1752600" cy="238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7"/>
          <p:cNvSpPr>
            <a:spLocks noChangeArrowheads="1"/>
          </p:cNvSpPr>
          <p:nvPr/>
        </p:nvSpPr>
        <p:spPr bwMode="auto">
          <a:xfrm>
            <a:off x="1042988" y="2060575"/>
            <a:ext cx="1008062" cy="647700"/>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defRPr/>
            </a:pPr>
            <a:r>
              <a:rPr lang="en-US" altLang="zh-CN" sz="3200" b="1" dirty="0">
                <a:effectLst>
                  <a:outerShdw blurRad="38100" dist="38100" dir="2700000" algn="tl">
                    <a:srgbClr val="000000"/>
                  </a:outerShdw>
                </a:effectLst>
                <a:latin typeface="Arial" charset="0"/>
                <a:cs typeface="Arial" charset="0"/>
              </a:rPr>
              <a:t>IBS</a:t>
            </a:r>
            <a:endParaRPr lang="en-US" sz="3200" b="1" dirty="0">
              <a:effectLst>
                <a:outerShdw blurRad="38100" dist="38100" dir="2700000" algn="tl">
                  <a:srgbClr val="000000"/>
                </a:outerShdw>
              </a:effectLst>
              <a:latin typeface="Arial" charset="0"/>
              <a:cs typeface="Arial" charset="0"/>
            </a:endParaRPr>
          </a:p>
        </p:txBody>
      </p:sp>
      <p:sp>
        <p:nvSpPr>
          <p:cNvPr id="12" name="Rectangle 7"/>
          <p:cNvSpPr>
            <a:spLocks noChangeArrowheads="1"/>
          </p:cNvSpPr>
          <p:nvPr/>
        </p:nvSpPr>
        <p:spPr bwMode="auto">
          <a:xfrm>
            <a:off x="1042988" y="5084763"/>
            <a:ext cx="1008062" cy="647700"/>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defRPr/>
            </a:pPr>
            <a:r>
              <a:rPr lang="en-US" altLang="zh-CN" sz="3200" b="1" dirty="0">
                <a:effectLst>
                  <a:outerShdw blurRad="38100" dist="38100" dir="2700000" algn="tl">
                    <a:srgbClr val="000000"/>
                  </a:outerShdw>
                </a:effectLst>
                <a:latin typeface="Arial" charset="0"/>
                <a:cs typeface="Arial" charset="0"/>
              </a:rPr>
              <a:t>ENT</a:t>
            </a:r>
            <a:endParaRPr lang="en-US" sz="3200" b="1" dirty="0">
              <a:effectLst>
                <a:outerShdw blurRad="38100" dist="38100" dir="2700000" algn="tl">
                  <a:srgbClr val="000000"/>
                </a:outerShdw>
              </a:effectLst>
              <a:latin typeface="Arial" charset="0"/>
              <a:cs typeface="Arial" charset="0"/>
            </a:endParaRPr>
          </a:p>
        </p:txBody>
      </p:sp>
      <p:sp>
        <p:nvSpPr>
          <p:cNvPr id="369672" name="Up Arrow 2"/>
          <p:cNvSpPr>
            <a:spLocks noChangeArrowheads="1"/>
          </p:cNvSpPr>
          <p:nvPr/>
        </p:nvSpPr>
        <p:spPr bwMode="auto">
          <a:xfrm rot="1715615">
            <a:off x="977900" y="2743200"/>
            <a:ext cx="647700" cy="792163"/>
          </a:xfrm>
          <a:prstGeom prst="upArrow">
            <a:avLst>
              <a:gd name="adj1" fmla="val 50000"/>
              <a:gd name="adj2" fmla="val 50031"/>
            </a:avLst>
          </a:prstGeom>
          <a:solidFill>
            <a:schemeClr val="accent1"/>
          </a:solidFill>
          <a:ln w="12700" cap="sq">
            <a:solidFill>
              <a:schemeClr val="tx1"/>
            </a:solidFill>
            <a:round/>
            <a:headEnd type="none" w="sm" len="sm"/>
            <a:tailEnd type="none" w="sm" len="sm"/>
          </a:ln>
        </p:spPr>
        <p:txBody>
          <a:bodyPr wrap="none"/>
          <a:lstStyle/>
          <a:p>
            <a:endParaRPr lang="en-US"/>
          </a:p>
        </p:txBody>
      </p:sp>
      <p:sp>
        <p:nvSpPr>
          <p:cNvPr id="369673" name="Up Arrow 13"/>
          <p:cNvSpPr>
            <a:spLocks noChangeArrowheads="1"/>
          </p:cNvSpPr>
          <p:nvPr/>
        </p:nvSpPr>
        <p:spPr bwMode="auto">
          <a:xfrm rot="8386705">
            <a:off x="904875" y="4465638"/>
            <a:ext cx="649288" cy="792162"/>
          </a:xfrm>
          <a:prstGeom prst="upArrow">
            <a:avLst>
              <a:gd name="adj1" fmla="val 50000"/>
              <a:gd name="adj2" fmla="val 49909"/>
            </a:avLst>
          </a:prstGeom>
          <a:solidFill>
            <a:schemeClr val="accent1"/>
          </a:solidFill>
          <a:ln w="12700" cap="sq">
            <a:solidFill>
              <a:schemeClr val="tx1"/>
            </a:solidFill>
            <a:round/>
            <a:headEnd type="none" w="sm" len="sm"/>
            <a:tailEnd type="none" w="sm" len="sm"/>
          </a:ln>
        </p:spPr>
        <p:txBody>
          <a:bodyPr wrap="none"/>
          <a:lstStyle/>
          <a:p>
            <a:endParaRPr lang="en-US"/>
          </a:p>
        </p:txBody>
      </p:sp>
      <p:sp>
        <p:nvSpPr>
          <p:cNvPr id="16" name="Rectangle 7"/>
          <p:cNvSpPr>
            <a:spLocks noChangeArrowheads="1"/>
          </p:cNvSpPr>
          <p:nvPr/>
        </p:nvSpPr>
        <p:spPr bwMode="auto">
          <a:xfrm>
            <a:off x="3871913" y="3500438"/>
            <a:ext cx="2179637" cy="1330325"/>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defRPr/>
            </a:pPr>
            <a:r>
              <a:rPr lang="en-US" altLang="zh-CN" sz="3200" b="1" dirty="0">
                <a:effectLst>
                  <a:outerShdw blurRad="38100" dist="38100" dir="2700000" algn="tl">
                    <a:srgbClr val="000000"/>
                  </a:outerShdw>
                </a:effectLst>
                <a:latin typeface="Arial" charset="0"/>
                <a:cs typeface="Arial" charset="0"/>
              </a:rPr>
              <a:t>Project</a:t>
            </a:r>
            <a:br>
              <a:rPr lang="en-US" altLang="zh-CN" sz="3200" b="1" dirty="0">
                <a:effectLst>
                  <a:outerShdw blurRad="38100" dist="38100" dir="2700000" algn="tl">
                    <a:srgbClr val="000000"/>
                  </a:outerShdw>
                </a:effectLst>
                <a:latin typeface="Arial" charset="0"/>
                <a:cs typeface="Arial" charset="0"/>
              </a:rPr>
            </a:br>
            <a:r>
              <a:rPr lang="en-US" altLang="zh-CN" sz="3200" b="1" dirty="0">
                <a:effectLst>
                  <a:outerShdw blurRad="38100" dist="38100" dir="2700000" algn="tl">
                    <a:srgbClr val="000000"/>
                  </a:outerShdw>
                </a:effectLst>
                <a:latin typeface="Arial" charset="0"/>
                <a:cs typeface="Arial" charset="0"/>
              </a:rPr>
              <a:t>Decision</a:t>
            </a:r>
            <a:endParaRPr lang="en-US" sz="3200" b="1" dirty="0">
              <a:effectLst>
                <a:outerShdw blurRad="38100" dist="38100" dir="2700000" algn="tl">
                  <a:srgbClr val="000000"/>
                </a:outerShdw>
              </a:effectLst>
              <a:latin typeface="Arial" charset="0"/>
              <a:cs typeface="Arial" charset="0"/>
            </a:endParaRPr>
          </a:p>
        </p:txBody>
      </p:sp>
      <p:sp>
        <p:nvSpPr>
          <p:cNvPr id="18" name="Rectangle 7"/>
          <p:cNvSpPr>
            <a:spLocks noChangeArrowheads="1"/>
          </p:cNvSpPr>
          <p:nvPr/>
        </p:nvSpPr>
        <p:spPr bwMode="auto">
          <a:xfrm>
            <a:off x="4859338" y="4652963"/>
            <a:ext cx="2808287" cy="649287"/>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defRPr/>
            </a:pPr>
            <a:r>
              <a:rPr lang="en-US" altLang="zh-CN" sz="3200" b="1" dirty="0">
                <a:effectLst>
                  <a:outerShdw blurRad="38100" dist="38100" dir="2700000" algn="tl">
                    <a:srgbClr val="000000"/>
                  </a:outerShdw>
                </a:effectLst>
                <a:latin typeface="Arial" charset="0"/>
                <a:cs typeface="Arial" charset="0"/>
              </a:rPr>
              <a:t>Translate</a:t>
            </a:r>
            <a:endParaRPr lang="en-US" sz="3200" b="1" dirty="0">
              <a:effectLst>
                <a:outerShdw blurRad="38100" dist="38100" dir="2700000" algn="tl">
                  <a:srgbClr val="000000"/>
                </a:outerShdw>
              </a:effectLst>
              <a:latin typeface="Arial" charset="0"/>
              <a:cs typeface="Arial" charset="0"/>
            </a:endParaRPr>
          </a:p>
        </p:txBody>
      </p:sp>
      <p:sp>
        <p:nvSpPr>
          <p:cNvPr id="19" name="Rectangle 7"/>
          <p:cNvSpPr>
            <a:spLocks noChangeArrowheads="1"/>
          </p:cNvSpPr>
          <p:nvPr/>
        </p:nvSpPr>
        <p:spPr bwMode="auto">
          <a:xfrm>
            <a:off x="4916488" y="2133600"/>
            <a:ext cx="3759200" cy="647700"/>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defRPr/>
            </a:pPr>
            <a:r>
              <a:rPr lang="en-US" altLang="zh-CN" sz="3200" b="1" dirty="0">
                <a:effectLst>
                  <a:outerShdw blurRad="38100" dist="38100" dir="2700000" algn="tl">
                    <a:srgbClr val="000000"/>
                  </a:outerShdw>
                </a:effectLst>
                <a:latin typeface="Arial" charset="0"/>
                <a:cs typeface="Arial" charset="0"/>
              </a:rPr>
              <a:t>Life Notebook</a:t>
            </a:r>
            <a:endParaRPr lang="en-US" sz="3200" b="1" dirty="0">
              <a:effectLst>
                <a:outerShdw blurRad="38100" dist="38100" dir="2700000" algn="tl">
                  <a:srgbClr val="000000"/>
                </a:outerShdw>
              </a:effectLst>
              <a:latin typeface="Arial" charset="0"/>
              <a:cs typeface="Arial" charset="0"/>
            </a:endParaRPr>
          </a:p>
        </p:txBody>
      </p:sp>
      <p:sp>
        <p:nvSpPr>
          <p:cNvPr id="369677" name="Up Arrow 19"/>
          <p:cNvSpPr>
            <a:spLocks noChangeArrowheads="1"/>
          </p:cNvSpPr>
          <p:nvPr/>
        </p:nvSpPr>
        <p:spPr bwMode="auto">
          <a:xfrm rot="3640446">
            <a:off x="4174332" y="4661693"/>
            <a:ext cx="647700" cy="792163"/>
          </a:xfrm>
          <a:prstGeom prst="upArrow">
            <a:avLst>
              <a:gd name="adj1" fmla="val 50000"/>
              <a:gd name="adj2" fmla="val 50031"/>
            </a:avLst>
          </a:prstGeom>
          <a:solidFill>
            <a:schemeClr val="accent1"/>
          </a:solidFill>
          <a:ln w="12700" cap="sq">
            <a:solidFill>
              <a:schemeClr val="tx1"/>
            </a:solidFill>
            <a:round/>
            <a:headEnd type="none" w="sm" len="sm"/>
            <a:tailEnd type="none" w="sm" len="sm"/>
          </a:ln>
        </p:spPr>
        <p:txBody>
          <a:bodyPr wrap="none"/>
          <a:lstStyle/>
          <a:p>
            <a:endParaRPr lang="en-US"/>
          </a:p>
        </p:txBody>
      </p:sp>
      <p:sp>
        <p:nvSpPr>
          <p:cNvPr id="369678" name="Up Arrow 20"/>
          <p:cNvSpPr>
            <a:spLocks noChangeArrowheads="1"/>
          </p:cNvSpPr>
          <p:nvPr/>
        </p:nvSpPr>
        <p:spPr bwMode="auto">
          <a:xfrm rot="5400000">
            <a:off x="4139407" y="2061368"/>
            <a:ext cx="647700" cy="792163"/>
          </a:xfrm>
          <a:prstGeom prst="upArrow">
            <a:avLst>
              <a:gd name="adj1" fmla="val 50000"/>
              <a:gd name="adj2" fmla="val 50031"/>
            </a:avLst>
          </a:prstGeom>
          <a:solidFill>
            <a:schemeClr val="accent1"/>
          </a:solidFill>
          <a:ln w="12700" cap="sq">
            <a:solidFill>
              <a:schemeClr val="tx1"/>
            </a:solidFill>
            <a:round/>
            <a:headEnd type="none" w="sm" len="sm"/>
            <a:tailEnd type="none" w="sm" len="sm"/>
          </a:ln>
        </p:spPr>
        <p:txBody>
          <a:bodyPr wrap="none"/>
          <a:lstStyle/>
          <a:p>
            <a:endParaRPr lang="en-US"/>
          </a:p>
        </p:txBody>
      </p:sp>
      <p:sp>
        <p:nvSpPr>
          <p:cNvPr id="369679" name="Up Arrow 21"/>
          <p:cNvSpPr>
            <a:spLocks noChangeArrowheads="1"/>
          </p:cNvSpPr>
          <p:nvPr/>
        </p:nvSpPr>
        <p:spPr bwMode="auto">
          <a:xfrm rot="6604730">
            <a:off x="4174332" y="5904706"/>
            <a:ext cx="647700" cy="792163"/>
          </a:xfrm>
          <a:prstGeom prst="upArrow">
            <a:avLst>
              <a:gd name="adj1" fmla="val 50000"/>
              <a:gd name="adj2" fmla="val 50031"/>
            </a:avLst>
          </a:prstGeom>
          <a:solidFill>
            <a:schemeClr val="accent1"/>
          </a:solidFill>
          <a:ln w="12700" cap="sq">
            <a:solidFill>
              <a:schemeClr val="tx1"/>
            </a:solidFill>
            <a:round/>
            <a:headEnd type="none" w="sm" len="sm"/>
            <a:tailEnd type="none" w="sm" len="sm"/>
          </a:ln>
        </p:spPr>
        <p:txBody>
          <a:bodyPr wrap="none"/>
          <a:lstStyle/>
          <a:p>
            <a:endParaRPr lang="en-US"/>
          </a:p>
        </p:txBody>
      </p:sp>
      <p:sp>
        <p:nvSpPr>
          <p:cNvPr id="369680" name="Up Arrow 22"/>
          <p:cNvSpPr>
            <a:spLocks noChangeArrowheads="1"/>
          </p:cNvSpPr>
          <p:nvPr/>
        </p:nvSpPr>
        <p:spPr bwMode="auto">
          <a:xfrm rot="5400000">
            <a:off x="4174332" y="5283993"/>
            <a:ext cx="647700" cy="792163"/>
          </a:xfrm>
          <a:prstGeom prst="upArrow">
            <a:avLst>
              <a:gd name="adj1" fmla="val 50000"/>
              <a:gd name="adj2" fmla="val 50031"/>
            </a:avLst>
          </a:prstGeom>
          <a:solidFill>
            <a:schemeClr val="accent1"/>
          </a:solidFill>
          <a:ln w="12700" cap="sq">
            <a:solidFill>
              <a:schemeClr val="tx1"/>
            </a:solidFill>
            <a:round/>
            <a:headEnd type="none" w="sm" len="sm"/>
            <a:tailEnd type="none" w="sm" len="sm"/>
          </a:ln>
        </p:spPr>
        <p:txBody>
          <a:bodyPr wrap="none"/>
          <a:lstStyle/>
          <a:p>
            <a:endParaRPr lang="en-US"/>
          </a:p>
        </p:txBody>
      </p:sp>
      <p:sp>
        <p:nvSpPr>
          <p:cNvPr id="24" name="Rectangle 7"/>
          <p:cNvSpPr>
            <a:spLocks noChangeArrowheads="1"/>
          </p:cNvSpPr>
          <p:nvPr/>
        </p:nvSpPr>
        <p:spPr bwMode="auto">
          <a:xfrm>
            <a:off x="4859338" y="5338763"/>
            <a:ext cx="2808287" cy="647700"/>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defRPr/>
            </a:pPr>
            <a:r>
              <a:rPr lang="en-US" altLang="zh-CN" sz="3200" b="1" dirty="0">
                <a:effectLst>
                  <a:outerShdw blurRad="38100" dist="38100" dir="2700000" algn="tl">
                    <a:srgbClr val="000000"/>
                  </a:outerShdw>
                </a:effectLst>
                <a:latin typeface="Arial" charset="0"/>
                <a:cs typeface="Arial" charset="0"/>
              </a:rPr>
              <a:t>Teach</a:t>
            </a:r>
            <a:endParaRPr lang="en-US" sz="3200" b="1" dirty="0">
              <a:effectLst>
                <a:outerShdw blurRad="38100" dist="38100" dir="2700000" algn="tl">
                  <a:srgbClr val="000000"/>
                </a:outerShdw>
              </a:effectLst>
              <a:latin typeface="Arial" charset="0"/>
              <a:cs typeface="Arial" charset="0"/>
            </a:endParaRPr>
          </a:p>
        </p:txBody>
      </p:sp>
      <p:sp>
        <p:nvSpPr>
          <p:cNvPr id="25" name="Rectangle 7"/>
          <p:cNvSpPr>
            <a:spLocks noChangeArrowheads="1"/>
          </p:cNvSpPr>
          <p:nvPr/>
        </p:nvSpPr>
        <p:spPr bwMode="auto">
          <a:xfrm>
            <a:off x="4859338" y="6021388"/>
            <a:ext cx="2808287" cy="647700"/>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defRPr/>
            </a:pPr>
            <a:r>
              <a:rPr lang="en-US" altLang="zh-CN" sz="3200" b="1" dirty="0">
                <a:effectLst>
                  <a:outerShdw blurRad="38100" dist="38100" dir="2700000" algn="tl">
                    <a:srgbClr val="000000"/>
                  </a:outerShdw>
                </a:effectLst>
                <a:latin typeface="Arial" charset="0"/>
                <a:cs typeface="Arial" charset="0"/>
              </a:rPr>
              <a:t>Write Paper</a:t>
            </a:r>
            <a:endParaRPr lang="en-US" sz="3200" b="1" dirty="0">
              <a:effectLst>
                <a:outerShdw blurRad="38100" dist="38100" dir="2700000" algn="tl">
                  <a:srgbClr val="000000"/>
                </a:outerShdw>
              </a:effectLst>
              <a:latin typeface="Arial" charset="0"/>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9672"/>
                                        </p:tgtEl>
                                        <p:attrNameLst>
                                          <p:attrName>style.visibility</p:attrName>
                                        </p:attrNameLst>
                                      </p:cBhvr>
                                      <p:to>
                                        <p:strVal val="visible"/>
                                      </p:to>
                                    </p:set>
                                    <p:animEffect transition="in" filter="wipe(left)">
                                      <p:cBhvr>
                                        <p:cTn id="7" dur="500"/>
                                        <p:tgtEl>
                                          <p:spTgt spid="36967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369669"/>
                                        </p:tgtEl>
                                        <p:attrNameLst>
                                          <p:attrName>style.visibility</p:attrName>
                                        </p:attrNameLst>
                                      </p:cBhvr>
                                      <p:to>
                                        <p:strVal val="visible"/>
                                      </p:to>
                                    </p:set>
                                    <p:animEffect transition="in" filter="wipe(left)">
                                      <p:cBhvr>
                                        <p:cTn id="15" dur="500"/>
                                        <p:tgtEl>
                                          <p:spTgt spid="36966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69673"/>
                                        </p:tgtEl>
                                        <p:attrNameLst>
                                          <p:attrName>style.visibility</p:attrName>
                                        </p:attrNameLst>
                                      </p:cBhvr>
                                      <p:to>
                                        <p:strVal val="visible"/>
                                      </p:to>
                                    </p:set>
                                    <p:animEffect transition="in" filter="wipe(left)">
                                      <p:cBhvr>
                                        <p:cTn id="20" dur="500"/>
                                        <p:tgtEl>
                                          <p:spTgt spid="36967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wipe(left)">
                                      <p:cBhvr>
                                        <p:cTn id="23" dur="500"/>
                                        <p:tgtEl>
                                          <p:spTgt spid="12">
                                            <p:txEl>
                                              <p:pRg st="0" end="0"/>
                                            </p:txEl>
                                          </p:spTgt>
                                        </p:tgtEl>
                                      </p:cBhvr>
                                    </p:animEffect>
                                  </p:childTnLst>
                                </p:cTn>
                              </p:par>
                            </p:childTnLst>
                          </p:cTn>
                        </p:par>
                        <p:par>
                          <p:cTn id="24" fill="hold" nodeType="afterGroup">
                            <p:stCondLst>
                              <p:cond delay="500"/>
                            </p:stCondLst>
                            <p:childTnLst>
                              <p:par>
                                <p:cTn id="25" presetID="55"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1000" fill="hold"/>
                                        <p:tgtEl>
                                          <p:spTgt spid="20"/>
                                        </p:tgtEl>
                                        <p:attrNameLst>
                                          <p:attrName>ppt_w</p:attrName>
                                        </p:attrNameLst>
                                      </p:cBhvr>
                                      <p:tavLst>
                                        <p:tav tm="0">
                                          <p:val>
                                            <p:strVal val="#ppt_w*0.70"/>
                                          </p:val>
                                        </p:tav>
                                        <p:tav tm="100000">
                                          <p:val>
                                            <p:strVal val="#ppt_w"/>
                                          </p:val>
                                        </p:tav>
                                      </p:tavLst>
                                    </p:anim>
                                    <p:anim calcmode="lin" valueType="num">
                                      <p:cBhvr>
                                        <p:cTn id="28" dur="1000" fill="hold"/>
                                        <p:tgtEl>
                                          <p:spTgt spid="20"/>
                                        </p:tgtEl>
                                        <p:attrNameLst>
                                          <p:attrName>ppt_h</p:attrName>
                                        </p:attrNameLst>
                                      </p:cBhvr>
                                      <p:tavLst>
                                        <p:tav tm="0">
                                          <p:val>
                                            <p:strVal val="#ppt_h"/>
                                          </p:val>
                                        </p:tav>
                                        <p:tav tm="100000">
                                          <p:val>
                                            <p:strVal val="#ppt_h"/>
                                          </p:val>
                                        </p:tav>
                                      </p:tavLst>
                                    </p:anim>
                                    <p:animEffect transition="in" filter="fade">
                                      <p:cBhvr>
                                        <p:cTn id="29" dur="1000"/>
                                        <p:tgtEl>
                                          <p:spTgt spid="2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 calcmode="lin" valueType="num">
                                      <p:cBhvr additive="base">
                                        <p:cTn id="34" dur="5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69678"/>
                                        </p:tgtEl>
                                        <p:attrNameLst>
                                          <p:attrName>style.visibility</p:attrName>
                                        </p:attrNameLst>
                                      </p:cBhvr>
                                      <p:to>
                                        <p:strVal val="visible"/>
                                      </p:to>
                                    </p:set>
                                    <p:animEffect transition="in" filter="wipe(left)">
                                      <p:cBhvr>
                                        <p:cTn id="40" dur="500"/>
                                        <p:tgtEl>
                                          <p:spTgt spid="369678"/>
                                        </p:tgtEl>
                                      </p:cBhvr>
                                    </p:animEffect>
                                  </p:childTnLst>
                                </p:cTn>
                              </p:par>
                            </p:childTnLst>
                          </p:cTn>
                        </p:par>
                        <p:par>
                          <p:cTn id="41" fill="hold" nodeType="afterGroup">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9">
                                            <p:txEl>
                                              <p:pRg st="0" end="0"/>
                                            </p:txEl>
                                          </p:spTgt>
                                        </p:tgtEl>
                                        <p:attrNameLst>
                                          <p:attrName>style.visibility</p:attrName>
                                        </p:attrNameLst>
                                      </p:cBhvr>
                                      <p:to>
                                        <p:strVal val="visible"/>
                                      </p:to>
                                    </p:set>
                                    <p:animEffect transition="in" filter="wipe(left)">
                                      <p:cBhvr>
                                        <p:cTn id="44" dur="500"/>
                                        <p:tgtEl>
                                          <p:spTgt spid="19">
                                            <p:txEl>
                                              <p:pRg st="0" end="0"/>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69677"/>
                                        </p:tgtEl>
                                        <p:attrNameLst>
                                          <p:attrName>style.visibility</p:attrName>
                                        </p:attrNameLst>
                                      </p:cBhvr>
                                      <p:to>
                                        <p:strVal val="visible"/>
                                      </p:to>
                                    </p:set>
                                    <p:animEffect transition="in" filter="wipe(left)">
                                      <p:cBhvr>
                                        <p:cTn id="49" dur="500"/>
                                        <p:tgtEl>
                                          <p:spTgt spid="369677"/>
                                        </p:tgtEl>
                                      </p:cBhvr>
                                    </p:animEffect>
                                  </p:childTnLst>
                                </p:cTn>
                              </p:par>
                            </p:childTnLst>
                          </p:cTn>
                        </p:par>
                        <p:par>
                          <p:cTn id="50" fill="hold" nodeType="afterGroup">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Effect transition="in" filter="wipe(left)">
                                      <p:cBhvr>
                                        <p:cTn id="53" dur="500"/>
                                        <p:tgtEl>
                                          <p:spTgt spid="18">
                                            <p:txEl>
                                              <p:pRg st="0" end="0"/>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69680"/>
                                        </p:tgtEl>
                                        <p:attrNameLst>
                                          <p:attrName>style.visibility</p:attrName>
                                        </p:attrNameLst>
                                      </p:cBhvr>
                                      <p:to>
                                        <p:strVal val="visible"/>
                                      </p:to>
                                    </p:set>
                                    <p:animEffect transition="in" filter="wipe(left)">
                                      <p:cBhvr>
                                        <p:cTn id="58" dur="500"/>
                                        <p:tgtEl>
                                          <p:spTgt spid="369680"/>
                                        </p:tgtEl>
                                      </p:cBhvr>
                                    </p:animEffect>
                                  </p:childTnLst>
                                </p:cTn>
                              </p:par>
                            </p:childTnLst>
                          </p:cTn>
                        </p:par>
                        <p:par>
                          <p:cTn id="59" fill="hold" nodeType="afterGroup">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24">
                                            <p:txEl>
                                              <p:pRg st="0" end="0"/>
                                            </p:txEl>
                                          </p:spTgt>
                                        </p:tgtEl>
                                        <p:attrNameLst>
                                          <p:attrName>style.visibility</p:attrName>
                                        </p:attrNameLst>
                                      </p:cBhvr>
                                      <p:to>
                                        <p:strVal val="visible"/>
                                      </p:to>
                                    </p:set>
                                    <p:animEffect transition="in" filter="wipe(left)">
                                      <p:cBhvr>
                                        <p:cTn id="62" dur="500"/>
                                        <p:tgtEl>
                                          <p:spTgt spid="24">
                                            <p:txEl>
                                              <p:pRg st="0" end="0"/>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69679"/>
                                        </p:tgtEl>
                                        <p:attrNameLst>
                                          <p:attrName>style.visibility</p:attrName>
                                        </p:attrNameLst>
                                      </p:cBhvr>
                                      <p:to>
                                        <p:strVal val="visible"/>
                                      </p:to>
                                    </p:set>
                                    <p:animEffect transition="in" filter="wipe(left)">
                                      <p:cBhvr>
                                        <p:cTn id="67" dur="500"/>
                                        <p:tgtEl>
                                          <p:spTgt spid="369679"/>
                                        </p:tgtEl>
                                      </p:cBhvr>
                                    </p:animEffect>
                                  </p:childTnLst>
                                </p:cTn>
                              </p:par>
                            </p:childTnLst>
                          </p:cTn>
                        </p:par>
                        <p:par>
                          <p:cTn id="68" fill="hold" nodeType="afterGroup">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5">
                                            <p:txEl>
                                              <p:pRg st="0" end="0"/>
                                            </p:txEl>
                                          </p:spTgt>
                                        </p:tgtEl>
                                        <p:attrNameLst>
                                          <p:attrName>style.visibility</p:attrName>
                                        </p:attrNameLst>
                                      </p:cBhvr>
                                      <p:to>
                                        <p:strVal val="visible"/>
                                      </p:to>
                                    </p:set>
                                    <p:animEffect transition="in" filter="wipe(left)">
                                      <p:cBhvr>
                                        <p:cTn id="71"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p:bldP spid="12" grpId="0" build="p" autoUpdateAnimBg="0"/>
      <p:bldP spid="369672" grpId="0" animBg="1"/>
      <p:bldP spid="369673" grpId="0" animBg="1"/>
      <p:bldP spid="16" grpId="0" build="p" autoUpdateAnimBg="0"/>
      <p:bldP spid="18" grpId="0" build="p" autoUpdateAnimBg="0"/>
      <p:bldP spid="19" grpId="0" build="p" autoUpdateAnimBg="0"/>
      <p:bldP spid="369677" grpId="0" animBg="1"/>
      <p:bldP spid="369678" grpId="0" animBg="1"/>
      <p:bldP spid="369679" grpId="0" animBg="1"/>
      <p:bldP spid="369680" grpId="0" animBg="1"/>
      <p:bldP spid="24" grpId="0" build="p" autoUpdateAnimBg="0"/>
      <p:bldP spid="25" grpId="0" build="p"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7010400"/>
          </a:xfrm>
          <a:prstGeom prst="rect">
            <a:avLst/>
          </a:prstGeom>
          <a:solidFill>
            <a:schemeClr val="tx1">
              <a:lumMod val="8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800">
              <a:solidFill>
                <a:srgbClr val="FFFFFF"/>
              </a:solidFill>
              <a:latin typeface="Arial" pitchFamily="-112" charset="0"/>
              <a:ea typeface="+mn-ea"/>
              <a:cs typeface="+mn-cs"/>
            </a:endParaRPr>
          </a:p>
        </p:txBody>
      </p:sp>
      <p:sp>
        <p:nvSpPr>
          <p:cNvPr id="520194" name="Rectangle 2"/>
          <p:cNvSpPr>
            <a:spLocks noGrp="1" noChangeArrowheads="1"/>
          </p:cNvSpPr>
          <p:nvPr>
            <p:ph type="title"/>
          </p:nvPr>
        </p:nvSpPr>
        <p:spPr>
          <a:xfrm>
            <a:off x="0" y="74613"/>
            <a:ext cx="9144000" cy="762000"/>
          </a:xfrm>
          <a:noFill/>
        </p:spPr>
        <p:txBody>
          <a:bodyPr/>
          <a:lstStyle/>
          <a:p>
            <a:pPr algn="ctr" eaLnBrk="1" hangingPunct="1"/>
            <a:r>
              <a:rPr lang="en-US" sz="3600" b="1">
                <a:solidFill>
                  <a:schemeClr val="bg1"/>
                </a:solidFill>
                <a:latin typeface="Arial" charset="0"/>
                <a:ea typeface="ＭＳ Ｐゴシック" charset="0"/>
                <a:cs typeface="ＭＳ Ｐゴシック" charset="0"/>
              </a:rPr>
              <a:t>NTS Sign Up List</a:t>
            </a:r>
          </a:p>
        </p:txBody>
      </p:sp>
      <p:graphicFrame>
        <p:nvGraphicFramePr>
          <p:cNvPr id="7" name="Table 6"/>
          <p:cNvGraphicFramePr>
            <a:graphicFrameLocks noGrp="1"/>
          </p:cNvGraphicFramePr>
          <p:nvPr/>
        </p:nvGraphicFramePr>
        <p:xfrm>
          <a:off x="1524000" y="1397000"/>
          <a:ext cx="6096000" cy="1857375"/>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Name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Email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Degree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Project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1"/>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2"/>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3"/>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4"/>
                  </a:ext>
                </a:extLst>
              </a:tr>
            </a:tbl>
          </a:graphicData>
        </a:graphic>
      </p:graphicFrame>
      <p:graphicFrame>
        <p:nvGraphicFramePr>
          <p:cNvPr id="8" name="Table 7"/>
          <p:cNvGraphicFramePr>
            <a:graphicFrameLocks noGrp="1"/>
          </p:cNvGraphicFramePr>
          <p:nvPr/>
        </p:nvGraphicFramePr>
        <p:xfrm>
          <a:off x="34925" y="892175"/>
          <a:ext cx="9145590" cy="5921376"/>
        </p:xfrm>
        <a:graphic>
          <a:graphicData uri="http://schemas.openxmlformats.org/drawingml/2006/table">
            <a:tbl>
              <a:tblPr/>
              <a:tblGrid>
                <a:gridCol w="1110289">
                  <a:extLst>
                    <a:ext uri="{9D8B030D-6E8A-4147-A177-3AD203B41FA5}">
                      <a16:colId xmlns:a16="http://schemas.microsoft.com/office/drawing/2014/main" val="20000"/>
                    </a:ext>
                  </a:extLst>
                </a:gridCol>
                <a:gridCol w="778601">
                  <a:extLst>
                    <a:ext uri="{9D8B030D-6E8A-4147-A177-3AD203B41FA5}">
                      <a16:colId xmlns:a16="http://schemas.microsoft.com/office/drawing/2014/main" val="20001"/>
                    </a:ext>
                  </a:extLst>
                </a:gridCol>
                <a:gridCol w="1090040">
                  <a:extLst>
                    <a:ext uri="{9D8B030D-6E8A-4147-A177-3AD203B41FA5}">
                      <a16:colId xmlns:a16="http://schemas.microsoft.com/office/drawing/2014/main" val="20002"/>
                    </a:ext>
                  </a:extLst>
                </a:gridCol>
                <a:gridCol w="817530">
                  <a:extLst>
                    <a:ext uri="{9D8B030D-6E8A-4147-A177-3AD203B41FA5}">
                      <a16:colId xmlns:a16="http://schemas.microsoft.com/office/drawing/2014/main" val="20003"/>
                    </a:ext>
                  </a:extLst>
                </a:gridCol>
                <a:gridCol w="817530">
                  <a:extLst>
                    <a:ext uri="{9D8B030D-6E8A-4147-A177-3AD203B41FA5}">
                      <a16:colId xmlns:a16="http://schemas.microsoft.com/office/drawing/2014/main" val="20004"/>
                    </a:ext>
                  </a:extLst>
                </a:gridCol>
                <a:gridCol w="1132900">
                  <a:extLst>
                    <a:ext uri="{9D8B030D-6E8A-4147-A177-3AD203B41FA5}">
                      <a16:colId xmlns:a16="http://schemas.microsoft.com/office/drawing/2014/main" val="20005"/>
                    </a:ext>
                  </a:extLst>
                </a:gridCol>
                <a:gridCol w="1132900">
                  <a:extLst>
                    <a:ext uri="{9D8B030D-6E8A-4147-A177-3AD203B41FA5}">
                      <a16:colId xmlns:a16="http://schemas.microsoft.com/office/drawing/2014/main" val="20006"/>
                    </a:ext>
                  </a:extLst>
                </a:gridCol>
                <a:gridCol w="1132900">
                  <a:extLst>
                    <a:ext uri="{9D8B030D-6E8A-4147-A177-3AD203B41FA5}">
                      <a16:colId xmlns:a16="http://schemas.microsoft.com/office/drawing/2014/main" val="20007"/>
                    </a:ext>
                  </a:extLst>
                </a:gridCol>
                <a:gridCol w="1132900">
                  <a:extLst>
                    <a:ext uri="{9D8B030D-6E8A-4147-A177-3AD203B41FA5}">
                      <a16:colId xmlns:a16="http://schemas.microsoft.com/office/drawing/2014/main" val="20008"/>
                    </a:ext>
                  </a:extLst>
                </a:gridCol>
              </a:tblGrid>
              <a:tr h="57613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Name</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CC"/>
                          </a:solidFill>
                          <a:effectLst/>
                          <a:latin typeface="Arial" charset="0"/>
                          <a:ea typeface="ＭＳ Ｐゴシック" charset="0"/>
                          <a:cs typeface="ＭＳ Ｐゴシック" charset="0"/>
                        </a:rPr>
                        <a:t>HP</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CC"/>
                          </a:solidFill>
                          <a:effectLst/>
                          <a:latin typeface="Arial" charset="0"/>
                          <a:ea typeface="ＭＳ Ｐゴシック" charset="0"/>
                          <a:cs typeface="ＭＳ Ｐゴシック" charset="0"/>
                        </a:rPr>
                        <a:t>Email</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Reading</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Project &amp; Language</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23173">
                <a:tc>
                  <a:txBody>
                    <a:bodyPr/>
                    <a:lstStyle/>
                    <a:p>
                      <a:endParaRPr lang="en-US" sz="1800"/>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endParaRPr lang="en-US" sz="1800"/>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endParaRPr lang="en-US" sz="1800" dirty="0"/>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A: IBS</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B: ENT</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1: NTS</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2: TBB</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3: Teach</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4: Paper</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2"/>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3"/>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4"/>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5"/>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6"/>
                  </a:ext>
                </a:extLst>
              </a:tr>
            </a:tbl>
          </a:graphicData>
        </a:graphic>
      </p:graphicFrame>
    </p:spTree>
  </p:cSld>
  <p:clrMapOvr>
    <a:masterClrMapping/>
  </p:clrMapOvr>
  <p:transition spd="slow"/>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solidFill>
            <a:schemeClr val="tx1"/>
          </a:solidFill>
        </p:spPr>
        <p:txBody>
          <a:bodyPr/>
          <a:lstStyle/>
          <a:p>
            <a:pPr eaLnBrk="1" hangingPunct="1">
              <a:defRPr/>
            </a:pPr>
            <a:r>
              <a:rPr lang="en-US" altLang="zh-CN">
                <a:solidFill>
                  <a:schemeClr val="bg1"/>
                </a:solidFill>
                <a:effectLst>
                  <a:outerShdw blurRad="38100" dist="38100" dir="2700000" algn="tl">
                    <a:srgbClr val="DDDDDD"/>
                  </a:outerShdw>
                </a:effectLst>
                <a:latin typeface="Arial" charset="0"/>
                <a:ea typeface="ＭＳ Ｐゴシック" charset="0"/>
                <a:cs typeface="Arial" charset="0"/>
              </a:rPr>
              <a:t>Other Matters</a:t>
            </a:r>
            <a:endParaRPr lang="en-US">
              <a:solidFill>
                <a:schemeClr val="bg1"/>
              </a:solidFill>
              <a:effectLst>
                <a:outerShdw blurRad="38100" dist="38100" dir="2700000" algn="tl">
                  <a:srgbClr val="DDDDDD"/>
                </a:outerShdw>
              </a:effectLst>
              <a:latin typeface="Arial" charset="0"/>
              <a:ea typeface="ＭＳ Ｐゴシック" charset="0"/>
              <a:cs typeface="Arial" charset="0"/>
            </a:endParaRPr>
          </a:p>
        </p:txBody>
      </p:sp>
      <p:pic>
        <p:nvPicPr>
          <p:cNvPr id="568322" name="Picture 5" descr="j0229713"/>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7051675" y="762000"/>
            <a:ext cx="1787525" cy="1820863"/>
          </a:xfrm>
          <a:noFill/>
          <a:extLst>
            <a:ext uri="{909E8E84-426E-40dd-AFC4-6F175D3DCCD1}">
              <a14:hiddenFill xmlns:a14="http://schemas.microsoft.com/office/drawing/2010/main" xmlns="">
                <a:solidFill>
                  <a:srgbClr val="FFFFFF"/>
                </a:solidFill>
              </a14:hiddenFill>
            </a:ext>
          </a:extLst>
        </p:spPr>
      </p:pic>
      <p:sp>
        <p:nvSpPr>
          <p:cNvPr id="568323" name="Text Box 4"/>
          <p:cNvSpPr txBox="1">
            <a:spLocks noChangeArrowheads="1"/>
          </p:cNvSpPr>
          <p:nvPr/>
        </p:nvSpPr>
        <p:spPr bwMode="auto">
          <a:xfrm>
            <a:off x="8578850" y="152400"/>
            <a:ext cx="355600" cy="461963"/>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7</a:t>
            </a:r>
            <a:endParaRPr lang="en-US">
              <a:latin typeface="Arial" charset="0"/>
              <a:cs typeface="Arial" charset="0"/>
            </a:endParaRPr>
          </a:p>
        </p:txBody>
      </p:sp>
      <p:pic>
        <p:nvPicPr>
          <p:cNvPr id="16391" name="Picture 7" descr="j0233563"/>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7761288" y="5568950"/>
            <a:ext cx="1382712" cy="1289050"/>
          </a:xfrm>
          <a:noFill/>
          <a:extLst>
            <a:ext uri="{909E8E84-426E-40dd-AFC4-6F175D3DCCD1}">
              <a14:hiddenFill xmlns:a14="http://schemas.microsoft.com/office/drawing/2010/main" xmlns="">
                <a:solidFill>
                  <a:srgbClr val="FFFFFF"/>
                </a:solidFill>
              </a14:hiddenFill>
            </a:ext>
          </a:extLst>
        </p:spPr>
      </p:pic>
      <p:sp>
        <p:nvSpPr>
          <p:cNvPr id="16393" name="Rectangle 9"/>
          <p:cNvSpPr>
            <a:spLocks noChangeArrowheads="1"/>
          </p:cNvSpPr>
          <p:nvPr/>
        </p:nvSpPr>
        <p:spPr bwMode="auto">
          <a:xfrm>
            <a:off x="304800" y="1717675"/>
            <a:ext cx="8839200" cy="5140325"/>
          </a:xfrm>
          <a:prstGeom prst="rect">
            <a:avLst/>
          </a:prstGeom>
          <a:noFill/>
          <a:ln w="12700" cap="sq">
            <a:noFill/>
            <a:miter lim="800000"/>
            <a:headEnd type="none" w="sm" len="sm"/>
            <a:tailEnd type="none" w="sm" len="sm"/>
          </a:ln>
          <a:effectLst/>
        </p:spPr>
        <p:txBody>
          <a:bodyPr/>
          <a:lstStyle/>
          <a:p>
            <a:pPr marL="609600" indent="-609600" algn="ctr">
              <a:buClr>
                <a:schemeClr val="tx2"/>
              </a:buClr>
              <a:buSzPct val="75000"/>
              <a:defRPr/>
            </a:pPr>
            <a:r>
              <a:rPr lang="en-US" altLang="zh-CN" sz="3600" u="sng" dirty="0">
                <a:effectLst>
                  <a:outerShdw blurRad="38100" dist="38100" dir="2700000" algn="tl">
                    <a:srgbClr val="000000"/>
                  </a:outerShdw>
                </a:effectLst>
                <a:latin typeface="Arial" charset="0"/>
                <a:cs typeface="Arial" charset="0"/>
              </a:rPr>
              <a:t>Copying Class Notes</a:t>
            </a:r>
            <a:r>
              <a:rPr lang="en-US" altLang="zh-CN" sz="3600" dirty="0">
                <a:effectLst>
                  <a:outerShdw blurRad="38100" dist="38100" dir="2700000" algn="tl">
                    <a:srgbClr val="000000"/>
                  </a:outerShdw>
                </a:effectLst>
                <a:latin typeface="Arial" charset="0"/>
                <a:cs typeface="Arial" charset="0"/>
              </a:rPr>
              <a:t> </a:t>
            </a:r>
            <a:endParaRPr lang="en-US" sz="3600" dirty="0">
              <a:effectLst>
                <a:outerShdw blurRad="38100" dist="38100" dir="2700000" algn="tl">
                  <a:srgbClr val="000000"/>
                </a:outerShdw>
              </a:effectLst>
              <a:latin typeface="Arial" charset="0"/>
              <a:cs typeface="Arial" charset="0"/>
            </a:endParaRPr>
          </a:p>
          <a:p>
            <a:pPr marL="609600" indent="-609600" algn="ctr">
              <a:buClr>
                <a:schemeClr val="tx2"/>
              </a:buClr>
              <a:buSzPct val="75000"/>
              <a:buFontTx/>
              <a:buChar char="•"/>
              <a:defRPr/>
            </a:pPr>
            <a:endParaRPr lang="en-US" altLang="zh-CN" sz="2800" u="sng" dirty="0">
              <a:effectLst>
                <a:outerShdw blurRad="38100" dist="38100" dir="2700000" algn="tl">
                  <a:srgbClr val="000000"/>
                </a:outerShdw>
              </a:effectLst>
              <a:latin typeface="Arial" charset="0"/>
              <a:cs typeface="Arial" charset="0"/>
            </a:endParaRPr>
          </a:p>
          <a:p>
            <a:pPr marL="609600" indent="-609600" algn="ctr">
              <a:buClr>
                <a:schemeClr val="tx2"/>
              </a:buClr>
              <a:buSzPct val="75000"/>
              <a:defRPr/>
            </a:pPr>
            <a:r>
              <a:rPr lang="en-US" altLang="zh-CN" sz="3600" u="sng" dirty="0">
                <a:effectLst>
                  <a:outerShdw blurRad="38100" dist="38100" dir="2700000" algn="tl">
                    <a:srgbClr val="000000"/>
                  </a:outerShdw>
                </a:effectLst>
                <a:latin typeface="Arial" charset="0"/>
                <a:cs typeface="Arial" charset="0"/>
              </a:rPr>
              <a:t>Contacting Me</a:t>
            </a:r>
            <a:r>
              <a:rPr lang="en-US" altLang="zh-CN" sz="3600" dirty="0">
                <a:effectLst>
                  <a:outerShdw blurRad="38100" dist="38100" dir="2700000" algn="tl">
                    <a:srgbClr val="000000"/>
                  </a:outerShdw>
                </a:effectLst>
                <a:latin typeface="Arial" charset="0"/>
                <a:cs typeface="Arial" charset="0"/>
              </a:rPr>
              <a:t> </a:t>
            </a:r>
          </a:p>
          <a:p>
            <a:pPr marL="609600" indent="-609600">
              <a:buClr>
                <a:schemeClr val="tx2"/>
              </a:buClr>
              <a:buSzPct val="75000"/>
              <a:buFont typeface="Wingdings" charset="0"/>
              <a:buChar char="n"/>
              <a:defRPr/>
            </a:pPr>
            <a:r>
              <a:rPr lang="en-US" altLang="zh-CN" sz="2800" dirty="0">
                <a:effectLst>
                  <a:outerShdw blurRad="38100" dist="38100" dir="2700000" algn="tl">
                    <a:srgbClr val="000000"/>
                  </a:outerShdw>
                </a:effectLst>
                <a:latin typeface="Arial" charset="0"/>
                <a:cs typeface="Arial" charset="0"/>
              </a:rPr>
              <a:t>At SBC box L19 or office phone (6559-1513)</a:t>
            </a:r>
          </a:p>
          <a:p>
            <a:pPr marL="609600" indent="-609600">
              <a:buClr>
                <a:schemeClr val="tx2"/>
              </a:buClr>
              <a:buSzPct val="75000"/>
              <a:buFont typeface="Wingdings" charset="0"/>
              <a:buChar char="n"/>
              <a:defRPr/>
            </a:pPr>
            <a:r>
              <a:rPr lang="en-US" altLang="zh-CN" sz="2800" dirty="0">
                <a:effectLst>
                  <a:outerShdw blurRad="38100" dist="38100" dir="2700000" algn="tl">
                    <a:srgbClr val="000000"/>
                  </a:outerShdw>
                </a:effectLst>
                <a:latin typeface="Arial" charset="0"/>
                <a:cs typeface="Arial" charset="0"/>
              </a:rPr>
              <a:t>Home address is Block 2-302 </a:t>
            </a:r>
          </a:p>
          <a:p>
            <a:pPr marL="609600" indent="-609600">
              <a:buClr>
                <a:schemeClr val="tx2"/>
              </a:buClr>
              <a:buSzPct val="75000"/>
              <a:buFont typeface="Wingdings" charset="0"/>
              <a:buChar char="n"/>
              <a:defRPr/>
            </a:pPr>
            <a:r>
              <a:rPr lang="en-US" altLang="zh-CN" sz="2800" dirty="0">
                <a:effectLst>
                  <a:outerShdw blurRad="38100" dist="38100" dir="2700000" algn="tl">
                    <a:srgbClr val="000000"/>
                  </a:outerShdw>
                </a:effectLst>
                <a:latin typeface="Arial" charset="0"/>
                <a:cs typeface="Arial" charset="0"/>
              </a:rPr>
              <a:t>Mobile number: 9113-7090</a:t>
            </a:r>
          </a:p>
          <a:p>
            <a:pPr marL="609600" indent="-609600">
              <a:buClr>
                <a:schemeClr val="tx2"/>
              </a:buClr>
              <a:buSzPct val="75000"/>
              <a:buFont typeface="Wingdings" charset="0"/>
              <a:buChar char="n"/>
              <a:defRPr/>
            </a:pPr>
            <a:r>
              <a:rPr lang="en-US" altLang="zh-CN" sz="2800" dirty="0">
                <a:effectLst>
                  <a:outerShdw blurRad="38100" dist="38100" dir="2700000" algn="tl">
                    <a:srgbClr val="000000"/>
                  </a:outerShdw>
                </a:effectLst>
                <a:latin typeface="Arial" charset="0"/>
                <a:cs typeface="Arial" charset="0"/>
              </a:rPr>
              <a:t>My office hours are after chapel (Wed, </a:t>
            </a:r>
            <a:r>
              <a:rPr lang="en-US" altLang="zh-CN" sz="2800" dirty="0" err="1">
                <a:effectLst>
                  <a:outerShdw blurRad="38100" dist="38100" dir="2700000" algn="tl">
                    <a:srgbClr val="000000"/>
                  </a:outerShdw>
                </a:effectLst>
                <a:latin typeface="Arial" charset="0"/>
                <a:cs typeface="Arial" charset="0"/>
              </a:rPr>
              <a:t>Thur</a:t>
            </a:r>
            <a:r>
              <a:rPr lang="en-US" altLang="zh-CN" sz="2800" dirty="0">
                <a:effectLst>
                  <a:outerShdw blurRad="38100" dist="38100" dir="2700000" algn="tl">
                    <a:srgbClr val="000000"/>
                  </a:outerShdw>
                </a:effectLst>
                <a:latin typeface="Arial" charset="0"/>
                <a:cs typeface="Arial" charset="0"/>
              </a:rPr>
              <a:t> &amp; Fri)</a:t>
            </a:r>
          </a:p>
          <a:p>
            <a:pPr marL="609600" indent="-609600">
              <a:buClr>
                <a:schemeClr val="tx2"/>
              </a:buClr>
              <a:buSzPct val="75000"/>
              <a:buFont typeface="Wingdings" charset="0"/>
              <a:buChar char="n"/>
              <a:defRPr/>
            </a:pPr>
            <a:r>
              <a:rPr lang="en-US" altLang="zh-CN" sz="2800" dirty="0">
                <a:effectLst>
                  <a:outerShdw blurRad="38100" dist="38100" dir="2700000" algn="tl">
                    <a:srgbClr val="000000"/>
                  </a:outerShdw>
                </a:effectLst>
                <a:latin typeface="Arial" charset="0"/>
                <a:cs typeface="Arial" charset="0"/>
              </a:rPr>
              <a:t>E-mail: </a:t>
            </a:r>
            <a:r>
              <a:rPr lang="en-US" altLang="zh-CN" sz="2800" dirty="0" err="1">
                <a:effectLst>
                  <a:outerShdw blurRad="38100" dist="38100" dir="2700000" algn="tl">
                    <a:srgbClr val="000000"/>
                  </a:outerShdw>
                </a:effectLst>
                <a:latin typeface="Arial" charset="0"/>
                <a:cs typeface="Arial" charset="0"/>
              </a:rPr>
              <a:t>griffith@sbc.edu.sg</a:t>
            </a:r>
            <a:endParaRPr lang="en-US" altLang="zh-CN" sz="2800" dirty="0">
              <a:effectLst>
                <a:outerShdw blurRad="38100" dist="38100" dir="2700000" algn="tl">
                  <a:srgbClr val="000000"/>
                </a:outerShdw>
              </a:effectLst>
              <a:latin typeface="Arial" charset="0"/>
              <a:cs typeface="Arial" charset="0"/>
            </a:endParaRPr>
          </a:p>
          <a:p>
            <a:pPr marL="609600" indent="-609600">
              <a:buClr>
                <a:schemeClr val="tx2"/>
              </a:buClr>
              <a:buSzPct val="75000"/>
              <a:buFont typeface="Wingdings" charset="0"/>
              <a:buChar char="n"/>
              <a:defRPr/>
            </a:pPr>
            <a:r>
              <a:rPr lang="en-US" altLang="zh-CN" sz="2800" dirty="0">
                <a:effectLst>
                  <a:outerShdw blurRad="38100" dist="38100" dir="2700000" algn="tl">
                    <a:srgbClr val="000000"/>
                  </a:outerShdw>
                </a:effectLst>
                <a:latin typeface="Arial" charset="0"/>
                <a:cs typeface="Arial" charset="0"/>
              </a:rPr>
              <a:t>Let</a:t>
            </a:r>
            <a:r>
              <a:rPr lang="mr-IN" altLang="zh-CN" sz="2800" dirty="0">
                <a:effectLst>
                  <a:outerShdw blurRad="38100" dist="38100" dir="2700000" algn="tl">
                    <a:srgbClr val="000000"/>
                  </a:outerShdw>
                </a:effectLst>
                <a:latin typeface="Arial" charset="0"/>
                <a:cs typeface="Arial" charset="0"/>
              </a:rPr>
              <a:t>'</a:t>
            </a:r>
            <a:r>
              <a:rPr lang="en-US" altLang="zh-CN" sz="2800" dirty="0">
                <a:effectLst>
                  <a:outerShdw blurRad="38100" dist="38100" dir="2700000" algn="tl">
                    <a:srgbClr val="000000"/>
                  </a:outerShdw>
                </a:effectLst>
                <a:latin typeface="Arial" charset="0"/>
                <a:cs typeface="Arial" charset="0"/>
              </a:rPr>
              <a:t>s have lunch too! </a:t>
            </a:r>
            <a:endParaRPr lang="en-US" sz="3600" dirty="0">
              <a:effectLst>
                <a:outerShdw blurRad="38100" dist="38100" dir="2700000" algn="tl">
                  <a:srgbClr val="000000"/>
                </a:outerShdw>
              </a:effectLst>
              <a:latin typeface="Arial" charset="0"/>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fade">
                                      <p:cBhvr>
                                        <p:cTn id="7" dur="770" decel="100000"/>
                                        <p:tgtEl>
                                          <p:spTgt spid="16391"/>
                                        </p:tgtEl>
                                      </p:cBhvr>
                                    </p:animEffect>
                                    <p:animScale>
                                      <p:cBhvr>
                                        <p:cTn id="8" dur="770" decel="100000"/>
                                        <p:tgtEl>
                                          <p:spTgt spid="16391"/>
                                        </p:tgtEl>
                                      </p:cBhvr>
                                      <p:from x="10000" y="10000"/>
                                      <p:to x="200000" y="450000"/>
                                    </p:animScale>
                                    <p:animScale>
                                      <p:cBhvr>
                                        <p:cTn id="9" dur="1230" accel="100000" fill="hold">
                                          <p:stCondLst>
                                            <p:cond delay="770"/>
                                          </p:stCondLst>
                                        </p:cTn>
                                        <p:tgtEl>
                                          <p:spTgt spid="16391"/>
                                        </p:tgtEl>
                                      </p:cBhvr>
                                      <p:from x="200000" y="450000"/>
                                      <p:to x="100000" y="100000"/>
                                    </p:animScale>
                                    <p:set>
                                      <p:cBhvr>
                                        <p:cTn id="10" dur="770" fill="hold"/>
                                        <p:tgtEl>
                                          <p:spTgt spid="16391"/>
                                        </p:tgtEl>
                                        <p:attrNameLst>
                                          <p:attrName>ppt_x</p:attrName>
                                        </p:attrNameLst>
                                      </p:cBhvr>
                                      <p:to>
                                        <p:strVal val="(0.5)"/>
                                      </p:to>
                                    </p:set>
                                    <p:anim from="(0.5)" to="(#ppt_x)" calcmode="lin" valueType="num">
                                      <p:cBhvr>
                                        <p:cTn id="11" dur="1230" accel="100000" fill="hold">
                                          <p:stCondLst>
                                            <p:cond delay="770"/>
                                          </p:stCondLst>
                                        </p:cTn>
                                        <p:tgtEl>
                                          <p:spTgt spid="16391"/>
                                        </p:tgtEl>
                                        <p:attrNameLst>
                                          <p:attrName>ppt_x</p:attrName>
                                        </p:attrNameLst>
                                      </p:cBhvr>
                                    </p:anim>
                                    <p:set>
                                      <p:cBhvr>
                                        <p:cTn id="12" dur="770" fill="hold"/>
                                        <p:tgtEl>
                                          <p:spTgt spid="16391"/>
                                        </p:tgtEl>
                                        <p:attrNameLst>
                                          <p:attrName>ppt_y</p:attrName>
                                        </p:attrNameLst>
                                      </p:cBhvr>
                                      <p:to>
                                        <p:strVal val="(#ppt_y+0.4)"/>
                                      </p:to>
                                    </p:set>
                                    <p:anim from="(#ppt_y+0.4)" to="(#ppt_y)" calcmode="lin" valueType="num">
                                      <p:cBhvr>
                                        <p:cTn id="13" dur="1230" accel="100000" fill="hold">
                                          <p:stCondLst>
                                            <p:cond delay="770"/>
                                          </p:stCondLst>
                                        </p:cTn>
                                        <p:tgtEl>
                                          <p:spTgt spid="1639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393">
                                            <p:txEl>
                                              <p:pRg st="0" end="0"/>
                                            </p:txEl>
                                          </p:spTgt>
                                        </p:tgtEl>
                                        <p:attrNameLst>
                                          <p:attrName>style.visibility</p:attrName>
                                        </p:attrNameLst>
                                      </p:cBhvr>
                                      <p:to>
                                        <p:strVal val="visible"/>
                                      </p:to>
                                    </p:set>
                                    <p:anim calcmode="lin" valueType="num">
                                      <p:cBhvr additive="base">
                                        <p:cTn id="18" dur="500" fill="hold"/>
                                        <p:tgtEl>
                                          <p:spTgt spid="16393">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639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6393">
                                            <p:txEl>
                                              <p:pRg st="2" end="2"/>
                                            </p:txEl>
                                          </p:spTgt>
                                        </p:tgtEl>
                                        <p:attrNameLst>
                                          <p:attrName>style.visibility</p:attrName>
                                        </p:attrNameLst>
                                      </p:cBhvr>
                                      <p:to>
                                        <p:strVal val="visible"/>
                                      </p:to>
                                    </p:set>
                                    <p:anim calcmode="lin" valueType="num">
                                      <p:cBhvr additive="base">
                                        <p:cTn id="24" dur="500" fill="hold"/>
                                        <p:tgtEl>
                                          <p:spTgt spid="1639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639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6393">
                                            <p:txEl>
                                              <p:pRg st="3" end="3"/>
                                            </p:txEl>
                                          </p:spTgt>
                                        </p:tgtEl>
                                        <p:attrNameLst>
                                          <p:attrName>style.visibility</p:attrName>
                                        </p:attrNameLst>
                                      </p:cBhvr>
                                      <p:to>
                                        <p:strVal val="visible"/>
                                      </p:to>
                                    </p:set>
                                    <p:anim calcmode="lin" valueType="num">
                                      <p:cBhvr additive="base">
                                        <p:cTn id="30" dur="500" fill="hold"/>
                                        <p:tgtEl>
                                          <p:spTgt spid="16393">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639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6393">
                                            <p:txEl>
                                              <p:pRg st="4" end="4"/>
                                            </p:txEl>
                                          </p:spTgt>
                                        </p:tgtEl>
                                        <p:attrNameLst>
                                          <p:attrName>style.visibility</p:attrName>
                                        </p:attrNameLst>
                                      </p:cBhvr>
                                      <p:to>
                                        <p:strVal val="visible"/>
                                      </p:to>
                                    </p:set>
                                    <p:anim calcmode="lin" valueType="num">
                                      <p:cBhvr additive="base">
                                        <p:cTn id="36" dur="500" fill="hold"/>
                                        <p:tgtEl>
                                          <p:spTgt spid="16393">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639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6393">
                                            <p:txEl>
                                              <p:pRg st="5" end="5"/>
                                            </p:txEl>
                                          </p:spTgt>
                                        </p:tgtEl>
                                        <p:attrNameLst>
                                          <p:attrName>style.visibility</p:attrName>
                                        </p:attrNameLst>
                                      </p:cBhvr>
                                      <p:to>
                                        <p:strVal val="visible"/>
                                      </p:to>
                                    </p:set>
                                    <p:anim calcmode="lin" valueType="num">
                                      <p:cBhvr additive="base">
                                        <p:cTn id="42" dur="500" fill="hold"/>
                                        <p:tgtEl>
                                          <p:spTgt spid="16393">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639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6393">
                                            <p:txEl>
                                              <p:pRg st="6" end="6"/>
                                            </p:txEl>
                                          </p:spTgt>
                                        </p:tgtEl>
                                        <p:attrNameLst>
                                          <p:attrName>style.visibility</p:attrName>
                                        </p:attrNameLst>
                                      </p:cBhvr>
                                      <p:to>
                                        <p:strVal val="visible"/>
                                      </p:to>
                                    </p:set>
                                    <p:anim calcmode="lin" valueType="num">
                                      <p:cBhvr additive="base">
                                        <p:cTn id="48" dur="500" fill="hold"/>
                                        <p:tgtEl>
                                          <p:spTgt spid="16393">
                                            <p:txEl>
                                              <p:pRg st="6" end="6"/>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639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16393">
                                            <p:txEl>
                                              <p:pRg st="7" end="7"/>
                                            </p:txEl>
                                          </p:spTgt>
                                        </p:tgtEl>
                                        <p:attrNameLst>
                                          <p:attrName>style.visibility</p:attrName>
                                        </p:attrNameLst>
                                      </p:cBhvr>
                                      <p:to>
                                        <p:strVal val="visible"/>
                                      </p:to>
                                    </p:set>
                                    <p:anim calcmode="lin" valueType="num">
                                      <p:cBhvr additive="base">
                                        <p:cTn id="54" dur="500" fill="hold"/>
                                        <p:tgtEl>
                                          <p:spTgt spid="16393">
                                            <p:txEl>
                                              <p:pRg st="7" end="7"/>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1639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16393">
                                            <p:txEl>
                                              <p:pRg st="8" end="8"/>
                                            </p:txEl>
                                          </p:spTgt>
                                        </p:tgtEl>
                                        <p:attrNameLst>
                                          <p:attrName>style.visibility</p:attrName>
                                        </p:attrNameLst>
                                      </p:cBhvr>
                                      <p:to>
                                        <p:strVal val="visible"/>
                                      </p:to>
                                    </p:set>
                                    <p:anim calcmode="lin" valueType="num">
                                      <p:cBhvr additive="base">
                                        <p:cTn id="60" dur="500" fill="hold"/>
                                        <p:tgtEl>
                                          <p:spTgt spid="16393">
                                            <p:txEl>
                                              <p:pRg st="8" end="8"/>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1639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69" name="Picture 1" descr="rev 22 Man Holding Bib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48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0370" name="Rectangle 4"/>
          <p:cNvSpPr>
            <a:spLocks noGrp="1" noChangeArrowheads="1"/>
          </p:cNvSpPr>
          <p:nvPr>
            <p:ph type="title"/>
          </p:nvPr>
        </p:nvSpPr>
        <p:spPr>
          <a:xfrm>
            <a:off x="2819400" y="228600"/>
            <a:ext cx="4572000" cy="914400"/>
          </a:xfrm>
          <a:solidFill>
            <a:schemeClr val="tx1"/>
          </a:solidFill>
        </p:spPr>
        <p:txBody>
          <a:bodyPr/>
          <a:lstStyle/>
          <a:p>
            <a:pPr eaLnBrk="1" hangingPunct="1"/>
            <a:r>
              <a:rPr lang="en-US" altLang="zh-CN">
                <a:solidFill>
                  <a:schemeClr val="bg1"/>
                </a:solidFill>
                <a:effectLst/>
                <a:latin typeface="Arial" charset="0"/>
                <a:ea typeface="ＭＳ Ｐゴシック" charset="0"/>
              </a:rPr>
              <a:t>Course Design</a:t>
            </a:r>
            <a:endParaRPr lang="en-US">
              <a:solidFill>
                <a:schemeClr val="bg1"/>
              </a:solidFill>
              <a:effectLst/>
              <a:latin typeface="Arial" charset="0"/>
              <a:ea typeface="ＭＳ Ｐゴシック" charset="0"/>
            </a:endParaRPr>
          </a:p>
        </p:txBody>
      </p:sp>
      <p:sp>
        <p:nvSpPr>
          <p:cNvPr id="570371" name="Text Box 7"/>
          <p:cNvSpPr txBox="1">
            <a:spLocks noChangeArrowheads="1"/>
          </p:cNvSpPr>
          <p:nvPr/>
        </p:nvSpPr>
        <p:spPr bwMode="auto">
          <a:xfrm>
            <a:off x="8578850" y="152400"/>
            <a:ext cx="355600" cy="461963"/>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7</a:t>
            </a:r>
          </a:p>
        </p:txBody>
      </p:sp>
      <p:sp>
        <p:nvSpPr>
          <p:cNvPr id="34818" name="Rectangle 2"/>
          <p:cNvSpPr>
            <a:spLocks noChangeArrowheads="1"/>
          </p:cNvSpPr>
          <p:nvPr/>
        </p:nvSpPr>
        <p:spPr bwMode="auto">
          <a:xfrm>
            <a:off x="762000" y="1998663"/>
            <a:ext cx="5897563" cy="4454525"/>
          </a:xfrm>
          <a:prstGeom prst="rect">
            <a:avLst/>
          </a:prstGeom>
          <a:noFill/>
          <a:ln w="12700" cap="sq">
            <a:noFill/>
            <a:miter lim="800000"/>
            <a:headEnd type="none" w="sm" len="sm"/>
            <a:tailEnd type="none" w="sm" len="sm"/>
          </a:ln>
          <a:effectLst/>
        </p:spPr>
        <p:txBody>
          <a:bodyPr/>
          <a:lstStyle/>
          <a:p>
            <a:pPr marL="342900" indent="-342900">
              <a:lnSpc>
                <a:spcPct val="90000"/>
              </a:lnSpc>
              <a:spcBef>
                <a:spcPct val="20000"/>
              </a:spcBef>
              <a:buClr>
                <a:schemeClr val="tx2"/>
              </a:buClr>
              <a:buSzPct val="75000"/>
              <a:buFont typeface="Wingdings" charset="0"/>
              <a:buChar char="n"/>
              <a:defRPr/>
            </a:pPr>
            <a:r>
              <a:rPr lang="en-US" altLang="zh-CN" sz="3200" b="1" dirty="0">
                <a:effectLst>
                  <a:outerShdw blurRad="38100" dist="38100" dir="2700000" algn="tl">
                    <a:srgbClr val="000000"/>
                  </a:outerShdw>
                </a:effectLst>
                <a:latin typeface="Arial" charset="0"/>
                <a:cs typeface="Arial" charset="0"/>
              </a:rPr>
              <a:t>Sequence (Scriptural) </a:t>
            </a:r>
          </a:p>
          <a:p>
            <a:pPr marL="742950" lvl="1" indent="-285750">
              <a:lnSpc>
                <a:spcPct val="90000"/>
              </a:lnSpc>
              <a:spcBef>
                <a:spcPct val="20000"/>
              </a:spcBef>
              <a:buClr>
                <a:schemeClr val="tx1"/>
              </a:buClr>
              <a:buFontTx/>
              <a:buChar char="–"/>
              <a:defRPr/>
            </a:pPr>
            <a:r>
              <a:rPr lang="en-US" altLang="zh-CN" sz="2800" b="1" dirty="0">
                <a:effectLst>
                  <a:outerShdw blurRad="38100" dist="38100" dir="2700000" algn="tl">
                    <a:srgbClr val="000000"/>
                  </a:outerShdw>
                </a:effectLst>
                <a:latin typeface="Arial" charset="0"/>
                <a:cs typeface="Arial" charset="0"/>
              </a:rPr>
              <a:t>used by Jensen, Guthrie, Wilkinson &amp; Boa, class notes</a:t>
            </a:r>
          </a:p>
          <a:p>
            <a:pPr marL="742950" lvl="1" indent="-285750">
              <a:lnSpc>
                <a:spcPct val="90000"/>
              </a:lnSpc>
              <a:spcBef>
                <a:spcPct val="20000"/>
              </a:spcBef>
              <a:buClr>
                <a:schemeClr val="tx1"/>
              </a:buClr>
              <a:defRPr/>
            </a:pPr>
            <a:endParaRPr lang="en-US" altLang="zh-CN" sz="2800" b="1" dirty="0">
              <a:effectLst>
                <a:outerShdw blurRad="38100" dist="38100" dir="2700000" algn="tl">
                  <a:srgbClr val="000000"/>
                </a:outerShdw>
              </a:effectLst>
              <a:latin typeface="Arial" charset="0"/>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34818">
                                            <p:txEl>
                                              <p:pRg st="0" end="0"/>
                                            </p:txEl>
                                          </p:spTgt>
                                        </p:tgtEl>
                                        <p:attrNameLst>
                                          <p:attrName>style.visibility</p:attrName>
                                        </p:attrNameLst>
                                      </p:cBhvr>
                                      <p:to>
                                        <p:strVal val="visible"/>
                                      </p:to>
                                    </p:set>
                                    <p:anim calcmode="lin" valueType="num">
                                      <p:cBhvr additive="base">
                                        <p:cTn id="7" dur="500" fill="hold"/>
                                        <p:tgtEl>
                                          <p:spTgt spid="3481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481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4818">
                                            <p:txEl>
                                              <p:pRg st="1" end="1"/>
                                            </p:txEl>
                                          </p:spTgt>
                                        </p:tgtEl>
                                        <p:attrNameLst>
                                          <p:attrName>style.visibility</p:attrName>
                                        </p:attrNameLst>
                                      </p:cBhvr>
                                      <p:to>
                                        <p:strVal val="visible"/>
                                      </p:to>
                                    </p:set>
                                    <p:anim calcmode="lin" valueType="num">
                                      <p:cBhvr additive="base">
                                        <p:cTn id="11" dur="500" fill="hold"/>
                                        <p:tgtEl>
                                          <p:spTgt spid="34818">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481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p"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rot="-5400000">
            <a:off x="5356225" y="1479551"/>
            <a:ext cx="739775" cy="400050"/>
          </a:xfrm>
          <a:prstGeom prst="rect">
            <a:avLst/>
          </a:prstGeom>
          <a:solidFill>
            <a:srgbClr val="FFFF00"/>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66"/>
                </a:solidFill>
                <a:latin typeface="Arial" charset="0"/>
                <a:cs typeface="Arial" charset="0"/>
              </a:rPr>
              <a:t>Acts</a:t>
            </a:r>
          </a:p>
        </p:txBody>
      </p:sp>
      <p:grpSp>
        <p:nvGrpSpPr>
          <p:cNvPr id="2" name="Group 4"/>
          <p:cNvGrpSpPr>
            <a:grpSpLocks/>
          </p:cNvGrpSpPr>
          <p:nvPr/>
        </p:nvGrpSpPr>
        <p:grpSpPr bwMode="auto">
          <a:xfrm>
            <a:off x="250825" y="838200"/>
            <a:ext cx="2470150" cy="1211263"/>
            <a:chOff x="313" y="553"/>
            <a:chExt cx="1556" cy="763"/>
          </a:xfrm>
        </p:grpSpPr>
        <p:sp>
          <p:nvSpPr>
            <p:cNvPr id="572437" name="Text Box 5"/>
            <p:cNvSpPr txBox="1">
              <a:spLocks noChangeArrowheads="1"/>
            </p:cNvSpPr>
            <p:nvPr/>
          </p:nvSpPr>
          <p:spPr bwMode="auto">
            <a:xfrm rot="-5400000">
              <a:off x="57" y="809"/>
              <a:ext cx="763" cy="252"/>
            </a:xfrm>
            <a:prstGeom prst="rect">
              <a:avLst/>
            </a:prstGeom>
            <a:solidFill>
              <a:srgbClr val="FFCCFF"/>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66"/>
                  </a:solidFill>
                  <a:latin typeface="Arial" charset="0"/>
                  <a:cs typeface="Arial" charset="0"/>
                </a:rPr>
                <a:t>Matthew</a:t>
              </a:r>
            </a:p>
          </p:txBody>
        </p:sp>
        <p:sp>
          <p:nvSpPr>
            <p:cNvPr id="572438" name="Text Box 6"/>
            <p:cNvSpPr txBox="1">
              <a:spLocks noChangeArrowheads="1"/>
            </p:cNvSpPr>
            <p:nvPr/>
          </p:nvSpPr>
          <p:spPr bwMode="auto">
            <a:xfrm rot="-5400000">
              <a:off x="613" y="929"/>
              <a:ext cx="515" cy="258"/>
            </a:xfrm>
            <a:prstGeom prst="rect">
              <a:avLst/>
            </a:prstGeom>
            <a:solidFill>
              <a:srgbClr val="FFCCFF"/>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66"/>
                  </a:solidFill>
                  <a:latin typeface="Arial" charset="0"/>
                  <a:cs typeface="Arial" charset="0"/>
                </a:rPr>
                <a:t>Mark</a:t>
              </a:r>
            </a:p>
          </p:txBody>
        </p:sp>
        <p:sp>
          <p:nvSpPr>
            <p:cNvPr id="572439" name="Text Box 7"/>
            <p:cNvSpPr txBox="1">
              <a:spLocks noChangeArrowheads="1"/>
            </p:cNvSpPr>
            <p:nvPr/>
          </p:nvSpPr>
          <p:spPr bwMode="auto">
            <a:xfrm rot="-5400000">
              <a:off x="1066" y="943"/>
              <a:ext cx="493" cy="252"/>
            </a:xfrm>
            <a:prstGeom prst="rect">
              <a:avLst/>
            </a:prstGeom>
            <a:solidFill>
              <a:srgbClr val="FFCCFF"/>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66"/>
                  </a:solidFill>
                  <a:latin typeface="Arial" charset="0"/>
                  <a:cs typeface="Arial" charset="0"/>
                </a:rPr>
                <a:t>Luke</a:t>
              </a:r>
            </a:p>
          </p:txBody>
        </p:sp>
        <p:sp>
          <p:nvSpPr>
            <p:cNvPr id="572440" name="Text Box 8"/>
            <p:cNvSpPr txBox="1">
              <a:spLocks noChangeArrowheads="1"/>
            </p:cNvSpPr>
            <p:nvPr/>
          </p:nvSpPr>
          <p:spPr bwMode="auto">
            <a:xfrm rot="-5400000">
              <a:off x="1492" y="939"/>
              <a:ext cx="502" cy="252"/>
            </a:xfrm>
            <a:prstGeom prst="rect">
              <a:avLst/>
            </a:prstGeom>
            <a:solidFill>
              <a:srgbClr val="FFCCFF"/>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66"/>
                  </a:solidFill>
                  <a:latin typeface="Arial" charset="0"/>
                  <a:cs typeface="Arial" charset="0"/>
                </a:rPr>
                <a:t>John</a:t>
              </a:r>
            </a:p>
          </p:txBody>
        </p:sp>
      </p:grpSp>
      <p:sp>
        <p:nvSpPr>
          <p:cNvPr id="4105" name="Text Box 9"/>
          <p:cNvSpPr txBox="1">
            <a:spLocks noChangeArrowheads="1"/>
          </p:cNvSpPr>
          <p:nvPr/>
        </p:nvSpPr>
        <p:spPr bwMode="auto">
          <a:xfrm>
            <a:off x="693738" y="762000"/>
            <a:ext cx="1860550" cy="42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solidFill>
                  <a:srgbClr val="003366"/>
                </a:solidFill>
                <a:latin typeface="Arial" charset="0"/>
                <a:cs typeface="Arial" charset="0"/>
              </a:rPr>
              <a:t>The Gospels</a:t>
            </a:r>
          </a:p>
        </p:txBody>
      </p:sp>
      <p:sp>
        <p:nvSpPr>
          <p:cNvPr id="4106" name="Text Box 10"/>
          <p:cNvSpPr txBox="1">
            <a:spLocks noChangeArrowheads="1"/>
          </p:cNvSpPr>
          <p:nvPr/>
        </p:nvSpPr>
        <p:spPr bwMode="auto">
          <a:xfrm>
            <a:off x="4953000" y="762000"/>
            <a:ext cx="1533525"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solidFill>
                  <a:srgbClr val="003366"/>
                </a:solidFill>
                <a:latin typeface="Arial" charset="0"/>
                <a:cs typeface="Arial" charset="0"/>
              </a:rPr>
              <a:t>History</a:t>
            </a:r>
          </a:p>
        </p:txBody>
      </p:sp>
      <p:sp>
        <p:nvSpPr>
          <p:cNvPr id="4107" name="Text Box 11"/>
          <p:cNvSpPr txBox="1">
            <a:spLocks noChangeArrowheads="1"/>
          </p:cNvSpPr>
          <p:nvPr/>
        </p:nvSpPr>
        <p:spPr bwMode="auto">
          <a:xfrm>
            <a:off x="1403350" y="2570163"/>
            <a:ext cx="4267200"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solidFill>
                  <a:srgbClr val="003366"/>
                </a:solidFill>
                <a:latin typeface="Arial" charset="0"/>
                <a:cs typeface="Arial" charset="0"/>
              </a:rPr>
              <a:t>Letters by Paul</a:t>
            </a:r>
          </a:p>
        </p:txBody>
      </p:sp>
      <p:grpSp>
        <p:nvGrpSpPr>
          <p:cNvPr id="3" name="Group 12"/>
          <p:cNvGrpSpPr>
            <a:grpSpLocks/>
          </p:cNvGrpSpPr>
          <p:nvPr/>
        </p:nvGrpSpPr>
        <p:grpSpPr bwMode="auto">
          <a:xfrm>
            <a:off x="271463" y="2665413"/>
            <a:ext cx="8632825" cy="2181227"/>
            <a:chOff x="171" y="1588"/>
            <a:chExt cx="5438" cy="1374"/>
          </a:xfrm>
          <a:solidFill>
            <a:srgbClr val="CCFFCC"/>
          </a:solidFill>
        </p:grpSpPr>
        <p:sp>
          <p:nvSpPr>
            <p:cNvPr id="18454" name="Text Box 13"/>
            <p:cNvSpPr txBox="1">
              <a:spLocks noChangeArrowheads="1"/>
            </p:cNvSpPr>
            <p:nvPr/>
          </p:nvSpPr>
          <p:spPr bwMode="auto">
            <a:xfrm rot="16200000">
              <a:off x="-80" y="2459"/>
              <a:ext cx="754" cy="252"/>
            </a:xfrm>
            <a:prstGeom prst="rect">
              <a:avLst/>
            </a:prstGeom>
            <a:grpFill/>
            <a:ln w="12700">
              <a:solidFill>
                <a:schemeClr val="tx1"/>
              </a:solidFill>
              <a:miter lim="800000"/>
              <a:headEnd/>
              <a:tailEnd/>
            </a:ln>
          </p:spPr>
          <p:txBody>
            <a:bodyPr wrap="none">
              <a:spAutoFit/>
            </a:bodyPr>
            <a:lstStyle/>
            <a:p>
              <a:pPr>
                <a:defRPr/>
              </a:pPr>
              <a:r>
                <a:rPr lang="en-US" sz="2000" b="1">
                  <a:solidFill>
                    <a:srgbClr val="003366"/>
                  </a:solidFill>
                  <a:latin typeface="Arial"/>
                  <a:ea typeface="+mn-ea"/>
                  <a:cs typeface="Arial"/>
                </a:rPr>
                <a:t>Romans</a:t>
              </a:r>
            </a:p>
          </p:txBody>
        </p:sp>
        <p:sp>
          <p:nvSpPr>
            <p:cNvPr id="18455" name="Text Box 14"/>
            <p:cNvSpPr txBox="1">
              <a:spLocks noChangeArrowheads="1"/>
            </p:cNvSpPr>
            <p:nvPr/>
          </p:nvSpPr>
          <p:spPr bwMode="auto">
            <a:xfrm rot="16200000">
              <a:off x="149" y="2261"/>
              <a:ext cx="1149" cy="252"/>
            </a:xfrm>
            <a:prstGeom prst="rect">
              <a:avLst/>
            </a:prstGeom>
            <a:grpFill/>
            <a:ln w="12700">
              <a:solidFill>
                <a:schemeClr val="tx1"/>
              </a:solidFill>
              <a:miter lim="800000"/>
              <a:headEnd/>
              <a:tailEnd/>
            </a:ln>
          </p:spPr>
          <p:txBody>
            <a:bodyPr wrap="none">
              <a:spAutoFit/>
            </a:bodyPr>
            <a:lstStyle/>
            <a:p>
              <a:pPr>
                <a:defRPr/>
              </a:pPr>
              <a:r>
                <a:rPr lang="en-US" sz="2000" b="1">
                  <a:solidFill>
                    <a:srgbClr val="003366"/>
                  </a:solidFill>
                  <a:latin typeface="Arial"/>
                  <a:ea typeface="+mn-ea"/>
                  <a:cs typeface="Arial"/>
                </a:rPr>
                <a:t>1 Corinthians</a:t>
              </a:r>
            </a:p>
          </p:txBody>
        </p:sp>
        <p:sp>
          <p:nvSpPr>
            <p:cNvPr id="18456" name="Text Box 15"/>
            <p:cNvSpPr txBox="1">
              <a:spLocks noChangeArrowheads="1"/>
            </p:cNvSpPr>
            <p:nvPr/>
          </p:nvSpPr>
          <p:spPr bwMode="auto">
            <a:xfrm rot="16200000">
              <a:off x="569" y="2261"/>
              <a:ext cx="1149" cy="252"/>
            </a:xfrm>
            <a:prstGeom prst="rect">
              <a:avLst/>
            </a:prstGeom>
            <a:grpFill/>
            <a:ln w="12700">
              <a:solidFill>
                <a:schemeClr val="tx1"/>
              </a:solidFill>
              <a:miter lim="800000"/>
              <a:headEnd/>
              <a:tailEnd/>
            </a:ln>
          </p:spPr>
          <p:txBody>
            <a:bodyPr wrap="none">
              <a:spAutoFit/>
            </a:bodyPr>
            <a:lstStyle/>
            <a:p>
              <a:pPr>
                <a:defRPr/>
              </a:pPr>
              <a:r>
                <a:rPr lang="en-US" sz="2000" b="1">
                  <a:solidFill>
                    <a:srgbClr val="003366"/>
                  </a:solidFill>
                  <a:latin typeface="Arial"/>
                  <a:ea typeface="+mn-ea"/>
                  <a:cs typeface="Arial"/>
                </a:rPr>
                <a:t>2 Corinthians</a:t>
              </a:r>
            </a:p>
          </p:txBody>
        </p:sp>
        <p:sp>
          <p:nvSpPr>
            <p:cNvPr id="18457" name="Text Box 16"/>
            <p:cNvSpPr txBox="1">
              <a:spLocks noChangeArrowheads="1"/>
            </p:cNvSpPr>
            <p:nvPr/>
          </p:nvSpPr>
          <p:spPr bwMode="auto">
            <a:xfrm rot="16200000">
              <a:off x="1162" y="2414"/>
              <a:ext cx="844" cy="252"/>
            </a:xfrm>
            <a:prstGeom prst="rect">
              <a:avLst/>
            </a:prstGeom>
            <a:grpFill/>
            <a:ln w="12700">
              <a:solidFill>
                <a:schemeClr val="tx1"/>
              </a:solidFill>
              <a:miter lim="800000"/>
              <a:headEnd/>
              <a:tailEnd/>
            </a:ln>
          </p:spPr>
          <p:txBody>
            <a:bodyPr wrap="none">
              <a:spAutoFit/>
            </a:bodyPr>
            <a:lstStyle/>
            <a:p>
              <a:pPr>
                <a:defRPr/>
              </a:pPr>
              <a:r>
                <a:rPr lang="en-US" sz="2000" b="1">
                  <a:solidFill>
                    <a:srgbClr val="003366"/>
                  </a:solidFill>
                  <a:latin typeface="Arial"/>
                  <a:ea typeface="+mn-ea"/>
                  <a:cs typeface="Arial"/>
                </a:rPr>
                <a:t>Galatians</a:t>
              </a:r>
            </a:p>
          </p:txBody>
        </p:sp>
        <p:sp>
          <p:nvSpPr>
            <p:cNvPr id="18458" name="Text Box 17"/>
            <p:cNvSpPr txBox="1">
              <a:spLocks noChangeArrowheads="1"/>
            </p:cNvSpPr>
            <p:nvPr/>
          </p:nvSpPr>
          <p:spPr bwMode="auto">
            <a:xfrm rot="16200000">
              <a:off x="1554" y="2374"/>
              <a:ext cx="924" cy="252"/>
            </a:xfrm>
            <a:prstGeom prst="rect">
              <a:avLst/>
            </a:prstGeom>
            <a:grpFill/>
            <a:ln w="12700">
              <a:solidFill>
                <a:schemeClr val="tx1"/>
              </a:solidFill>
              <a:miter lim="800000"/>
              <a:headEnd/>
              <a:tailEnd/>
            </a:ln>
          </p:spPr>
          <p:txBody>
            <a:bodyPr wrap="none">
              <a:spAutoFit/>
            </a:bodyPr>
            <a:lstStyle/>
            <a:p>
              <a:pPr>
                <a:defRPr/>
              </a:pPr>
              <a:r>
                <a:rPr lang="en-US" sz="2000" b="1">
                  <a:solidFill>
                    <a:srgbClr val="003366"/>
                  </a:solidFill>
                  <a:latin typeface="Arial"/>
                  <a:ea typeface="+mn-ea"/>
                  <a:cs typeface="Arial"/>
                </a:rPr>
                <a:t>Ephesians</a:t>
              </a:r>
            </a:p>
          </p:txBody>
        </p:sp>
        <p:sp>
          <p:nvSpPr>
            <p:cNvPr id="18459" name="Text Box 18"/>
            <p:cNvSpPr txBox="1">
              <a:spLocks noChangeArrowheads="1"/>
            </p:cNvSpPr>
            <p:nvPr/>
          </p:nvSpPr>
          <p:spPr bwMode="auto">
            <a:xfrm rot="16200000">
              <a:off x="1959" y="2347"/>
              <a:ext cx="978" cy="252"/>
            </a:xfrm>
            <a:prstGeom prst="rect">
              <a:avLst/>
            </a:prstGeom>
            <a:grpFill/>
            <a:ln w="12700">
              <a:solidFill>
                <a:schemeClr val="tx1"/>
              </a:solidFill>
              <a:miter lim="800000"/>
              <a:headEnd/>
              <a:tailEnd/>
            </a:ln>
          </p:spPr>
          <p:txBody>
            <a:bodyPr wrap="none">
              <a:spAutoFit/>
            </a:bodyPr>
            <a:lstStyle/>
            <a:p>
              <a:pPr>
                <a:defRPr/>
              </a:pPr>
              <a:r>
                <a:rPr lang="en-US" sz="2000" b="1">
                  <a:solidFill>
                    <a:srgbClr val="003366"/>
                  </a:solidFill>
                  <a:latin typeface="Arial"/>
                  <a:ea typeface="+mn-ea"/>
                  <a:cs typeface="Arial"/>
                </a:rPr>
                <a:t>Philippians</a:t>
              </a:r>
            </a:p>
          </p:txBody>
        </p:sp>
        <p:sp>
          <p:nvSpPr>
            <p:cNvPr id="18460" name="Text Box 19"/>
            <p:cNvSpPr txBox="1">
              <a:spLocks noChangeArrowheads="1"/>
            </p:cNvSpPr>
            <p:nvPr/>
          </p:nvSpPr>
          <p:spPr bwMode="auto">
            <a:xfrm rot="16200000">
              <a:off x="2345" y="2347"/>
              <a:ext cx="978" cy="252"/>
            </a:xfrm>
            <a:prstGeom prst="rect">
              <a:avLst/>
            </a:prstGeom>
            <a:grpFill/>
            <a:ln w="12700">
              <a:solidFill>
                <a:schemeClr val="tx1"/>
              </a:solidFill>
              <a:miter lim="800000"/>
              <a:headEnd/>
              <a:tailEnd/>
            </a:ln>
          </p:spPr>
          <p:txBody>
            <a:bodyPr wrap="none">
              <a:spAutoFit/>
            </a:bodyPr>
            <a:lstStyle/>
            <a:p>
              <a:pPr>
                <a:defRPr/>
              </a:pPr>
              <a:r>
                <a:rPr lang="en-US" sz="2000" b="1">
                  <a:solidFill>
                    <a:srgbClr val="003366"/>
                  </a:solidFill>
                  <a:latin typeface="Arial"/>
                  <a:ea typeface="+mn-ea"/>
                  <a:cs typeface="Arial"/>
                </a:rPr>
                <a:t>Colossians</a:t>
              </a:r>
            </a:p>
          </p:txBody>
        </p:sp>
        <p:sp>
          <p:nvSpPr>
            <p:cNvPr id="18461" name="Text Box 20"/>
            <p:cNvSpPr txBox="1">
              <a:spLocks noChangeArrowheads="1"/>
            </p:cNvSpPr>
            <p:nvPr/>
          </p:nvSpPr>
          <p:spPr bwMode="auto">
            <a:xfrm rot="16200000">
              <a:off x="2577" y="2149"/>
              <a:ext cx="1373" cy="252"/>
            </a:xfrm>
            <a:prstGeom prst="rect">
              <a:avLst/>
            </a:prstGeom>
            <a:grpFill/>
            <a:ln w="12700">
              <a:solidFill>
                <a:schemeClr val="tx1"/>
              </a:solidFill>
              <a:miter lim="800000"/>
              <a:headEnd/>
              <a:tailEnd/>
            </a:ln>
          </p:spPr>
          <p:txBody>
            <a:bodyPr wrap="none">
              <a:spAutoFit/>
            </a:bodyPr>
            <a:lstStyle/>
            <a:p>
              <a:pPr>
                <a:defRPr/>
              </a:pPr>
              <a:r>
                <a:rPr lang="en-US" sz="2000" b="1" dirty="0">
                  <a:solidFill>
                    <a:srgbClr val="003366"/>
                  </a:solidFill>
                  <a:latin typeface="Arial"/>
                  <a:ea typeface="+mn-ea"/>
                  <a:cs typeface="Arial"/>
                </a:rPr>
                <a:t>1 Thessalonians</a:t>
              </a:r>
            </a:p>
          </p:txBody>
        </p:sp>
        <p:sp>
          <p:nvSpPr>
            <p:cNvPr id="18462" name="Text Box 21"/>
            <p:cNvSpPr txBox="1">
              <a:spLocks noChangeArrowheads="1"/>
            </p:cNvSpPr>
            <p:nvPr/>
          </p:nvSpPr>
          <p:spPr bwMode="auto">
            <a:xfrm rot="16200000">
              <a:off x="3057" y="2149"/>
              <a:ext cx="1373" cy="252"/>
            </a:xfrm>
            <a:prstGeom prst="rect">
              <a:avLst/>
            </a:prstGeom>
            <a:grpFill/>
            <a:ln w="12700">
              <a:solidFill>
                <a:schemeClr val="tx1"/>
              </a:solidFill>
              <a:miter lim="800000"/>
              <a:headEnd/>
              <a:tailEnd/>
            </a:ln>
          </p:spPr>
          <p:txBody>
            <a:bodyPr wrap="none">
              <a:spAutoFit/>
            </a:bodyPr>
            <a:lstStyle/>
            <a:p>
              <a:pPr>
                <a:defRPr/>
              </a:pPr>
              <a:r>
                <a:rPr lang="en-US" sz="2000" b="1">
                  <a:solidFill>
                    <a:srgbClr val="003366"/>
                  </a:solidFill>
                  <a:latin typeface="Arial"/>
                  <a:ea typeface="+mn-ea"/>
                  <a:cs typeface="Arial"/>
                </a:rPr>
                <a:t>2 Thessalonians</a:t>
              </a:r>
            </a:p>
          </p:txBody>
        </p:sp>
        <p:sp>
          <p:nvSpPr>
            <p:cNvPr id="18463" name="Text Box 22"/>
            <p:cNvSpPr txBox="1">
              <a:spLocks noChangeArrowheads="1"/>
            </p:cNvSpPr>
            <p:nvPr/>
          </p:nvSpPr>
          <p:spPr bwMode="auto">
            <a:xfrm rot="16200000">
              <a:off x="3734" y="2394"/>
              <a:ext cx="884" cy="252"/>
            </a:xfrm>
            <a:prstGeom prst="rect">
              <a:avLst/>
            </a:prstGeom>
            <a:grpFill/>
            <a:ln w="12700">
              <a:solidFill>
                <a:schemeClr val="tx1"/>
              </a:solidFill>
              <a:miter lim="800000"/>
              <a:headEnd/>
              <a:tailEnd/>
            </a:ln>
          </p:spPr>
          <p:txBody>
            <a:bodyPr wrap="none">
              <a:spAutoFit/>
            </a:bodyPr>
            <a:lstStyle/>
            <a:p>
              <a:pPr>
                <a:defRPr/>
              </a:pPr>
              <a:r>
                <a:rPr lang="en-US" sz="2000" b="1">
                  <a:solidFill>
                    <a:srgbClr val="003366"/>
                  </a:solidFill>
                  <a:latin typeface="Arial"/>
                  <a:ea typeface="+mn-ea"/>
                  <a:cs typeface="Arial"/>
                </a:rPr>
                <a:t>1 Timothy</a:t>
              </a:r>
            </a:p>
          </p:txBody>
        </p:sp>
        <p:sp>
          <p:nvSpPr>
            <p:cNvPr id="18464" name="Text Box 23"/>
            <p:cNvSpPr txBox="1">
              <a:spLocks noChangeArrowheads="1"/>
            </p:cNvSpPr>
            <p:nvPr/>
          </p:nvSpPr>
          <p:spPr bwMode="auto">
            <a:xfrm rot="16200000">
              <a:off x="4166" y="2394"/>
              <a:ext cx="884" cy="252"/>
            </a:xfrm>
            <a:prstGeom prst="rect">
              <a:avLst/>
            </a:prstGeom>
            <a:grpFill/>
            <a:ln w="12700">
              <a:solidFill>
                <a:schemeClr val="tx1"/>
              </a:solidFill>
              <a:miter lim="800000"/>
              <a:headEnd/>
              <a:tailEnd/>
            </a:ln>
          </p:spPr>
          <p:txBody>
            <a:bodyPr wrap="none">
              <a:spAutoFit/>
            </a:bodyPr>
            <a:lstStyle/>
            <a:p>
              <a:pPr>
                <a:defRPr/>
              </a:pPr>
              <a:r>
                <a:rPr lang="en-US" sz="2000" b="1">
                  <a:solidFill>
                    <a:srgbClr val="003366"/>
                  </a:solidFill>
                  <a:latin typeface="Arial"/>
                  <a:ea typeface="+mn-ea"/>
                  <a:cs typeface="Arial"/>
                </a:rPr>
                <a:t>2 Timothy</a:t>
              </a:r>
            </a:p>
          </p:txBody>
        </p:sp>
        <p:sp>
          <p:nvSpPr>
            <p:cNvPr id="18465" name="Text Box 24"/>
            <p:cNvSpPr txBox="1">
              <a:spLocks noChangeArrowheads="1"/>
            </p:cNvSpPr>
            <p:nvPr/>
          </p:nvSpPr>
          <p:spPr bwMode="auto">
            <a:xfrm rot="16200000">
              <a:off x="4792" y="2586"/>
              <a:ext cx="499" cy="252"/>
            </a:xfrm>
            <a:prstGeom prst="rect">
              <a:avLst/>
            </a:prstGeom>
            <a:grpFill/>
            <a:ln w="12700">
              <a:solidFill>
                <a:schemeClr val="tx1"/>
              </a:solidFill>
              <a:miter lim="800000"/>
              <a:headEnd/>
              <a:tailEnd/>
            </a:ln>
          </p:spPr>
          <p:txBody>
            <a:bodyPr wrap="none">
              <a:spAutoFit/>
            </a:bodyPr>
            <a:lstStyle/>
            <a:p>
              <a:pPr>
                <a:defRPr/>
              </a:pPr>
              <a:r>
                <a:rPr lang="en-US" sz="2000" b="1">
                  <a:solidFill>
                    <a:srgbClr val="003366"/>
                  </a:solidFill>
                  <a:latin typeface="Arial"/>
                  <a:ea typeface="+mn-ea"/>
                  <a:cs typeface="Arial"/>
                </a:rPr>
                <a:t>Titus</a:t>
              </a:r>
            </a:p>
          </p:txBody>
        </p:sp>
        <p:sp>
          <p:nvSpPr>
            <p:cNvPr id="18466" name="Text Box 25"/>
            <p:cNvSpPr txBox="1">
              <a:spLocks noChangeArrowheads="1"/>
            </p:cNvSpPr>
            <p:nvPr/>
          </p:nvSpPr>
          <p:spPr bwMode="auto">
            <a:xfrm rot="16200000">
              <a:off x="5061" y="2414"/>
              <a:ext cx="843" cy="252"/>
            </a:xfrm>
            <a:prstGeom prst="rect">
              <a:avLst/>
            </a:prstGeom>
            <a:grpFill/>
            <a:ln w="12700">
              <a:solidFill>
                <a:schemeClr val="tx1"/>
              </a:solidFill>
              <a:miter lim="800000"/>
              <a:headEnd/>
              <a:tailEnd/>
            </a:ln>
          </p:spPr>
          <p:txBody>
            <a:bodyPr wrap="none">
              <a:spAutoFit/>
            </a:bodyPr>
            <a:lstStyle/>
            <a:p>
              <a:pPr>
                <a:defRPr/>
              </a:pPr>
              <a:r>
                <a:rPr lang="en-US" sz="2000" b="1">
                  <a:solidFill>
                    <a:srgbClr val="003366"/>
                  </a:solidFill>
                  <a:latin typeface="Arial"/>
                  <a:ea typeface="+mn-ea"/>
                  <a:cs typeface="Arial"/>
                </a:rPr>
                <a:t>Philemon</a:t>
              </a:r>
            </a:p>
          </p:txBody>
        </p:sp>
      </p:grpSp>
      <p:sp>
        <p:nvSpPr>
          <p:cNvPr id="4122" name="Text Box 26"/>
          <p:cNvSpPr txBox="1">
            <a:spLocks noChangeArrowheads="1"/>
          </p:cNvSpPr>
          <p:nvPr/>
        </p:nvSpPr>
        <p:spPr bwMode="auto">
          <a:xfrm>
            <a:off x="965200" y="4983163"/>
            <a:ext cx="3302000"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solidFill>
                  <a:srgbClr val="003366"/>
                </a:solidFill>
                <a:latin typeface="Arial" charset="0"/>
                <a:cs typeface="Arial" charset="0"/>
              </a:rPr>
              <a:t>General Letters</a:t>
            </a:r>
          </a:p>
        </p:txBody>
      </p:sp>
      <p:sp>
        <p:nvSpPr>
          <p:cNvPr id="4123" name="Text Box 27"/>
          <p:cNvSpPr txBox="1">
            <a:spLocks noChangeArrowheads="1"/>
          </p:cNvSpPr>
          <p:nvPr/>
        </p:nvSpPr>
        <p:spPr bwMode="auto">
          <a:xfrm>
            <a:off x="6618288" y="4876800"/>
            <a:ext cx="1457325" cy="42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solidFill>
                  <a:srgbClr val="003366"/>
                </a:solidFill>
                <a:latin typeface="Arial" charset="0"/>
                <a:cs typeface="Arial" charset="0"/>
              </a:rPr>
              <a:t>Prophecy</a:t>
            </a:r>
          </a:p>
        </p:txBody>
      </p:sp>
      <p:sp>
        <p:nvSpPr>
          <p:cNvPr id="4124" name="Text Box 28"/>
          <p:cNvSpPr txBox="1">
            <a:spLocks noChangeArrowheads="1"/>
          </p:cNvSpPr>
          <p:nvPr/>
        </p:nvSpPr>
        <p:spPr bwMode="auto">
          <a:xfrm rot="-5400000">
            <a:off x="6625431" y="5901532"/>
            <a:ext cx="1481137" cy="400050"/>
          </a:xfrm>
          <a:prstGeom prst="rect">
            <a:avLst/>
          </a:prstGeom>
          <a:solidFill>
            <a:srgbClr val="0000FF"/>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chemeClr val="bg1"/>
                </a:solidFill>
                <a:latin typeface="Arial" charset="0"/>
                <a:cs typeface="Arial" charset="0"/>
              </a:rPr>
              <a:t>Revelation</a:t>
            </a:r>
          </a:p>
        </p:txBody>
      </p:sp>
      <p:grpSp>
        <p:nvGrpSpPr>
          <p:cNvPr id="4" name="Group 29"/>
          <p:cNvGrpSpPr>
            <a:grpSpLocks/>
          </p:cNvGrpSpPr>
          <p:nvPr/>
        </p:nvGrpSpPr>
        <p:grpSpPr bwMode="auto">
          <a:xfrm>
            <a:off x="260350" y="5257800"/>
            <a:ext cx="4997450" cy="1254125"/>
            <a:chOff x="164" y="3312"/>
            <a:chExt cx="3148" cy="790"/>
          </a:xfrm>
        </p:grpSpPr>
        <p:sp>
          <p:nvSpPr>
            <p:cNvPr id="572429" name="Text Box 30"/>
            <p:cNvSpPr txBox="1">
              <a:spLocks noChangeArrowheads="1"/>
            </p:cNvSpPr>
            <p:nvPr/>
          </p:nvSpPr>
          <p:spPr bwMode="auto">
            <a:xfrm rot="-5400000">
              <a:off x="-105" y="3581"/>
              <a:ext cx="790"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66"/>
                  </a:solidFill>
                  <a:latin typeface="Arial" charset="0"/>
                  <a:cs typeface="Arial" charset="0"/>
                </a:rPr>
                <a:t>Hebrews</a:t>
              </a:r>
            </a:p>
          </p:txBody>
        </p:sp>
        <p:sp>
          <p:nvSpPr>
            <p:cNvPr id="572430" name="Text Box 31"/>
            <p:cNvSpPr txBox="1">
              <a:spLocks noChangeArrowheads="1"/>
            </p:cNvSpPr>
            <p:nvPr/>
          </p:nvSpPr>
          <p:spPr bwMode="auto">
            <a:xfrm rot="-5400000">
              <a:off x="361" y="3666"/>
              <a:ext cx="619"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66"/>
                  </a:solidFill>
                  <a:latin typeface="Arial" charset="0"/>
                  <a:cs typeface="Arial" charset="0"/>
                </a:rPr>
                <a:t>James</a:t>
              </a:r>
            </a:p>
          </p:txBody>
        </p:sp>
        <p:sp>
          <p:nvSpPr>
            <p:cNvPr id="572431" name="Text Box 32"/>
            <p:cNvSpPr txBox="1">
              <a:spLocks noChangeArrowheads="1"/>
            </p:cNvSpPr>
            <p:nvPr/>
          </p:nvSpPr>
          <p:spPr bwMode="auto">
            <a:xfrm rot="-5400000">
              <a:off x="774" y="3647"/>
              <a:ext cx="658"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66"/>
                  </a:solidFill>
                  <a:latin typeface="Arial" charset="0"/>
                  <a:cs typeface="Arial" charset="0"/>
                </a:rPr>
                <a:t>1 Peter</a:t>
              </a:r>
            </a:p>
          </p:txBody>
        </p:sp>
        <p:sp>
          <p:nvSpPr>
            <p:cNvPr id="572432" name="Text Box 33"/>
            <p:cNvSpPr txBox="1">
              <a:spLocks noChangeArrowheads="1"/>
            </p:cNvSpPr>
            <p:nvPr/>
          </p:nvSpPr>
          <p:spPr bwMode="auto">
            <a:xfrm rot="-5400000">
              <a:off x="1177" y="3647"/>
              <a:ext cx="658"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66"/>
                  </a:solidFill>
                  <a:latin typeface="Arial" charset="0"/>
                  <a:cs typeface="Arial" charset="0"/>
                </a:rPr>
                <a:t>2 Peter</a:t>
              </a:r>
            </a:p>
          </p:txBody>
        </p:sp>
        <p:sp>
          <p:nvSpPr>
            <p:cNvPr id="572433" name="Text Box 34"/>
            <p:cNvSpPr txBox="1">
              <a:spLocks noChangeArrowheads="1"/>
            </p:cNvSpPr>
            <p:nvPr/>
          </p:nvSpPr>
          <p:spPr bwMode="auto">
            <a:xfrm rot="-5400000">
              <a:off x="1602" y="3657"/>
              <a:ext cx="637"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66"/>
                  </a:solidFill>
                  <a:latin typeface="Arial" charset="0"/>
                  <a:cs typeface="Arial" charset="0"/>
                </a:rPr>
                <a:t>1 John</a:t>
              </a:r>
            </a:p>
          </p:txBody>
        </p:sp>
        <p:sp>
          <p:nvSpPr>
            <p:cNvPr id="572434" name="Text Box 35"/>
            <p:cNvSpPr txBox="1">
              <a:spLocks noChangeArrowheads="1"/>
            </p:cNvSpPr>
            <p:nvPr/>
          </p:nvSpPr>
          <p:spPr bwMode="auto">
            <a:xfrm rot="-5400000">
              <a:off x="2034" y="3657"/>
              <a:ext cx="637"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66"/>
                  </a:solidFill>
                  <a:latin typeface="Arial" charset="0"/>
                  <a:cs typeface="Arial" charset="0"/>
                </a:rPr>
                <a:t>2 John</a:t>
              </a:r>
            </a:p>
          </p:txBody>
        </p:sp>
        <p:sp>
          <p:nvSpPr>
            <p:cNvPr id="572435" name="Text Box 36"/>
            <p:cNvSpPr txBox="1">
              <a:spLocks noChangeArrowheads="1"/>
            </p:cNvSpPr>
            <p:nvPr/>
          </p:nvSpPr>
          <p:spPr bwMode="auto">
            <a:xfrm rot="-5400000">
              <a:off x="2467" y="3657"/>
              <a:ext cx="637"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66"/>
                  </a:solidFill>
                  <a:latin typeface="Arial" charset="0"/>
                  <a:cs typeface="Arial" charset="0"/>
                </a:rPr>
                <a:t>3 John</a:t>
              </a:r>
            </a:p>
          </p:txBody>
        </p:sp>
        <p:sp>
          <p:nvSpPr>
            <p:cNvPr id="572436" name="Text Box 37"/>
            <p:cNvSpPr txBox="1">
              <a:spLocks noChangeArrowheads="1"/>
            </p:cNvSpPr>
            <p:nvPr/>
          </p:nvSpPr>
          <p:spPr bwMode="auto">
            <a:xfrm rot="-5400000">
              <a:off x="2939" y="3729"/>
              <a:ext cx="493"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66"/>
                  </a:solidFill>
                  <a:latin typeface="Arial" charset="0"/>
                  <a:cs typeface="Arial" charset="0"/>
                </a:rPr>
                <a:t>Jude</a:t>
              </a:r>
            </a:p>
          </p:txBody>
        </p:sp>
      </p:grpSp>
      <p:sp>
        <p:nvSpPr>
          <p:cNvPr id="24589" name="Rectangle 38"/>
          <p:cNvSpPr>
            <a:spLocks noGrp="1" noChangeArrowheads="1"/>
          </p:cNvSpPr>
          <p:nvPr>
            <p:ph type="title" idx="4294967295"/>
          </p:nvPr>
        </p:nvSpPr>
        <p:spPr>
          <a:xfrm>
            <a:off x="0" y="0"/>
            <a:ext cx="9144000" cy="657225"/>
          </a:xfrm>
          <a:solidFill>
            <a:srgbClr val="800000"/>
          </a:solidFill>
        </p:spPr>
        <p:txBody>
          <a:bodyPr anchor="t">
            <a:spAutoFit/>
          </a:bodyPr>
          <a:lstStyle/>
          <a:p>
            <a:pPr algn="ctr" eaLnBrk="1" hangingPunct="1">
              <a:defRPr/>
            </a:pPr>
            <a:r>
              <a:rPr lang="en-US" sz="4000">
                <a:solidFill>
                  <a:srgbClr val="FFFFFF"/>
                </a:solidFill>
                <a:effectLst>
                  <a:outerShdw blurRad="38100" dist="38100" dir="2700000" algn="tl">
                    <a:srgbClr val="000000"/>
                  </a:outerShdw>
                </a:effectLst>
                <a:latin typeface="Arial"/>
                <a:ea typeface="ＭＳ Ｐゴシック" charset="0"/>
                <a:cs typeface="Arial"/>
              </a:rPr>
              <a:t>The New Testament Bookshelf</a:t>
            </a:r>
          </a:p>
        </p:txBody>
      </p:sp>
      <p:sp>
        <p:nvSpPr>
          <p:cNvPr id="572428" name="Text Box 5"/>
          <p:cNvSpPr txBox="1">
            <a:spLocks noChangeArrowheads="1"/>
          </p:cNvSpPr>
          <p:nvPr/>
        </p:nvSpPr>
        <p:spPr bwMode="auto">
          <a:xfrm>
            <a:off x="8578850" y="152400"/>
            <a:ext cx="469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22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105"/>
                                        </p:tgtEl>
                                        <p:attrNameLst>
                                          <p:attrName>style.visibility</p:attrName>
                                        </p:attrNameLst>
                                      </p:cBhvr>
                                      <p:to>
                                        <p:strVal val="visible"/>
                                      </p:to>
                                    </p:set>
                                    <p:anim calcmode="lin" valueType="num">
                                      <p:cBhvr additive="base">
                                        <p:cTn id="7" dur="500" fill="hold"/>
                                        <p:tgtEl>
                                          <p:spTgt spid="4105"/>
                                        </p:tgtEl>
                                        <p:attrNameLst>
                                          <p:attrName>ppt_x</p:attrName>
                                        </p:attrNameLst>
                                      </p:cBhvr>
                                      <p:tavLst>
                                        <p:tav tm="0">
                                          <p:val>
                                            <p:strVal val="#ppt_x"/>
                                          </p:val>
                                        </p:tav>
                                        <p:tav tm="100000">
                                          <p:val>
                                            <p:strVal val="#ppt_x"/>
                                          </p:val>
                                        </p:tav>
                                      </p:tavLst>
                                    </p:anim>
                                    <p:anim calcmode="lin" valueType="num">
                                      <p:cBhvr additive="base">
                                        <p:cTn id="8" dur="500" fill="hold"/>
                                        <p:tgtEl>
                                          <p:spTgt spid="4105"/>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4106"/>
                                        </p:tgtEl>
                                        <p:attrNameLst>
                                          <p:attrName>style.visibility</p:attrName>
                                        </p:attrNameLst>
                                      </p:cBhvr>
                                      <p:to>
                                        <p:strVal val="visible"/>
                                      </p:to>
                                    </p:set>
                                    <p:anim calcmode="lin" valueType="num">
                                      <p:cBhvr additive="base">
                                        <p:cTn id="17" dur="500" fill="hold"/>
                                        <p:tgtEl>
                                          <p:spTgt spid="4106"/>
                                        </p:tgtEl>
                                        <p:attrNameLst>
                                          <p:attrName>ppt_x</p:attrName>
                                        </p:attrNameLst>
                                      </p:cBhvr>
                                      <p:tavLst>
                                        <p:tav tm="0">
                                          <p:val>
                                            <p:strVal val="#ppt_x"/>
                                          </p:val>
                                        </p:tav>
                                        <p:tav tm="100000">
                                          <p:val>
                                            <p:strVal val="#ppt_x"/>
                                          </p:val>
                                        </p:tav>
                                      </p:tavLst>
                                    </p:anim>
                                    <p:anim calcmode="lin" valueType="num">
                                      <p:cBhvr additive="base">
                                        <p:cTn id="18" dur="500" fill="hold"/>
                                        <p:tgtEl>
                                          <p:spTgt spid="4106"/>
                                        </p:tgtEl>
                                        <p:attrNameLst>
                                          <p:attrName>ppt_y</p:attrName>
                                        </p:attrNameLst>
                                      </p:cBhvr>
                                      <p:tavLst>
                                        <p:tav tm="0">
                                          <p:val>
                                            <p:strVal val="0-#ppt_h/2"/>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4098"/>
                                        </p:tgtEl>
                                        <p:attrNameLst>
                                          <p:attrName>style.visibility</p:attrName>
                                        </p:attrNameLst>
                                      </p:cBhvr>
                                      <p:to>
                                        <p:strVal val="visible"/>
                                      </p:to>
                                    </p:set>
                                    <p:anim calcmode="lin" valueType="num">
                                      <p:cBhvr additive="base">
                                        <p:cTn id="21" dur="500" fill="hold"/>
                                        <p:tgtEl>
                                          <p:spTgt spid="4098"/>
                                        </p:tgtEl>
                                        <p:attrNameLst>
                                          <p:attrName>ppt_x</p:attrName>
                                        </p:attrNameLst>
                                      </p:cBhvr>
                                      <p:tavLst>
                                        <p:tav tm="0">
                                          <p:val>
                                            <p:strVal val="1+#ppt_w/2"/>
                                          </p:val>
                                        </p:tav>
                                        <p:tav tm="100000">
                                          <p:val>
                                            <p:strVal val="#ppt_x"/>
                                          </p:val>
                                        </p:tav>
                                      </p:tavLst>
                                    </p:anim>
                                    <p:anim calcmode="lin" valueType="num">
                                      <p:cBhvr additive="base">
                                        <p:cTn id="22"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4107"/>
                                        </p:tgtEl>
                                        <p:attrNameLst>
                                          <p:attrName>style.visibility</p:attrName>
                                        </p:attrNameLst>
                                      </p:cBhvr>
                                      <p:to>
                                        <p:strVal val="visible"/>
                                      </p:to>
                                    </p:set>
                                    <p:anim calcmode="lin" valueType="num">
                                      <p:cBhvr additive="base">
                                        <p:cTn id="27" dur="500" fill="hold"/>
                                        <p:tgtEl>
                                          <p:spTgt spid="4107"/>
                                        </p:tgtEl>
                                        <p:attrNameLst>
                                          <p:attrName>ppt_x</p:attrName>
                                        </p:attrNameLst>
                                      </p:cBhvr>
                                      <p:tavLst>
                                        <p:tav tm="0">
                                          <p:val>
                                            <p:strVal val="#ppt_x"/>
                                          </p:val>
                                        </p:tav>
                                        <p:tav tm="100000">
                                          <p:val>
                                            <p:strVal val="#ppt_x"/>
                                          </p:val>
                                        </p:tav>
                                      </p:tavLst>
                                    </p:anim>
                                    <p:anim calcmode="lin" valueType="num">
                                      <p:cBhvr additive="base">
                                        <p:cTn id="28" dur="500" fill="hold"/>
                                        <p:tgtEl>
                                          <p:spTgt spid="4107"/>
                                        </p:tgtEl>
                                        <p:attrNameLst>
                                          <p:attrName>ppt_y</p:attrName>
                                        </p:attrNameLst>
                                      </p:cBhvr>
                                      <p:tavLst>
                                        <p:tav tm="0">
                                          <p:val>
                                            <p:strVal val="0-#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4122"/>
                                        </p:tgtEl>
                                        <p:attrNameLst>
                                          <p:attrName>style.visibility</p:attrName>
                                        </p:attrNameLst>
                                      </p:cBhvr>
                                      <p:to>
                                        <p:strVal val="visible"/>
                                      </p:to>
                                    </p:set>
                                    <p:anim calcmode="lin" valueType="num">
                                      <p:cBhvr additive="base">
                                        <p:cTn id="37" dur="500" fill="hold"/>
                                        <p:tgtEl>
                                          <p:spTgt spid="4122"/>
                                        </p:tgtEl>
                                        <p:attrNameLst>
                                          <p:attrName>ppt_x</p:attrName>
                                        </p:attrNameLst>
                                      </p:cBhvr>
                                      <p:tavLst>
                                        <p:tav tm="0">
                                          <p:val>
                                            <p:strVal val="#ppt_x"/>
                                          </p:val>
                                        </p:tav>
                                        <p:tav tm="100000">
                                          <p:val>
                                            <p:strVal val="#ppt_x"/>
                                          </p:val>
                                        </p:tav>
                                      </p:tavLst>
                                    </p:anim>
                                    <p:anim calcmode="lin" valueType="num">
                                      <p:cBhvr additive="base">
                                        <p:cTn id="38" dur="500" fill="hold"/>
                                        <p:tgtEl>
                                          <p:spTgt spid="4122"/>
                                        </p:tgtEl>
                                        <p:attrNameLst>
                                          <p:attrName>ppt_y</p:attrName>
                                        </p:attrNameLst>
                                      </p:cBhvr>
                                      <p:tavLst>
                                        <p:tav tm="0">
                                          <p:val>
                                            <p:strVal val="0-#ppt_h/2"/>
                                          </p:val>
                                        </p:tav>
                                        <p:tav tm="100000">
                                          <p:val>
                                            <p:strVal val="#ppt_y"/>
                                          </p:val>
                                        </p:tav>
                                      </p:tavLst>
                                    </p:anim>
                                  </p:childTnLst>
                                </p:cTn>
                              </p:par>
                              <p:par>
                                <p:cTn id="39" presetID="2" presetClass="entr" presetSubtype="12"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0-#ppt_w/2"/>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1" fill="hold" grpId="0" nodeType="clickEffect">
                                  <p:stCondLst>
                                    <p:cond delay="0"/>
                                  </p:stCondLst>
                                  <p:childTnLst>
                                    <p:set>
                                      <p:cBhvr>
                                        <p:cTn id="46" dur="1" fill="hold">
                                          <p:stCondLst>
                                            <p:cond delay="0"/>
                                          </p:stCondLst>
                                        </p:cTn>
                                        <p:tgtEl>
                                          <p:spTgt spid="4123"/>
                                        </p:tgtEl>
                                        <p:attrNameLst>
                                          <p:attrName>style.visibility</p:attrName>
                                        </p:attrNameLst>
                                      </p:cBhvr>
                                      <p:to>
                                        <p:strVal val="visible"/>
                                      </p:to>
                                    </p:set>
                                    <p:anim calcmode="lin" valueType="num">
                                      <p:cBhvr additive="base">
                                        <p:cTn id="47" dur="500" fill="hold"/>
                                        <p:tgtEl>
                                          <p:spTgt spid="4123"/>
                                        </p:tgtEl>
                                        <p:attrNameLst>
                                          <p:attrName>ppt_x</p:attrName>
                                        </p:attrNameLst>
                                      </p:cBhvr>
                                      <p:tavLst>
                                        <p:tav tm="0">
                                          <p:val>
                                            <p:strVal val="#ppt_x"/>
                                          </p:val>
                                        </p:tav>
                                        <p:tav tm="100000">
                                          <p:val>
                                            <p:strVal val="#ppt_x"/>
                                          </p:val>
                                        </p:tav>
                                      </p:tavLst>
                                    </p:anim>
                                    <p:anim calcmode="lin" valueType="num">
                                      <p:cBhvr additive="base">
                                        <p:cTn id="48" dur="500" fill="hold"/>
                                        <p:tgtEl>
                                          <p:spTgt spid="4123"/>
                                        </p:tgtEl>
                                        <p:attrNameLst>
                                          <p:attrName>ppt_y</p:attrName>
                                        </p:attrNameLst>
                                      </p:cBhvr>
                                      <p:tavLst>
                                        <p:tav tm="0">
                                          <p:val>
                                            <p:strVal val="0-#ppt_h/2"/>
                                          </p:val>
                                        </p:tav>
                                        <p:tav tm="100000">
                                          <p:val>
                                            <p:strVal val="#ppt_y"/>
                                          </p:val>
                                        </p:tav>
                                      </p:tavLst>
                                    </p:anim>
                                  </p:childTnLst>
                                </p:cTn>
                              </p:par>
                              <p:par>
                                <p:cTn id="49" presetID="2" presetClass="entr" presetSubtype="6" fill="hold" grpId="0" nodeType="withEffect">
                                  <p:stCondLst>
                                    <p:cond delay="0"/>
                                  </p:stCondLst>
                                  <p:childTnLst>
                                    <p:set>
                                      <p:cBhvr>
                                        <p:cTn id="50" dur="1" fill="hold">
                                          <p:stCondLst>
                                            <p:cond delay="0"/>
                                          </p:stCondLst>
                                        </p:cTn>
                                        <p:tgtEl>
                                          <p:spTgt spid="4124"/>
                                        </p:tgtEl>
                                        <p:attrNameLst>
                                          <p:attrName>style.visibility</p:attrName>
                                        </p:attrNameLst>
                                      </p:cBhvr>
                                      <p:to>
                                        <p:strVal val="visible"/>
                                      </p:to>
                                    </p:set>
                                    <p:anim calcmode="lin" valueType="num">
                                      <p:cBhvr additive="base">
                                        <p:cTn id="51" dur="500" fill="hold"/>
                                        <p:tgtEl>
                                          <p:spTgt spid="4124"/>
                                        </p:tgtEl>
                                        <p:attrNameLst>
                                          <p:attrName>ppt_x</p:attrName>
                                        </p:attrNameLst>
                                      </p:cBhvr>
                                      <p:tavLst>
                                        <p:tav tm="0">
                                          <p:val>
                                            <p:strVal val="1+#ppt_w/2"/>
                                          </p:val>
                                        </p:tav>
                                        <p:tav tm="100000">
                                          <p:val>
                                            <p:strVal val="#ppt_x"/>
                                          </p:val>
                                        </p:tav>
                                      </p:tavLst>
                                    </p:anim>
                                    <p:anim calcmode="lin" valueType="num">
                                      <p:cBhvr additive="base">
                                        <p:cTn id="52" dur="500" fill="hold"/>
                                        <p:tgtEl>
                                          <p:spTgt spid="4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autoUpdateAnimBg="0"/>
      <p:bldP spid="4105" grpId="0" autoUpdateAnimBg="0"/>
      <p:bldP spid="4106" grpId="0" autoUpdateAnimBg="0"/>
      <p:bldP spid="4107" grpId="0" autoUpdateAnimBg="0"/>
      <p:bldP spid="4122" grpId="0" autoUpdateAnimBg="0"/>
      <p:bldP spid="4123" grpId="0" autoUpdateAnimBg="0"/>
      <p:bldP spid="4124" grpId="0" animBg="1"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idx="4294967295"/>
          </p:nvPr>
        </p:nvSpPr>
        <p:spPr>
          <a:xfrm>
            <a:off x="0" y="0"/>
            <a:ext cx="9144000" cy="584200"/>
          </a:xfrm>
          <a:gradFill flip="none" rotWithShape="1">
            <a:gsLst>
              <a:gs pos="0">
                <a:srgbClr val="333399"/>
              </a:gs>
              <a:gs pos="100000">
                <a:schemeClr val="tx2"/>
              </a:gs>
            </a:gsLst>
            <a:path path="rect">
              <a:fillToRect l="50000" t="50000" r="50000" b="50000"/>
            </a:path>
            <a:tileRect/>
          </a:gradFill>
        </p:spPr>
        <p:txBody>
          <a:bodyPr anchor="t">
            <a:spAutoFit/>
          </a:bodyPr>
          <a:lstStyle/>
          <a:p>
            <a:pPr eaLnBrk="1" hangingPunct="1">
              <a:defRPr/>
            </a:pPr>
            <a:r>
              <a:rPr lang="en-US" altLang="zh-CN" sz="3200" b="1" dirty="0">
                <a:solidFill>
                  <a:schemeClr val="bg1"/>
                </a:solidFill>
                <a:effectLst>
                  <a:outerShdw blurRad="38100" dist="38100" dir="2700000" algn="tl">
                    <a:srgbClr val="000000"/>
                  </a:outerShdw>
                </a:effectLst>
                <a:latin typeface="Arial" charset="0"/>
                <a:ea typeface="SimSun" charset="0"/>
                <a:cs typeface="SimSun" charset="0"/>
              </a:rPr>
              <a:t>The New Testament “Building”</a:t>
            </a:r>
            <a:endParaRPr lang="en-US" sz="3200" b="1" dirty="0">
              <a:solidFill>
                <a:schemeClr val="bg1"/>
              </a:solidFill>
              <a:effectLst>
                <a:outerShdw blurRad="38100" dist="38100" dir="2700000" algn="tl">
                  <a:srgbClr val="000000"/>
                </a:outerShdw>
              </a:effectLst>
              <a:latin typeface="Arial" charset="0"/>
              <a:ea typeface="ＭＳ Ｐゴシック" charset="0"/>
              <a:cs typeface="ＭＳ Ｐゴシック" charset="0"/>
            </a:endParaRPr>
          </a:p>
        </p:txBody>
      </p:sp>
      <p:pic>
        <p:nvPicPr>
          <p:cNvPr id="574466" name="Picture 5"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553200" y="2362200"/>
            <a:ext cx="1981200" cy="339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4467" name="Picture 6"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85800" y="2362200"/>
            <a:ext cx="1981200" cy="339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4468"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26F3F8-BFED-1E42-8CE1-F839B76FB968}" type="slidenum">
              <a:rPr lang="en-US" sz="1400">
                <a:solidFill>
                  <a:srgbClr val="000000"/>
                </a:solidFill>
              </a:rPr>
              <a:pPr eaLnBrk="1" hangingPunct="1"/>
              <a:t>128</a:t>
            </a:fld>
            <a:endParaRPr lang="en-US" sz="1400">
              <a:solidFill>
                <a:srgbClr val="000000"/>
              </a:solidFill>
            </a:endParaRPr>
          </a:p>
        </p:txBody>
      </p:sp>
      <p:sp>
        <p:nvSpPr>
          <p:cNvPr id="8" name="Isosceles Triangle 7"/>
          <p:cNvSpPr/>
          <p:nvPr/>
        </p:nvSpPr>
        <p:spPr>
          <a:xfrm>
            <a:off x="685800" y="762000"/>
            <a:ext cx="7848600" cy="1295400"/>
          </a:xfrm>
          <a:prstGeom prst="triangle">
            <a:avLst/>
          </a:prstGeom>
          <a:gradFill flip="none" rotWithShape="1">
            <a:gsLst>
              <a:gs pos="46000">
                <a:srgbClr val="D6B688"/>
              </a:gs>
              <a:gs pos="99000">
                <a:schemeClr val="tx2"/>
              </a:gs>
            </a:gsLst>
            <a:path path="shape">
              <a:fillToRect l="50000" t="50000" r="50000" b="50000"/>
            </a:path>
            <a:tileRect/>
          </a:gradFill>
          <a:ln w="57150"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latin typeface="Arial"/>
            </a:endParaRPr>
          </a:p>
        </p:txBody>
      </p:sp>
      <p:graphicFrame>
        <p:nvGraphicFramePr>
          <p:cNvPr id="5" name="Table 4"/>
          <p:cNvGraphicFramePr>
            <a:graphicFrameLocks noGrp="1"/>
          </p:cNvGraphicFramePr>
          <p:nvPr>
            <p:extLst>
              <p:ext uri="{D42A27DB-BD31-4B8C-83A1-F6EECF244321}">
                <p14:modId xmlns:p14="http://schemas.microsoft.com/office/powerpoint/2010/main" val="1525934050"/>
              </p:ext>
            </p:extLst>
          </p:nvPr>
        </p:nvGraphicFramePr>
        <p:xfrm>
          <a:off x="-35854" y="1676400"/>
          <a:ext cx="9256054" cy="5191760"/>
        </p:xfrm>
        <a:graphic>
          <a:graphicData uri="http://schemas.openxmlformats.org/drawingml/2006/table">
            <a:tbl>
              <a:tblPr firstRow="1" bandRow="1">
                <a:tableStyleId>{69CF1AB2-1976-4502-BF36-3FF5EA218861}</a:tableStyleId>
              </a:tblPr>
              <a:tblGrid>
                <a:gridCol w="736505">
                  <a:extLst>
                    <a:ext uri="{9D8B030D-6E8A-4147-A177-3AD203B41FA5}">
                      <a16:colId xmlns:a16="http://schemas.microsoft.com/office/drawing/2014/main" val="20000"/>
                    </a:ext>
                  </a:extLst>
                </a:gridCol>
                <a:gridCol w="1983270">
                  <a:extLst>
                    <a:ext uri="{9D8B030D-6E8A-4147-A177-3AD203B41FA5}">
                      <a16:colId xmlns:a16="http://schemas.microsoft.com/office/drawing/2014/main" val="20001"/>
                    </a:ext>
                  </a:extLst>
                </a:gridCol>
                <a:gridCol w="1787281">
                  <a:extLst>
                    <a:ext uri="{9D8B030D-6E8A-4147-A177-3AD203B41FA5}">
                      <a16:colId xmlns:a16="http://schemas.microsoft.com/office/drawing/2014/main" val="20002"/>
                    </a:ext>
                  </a:extLst>
                </a:gridCol>
                <a:gridCol w="119152">
                  <a:extLst>
                    <a:ext uri="{9D8B030D-6E8A-4147-A177-3AD203B41FA5}">
                      <a16:colId xmlns:a16="http://schemas.microsoft.com/office/drawing/2014/main" val="20003"/>
                    </a:ext>
                  </a:extLst>
                </a:gridCol>
                <a:gridCol w="1956618">
                  <a:extLst>
                    <a:ext uri="{9D8B030D-6E8A-4147-A177-3AD203B41FA5}">
                      <a16:colId xmlns:a16="http://schemas.microsoft.com/office/drawing/2014/main" val="20004"/>
                    </a:ext>
                  </a:extLst>
                </a:gridCol>
                <a:gridCol w="1973857">
                  <a:extLst>
                    <a:ext uri="{9D8B030D-6E8A-4147-A177-3AD203B41FA5}">
                      <a16:colId xmlns:a16="http://schemas.microsoft.com/office/drawing/2014/main" val="20005"/>
                    </a:ext>
                  </a:extLst>
                </a:gridCol>
                <a:gridCol w="699371">
                  <a:extLst>
                    <a:ext uri="{9D8B030D-6E8A-4147-A177-3AD203B41FA5}">
                      <a16:colId xmlns:a16="http://schemas.microsoft.com/office/drawing/2014/main" val="20006"/>
                    </a:ext>
                  </a:extLst>
                </a:gridCol>
              </a:tblGrid>
              <a:tr h="370840">
                <a:tc gridSpan="7">
                  <a:txBody>
                    <a:bodyPr/>
                    <a:lstStyle/>
                    <a:p>
                      <a:pPr algn="ctr"/>
                      <a:r>
                        <a:rPr lang="en-US" dirty="0">
                          <a:solidFill>
                            <a:schemeClr val="bg1"/>
                          </a:solidFill>
                          <a:effectLst>
                            <a:outerShdw blurRad="38100" dist="38100" dir="2700000" algn="tl">
                              <a:srgbClr val="000000">
                                <a:alpha val="43137"/>
                              </a:srgbClr>
                            </a:outerShdw>
                          </a:effectLst>
                        </a:rPr>
                        <a:t>Paul</a:t>
                      </a:r>
                      <a:r>
                        <a:rPr lang="mr-IN" dirty="0">
                          <a:solidFill>
                            <a:schemeClr val="bg1"/>
                          </a:solidFill>
                          <a:effectLst>
                            <a:outerShdw blurRad="38100" dist="38100" dir="2700000" algn="tl">
                              <a:srgbClr val="000000">
                                <a:alpha val="43137"/>
                              </a:srgbClr>
                            </a:outerShdw>
                          </a:effectLst>
                        </a:rPr>
                        <a:t>'</a:t>
                      </a:r>
                      <a:r>
                        <a:rPr lang="en-US" dirty="0">
                          <a:solidFill>
                            <a:schemeClr val="bg1"/>
                          </a:solidFill>
                          <a:effectLst>
                            <a:outerShdw blurRad="38100" dist="38100" dir="2700000" algn="tl">
                              <a:srgbClr val="000000">
                                <a:alpha val="43137"/>
                              </a:srgbClr>
                            </a:outerShdw>
                          </a:effectLst>
                        </a:rPr>
                        <a:t>'s Letters</a:t>
                      </a:r>
                      <a:r>
                        <a:rPr lang="en-US" baseline="0" dirty="0">
                          <a:solidFill>
                            <a:schemeClr val="bg1"/>
                          </a:solidFill>
                          <a:effectLst>
                            <a:outerShdw blurRad="38100" dist="38100" dir="2700000" algn="tl">
                              <a:srgbClr val="000000">
                                <a:alpha val="43137"/>
                              </a:srgbClr>
                            </a:outerShdw>
                          </a:effectLst>
                        </a:rPr>
                        <a:t> to Pastors</a:t>
                      </a:r>
                      <a:endParaRPr lang="en-US" dirty="0">
                        <a:solidFill>
                          <a:schemeClr val="bg1"/>
                        </a:solidFill>
                        <a:effectLst>
                          <a:outerShdw blurRad="38100" dist="38100" dir="2700000" algn="tl">
                            <a:srgbClr val="000000">
                              <a:alpha val="43137"/>
                            </a:srgbClr>
                          </a:outerShdw>
                        </a:effectLst>
                      </a:endParaRPr>
                    </a:p>
                  </a:txBody>
                  <a:tcPr anchor="ctr" anchorCtr="1">
                    <a:lnT w="12700" cap="flat" cmpd="sng" algn="ctr">
                      <a:noFill/>
                      <a:prstDash val="solid"/>
                      <a:round/>
                      <a:headEnd type="none" w="med" len="med"/>
                      <a:tailEnd type="none" w="med" len="med"/>
                    </a:lnT>
                    <a:lnB w="12700" cmpd="sng">
                      <a:noFill/>
                    </a:lnB>
                    <a:no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b="1" dirty="0">
                          <a:solidFill>
                            <a:srgbClr val="FFFFFF"/>
                          </a:solidFill>
                          <a:effectLst>
                            <a:outerShdw blurRad="38100" dist="38100" dir="2700000" algn="tl">
                              <a:srgbClr val="000000">
                                <a:alpha val="43137"/>
                              </a:srgbClr>
                            </a:outerShdw>
                          </a:effectLst>
                        </a:rPr>
                        <a:t>1 Timothy</a:t>
                      </a:r>
                    </a:p>
                  </a:txBody>
                  <a:tcPr>
                    <a:lnL w="12700" cmpd="sng">
                      <a:noFill/>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r>
                        <a:rPr lang="en-US" b="1" dirty="0">
                          <a:solidFill>
                            <a:srgbClr val="FFFFFF"/>
                          </a:solidFill>
                          <a:effectLst>
                            <a:outerShdw blurRad="38100" dist="38100" dir="2700000" algn="tl">
                              <a:srgbClr val="000000">
                                <a:alpha val="43137"/>
                              </a:srgbClr>
                            </a:outerShdw>
                          </a:effectLst>
                        </a:rPr>
                        <a:t>2 Timothy</a:t>
                      </a: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gridSpan="2">
                  <a:txBody>
                    <a:bodyPr/>
                    <a:lstStyle/>
                    <a:p>
                      <a:pPr algn="ctr"/>
                      <a:r>
                        <a:rPr lang="en-US" b="1" dirty="0">
                          <a:solidFill>
                            <a:srgbClr val="FFFFFF"/>
                          </a:solidFill>
                          <a:effectLst>
                            <a:outerShdw blurRad="38100" dist="38100" dir="2700000" algn="tl">
                              <a:srgbClr val="000000">
                                <a:alpha val="43137"/>
                              </a:srgbClr>
                            </a:outerShdw>
                          </a:effectLst>
                        </a:rPr>
                        <a:t>Titus</a:t>
                      </a: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hMerge="1">
                  <a:txBody>
                    <a:bodyPr/>
                    <a:lstStyle/>
                    <a:p>
                      <a:endParaRPr lang="en-US" dirty="0"/>
                    </a:p>
                  </a:txBody>
                  <a:tcPr>
                    <a:solidFill>
                      <a:srgbClr val="FFFFFF"/>
                    </a:solidFill>
                  </a:tcPr>
                </a:tc>
                <a:tc>
                  <a:txBody>
                    <a:bodyPr/>
                    <a:lstStyle/>
                    <a:p>
                      <a:pPr algn="ctr"/>
                      <a:r>
                        <a:rPr lang="en-US" b="1" dirty="0">
                          <a:solidFill>
                            <a:srgbClr val="FFFFFF"/>
                          </a:solidFill>
                          <a:effectLst>
                            <a:outerShdw blurRad="38100" dist="38100" dir="2700000" algn="tl">
                              <a:srgbClr val="000000">
                                <a:alpha val="43137"/>
                              </a:srgbClr>
                            </a:outerShdw>
                          </a:effectLst>
                        </a:rPr>
                        <a:t>Philemon</a:t>
                      </a:r>
                    </a:p>
                  </a:txBody>
                  <a:tcPr>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370840">
                <a:tc rowSpan="9">
                  <a:txBody>
                    <a:bodyPr/>
                    <a:lstStyle/>
                    <a:p>
                      <a:pPr algn="ctr"/>
                      <a:r>
                        <a:rPr lang="en-US" b="1" dirty="0"/>
                        <a:t>Paul</a:t>
                      </a:r>
                      <a:r>
                        <a:rPr lang="mr-IN" b="1" dirty="0"/>
                        <a:t>’</a:t>
                      </a:r>
                      <a:r>
                        <a:rPr lang="en-US" b="1" dirty="0"/>
                        <a:t>s Letters</a:t>
                      </a:r>
                      <a:r>
                        <a:rPr lang="en-US" b="1" baseline="0" dirty="0"/>
                        <a:t> to Churches</a:t>
                      </a:r>
                      <a:endParaRPr lang="en-US" b="1" dirty="0"/>
                    </a:p>
                  </a:txBody>
                  <a:tcPr vert="vert270" anchor="ctr">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noFill/>
                  </a:tcPr>
                </a:tc>
                <a:tc>
                  <a:txBody>
                    <a:bodyPr/>
                    <a:lstStyle/>
                    <a:p>
                      <a:pPr algn="ctr"/>
                      <a:r>
                        <a:rPr lang="en-US" b="1" dirty="0">
                          <a:effectLst>
                            <a:outerShdw blurRad="38100" dist="38100" dir="2700000" algn="tl">
                              <a:srgbClr val="000000">
                                <a:alpha val="43137"/>
                              </a:srgbClr>
                            </a:outerShdw>
                          </a:effectLst>
                        </a:rPr>
                        <a:t>2 Thessalonians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Revelation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rowSpan="9">
                  <a:txBody>
                    <a:bodyPr/>
                    <a:lstStyle/>
                    <a:p>
                      <a:pPr algn="ctr"/>
                      <a:r>
                        <a:rPr lang="en-US" b="1" dirty="0"/>
                        <a:t>General Letters</a:t>
                      </a:r>
                    </a:p>
                  </a:txBody>
                  <a:tcPr vert="vert" anchor="ctr">
                    <a:lnL w="12700" cap="flat" cmpd="sng" algn="ctr">
                      <a:solidFill>
                        <a:scrgbClr r="0" g="0" b="0"/>
                      </a:solidFill>
                      <a:prstDash val="solid"/>
                      <a:round/>
                      <a:headEnd type="none" w="med" len="med"/>
                      <a:tailEnd type="none" w="med" len="med"/>
                    </a:lnL>
                    <a:lnT w="12700" cmpd="sng">
                      <a:noFill/>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pPr algn="ctr"/>
                      <a:r>
                        <a:rPr lang="en-US" b="1" dirty="0">
                          <a:effectLst>
                            <a:outerShdw blurRad="38100" dist="38100" dir="2700000" algn="tl">
                              <a:srgbClr val="000000">
                                <a:alpha val="43137"/>
                              </a:srgbClr>
                            </a:outerShdw>
                          </a:effectLst>
                        </a:rPr>
                        <a:t>1 Thessalonians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Jude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3"/>
                  </a:ext>
                </a:extLst>
              </a:tr>
              <a:tr h="370840">
                <a:tc vMerge="1">
                  <a:txBody>
                    <a:bodyPr/>
                    <a:lstStyle/>
                    <a:p>
                      <a:endParaRPr lang="en-US" dirty="0"/>
                    </a:p>
                  </a:txBody>
                  <a:tcPr/>
                </a:tc>
                <a:tc>
                  <a:txBody>
                    <a:bodyPr/>
                    <a:lstStyle/>
                    <a:p>
                      <a:pPr algn="ctr"/>
                      <a:r>
                        <a:rPr lang="en-US" b="1" dirty="0">
                          <a:effectLst>
                            <a:outerShdw blurRad="38100" dist="38100" dir="2700000" algn="tl">
                              <a:srgbClr val="000000">
                                <a:alpha val="43137"/>
                              </a:srgbClr>
                            </a:outerShdw>
                          </a:effectLst>
                        </a:rPr>
                        <a:t>Colossians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3 John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4"/>
                  </a:ext>
                </a:extLst>
              </a:tr>
              <a:tr h="370840">
                <a:tc vMerge="1">
                  <a:txBody>
                    <a:bodyPr/>
                    <a:lstStyle/>
                    <a:p>
                      <a:endParaRPr lang="en-US" dirty="0"/>
                    </a:p>
                  </a:txBody>
                  <a:tcPr/>
                </a:tc>
                <a:tc>
                  <a:txBody>
                    <a:bodyPr/>
                    <a:lstStyle/>
                    <a:p>
                      <a:pPr algn="ctr"/>
                      <a:r>
                        <a:rPr lang="en-US" b="1" dirty="0">
                          <a:effectLst>
                            <a:outerShdw blurRad="38100" dist="38100" dir="2700000" algn="tl">
                              <a:srgbClr val="000000">
                                <a:alpha val="43137"/>
                              </a:srgbClr>
                            </a:outerShdw>
                          </a:effectLst>
                        </a:rPr>
                        <a:t>Philippians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2 John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5"/>
                  </a:ext>
                </a:extLst>
              </a:tr>
              <a:tr h="370840">
                <a:tc vMerge="1">
                  <a:txBody>
                    <a:bodyPr/>
                    <a:lstStyle/>
                    <a:p>
                      <a:endParaRPr lang="en-US" dirty="0"/>
                    </a:p>
                  </a:txBody>
                  <a:tcPr/>
                </a:tc>
                <a:tc>
                  <a:txBody>
                    <a:bodyPr/>
                    <a:lstStyle/>
                    <a:p>
                      <a:pPr algn="ctr"/>
                      <a:r>
                        <a:rPr lang="en-US" b="1" dirty="0">
                          <a:effectLst>
                            <a:outerShdw blurRad="38100" dist="38100" dir="2700000" algn="tl">
                              <a:srgbClr val="000000">
                                <a:alpha val="43137"/>
                              </a:srgbClr>
                            </a:outerShdw>
                          </a:effectLst>
                        </a:rPr>
                        <a:t>Ephesians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1 John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6"/>
                  </a:ext>
                </a:extLst>
              </a:tr>
              <a:tr h="370840">
                <a:tc vMerge="1">
                  <a:txBody>
                    <a:bodyPr/>
                    <a:lstStyle/>
                    <a:p>
                      <a:endParaRPr lang="en-US" dirty="0"/>
                    </a:p>
                  </a:txBody>
                  <a:tcPr/>
                </a:tc>
                <a:tc>
                  <a:txBody>
                    <a:bodyPr/>
                    <a:lstStyle/>
                    <a:p>
                      <a:pPr algn="ctr"/>
                      <a:r>
                        <a:rPr lang="en-US" b="1" dirty="0">
                          <a:effectLst>
                            <a:outerShdw blurRad="38100" dist="38100" dir="2700000" algn="tl">
                              <a:srgbClr val="000000">
                                <a:alpha val="43137"/>
                              </a:srgbClr>
                            </a:outerShdw>
                          </a:effectLst>
                        </a:rPr>
                        <a:t>Galatians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2 Peter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7"/>
                  </a:ext>
                </a:extLst>
              </a:tr>
              <a:tr h="370840">
                <a:tc vMerge="1">
                  <a:txBody>
                    <a:bodyPr/>
                    <a:lstStyle/>
                    <a:p>
                      <a:endParaRPr lang="en-US" dirty="0"/>
                    </a:p>
                  </a:txBody>
                  <a:tcPr/>
                </a:tc>
                <a:tc>
                  <a:txBody>
                    <a:bodyPr/>
                    <a:lstStyle/>
                    <a:p>
                      <a:pPr algn="ctr"/>
                      <a:r>
                        <a:rPr lang="en-US" b="1" dirty="0">
                          <a:effectLst>
                            <a:outerShdw blurRad="38100" dist="38100" dir="2700000" algn="tl">
                              <a:srgbClr val="000000">
                                <a:alpha val="43137"/>
                              </a:srgbClr>
                            </a:outerShdw>
                          </a:effectLst>
                        </a:rPr>
                        <a:t>2 Corinthians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1 Peter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8"/>
                  </a:ext>
                </a:extLst>
              </a:tr>
              <a:tr h="370840">
                <a:tc vMerge="1">
                  <a:txBody>
                    <a:bodyPr/>
                    <a:lstStyle/>
                    <a:p>
                      <a:endParaRPr lang="en-US" dirty="0"/>
                    </a:p>
                  </a:txBody>
                  <a:tcPr/>
                </a:tc>
                <a:tc>
                  <a:txBody>
                    <a:bodyPr/>
                    <a:lstStyle/>
                    <a:p>
                      <a:pPr algn="ctr"/>
                      <a:r>
                        <a:rPr lang="en-US" b="1" dirty="0">
                          <a:effectLst>
                            <a:outerShdw blurRad="38100" dist="38100" dir="2700000" algn="tl">
                              <a:srgbClr val="000000">
                                <a:alpha val="43137"/>
                              </a:srgbClr>
                            </a:outerShdw>
                          </a:effectLst>
                        </a:rPr>
                        <a:t>1 Corinthians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James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9"/>
                  </a:ext>
                </a:extLst>
              </a:tr>
              <a:tr h="370840">
                <a:tc vMerge="1">
                  <a:txBody>
                    <a:bodyPr/>
                    <a:lstStyle/>
                    <a:p>
                      <a:endParaRPr lang="en-US" dirty="0"/>
                    </a:p>
                  </a:txBody>
                  <a:tcPr/>
                </a:tc>
                <a:tc>
                  <a:txBody>
                    <a:bodyPr/>
                    <a:lstStyle/>
                    <a:p>
                      <a:pPr algn="ctr"/>
                      <a:r>
                        <a:rPr lang="en-US" b="1" dirty="0">
                          <a:effectLst>
                            <a:outerShdw blurRad="38100" dist="38100" dir="2700000" algn="tl">
                              <a:srgbClr val="000000">
                                <a:alpha val="43137"/>
                              </a:srgbClr>
                            </a:outerShdw>
                          </a:effectLst>
                        </a:rPr>
                        <a:t>Romans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US" dirty="0"/>
                    </a:p>
                  </a:txBody>
                  <a:tcPr>
                    <a:lnL w="12700" cmpd="sng">
                      <a:noFill/>
                    </a:lnL>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b="1" dirty="0"/>
                        <a:t>Hebrews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10"/>
                  </a:ext>
                </a:extLst>
              </a:tr>
              <a:tr h="370840">
                <a:tc>
                  <a:txBody>
                    <a:bodyPr/>
                    <a:lstStyle/>
                    <a:p>
                      <a:pPr algn="ctr"/>
                      <a:endParaRPr lang="en-US"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tc gridSpan="5">
                  <a:txBody>
                    <a:bodyPr/>
                    <a:lstStyle/>
                    <a:p>
                      <a:pPr algn="ctr"/>
                      <a:r>
                        <a:rPr lang="en-US" b="1" dirty="0"/>
                        <a:t>Acts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6"/>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extLst>
                  <a:ext uri="{0D108BD9-81ED-4DB2-BD59-A6C34878D82A}">
                    <a16:rowId xmlns:a16="http://schemas.microsoft.com/office/drawing/2014/main" val="10011"/>
                  </a:ext>
                </a:extLst>
              </a:tr>
              <a:tr h="370840">
                <a:tc>
                  <a:txBody>
                    <a:bodyPr/>
                    <a:lstStyle/>
                    <a:p>
                      <a:pPr algn="ctr"/>
                      <a:endParaRPr lang="en-US" dirty="0"/>
                    </a:p>
                  </a:txBody>
                  <a:tcPr>
                    <a:lnL w="12700" cmpd="sng">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5"/>
                      <a:tile tx="0" ty="0" sx="100000" sy="100000" flip="none" algn="tl"/>
                    </a:blipFill>
                  </a:tcPr>
                </a:tc>
                <a:tc>
                  <a:txBody>
                    <a:bodyPr/>
                    <a:lstStyle/>
                    <a:p>
                      <a:pPr algn="ctr"/>
                      <a:r>
                        <a:rPr lang="en-US" b="1" dirty="0">
                          <a:solidFill>
                            <a:schemeClr val="tx1"/>
                          </a:solidFill>
                          <a:effectLst>
                            <a:outerShdw blurRad="38100" dist="38100" dir="2700000" algn="tl">
                              <a:srgbClr val="000000">
                                <a:alpha val="43137"/>
                              </a:srgbClr>
                            </a:outerShdw>
                          </a:effectLst>
                        </a:rPr>
                        <a:t>Matthew</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gridSpan="2">
                  <a:txBody>
                    <a:bodyPr/>
                    <a:lstStyle/>
                    <a:p>
                      <a:pPr algn="ctr"/>
                      <a:r>
                        <a:rPr lang="en-US" b="1" dirty="0">
                          <a:solidFill>
                            <a:schemeClr val="tx1"/>
                          </a:solidFill>
                          <a:effectLst>
                            <a:outerShdw blurRad="38100" dist="38100" dir="2700000" algn="tl">
                              <a:srgbClr val="000000">
                                <a:alpha val="43137"/>
                              </a:srgbClr>
                            </a:outerShdw>
                          </a:effectLst>
                        </a:rPr>
                        <a:t>Mark</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hMerge="1">
                  <a:txBody>
                    <a:bodyPr/>
                    <a:lstStyle/>
                    <a:p>
                      <a:endParaRPr lang="en-US"/>
                    </a:p>
                  </a:txBody>
                  <a:tcPr/>
                </a:tc>
                <a:tc>
                  <a:txBody>
                    <a:bodyPr/>
                    <a:lstStyle/>
                    <a:p>
                      <a:pPr algn="ctr"/>
                      <a:r>
                        <a:rPr lang="en-US" b="1" dirty="0">
                          <a:solidFill>
                            <a:schemeClr val="tx1"/>
                          </a:solidFill>
                          <a:effectLst>
                            <a:outerShdw blurRad="38100" dist="38100" dir="2700000" algn="tl">
                              <a:srgbClr val="000000">
                                <a:alpha val="43137"/>
                              </a:srgbClr>
                            </a:outerShdw>
                          </a:effectLst>
                        </a:rPr>
                        <a:t>Luke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r>
                        <a:rPr lang="en-US" b="1" dirty="0">
                          <a:solidFill>
                            <a:schemeClr val="tx1"/>
                          </a:solidFill>
                          <a:effectLst>
                            <a:outerShdw blurRad="38100" dist="38100" dir="2700000" algn="tl">
                              <a:srgbClr val="000000">
                                <a:alpha val="43137"/>
                              </a:srgbClr>
                            </a:outerShdw>
                          </a:effectLst>
                        </a:rPr>
                        <a:t>John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blipFill rotWithShape="1">
                      <a:blip r:embed="rId5"/>
                      <a:tile tx="0" ty="0" sx="100000" sy="100000" flip="none" algn="tl"/>
                    </a:blipFill>
                  </a:tcPr>
                </a:tc>
                <a:extLst>
                  <a:ext uri="{0D108BD9-81ED-4DB2-BD59-A6C34878D82A}">
                    <a16:rowId xmlns:a16="http://schemas.microsoft.com/office/drawing/2014/main" val="10012"/>
                  </a:ext>
                </a:extLst>
              </a:tr>
              <a:tr h="370840">
                <a:tc gridSpan="7">
                  <a:txBody>
                    <a:bodyPr/>
                    <a:lstStyle/>
                    <a:p>
                      <a:pPr algn="ctr"/>
                      <a:r>
                        <a:rPr lang="en-US" b="1" dirty="0">
                          <a:solidFill>
                            <a:srgbClr val="FFFFFF"/>
                          </a:solidFill>
                          <a:effectLst>
                            <a:outerShdw blurRad="38100" dist="38100" dir="2700000" algn="tl">
                              <a:srgbClr val="000000">
                                <a:alpha val="43137"/>
                              </a:srgbClr>
                            </a:outerShdw>
                          </a:effectLst>
                        </a:rPr>
                        <a:t>Historical Books</a:t>
                      </a:r>
                    </a:p>
                  </a:txBody>
                  <a:tcPr anchor="ctr">
                    <a:lnT w="12700" cap="flat" cmpd="sng" algn="ctr">
                      <a:noFill/>
                      <a:prstDash val="solid"/>
                      <a:round/>
                      <a:headEnd type="none" w="med" len="med"/>
                      <a:tailEnd type="none" w="med" len="med"/>
                    </a:lnT>
                    <a:blipFill rotWithShape="1">
                      <a:blip r:embed="rId5"/>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13"/>
                  </a:ext>
                </a:extLst>
              </a:tr>
            </a:tbl>
          </a:graphicData>
        </a:graphic>
      </p:graphicFrame>
      <p:pic>
        <p:nvPicPr>
          <p:cNvPr id="574471" name="Picture 8" descr="NTS21 Gra[phic with Map.tiff"/>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41750" y="3122613"/>
            <a:ext cx="2482850" cy="2516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4472" name="Text Box 5"/>
          <p:cNvSpPr txBox="1">
            <a:spLocks noChangeArrowheads="1"/>
          </p:cNvSpPr>
          <p:nvPr/>
        </p:nvSpPr>
        <p:spPr bwMode="auto">
          <a:xfrm>
            <a:off x="8578850" y="4445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574473" name="TextBox 5"/>
          <p:cNvSpPr txBox="1">
            <a:spLocks noChangeArrowheads="1"/>
          </p:cNvSpPr>
          <p:nvPr/>
        </p:nvSpPr>
        <p:spPr bwMode="auto">
          <a:xfrm>
            <a:off x="5105400" y="6596063"/>
            <a:ext cx="4114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100" i="1">
                <a:solidFill>
                  <a:srgbClr val="FFFFFF"/>
                </a:solidFill>
                <a:latin typeface="Arial" charset="0"/>
                <a:cs typeface="Arial" charset="0"/>
              </a:rPr>
              <a:t>Adapted from Walk Thru the Bible</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75" y="115888"/>
            <a:ext cx="5111750" cy="1041400"/>
          </a:xfrm>
        </p:spPr>
        <p:txBody>
          <a:bodyPr/>
          <a:lstStyle/>
          <a:p>
            <a:pPr>
              <a:defRPr/>
            </a:pPr>
            <a:r>
              <a:rPr lang="en-US" dirty="0"/>
              <a:t>Observations on NT Structure</a:t>
            </a:r>
          </a:p>
        </p:txBody>
      </p:sp>
      <p:sp>
        <p:nvSpPr>
          <p:cNvPr id="576514" name="Text Box 5"/>
          <p:cNvSpPr txBox="1">
            <a:spLocks noChangeArrowheads="1"/>
          </p:cNvSpPr>
          <p:nvPr/>
        </p:nvSpPr>
        <p:spPr bwMode="auto">
          <a:xfrm>
            <a:off x="8578850" y="44450"/>
            <a:ext cx="527050" cy="46196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4" name="TextBox 3"/>
          <p:cNvSpPr txBox="1"/>
          <p:nvPr/>
        </p:nvSpPr>
        <p:spPr>
          <a:xfrm>
            <a:off x="179512" y="1622404"/>
            <a:ext cx="8964488" cy="5262980"/>
          </a:xfrm>
          <a:prstGeom prst="rect">
            <a:avLst/>
          </a:prstGeom>
          <a:noFill/>
        </p:spPr>
        <p:txBody>
          <a:bodyPr>
            <a:spAutoFit/>
          </a:bodyPr>
          <a:lstStyle/>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Gospels and Acts are the primary and secondary historical and theological foundations of the NT. </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The four gospels are named after their authors.</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The historical/theological foundation has two pillars built on it that comprise 9 books each.</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Paul</a:t>
            </a:r>
            <a:r>
              <a:rPr lang="mr-IN" sz="2800" b="1" dirty="0">
                <a:solidFill>
                  <a:srgbClr val="FFFFFF"/>
                </a:solidFill>
                <a:effectLst>
                  <a:glow rad="114300">
                    <a:srgbClr val="000000">
                      <a:alpha val="88000"/>
                    </a:srgbClr>
                  </a:glow>
                </a:effectLst>
                <a:latin typeface="Arial"/>
                <a:cs typeface="Arial"/>
              </a:rPr>
              <a:t>'</a:t>
            </a:r>
            <a:r>
              <a:rPr lang="en-US" sz="2800" b="1" dirty="0">
                <a:solidFill>
                  <a:srgbClr val="FFFFFF"/>
                </a:solidFill>
                <a:effectLst>
                  <a:glow rad="114300">
                    <a:srgbClr val="000000">
                      <a:alpha val="88000"/>
                    </a:srgbClr>
                  </a:glow>
                </a:effectLst>
                <a:latin typeface="Arial"/>
                <a:cs typeface="Arial"/>
              </a:rPr>
              <a:t>s letters to churches in the left pillar all fit into Acts chronologically.</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Paul wrote no letters to churches after Acts.</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Pauline letters are named after recipients while General letters after authors (except Hebrews)</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Every book that ends in "ns" is Pauline.</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All Pastoral Epistles begin with "T" (1-2 Tim.; Tit.)</a:t>
            </a:r>
          </a:p>
        </p:txBody>
      </p:sp>
      <p:pic>
        <p:nvPicPr>
          <p:cNvPr id="576516" name="Picture 4" descr="NTS 21 Building Structur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2232025" cy="166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B829F-C175-7A4E-85FE-8C21E59056B4}"/>
              </a:ext>
            </a:extLst>
          </p:cNvPr>
          <p:cNvPicPr>
            <a:picLocks noChangeAspect="1"/>
          </p:cNvPicPr>
          <p:nvPr/>
        </p:nvPicPr>
        <p:blipFill>
          <a:blip r:embed="rId3"/>
          <a:stretch>
            <a:fillRect/>
          </a:stretch>
        </p:blipFill>
        <p:spPr>
          <a:xfrm>
            <a:off x="0" y="7744"/>
            <a:ext cx="8944095" cy="6858000"/>
          </a:xfrm>
          <a:prstGeom prst="rect">
            <a:avLst/>
          </a:prstGeom>
        </p:spPr>
      </p:pic>
      <p:sp>
        <p:nvSpPr>
          <p:cNvPr id="2" name="Title 1"/>
          <p:cNvSpPr>
            <a:spLocks noGrp="1"/>
          </p:cNvSpPr>
          <p:nvPr>
            <p:ph type="title"/>
          </p:nvPr>
        </p:nvSpPr>
        <p:spPr>
          <a:xfrm>
            <a:off x="3344449" y="4481438"/>
            <a:ext cx="5573711" cy="2376562"/>
          </a:xfrm>
        </p:spPr>
        <p:txBody>
          <a:bodyPr/>
          <a:lstStyle/>
          <a:p>
            <a:pPr>
              <a:defRPr/>
            </a:pPr>
            <a:r>
              <a:rPr lang="en-US" b="1" dirty="0">
                <a:solidFill>
                  <a:schemeClr val="tx1"/>
                </a:solidFill>
                <a:effectLst>
                  <a:glow rad="266700">
                    <a:schemeClr val="bg1">
                      <a:alpha val="75000"/>
                    </a:schemeClr>
                  </a:glow>
                </a:effectLst>
              </a:rPr>
              <a:t>Kurt (35) &amp; Cara own their HR consulting business near Seattle</a:t>
            </a:r>
          </a:p>
        </p:txBody>
      </p:sp>
    </p:spTree>
    <p:extLst>
      <p:ext uri="{BB962C8B-B14F-4D97-AF65-F5344CB8AC3E}">
        <p14:creationId xmlns:p14="http://schemas.microsoft.com/office/powerpoint/2010/main" val="2922268186"/>
      </p:ext>
    </p:extLst>
  </p:cSld>
  <p:clrMapOvr>
    <a:masterClrMapping/>
  </p:clrMapOvr>
  <p:transition spd="slow"/>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75" y="115888"/>
            <a:ext cx="5111750" cy="1041400"/>
          </a:xfrm>
        </p:spPr>
        <p:txBody>
          <a:bodyPr/>
          <a:lstStyle/>
          <a:p>
            <a:pPr>
              <a:defRPr/>
            </a:pPr>
            <a:r>
              <a:rPr lang="en-US" dirty="0"/>
              <a:t>Observations on NT Structure</a:t>
            </a:r>
          </a:p>
        </p:txBody>
      </p:sp>
      <p:sp>
        <p:nvSpPr>
          <p:cNvPr id="577538" name="Text Box 5"/>
          <p:cNvSpPr txBox="1">
            <a:spLocks noChangeArrowheads="1"/>
          </p:cNvSpPr>
          <p:nvPr/>
        </p:nvSpPr>
        <p:spPr bwMode="auto">
          <a:xfrm>
            <a:off x="8578850" y="44450"/>
            <a:ext cx="527050" cy="46196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4" name="TextBox 3"/>
          <p:cNvSpPr txBox="1"/>
          <p:nvPr/>
        </p:nvSpPr>
        <p:spPr>
          <a:xfrm>
            <a:off x="179512" y="1622404"/>
            <a:ext cx="8964488" cy="5262980"/>
          </a:xfrm>
          <a:prstGeom prst="rect">
            <a:avLst/>
          </a:prstGeom>
          <a:noFill/>
        </p:spPr>
        <p:txBody>
          <a:bodyPr>
            <a:spAutoFit/>
          </a:bodyPr>
          <a:lstStyle/>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General Epistles came after Acts (except James).</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Each of the 2 pillars begin with a foundational book: Romans &amp; Hebrews (also their longest).</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Both pillars also end up in books that primarily deal with eschatology: 2 Thess and Revelation.</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Instruction to the leaders comprise only 4 books (i.e., the NT addresses the average Christian). </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Only 4 NT books are written to an individual (i.e., the NT is corporate, not individualistic).</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Each 1</a:t>
            </a:r>
            <a:r>
              <a:rPr lang="en-US" sz="2800" b="1" baseline="30000" dirty="0">
                <a:solidFill>
                  <a:srgbClr val="FFFFFF"/>
                </a:solidFill>
                <a:effectLst>
                  <a:glow rad="114300">
                    <a:srgbClr val="000000">
                      <a:alpha val="88000"/>
                    </a:srgbClr>
                  </a:glow>
                </a:effectLst>
                <a:latin typeface="Arial"/>
                <a:cs typeface="Arial"/>
              </a:rPr>
              <a:t>st</a:t>
            </a:r>
            <a:r>
              <a:rPr lang="en-US" sz="2800" b="1" dirty="0">
                <a:solidFill>
                  <a:srgbClr val="FFFFFF"/>
                </a:solidFill>
                <a:effectLst>
                  <a:glow rad="114300">
                    <a:srgbClr val="000000">
                      <a:alpha val="88000"/>
                    </a:srgbClr>
                  </a:glow>
                </a:effectLst>
                <a:latin typeface="Arial"/>
                <a:cs typeface="Arial"/>
              </a:rPr>
              <a:t> of multiple letters (1-2 Cor., 1-2 Thess., etc.) is longer &amp; more theologically significant.</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The “building” is chronologically clockwise.</a:t>
            </a:r>
          </a:p>
        </p:txBody>
      </p:sp>
      <p:pic>
        <p:nvPicPr>
          <p:cNvPr id="577540" name="Picture 4" descr="NTS 21 Building Structur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2232025" cy="166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75" y="115888"/>
            <a:ext cx="5111750" cy="1041400"/>
          </a:xfrm>
        </p:spPr>
        <p:txBody>
          <a:bodyPr/>
          <a:lstStyle/>
          <a:p>
            <a:pPr>
              <a:defRPr/>
            </a:pPr>
            <a:r>
              <a:rPr lang="en-US" dirty="0"/>
              <a:t>Observations on NT Structure</a:t>
            </a:r>
          </a:p>
        </p:txBody>
      </p:sp>
      <p:sp>
        <p:nvSpPr>
          <p:cNvPr id="577538" name="Text Box 5"/>
          <p:cNvSpPr txBox="1">
            <a:spLocks noChangeArrowheads="1"/>
          </p:cNvSpPr>
          <p:nvPr/>
        </p:nvSpPr>
        <p:spPr bwMode="auto">
          <a:xfrm>
            <a:off x="8578850" y="44450"/>
            <a:ext cx="527050" cy="46196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4" name="TextBox 3"/>
          <p:cNvSpPr txBox="1"/>
          <p:nvPr/>
        </p:nvSpPr>
        <p:spPr>
          <a:xfrm>
            <a:off x="179512" y="1622404"/>
            <a:ext cx="8964488" cy="4401205"/>
          </a:xfrm>
          <a:prstGeom prst="rect">
            <a:avLst/>
          </a:prstGeom>
          <a:noFill/>
        </p:spPr>
        <p:txBody>
          <a:bodyPr>
            <a:spAutoFit/>
          </a:bodyPr>
          <a:lstStyle/>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Three sections all have 9 books: 9 Historical/Pastoral + 9 Pauline + 9 General.</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Paul's audiences were both Jews &amp; Gentiles but the General letters had Jews alone in Hebrews &amp; James though the church was more Gentile then.</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Pauline letters addressed early Christians when eyewitnesses to Jesus lived but General letters mostly addressed second generation believers.</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The NT foundation rests on books about the life of Christ, as Jesus is the focus of the NT.</a:t>
            </a:r>
          </a:p>
        </p:txBody>
      </p:sp>
      <p:pic>
        <p:nvPicPr>
          <p:cNvPr id="577540" name="Picture 4" descr="NTS 21 Building Structur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2232025" cy="166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4618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78561" name="Picture 4" descr="rev 22 Man Holding Bib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48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8562" name="Rectangle 3"/>
          <p:cNvSpPr>
            <a:spLocks noGrp="1" noChangeArrowheads="1"/>
          </p:cNvSpPr>
          <p:nvPr>
            <p:ph type="title"/>
          </p:nvPr>
        </p:nvSpPr>
        <p:spPr>
          <a:xfrm>
            <a:off x="2819400" y="228600"/>
            <a:ext cx="4572000" cy="914400"/>
          </a:xfrm>
          <a:solidFill>
            <a:schemeClr val="tx1"/>
          </a:solidFill>
        </p:spPr>
        <p:txBody>
          <a:bodyPr/>
          <a:lstStyle/>
          <a:p>
            <a:pPr eaLnBrk="1" hangingPunct="1"/>
            <a:r>
              <a:rPr lang="en-US" altLang="zh-CN">
                <a:solidFill>
                  <a:schemeClr val="bg1"/>
                </a:solidFill>
                <a:effectLst/>
                <a:latin typeface="Arial" charset="0"/>
                <a:ea typeface="ＭＳ Ｐゴシック" charset="0"/>
              </a:rPr>
              <a:t>Course Design</a:t>
            </a:r>
            <a:endParaRPr lang="en-US">
              <a:solidFill>
                <a:schemeClr val="bg1"/>
              </a:solidFill>
              <a:effectLst/>
              <a:latin typeface="Arial" charset="0"/>
              <a:ea typeface="ＭＳ Ｐゴシック" charset="0"/>
            </a:endParaRPr>
          </a:p>
        </p:txBody>
      </p:sp>
      <p:sp>
        <p:nvSpPr>
          <p:cNvPr id="40965" name="Rectangle 5"/>
          <p:cNvSpPr>
            <a:spLocks noChangeArrowheads="1"/>
          </p:cNvSpPr>
          <p:nvPr/>
        </p:nvSpPr>
        <p:spPr bwMode="auto">
          <a:xfrm>
            <a:off x="838200" y="1447800"/>
            <a:ext cx="7772400" cy="4454525"/>
          </a:xfrm>
          <a:prstGeom prst="rect">
            <a:avLst/>
          </a:prstGeom>
          <a:noFill/>
          <a:ln w="12700" cap="sq">
            <a:noFill/>
            <a:miter lim="800000"/>
            <a:headEnd type="none" w="sm" len="sm"/>
            <a:tailEnd type="none" w="sm" len="sm"/>
          </a:ln>
          <a:effectLst/>
        </p:spPr>
        <p:txBody>
          <a:bodyPr/>
          <a:lstStyle/>
          <a:p>
            <a:pPr marL="342900" indent="-342900">
              <a:lnSpc>
                <a:spcPct val="90000"/>
              </a:lnSpc>
              <a:spcBef>
                <a:spcPct val="20000"/>
              </a:spcBef>
              <a:buClr>
                <a:schemeClr val="tx2"/>
              </a:buClr>
              <a:buSzPct val="75000"/>
              <a:buFont typeface="Wingdings" charset="0"/>
              <a:buChar char="n"/>
              <a:defRPr/>
            </a:pPr>
            <a:r>
              <a:rPr lang="en-US" altLang="zh-CN" sz="2800" b="1">
                <a:effectLst>
                  <a:outerShdw blurRad="38100" dist="38100" dir="2700000" algn="tl">
                    <a:srgbClr val="000000"/>
                  </a:outerShdw>
                </a:effectLst>
                <a:latin typeface="Arial" charset="0"/>
                <a:cs typeface="Arial" charset="0"/>
              </a:rPr>
              <a:t>Sequence (Scriptural) </a:t>
            </a:r>
          </a:p>
          <a:p>
            <a:pPr marL="742950" lvl="1" indent="-285750">
              <a:lnSpc>
                <a:spcPct val="90000"/>
              </a:lnSpc>
              <a:spcBef>
                <a:spcPct val="20000"/>
              </a:spcBef>
              <a:buClr>
                <a:schemeClr val="tx1"/>
              </a:buClr>
              <a:buFontTx/>
              <a:buChar char="–"/>
              <a:defRPr/>
            </a:pPr>
            <a:r>
              <a:rPr lang="en-US" altLang="zh-CN" b="1">
                <a:effectLst>
                  <a:outerShdw blurRad="38100" dist="38100" dir="2700000" algn="tl">
                    <a:srgbClr val="000000"/>
                  </a:outerShdw>
                </a:effectLst>
                <a:latin typeface="Arial" charset="0"/>
                <a:cs typeface="Arial" charset="0"/>
              </a:rPr>
              <a:t>used by Jensen, Guthrie, Wilkinson &amp; Boa, class notes</a:t>
            </a:r>
          </a:p>
          <a:p>
            <a:pPr marL="742950" lvl="1" indent="-285750">
              <a:lnSpc>
                <a:spcPct val="90000"/>
              </a:lnSpc>
              <a:spcBef>
                <a:spcPct val="20000"/>
              </a:spcBef>
              <a:buClr>
                <a:schemeClr val="tx1"/>
              </a:buClr>
              <a:defRPr/>
            </a:pPr>
            <a:r>
              <a:rPr lang="en-US" altLang="zh-CN" b="1">
                <a:effectLst>
                  <a:outerShdw blurRad="38100" dist="38100" dir="2700000" algn="tl">
                    <a:srgbClr val="000000"/>
                  </a:outerShdw>
                </a:effectLst>
                <a:latin typeface="Arial" charset="0"/>
                <a:cs typeface="Arial" charset="0"/>
              </a:rPr>
              <a:t> </a:t>
            </a:r>
          </a:p>
          <a:p>
            <a:pPr marL="342900" indent="-342900">
              <a:lnSpc>
                <a:spcPct val="90000"/>
              </a:lnSpc>
              <a:spcBef>
                <a:spcPct val="20000"/>
              </a:spcBef>
              <a:buClr>
                <a:schemeClr val="tx2"/>
              </a:buClr>
              <a:buSzPct val="75000"/>
              <a:buFont typeface="Wingdings" charset="0"/>
              <a:buChar char="n"/>
              <a:defRPr/>
            </a:pPr>
            <a:r>
              <a:rPr lang="en-US" altLang="zh-CN" sz="2800" b="1">
                <a:effectLst>
                  <a:outerShdw blurRad="38100" dist="38100" dir="2700000" algn="tl">
                    <a:srgbClr val="000000"/>
                  </a:outerShdw>
                </a:effectLst>
                <a:latin typeface="Arial" charset="0"/>
                <a:cs typeface="Arial" charset="0"/>
              </a:rPr>
              <a:t>Author (Biographical) </a:t>
            </a:r>
          </a:p>
          <a:p>
            <a:pPr marL="742950" lvl="1" indent="-285750">
              <a:lnSpc>
                <a:spcPct val="90000"/>
              </a:lnSpc>
              <a:spcBef>
                <a:spcPct val="20000"/>
              </a:spcBef>
              <a:buClr>
                <a:schemeClr val="tx1"/>
              </a:buClr>
              <a:buFontTx/>
              <a:buChar char="–"/>
              <a:defRPr/>
            </a:pPr>
            <a:r>
              <a:rPr lang="en-US" altLang="zh-CN" b="1">
                <a:effectLst>
                  <a:outerShdw blurRad="38100" dist="38100" dir="2700000" algn="tl">
                    <a:srgbClr val="000000"/>
                  </a:outerShdw>
                </a:effectLst>
                <a:latin typeface="Arial" charset="0"/>
                <a:cs typeface="Arial" charset="0"/>
              </a:rPr>
              <a:t>used by Hiebert (vols. 1, 3)</a:t>
            </a:r>
          </a:p>
          <a:p>
            <a:pPr marL="742950" lvl="1" indent="-285750">
              <a:lnSpc>
                <a:spcPct val="90000"/>
              </a:lnSpc>
              <a:spcBef>
                <a:spcPct val="20000"/>
              </a:spcBef>
              <a:buClr>
                <a:schemeClr val="tx1"/>
              </a:buClr>
              <a:defRPr/>
            </a:pPr>
            <a:endParaRPr lang="en-US" altLang="zh-CN" b="1">
              <a:effectLst>
                <a:outerShdw blurRad="38100" dist="38100" dir="2700000" algn="tl">
                  <a:srgbClr val="000000"/>
                </a:outerShdw>
              </a:effectLst>
              <a:latin typeface="Arial" charset="0"/>
              <a:cs typeface="Arial" charset="0"/>
            </a:endParaRPr>
          </a:p>
        </p:txBody>
      </p:sp>
      <p:sp>
        <p:nvSpPr>
          <p:cNvPr id="578564" name="Text Box 7"/>
          <p:cNvSpPr txBox="1">
            <a:spLocks noChangeArrowheads="1"/>
          </p:cNvSpPr>
          <p:nvPr/>
        </p:nvSpPr>
        <p:spPr bwMode="auto">
          <a:xfrm>
            <a:off x="8578850" y="152400"/>
            <a:ext cx="355600" cy="461963"/>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7</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0965">
                                            <p:txEl>
                                              <p:pRg st="3" end="3"/>
                                            </p:txEl>
                                          </p:spTgt>
                                        </p:tgtEl>
                                        <p:attrNameLst>
                                          <p:attrName>style.visibility</p:attrName>
                                        </p:attrNameLst>
                                      </p:cBhvr>
                                      <p:to>
                                        <p:strVal val="visible"/>
                                      </p:to>
                                    </p:set>
                                    <p:animEffect transition="in" filter="wipe(down)">
                                      <p:cBhvr>
                                        <p:cTn id="7" dur="500"/>
                                        <p:tgtEl>
                                          <p:spTgt spid="40965">
                                            <p:txEl>
                                              <p:pRg st="3" end="3"/>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0965">
                                            <p:txEl>
                                              <p:pRg st="4" end="4"/>
                                            </p:txEl>
                                          </p:spTgt>
                                        </p:tgtEl>
                                        <p:attrNameLst>
                                          <p:attrName>style.visibility</p:attrName>
                                        </p:attrNameLst>
                                      </p:cBhvr>
                                      <p:to>
                                        <p:strVal val="visible"/>
                                      </p:to>
                                    </p:set>
                                    <p:animEffect transition="in" filter="wipe(down)">
                                      <p:cBhvr>
                                        <p:cTn id="10" dur="500"/>
                                        <p:tgtEl>
                                          <p:spTgt spid="4096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26"/>
          <p:cNvSpPr>
            <a:spLocks noGrp="1" noRot="1" noChangeArrowheads="1"/>
          </p:cNvSpPr>
          <p:nvPr>
            <p:ph type="title"/>
          </p:nvPr>
        </p:nvSpPr>
        <p:spPr>
          <a:xfrm>
            <a:off x="685800" y="152400"/>
            <a:ext cx="7772400" cy="1143000"/>
          </a:xfrm>
        </p:spPr>
        <p:txBody>
          <a:bodyPr/>
          <a:lstStyle/>
          <a:p>
            <a:pPr eaLnBrk="1" hangingPunct="1">
              <a:defRPr/>
            </a:pPr>
            <a:r>
              <a:rPr lang="en-US" sz="3600">
                <a:latin typeface="Arial" charset="0"/>
                <a:ea typeface="ＭＳ Ｐゴシック" charset="0"/>
                <a:cs typeface="Times New Roman" charset="0"/>
              </a:rPr>
              <a:t>Authors of the New Testament</a:t>
            </a:r>
            <a:r>
              <a:rPr lang="en-US">
                <a:latin typeface="Arial" charset="0"/>
                <a:ea typeface="ＭＳ Ｐゴシック" charset="0"/>
                <a:cs typeface="Arial" charset="0"/>
              </a:rPr>
              <a:t> </a:t>
            </a:r>
          </a:p>
        </p:txBody>
      </p:sp>
      <p:graphicFrame>
        <p:nvGraphicFramePr>
          <p:cNvPr id="55358" name="Group 1086"/>
          <p:cNvGraphicFramePr>
            <a:graphicFrameLocks noGrp="1"/>
          </p:cNvGraphicFramePr>
          <p:nvPr/>
        </p:nvGraphicFramePr>
        <p:xfrm>
          <a:off x="0" y="1371600"/>
          <a:ext cx="9144000" cy="5329239"/>
        </p:xfrm>
        <a:graphic>
          <a:graphicData uri="http://schemas.openxmlformats.org/drawingml/2006/table">
            <a:tbl>
              <a:tblPr/>
              <a:tblGrid>
                <a:gridCol w="10668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8382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Name</a:t>
                      </a:r>
                    </a:p>
                  </a:txBody>
                  <a:tcPr marT="45714" marB="4571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Nationality</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Home Town</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Occupation</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Relation-ships</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Chapters</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Written</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Verses</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Written</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Books</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Written</a:t>
                      </a:r>
                    </a:p>
                  </a:txBody>
                  <a:tcPr marT="45714" marB="4571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Matthew</a:t>
                      </a:r>
                    </a:p>
                  </a:txBody>
                  <a:tcPr marT="45714" marB="4571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Jew</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Capernaum</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Tax Collector</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Apostle of Jesus Christ</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28</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1,071</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Gospel of Matthew</a:t>
                      </a:r>
                    </a:p>
                  </a:txBody>
                  <a:tcPr marT="45714" marB="4571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6492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Mark</a:t>
                      </a:r>
                    </a:p>
                  </a:txBody>
                  <a:tcPr marT="45714" marB="4571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Jew / Roman</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Jerusalem</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Missionary</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Disciple of Peter</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16</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678</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Gospel of Mark</a:t>
                      </a:r>
                    </a:p>
                  </a:txBody>
                  <a:tcPr marT="45714" marB="4571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9699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Luke</a:t>
                      </a:r>
                    </a:p>
                  </a:txBody>
                  <a:tcPr marT="45714" marB="4571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Greek</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Antioch</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Physician</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Disciple of Paul </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52</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2,158</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Gospel of Luke</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Acts</a:t>
                      </a:r>
                    </a:p>
                  </a:txBody>
                  <a:tcPr marT="45714" marB="4571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r h="19573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John</a:t>
                      </a:r>
                    </a:p>
                  </a:txBody>
                  <a:tcPr marT="45714" marB="45714"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Jew</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Bethsaida or </a:t>
                      </a:r>
                      <a:r>
                        <a:rPr kumimoji="0" lang="en-US" sz="16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Capernaum</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Fisherman</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Apostle of</a:t>
                      </a:r>
                      <a:endPar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rPr>
                        <a:t>Jesus Christ</a:t>
                      </a: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 </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50</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rPr>
                        <a:t>1,414</a:t>
                      </a: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 </a:t>
                      </a:r>
                    </a:p>
                  </a:txBody>
                  <a:tcPr marT="45714" marB="45714"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Gospel of John</a:t>
                      </a:r>
                      <a:endPar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1 John</a:t>
                      </a:r>
                      <a:endPar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2 John</a:t>
                      </a:r>
                      <a:endPar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3 John </a:t>
                      </a:r>
                      <a:endPar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rPr>
                        <a:t>Revelation</a:t>
                      </a: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 </a:t>
                      </a:r>
                    </a:p>
                  </a:txBody>
                  <a:tcPr marT="45714" marB="45714"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580666" name="Text Box 1083"/>
          <p:cNvSpPr txBox="1">
            <a:spLocks noChangeArrowheads="1"/>
          </p:cNvSpPr>
          <p:nvPr/>
        </p:nvSpPr>
        <p:spPr bwMode="auto">
          <a:xfrm>
            <a:off x="855980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atin typeface="Arial" charset="0"/>
                <a:cs typeface="Arial" charset="0"/>
              </a:rPr>
              <a:t>13</a:t>
            </a:r>
          </a:p>
        </p:txBody>
      </p:sp>
    </p:spTree>
  </p:cSld>
  <p:clrMapOvr>
    <a:masterClrMapping/>
  </p:clrMapOvr>
  <p:transition spd="slow"/>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a:xfrm>
            <a:off x="685800" y="152400"/>
            <a:ext cx="7772400" cy="1143000"/>
          </a:xfrm>
        </p:spPr>
        <p:txBody>
          <a:bodyPr/>
          <a:lstStyle/>
          <a:p>
            <a:pPr eaLnBrk="1" hangingPunct="1">
              <a:defRPr/>
            </a:pPr>
            <a:r>
              <a:rPr lang="en-US" sz="3600">
                <a:latin typeface="Arial" charset="0"/>
                <a:ea typeface="ＭＳ Ｐゴシック" charset="0"/>
                <a:cs typeface="Times New Roman" charset="0"/>
              </a:rPr>
              <a:t>Authors of the New Testament</a:t>
            </a:r>
            <a:r>
              <a:rPr lang="en-US">
                <a:latin typeface="Arial" charset="0"/>
                <a:ea typeface="ＭＳ Ｐゴシック" charset="0"/>
                <a:cs typeface="Arial" charset="0"/>
              </a:rPr>
              <a:t> </a:t>
            </a:r>
          </a:p>
        </p:txBody>
      </p:sp>
      <p:graphicFrame>
        <p:nvGraphicFramePr>
          <p:cNvPr id="56354" name="Group 34"/>
          <p:cNvGraphicFramePr>
            <a:graphicFrameLocks noGrp="1"/>
          </p:cNvGraphicFramePr>
          <p:nvPr>
            <p:extLst>
              <p:ext uri="{D42A27DB-BD31-4B8C-83A1-F6EECF244321}">
                <p14:modId xmlns:p14="http://schemas.microsoft.com/office/powerpoint/2010/main" val="4246180849"/>
              </p:ext>
            </p:extLst>
          </p:nvPr>
        </p:nvGraphicFramePr>
        <p:xfrm>
          <a:off x="0" y="1184275"/>
          <a:ext cx="9144000" cy="4770438"/>
        </p:xfrm>
        <a:graphic>
          <a:graphicData uri="http://schemas.openxmlformats.org/drawingml/2006/table">
            <a:tbl>
              <a:tblPr/>
              <a:tblGrid>
                <a:gridCol w="762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938808">
                  <a:extLst>
                    <a:ext uri="{9D8B030D-6E8A-4147-A177-3AD203B41FA5}">
                      <a16:colId xmlns:a16="http://schemas.microsoft.com/office/drawing/2014/main" val="20002"/>
                    </a:ext>
                  </a:extLst>
                </a:gridCol>
                <a:gridCol w="1512168">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gridCol w="1008112">
                  <a:extLst>
                    <a:ext uri="{9D8B030D-6E8A-4147-A177-3AD203B41FA5}">
                      <a16:colId xmlns:a16="http://schemas.microsoft.com/office/drawing/2014/main" val="20005"/>
                    </a:ext>
                  </a:extLst>
                </a:gridCol>
                <a:gridCol w="1008112">
                  <a:extLst>
                    <a:ext uri="{9D8B030D-6E8A-4147-A177-3AD203B41FA5}">
                      <a16:colId xmlns:a16="http://schemas.microsoft.com/office/drawing/2014/main" val="20006"/>
                    </a:ext>
                  </a:extLst>
                </a:gridCol>
                <a:gridCol w="1763688">
                  <a:extLst>
                    <a:ext uri="{9D8B030D-6E8A-4147-A177-3AD203B41FA5}">
                      <a16:colId xmlns:a16="http://schemas.microsoft.com/office/drawing/2014/main" val="20007"/>
                    </a:ext>
                  </a:extLst>
                </a:gridCol>
              </a:tblGrid>
              <a:tr h="838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Name</a:t>
                      </a:r>
                    </a:p>
                  </a:txBody>
                  <a:tcPr marT="45723" marB="45723"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Nationality</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Home Town</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Narrow" charset="0"/>
                          <a:ea typeface="ＭＳ Ｐゴシック" charset="0"/>
                          <a:cs typeface="Arial" charset="0"/>
                        </a:rPr>
                        <a:t>Occupation</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Relation-ships</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Chapters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Written</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Verses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Written</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Books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Written</a:t>
                      </a:r>
                    </a:p>
                  </a:txBody>
                  <a:tcPr marT="45723" marB="45723"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extLst>
                  <a:ext uri="{0D108BD9-81ED-4DB2-BD59-A6C34878D82A}">
                    <a16:rowId xmlns:a16="http://schemas.microsoft.com/office/drawing/2014/main" val="10000"/>
                  </a:ext>
                </a:extLst>
              </a:tr>
              <a:tr h="3932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Paul</a:t>
                      </a:r>
                    </a:p>
                  </a:txBody>
                  <a:tcPr marT="45723" marB="45723"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Jew</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Tarsus</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Tentmaker</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Apostle of Jesus Christ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87</a:t>
                      </a:r>
                      <a:endParaRPr kumimoji="0" lang="en-US" sz="1800" b="1"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00"/>
                          </a:solidFill>
                          <a:effectLst/>
                          <a:latin typeface="Arial" charset="0"/>
                          <a:ea typeface="ＭＳ Ｐゴシック" charset="0"/>
                          <a:cs typeface="Arial" charset="0"/>
                        </a:rPr>
                        <a:t>(100)*</a:t>
                      </a:r>
                      <a:r>
                        <a:rPr kumimoji="0" lang="en-US" sz="1800" b="1" i="0" u="none" strike="noStrike" cap="none" normalizeH="0" baseline="0">
                          <a:ln>
                            <a:noFill/>
                          </a:ln>
                          <a:solidFill>
                            <a:srgbClr val="FFFF00"/>
                          </a:solidFill>
                          <a:effectLst/>
                          <a:latin typeface="Arial Narrow" charset="0"/>
                          <a:ea typeface="ＭＳ Ｐゴシック" charset="0"/>
                          <a:cs typeface="Arial" charset="0"/>
                        </a:rPr>
                        <a:t> </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2,033</a:t>
                      </a:r>
                      <a:endParaRPr kumimoji="0" lang="en-US" sz="1800" b="1"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00"/>
                          </a:solidFill>
                          <a:effectLst/>
                          <a:latin typeface="Arial" charset="0"/>
                          <a:ea typeface="ＭＳ Ｐゴシック" charset="0"/>
                          <a:cs typeface="Arial" charset="0"/>
                        </a:rPr>
                        <a:t>(2,336)*</a:t>
                      </a:r>
                      <a:r>
                        <a:rPr kumimoji="0" lang="en-US" sz="1800" b="1" i="0" u="none" strike="noStrike" cap="none" normalizeH="0" baseline="0">
                          <a:ln>
                            <a:noFill/>
                          </a:ln>
                          <a:solidFill>
                            <a:srgbClr val="FFFF00"/>
                          </a:solidFill>
                          <a:effectLst/>
                          <a:latin typeface="Arial Narrow" charset="0"/>
                          <a:ea typeface="ＭＳ Ｐゴシック" charset="0"/>
                          <a:cs typeface="Arial" charset="0"/>
                        </a:rPr>
                        <a:t> </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Romans</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1 Corinthians</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2 Corinthians</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Galatians</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Ephesians</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Philippians</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Colossians</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Philemon</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1 Thess.</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2 Thess. </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1 Timothy</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2 Timothy</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Titus</a:t>
                      </a:r>
                      <a:endParaRPr kumimoji="0" lang="en-US" sz="1800" b="1" i="0" u="none" strike="noStrike" cap="none" normalizeH="0" baseline="0" dirty="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00"/>
                          </a:solidFill>
                          <a:effectLst/>
                          <a:latin typeface="Arial" charset="0"/>
                          <a:ea typeface="ＭＳ Ｐゴシック" charset="0"/>
                          <a:cs typeface="Arial" charset="0"/>
                        </a:rPr>
                        <a:t>(Hebrews?)</a:t>
                      </a:r>
                      <a:r>
                        <a:rPr kumimoji="0" lang="en-US" sz="1800" b="1" i="0" u="none" strike="noStrike" cap="none" normalizeH="0" baseline="0" dirty="0">
                          <a:ln>
                            <a:noFill/>
                          </a:ln>
                          <a:solidFill>
                            <a:srgbClr val="FFFF00"/>
                          </a:solidFill>
                          <a:effectLst/>
                          <a:latin typeface="Arial Narrow" charset="0"/>
                          <a:ea typeface="ＭＳ Ｐゴシック" charset="0"/>
                          <a:cs typeface="Arial" charset="0"/>
                        </a:rPr>
                        <a:t> </a:t>
                      </a:r>
                    </a:p>
                  </a:txBody>
                  <a:tcPr marT="45723" marB="45723"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582687" name="Text Box 32"/>
          <p:cNvSpPr txBox="1">
            <a:spLocks noChangeArrowheads="1"/>
          </p:cNvSpPr>
          <p:nvPr/>
        </p:nvSpPr>
        <p:spPr bwMode="auto">
          <a:xfrm>
            <a:off x="855980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atin typeface="Arial" charset="0"/>
                <a:cs typeface="Arial" charset="0"/>
              </a:rPr>
              <a:t>13</a:t>
            </a:r>
          </a:p>
        </p:txBody>
      </p:sp>
      <p:sp>
        <p:nvSpPr>
          <p:cNvPr id="56353" name="Text Box 33"/>
          <p:cNvSpPr txBox="1">
            <a:spLocks noChangeArrowheads="1"/>
          </p:cNvSpPr>
          <p:nvPr/>
        </p:nvSpPr>
        <p:spPr bwMode="auto">
          <a:xfrm>
            <a:off x="4067175" y="6237288"/>
            <a:ext cx="49307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00"/>
                </a:solidFill>
                <a:latin typeface="Arial" charset="0"/>
                <a:cs typeface="Arial" charset="0"/>
              </a:rPr>
              <a:t>*Indicates total if Hebrews is assigned to Paul.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6353"/>
                                        </p:tgtEl>
                                        <p:attrNameLst>
                                          <p:attrName>style.visibility</p:attrName>
                                        </p:attrNameLst>
                                      </p:cBhvr>
                                      <p:to>
                                        <p:strVal val="visible"/>
                                      </p:to>
                                    </p:set>
                                    <p:anim calcmode="lin" valueType="num">
                                      <p:cBhvr additive="base">
                                        <p:cTn id="7" dur="500" fill="hold"/>
                                        <p:tgtEl>
                                          <p:spTgt spid="56353"/>
                                        </p:tgtEl>
                                        <p:attrNameLst>
                                          <p:attrName>ppt_x</p:attrName>
                                        </p:attrNameLst>
                                      </p:cBhvr>
                                      <p:tavLst>
                                        <p:tav tm="0">
                                          <p:val>
                                            <p:strVal val="0-#ppt_w/2"/>
                                          </p:val>
                                        </p:tav>
                                        <p:tav tm="100000">
                                          <p:val>
                                            <p:strVal val="#ppt_x"/>
                                          </p:val>
                                        </p:tav>
                                      </p:tavLst>
                                    </p:anim>
                                    <p:anim calcmode="lin" valueType="num">
                                      <p:cBhvr additive="base">
                                        <p:cTn id="8" dur="500" fill="hold"/>
                                        <p:tgtEl>
                                          <p:spTgt spid="563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3" grpId="0"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a:xfrm>
            <a:off x="685800" y="152400"/>
            <a:ext cx="7772400" cy="1143000"/>
          </a:xfrm>
        </p:spPr>
        <p:txBody>
          <a:bodyPr/>
          <a:lstStyle/>
          <a:p>
            <a:pPr eaLnBrk="1" hangingPunct="1">
              <a:defRPr/>
            </a:pPr>
            <a:r>
              <a:rPr lang="en-US" sz="3600">
                <a:latin typeface="Arial" charset="0"/>
                <a:ea typeface="ＭＳ Ｐゴシック" charset="0"/>
                <a:cs typeface="Times New Roman" charset="0"/>
              </a:rPr>
              <a:t>Authors of the New Testament</a:t>
            </a:r>
            <a:r>
              <a:rPr lang="en-US">
                <a:latin typeface="Arial" charset="0"/>
                <a:ea typeface="ＭＳ Ｐゴシック" charset="0"/>
                <a:cs typeface="Arial" charset="0"/>
              </a:rPr>
              <a:t> </a:t>
            </a:r>
          </a:p>
        </p:txBody>
      </p:sp>
      <p:graphicFrame>
        <p:nvGraphicFramePr>
          <p:cNvPr id="57396" name="Group 52"/>
          <p:cNvGraphicFramePr>
            <a:graphicFrameLocks noGrp="1"/>
          </p:cNvGraphicFramePr>
          <p:nvPr/>
        </p:nvGraphicFramePr>
        <p:xfrm>
          <a:off x="0" y="1600200"/>
          <a:ext cx="9144000" cy="3598863"/>
        </p:xfrm>
        <a:graphic>
          <a:graphicData uri="http://schemas.openxmlformats.org/drawingml/2006/table">
            <a:tbl>
              <a:tblPr/>
              <a:tblGrid>
                <a:gridCol w="9906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363663">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1081087">
                  <a:extLst>
                    <a:ext uri="{9D8B030D-6E8A-4147-A177-3AD203B41FA5}">
                      <a16:colId xmlns:a16="http://schemas.microsoft.com/office/drawing/2014/main" val="20005"/>
                    </a:ext>
                  </a:extLst>
                </a:gridCol>
                <a:gridCol w="1008063">
                  <a:extLst>
                    <a:ext uri="{9D8B030D-6E8A-4147-A177-3AD203B41FA5}">
                      <a16:colId xmlns:a16="http://schemas.microsoft.com/office/drawing/2014/main" val="20006"/>
                    </a:ext>
                  </a:extLst>
                </a:gridCol>
                <a:gridCol w="1042987">
                  <a:extLst>
                    <a:ext uri="{9D8B030D-6E8A-4147-A177-3AD203B41FA5}">
                      <a16:colId xmlns:a16="http://schemas.microsoft.com/office/drawing/2014/main" val="20007"/>
                    </a:ext>
                  </a:extLst>
                </a:gridCol>
              </a:tblGrid>
              <a:tr h="855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Name</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Nationality</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Home Town</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Narrow" charset="0"/>
                          <a:ea typeface="ＭＳ Ｐゴシック" charset="0"/>
                          <a:cs typeface="Arial" charset="0"/>
                        </a:rPr>
                        <a:t>Occupation</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Relation-ships</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Chapters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Written</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Verses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Written</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Books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Written</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James</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Jew</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Nazareth</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Carpenter?</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Brother of Jesus Christ</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108</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James</a:t>
                      </a:r>
                      <a:r>
                        <a:rPr kumimoji="0" lang="en-US" sz="1800" b="1" i="0" u="none" strike="noStrike" cap="none" normalizeH="0" baseline="0">
                          <a:ln>
                            <a:noFill/>
                          </a:ln>
                          <a:solidFill>
                            <a:schemeClr val="tx1"/>
                          </a:solidFill>
                          <a:effectLst/>
                          <a:latin typeface="Arial Narrow" charset="0"/>
                          <a:ea typeface="ＭＳ Ｐゴシック" charset="0"/>
                          <a:cs typeface="Arial" charset="0"/>
                        </a:rPr>
                        <a:t> </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Peter</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Jew</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Bethsaida</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Fisherman</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Apostle of Jesus Christ</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8</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166</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 Peter</a:t>
                      </a:r>
                      <a:endParaRPr kumimoji="0" lang="en-US" sz="1800" b="1"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 Peter</a:t>
                      </a:r>
                      <a:r>
                        <a:rPr kumimoji="0" lang="en-US" sz="1800" b="1" i="0" u="none" strike="noStrike" cap="none" normalizeH="0" baseline="0">
                          <a:ln>
                            <a:noFill/>
                          </a:ln>
                          <a:solidFill>
                            <a:schemeClr val="tx1"/>
                          </a:solidFill>
                          <a:effectLst/>
                          <a:latin typeface="Arial Narrow" charset="0"/>
                          <a:ea typeface="ＭＳ Ｐゴシック" charset="0"/>
                          <a:cs typeface="Arial" charset="0"/>
                        </a:rPr>
                        <a:t> </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Jude</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Jew</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Nazareth</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Carpenter?</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Brother of Jesus Christ</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25</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Jude</a:t>
                      </a:r>
                      <a:r>
                        <a:rPr kumimoji="0" lang="en-US" sz="1800" b="1" i="0" u="none" strike="noStrike" cap="none" normalizeH="0" baseline="0">
                          <a:ln>
                            <a:noFill/>
                          </a:ln>
                          <a:solidFill>
                            <a:schemeClr val="tx1"/>
                          </a:solidFill>
                          <a:effectLst/>
                          <a:latin typeface="Arial Narrow" charset="0"/>
                          <a:ea typeface="ＭＳ Ｐゴシック" charset="0"/>
                          <a:cs typeface="Arial" charset="0"/>
                        </a:rPr>
                        <a:t> </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584753" name="Text Box 50"/>
          <p:cNvSpPr txBox="1">
            <a:spLocks noChangeArrowheads="1"/>
          </p:cNvSpPr>
          <p:nvPr/>
        </p:nvSpPr>
        <p:spPr bwMode="auto">
          <a:xfrm>
            <a:off x="855980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atin typeface="Arial" charset="0"/>
                <a:cs typeface="Arial" charset="0"/>
              </a:rPr>
              <a:t>13</a:t>
            </a:r>
          </a:p>
        </p:txBody>
      </p:sp>
    </p:spTree>
  </p:cSld>
  <p:clrMapOvr>
    <a:masterClrMapping/>
  </p:clrMapOvr>
  <p:transition spd="slow"/>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86753" name="Picture 4" descr="rev 22 Man Holding Bib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48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6754" name="Rectangle 3"/>
          <p:cNvSpPr>
            <a:spLocks noGrp="1" noChangeArrowheads="1"/>
          </p:cNvSpPr>
          <p:nvPr>
            <p:ph type="title"/>
          </p:nvPr>
        </p:nvSpPr>
        <p:spPr>
          <a:xfrm>
            <a:off x="2819400" y="228600"/>
            <a:ext cx="4572000" cy="914400"/>
          </a:xfrm>
          <a:solidFill>
            <a:schemeClr val="tx1"/>
          </a:solidFill>
        </p:spPr>
        <p:txBody>
          <a:bodyPr/>
          <a:lstStyle/>
          <a:p>
            <a:pPr eaLnBrk="1" hangingPunct="1"/>
            <a:r>
              <a:rPr lang="en-US" altLang="zh-CN" sz="4000">
                <a:solidFill>
                  <a:schemeClr val="bg1"/>
                </a:solidFill>
                <a:effectLst/>
                <a:latin typeface="Arial" charset="0"/>
                <a:ea typeface="ＭＳ Ｐゴシック" charset="0"/>
              </a:rPr>
              <a:t>Course Design</a:t>
            </a:r>
            <a:endParaRPr lang="en-US" sz="4000">
              <a:solidFill>
                <a:schemeClr val="bg1"/>
              </a:solidFill>
              <a:effectLst/>
              <a:latin typeface="Arial" charset="0"/>
              <a:ea typeface="ＭＳ Ｐゴシック" charset="0"/>
            </a:endParaRPr>
          </a:p>
        </p:txBody>
      </p:sp>
      <p:sp>
        <p:nvSpPr>
          <p:cNvPr id="39941" name="Rectangle 5"/>
          <p:cNvSpPr>
            <a:spLocks noChangeArrowheads="1"/>
          </p:cNvSpPr>
          <p:nvPr/>
        </p:nvSpPr>
        <p:spPr bwMode="auto">
          <a:xfrm>
            <a:off x="914400" y="1489075"/>
            <a:ext cx="8229600" cy="4454525"/>
          </a:xfrm>
          <a:prstGeom prst="rect">
            <a:avLst/>
          </a:prstGeom>
          <a:noFill/>
          <a:ln w="12700" cap="sq">
            <a:noFill/>
            <a:miter lim="800000"/>
            <a:headEnd type="none" w="sm" len="sm"/>
            <a:tailEnd type="none" w="sm" len="sm"/>
          </a:ln>
          <a:effectLst/>
        </p:spPr>
        <p:txBody>
          <a:bodyPr/>
          <a:lstStyle/>
          <a:p>
            <a:pPr marL="342900" indent="-342900">
              <a:lnSpc>
                <a:spcPct val="90000"/>
              </a:lnSpc>
              <a:spcBef>
                <a:spcPct val="20000"/>
              </a:spcBef>
              <a:buClr>
                <a:schemeClr val="tx2"/>
              </a:buClr>
              <a:buSzPct val="75000"/>
              <a:buFont typeface="Wingdings" charset="0"/>
              <a:buChar char="n"/>
              <a:defRPr/>
            </a:pPr>
            <a:r>
              <a:rPr lang="en-US" altLang="zh-CN" sz="2800" b="1">
                <a:effectLst>
                  <a:outerShdw blurRad="38100" dist="38100" dir="2700000" algn="tl">
                    <a:srgbClr val="000000"/>
                  </a:outerShdw>
                </a:effectLst>
                <a:latin typeface="Arial" charset="0"/>
                <a:cs typeface="Arial" charset="0"/>
              </a:rPr>
              <a:t>Sequence (Scriptural) </a:t>
            </a:r>
          </a:p>
          <a:p>
            <a:pPr marL="742950" lvl="1" indent="-285750">
              <a:lnSpc>
                <a:spcPct val="90000"/>
              </a:lnSpc>
              <a:spcBef>
                <a:spcPct val="20000"/>
              </a:spcBef>
              <a:buClr>
                <a:schemeClr val="tx1"/>
              </a:buClr>
              <a:buFontTx/>
              <a:buChar char="–"/>
              <a:defRPr/>
            </a:pPr>
            <a:r>
              <a:rPr lang="en-US" altLang="zh-CN" b="1">
                <a:effectLst>
                  <a:outerShdw blurRad="38100" dist="38100" dir="2700000" algn="tl">
                    <a:srgbClr val="000000"/>
                  </a:outerShdw>
                </a:effectLst>
                <a:latin typeface="Arial" charset="0"/>
                <a:cs typeface="Arial" charset="0"/>
              </a:rPr>
              <a:t>used by Jensen, Guthrie, Wilkinson &amp; Boa</a:t>
            </a:r>
          </a:p>
          <a:p>
            <a:pPr marL="742950" lvl="1" indent="-285750">
              <a:lnSpc>
                <a:spcPct val="90000"/>
              </a:lnSpc>
              <a:spcBef>
                <a:spcPct val="20000"/>
              </a:spcBef>
              <a:buClr>
                <a:schemeClr val="tx1"/>
              </a:buClr>
              <a:defRPr/>
            </a:pPr>
            <a:r>
              <a:rPr lang="en-US" altLang="zh-CN" b="1">
                <a:effectLst>
                  <a:outerShdw blurRad="38100" dist="38100" dir="2700000" algn="tl">
                    <a:srgbClr val="000000"/>
                  </a:outerShdw>
                </a:effectLst>
                <a:latin typeface="Arial" charset="0"/>
                <a:cs typeface="Arial" charset="0"/>
              </a:rPr>
              <a:t> </a:t>
            </a:r>
          </a:p>
          <a:p>
            <a:pPr marL="342900" indent="-342900">
              <a:lnSpc>
                <a:spcPct val="90000"/>
              </a:lnSpc>
              <a:spcBef>
                <a:spcPct val="20000"/>
              </a:spcBef>
              <a:buClr>
                <a:schemeClr val="tx2"/>
              </a:buClr>
              <a:buSzPct val="75000"/>
              <a:buFont typeface="Wingdings" charset="0"/>
              <a:buChar char="n"/>
              <a:defRPr/>
            </a:pPr>
            <a:r>
              <a:rPr lang="en-US" altLang="zh-CN" sz="2800" b="1">
                <a:effectLst>
                  <a:outerShdw blurRad="38100" dist="38100" dir="2700000" algn="tl">
                    <a:srgbClr val="000000"/>
                  </a:outerShdw>
                </a:effectLst>
                <a:latin typeface="Arial" charset="0"/>
                <a:cs typeface="Arial" charset="0"/>
              </a:rPr>
              <a:t>Author (Biographical) </a:t>
            </a:r>
          </a:p>
          <a:p>
            <a:pPr marL="742950" lvl="1" indent="-285750">
              <a:lnSpc>
                <a:spcPct val="90000"/>
              </a:lnSpc>
              <a:spcBef>
                <a:spcPct val="20000"/>
              </a:spcBef>
              <a:buClr>
                <a:schemeClr val="tx1"/>
              </a:buClr>
              <a:buFontTx/>
              <a:buChar char="–"/>
              <a:defRPr/>
            </a:pPr>
            <a:r>
              <a:rPr lang="en-US" altLang="zh-CN" b="1">
                <a:effectLst>
                  <a:outerShdw blurRad="38100" dist="38100" dir="2700000" algn="tl">
                    <a:srgbClr val="000000"/>
                  </a:outerShdw>
                </a:effectLst>
                <a:latin typeface="Arial" charset="0"/>
                <a:cs typeface="Arial" charset="0"/>
              </a:rPr>
              <a:t>used by Hiebert (vols. 1, 3)</a:t>
            </a:r>
          </a:p>
          <a:p>
            <a:pPr marL="742950" lvl="1" indent="-285750">
              <a:lnSpc>
                <a:spcPct val="90000"/>
              </a:lnSpc>
              <a:spcBef>
                <a:spcPct val="20000"/>
              </a:spcBef>
              <a:buClr>
                <a:schemeClr val="tx1"/>
              </a:buClr>
              <a:defRPr/>
            </a:pPr>
            <a:endParaRPr lang="en-US" altLang="zh-CN" b="1">
              <a:effectLst>
                <a:outerShdw blurRad="38100" dist="38100" dir="2700000" algn="tl">
                  <a:srgbClr val="000000"/>
                </a:outerShdw>
              </a:effectLst>
              <a:latin typeface="Arial" charset="0"/>
              <a:cs typeface="Arial" charset="0"/>
            </a:endParaRPr>
          </a:p>
          <a:p>
            <a:pPr marL="342900" indent="-342900">
              <a:lnSpc>
                <a:spcPct val="90000"/>
              </a:lnSpc>
              <a:spcBef>
                <a:spcPct val="20000"/>
              </a:spcBef>
              <a:buClr>
                <a:schemeClr val="tx2"/>
              </a:buClr>
              <a:buSzPct val="75000"/>
              <a:buFont typeface="Wingdings" charset="0"/>
              <a:buChar char="n"/>
              <a:defRPr/>
            </a:pPr>
            <a:r>
              <a:rPr lang="en-US" altLang="zh-CN" sz="2800" b="1">
                <a:effectLst>
                  <a:outerShdw blurRad="38100" dist="38100" dir="2700000" algn="tl">
                    <a:srgbClr val="000000"/>
                  </a:outerShdw>
                </a:effectLst>
                <a:latin typeface="Arial" charset="0"/>
                <a:cs typeface="Arial" charset="0"/>
              </a:rPr>
              <a:t>Content (Theological) </a:t>
            </a:r>
          </a:p>
          <a:p>
            <a:pPr marL="742950" lvl="1" indent="-285750">
              <a:lnSpc>
                <a:spcPct val="90000"/>
              </a:lnSpc>
              <a:spcBef>
                <a:spcPct val="20000"/>
              </a:spcBef>
              <a:buClr>
                <a:schemeClr val="tx1"/>
              </a:buClr>
              <a:buFontTx/>
              <a:buChar char="–"/>
              <a:defRPr/>
            </a:pPr>
            <a:r>
              <a:rPr lang="en-US" altLang="zh-CN" b="1">
                <a:effectLst>
                  <a:outerShdw blurRad="38100" dist="38100" dir="2700000" algn="tl">
                    <a:srgbClr val="000000"/>
                  </a:outerShdw>
                </a:effectLst>
                <a:latin typeface="Arial" charset="0"/>
                <a:cs typeface="Arial" charset="0"/>
              </a:rPr>
              <a:t>used by Hiebert (vol. 2)</a:t>
            </a:r>
          </a:p>
        </p:txBody>
      </p:sp>
      <p:sp>
        <p:nvSpPr>
          <p:cNvPr id="586756" name="Text Box 3"/>
          <p:cNvSpPr txBox="1">
            <a:spLocks noChangeArrowheads="1"/>
          </p:cNvSpPr>
          <p:nvPr/>
        </p:nvSpPr>
        <p:spPr bwMode="auto">
          <a:xfrm>
            <a:off x="8578850" y="152400"/>
            <a:ext cx="355600" cy="46196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7</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941">
                                            <p:txEl>
                                              <p:pRg st="6" end="6"/>
                                            </p:txEl>
                                          </p:spTgt>
                                        </p:tgtEl>
                                        <p:attrNameLst>
                                          <p:attrName>style.visibility</p:attrName>
                                        </p:attrNameLst>
                                      </p:cBhvr>
                                      <p:to>
                                        <p:strVal val="visible"/>
                                      </p:to>
                                    </p:set>
                                    <p:anim calcmode="lin" valueType="num">
                                      <p:cBhvr additive="base">
                                        <p:cTn id="7" dur="500" fill="hold"/>
                                        <p:tgtEl>
                                          <p:spTgt spid="39941">
                                            <p:txEl>
                                              <p:pRg st="6" end="6"/>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941">
                                            <p:txEl>
                                              <p:pRg st="6" end="6"/>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9941">
                                            <p:txEl>
                                              <p:pRg st="7" end="7"/>
                                            </p:txEl>
                                          </p:spTgt>
                                        </p:tgtEl>
                                        <p:attrNameLst>
                                          <p:attrName>style.visibility</p:attrName>
                                        </p:attrNameLst>
                                      </p:cBhvr>
                                      <p:to>
                                        <p:strVal val="visible"/>
                                      </p:to>
                                    </p:set>
                                    <p:anim calcmode="lin" valueType="num">
                                      <p:cBhvr additive="base">
                                        <p:cTn id="11" dur="500" fill="hold"/>
                                        <p:tgtEl>
                                          <p:spTgt spid="39941">
                                            <p:txEl>
                                              <p:pRg st="7" end="7"/>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994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build="p"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573" name="Group 85"/>
          <p:cNvGraphicFramePr>
            <a:graphicFrameLocks noGrp="1"/>
          </p:cNvGraphicFramePr>
          <p:nvPr/>
        </p:nvGraphicFramePr>
        <p:xfrm>
          <a:off x="0" y="685800"/>
          <a:ext cx="9144000" cy="5527679"/>
        </p:xfrm>
        <a:graphic>
          <a:graphicData uri="http://schemas.openxmlformats.org/drawingml/2006/table">
            <a:tbl>
              <a:tblPr/>
              <a:tblGrid>
                <a:gridCol w="990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 Date</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Book</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 Key Word</a:t>
                      </a: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Paul</a:t>
                      </a:r>
                      <a:r>
                        <a:rPr kumimoji="0" lang="mr-IN" altLang="ja-JP" sz="2000" b="1" i="0" u="none" strike="noStrike" cap="none" normalizeH="0" baseline="0" dirty="0">
                          <a:ln>
                            <a:noFill/>
                          </a:ln>
                          <a:solidFill>
                            <a:srgbClr val="FFFFFF"/>
                          </a:solidFill>
                          <a:effectLst/>
                          <a:latin typeface="Arial" charset="0"/>
                          <a:ea typeface="ＭＳ Ｐゴシック" charset="0"/>
                          <a:cs typeface="Arial" charset="0"/>
                        </a:rPr>
                        <a:t>'</a:t>
                      </a:r>
                      <a:r>
                        <a:rPr kumimoji="0" lang="en-US" altLang="ja-JP" sz="2000" b="1" i="0" u="none" strike="noStrike" cap="none" normalizeH="0" baseline="0" dirty="0">
                          <a:ln>
                            <a:noFill/>
                          </a:ln>
                          <a:solidFill>
                            <a:srgbClr val="FFFFFF"/>
                          </a:solidFill>
                          <a:effectLst/>
                          <a:latin typeface="Arial" charset="0"/>
                          <a:ea typeface="ＭＳ Ｐゴシック" charset="0"/>
                          <a:cs typeface="Arial" charset="0"/>
                        </a:rPr>
                        <a:t>s Life</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Key Doctrine</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40s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Matthew</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Kingdom</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44-47</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James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Works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Soteriology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49</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Galatians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Justification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1st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Soteriology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51</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 Thessalonians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Rapture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2nd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270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51</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 Thessalonians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Tribulation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2nd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56</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 Corinthians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Sanctification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3rd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56</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 Corinthians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Apostleship</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3rd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6175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56-57</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Romans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Righteousness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3rd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Soteriology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57-59</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Luke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Sovereignty I</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Missiology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588869" name="Rectangle 87"/>
          <p:cNvSpPr>
            <a:spLocks noGrp="1" noChangeArrowheads="1"/>
          </p:cNvSpPr>
          <p:nvPr>
            <p:ph type="title" idx="4294967295"/>
          </p:nvPr>
        </p:nvSpPr>
        <p:spPr>
          <a:xfrm>
            <a:off x="2771775" y="76200"/>
            <a:ext cx="3602038" cy="519113"/>
          </a:xfrm>
          <a:solidFill>
            <a:schemeClr val="bg2"/>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440" tIns="45720" rIns="91440" bIns="45720" anchor="t">
            <a:spAutoFit/>
          </a:bodyPr>
          <a:lstStyle/>
          <a:p>
            <a:pPr eaLnBrk="1" hangingPunct="1"/>
            <a:r>
              <a:rPr lang="en-US" altLang="zh-CN" sz="2800">
                <a:solidFill>
                  <a:schemeClr val="tx1"/>
                </a:solidFill>
                <a:effectLst/>
                <a:latin typeface="Arial" charset="0"/>
                <a:ea typeface="ＭＳ Ｐゴシック" charset="0"/>
              </a:rPr>
              <a:t>NT Book Key Words</a:t>
            </a:r>
            <a:endParaRPr lang="en-US" sz="2800">
              <a:solidFill>
                <a:schemeClr val="tx1"/>
              </a:solidFill>
              <a:effectLst/>
              <a:latin typeface="Arial" charset="0"/>
              <a:ea typeface="ＭＳ Ｐゴシック" charset="0"/>
            </a:endParaRPr>
          </a:p>
        </p:txBody>
      </p:sp>
      <p:sp>
        <p:nvSpPr>
          <p:cNvPr id="588870" name="Text Box 3"/>
          <p:cNvSpPr txBox="1">
            <a:spLocks noChangeArrowheads="1"/>
          </p:cNvSpPr>
          <p:nvPr/>
        </p:nvSpPr>
        <p:spPr bwMode="auto">
          <a:xfrm>
            <a:off x="8578850" y="152400"/>
            <a:ext cx="527050" cy="46196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24</a:t>
            </a:r>
          </a:p>
        </p:txBody>
      </p:sp>
    </p:spTree>
  </p:cSld>
  <p:clrMapOvr>
    <a:masterClrMapping/>
  </p:clrMapOvr>
  <p:transition spd="slow"/>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95" name="Group 83"/>
          <p:cNvGraphicFramePr>
            <a:graphicFrameLocks noGrp="1"/>
          </p:cNvGraphicFramePr>
          <p:nvPr/>
        </p:nvGraphicFramePr>
        <p:xfrm>
          <a:off x="0" y="652463"/>
          <a:ext cx="9144000" cy="5976939"/>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794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 Date</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Book</a:t>
                      </a: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 Key Word</a:t>
                      </a: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Paul</a:t>
                      </a:r>
                      <a:r>
                        <a:rPr kumimoji="0" lang="mr-IN" altLang="ja-JP" sz="2000" b="1" i="0" u="none" strike="noStrike" cap="none" normalizeH="0" baseline="0" dirty="0">
                          <a:ln>
                            <a:noFill/>
                          </a:ln>
                          <a:solidFill>
                            <a:srgbClr val="FFFFFF"/>
                          </a:solidFill>
                          <a:effectLst/>
                          <a:latin typeface="Arial" charset="0"/>
                          <a:ea typeface="ＭＳ Ｐゴシック" charset="0"/>
                          <a:cs typeface="Arial" charset="0"/>
                        </a:rPr>
                        <a:t>'</a:t>
                      </a:r>
                      <a:r>
                        <a:rPr kumimoji="0" lang="en-US" altLang="ja-JP" sz="2000" b="1" i="0" u="none" strike="noStrike" cap="none" normalizeH="0" baseline="0" dirty="0">
                          <a:ln>
                            <a:noFill/>
                          </a:ln>
                          <a:solidFill>
                            <a:srgbClr val="FFFFFF"/>
                          </a:solidFill>
                          <a:effectLst/>
                          <a:latin typeface="Arial" charset="0"/>
                          <a:ea typeface="ＭＳ Ｐゴシック" charset="0"/>
                          <a:cs typeface="Arial" charset="0"/>
                        </a:rPr>
                        <a:t>s Life</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Key Doctrine</a:t>
                      </a: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60</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Ephesians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Unity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1st imprisonment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Christology (Head)</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70167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61</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Colossians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Deity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1st imprisonment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Christology (God)</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61</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Philemon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Forgiveness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1st imprisonment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Christology (Reconciler)</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8445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62</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Philippians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Attitude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1st imprisonment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Christology (Example)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62</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Acts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Sovereignty II</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Missiology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62</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 Timothy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Order</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4th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64</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 Peter</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Suffering</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64</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 Peter</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Knowledge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64-68</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Mark</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Discipleship</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590917" name="Rectangle 84"/>
          <p:cNvSpPr>
            <a:spLocks noGrp="1" noChangeArrowheads="1"/>
          </p:cNvSpPr>
          <p:nvPr>
            <p:ph type="title" idx="4294967295"/>
          </p:nvPr>
        </p:nvSpPr>
        <p:spPr>
          <a:xfrm>
            <a:off x="2771775" y="0"/>
            <a:ext cx="3602038" cy="519113"/>
          </a:xfrm>
          <a:solidFill>
            <a:schemeClr val="bg2"/>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440" tIns="45720" rIns="91440" bIns="45720" anchor="t">
            <a:spAutoFit/>
          </a:bodyPr>
          <a:lstStyle/>
          <a:p>
            <a:pPr eaLnBrk="1" hangingPunct="1"/>
            <a:r>
              <a:rPr lang="en-US" sz="2800">
                <a:solidFill>
                  <a:schemeClr val="tx1"/>
                </a:solidFill>
                <a:effectLst/>
                <a:latin typeface="Arial" charset="0"/>
                <a:ea typeface="SimSun" charset="0"/>
                <a:cs typeface="SimSun" charset="0"/>
              </a:rPr>
              <a:t>NT Book Key Words</a:t>
            </a:r>
          </a:p>
        </p:txBody>
      </p:sp>
      <p:sp>
        <p:nvSpPr>
          <p:cNvPr id="590918" name="Text Box 3"/>
          <p:cNvSpPr txBox="1">
            <a:spLocks noChangeArrowheads="1"/>
          </p:cNvSpPr>
          <p:nvPr/>
        </p:nvSpPr>
        <p:spPr bwMode="auto">
          <a:xfrm>
            <a:off x="8578850" y="152400"/>
            <a:ext cx="527050" cy="46196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24</a:t>
            </a:r>
          </a:p>
        </p:txBody>
      </p:sp>
    </p:spTree>
  </p:cSld>
  <p:clrMapOvr>
    <a:masterClrMapping/>
  </p:clrMapOvr>
  <p:transition spd="slow"/>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Text Box 3"/>
          <p:cNvSpPr txBox="1">
            <a:spLocks noChangeArrowheads="1"/>
          </p:cNvSpPr>
          <p:nvPr/>
        </p:nvSpPr>
        <p:spPr bwMode="auto">
          <a:xfrm>
            <a:off x="8578850" y="152400"/>
            <a:ext cx="527050" cy="46196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24</a:t>
            </a:r>
          </a:p>
        </p:txBody>
      </p:sp>
      <p:graphicFrame>
        <p:nvGraphicFramePr>
          <p:cNvPr id="65619" name="Group 83"/>
          <p:cNvGraphicFramePr>
            <a:graphicFrameLocks noGrp="1"/>
          </p:cNvGraphicFramePr>
          <p:nvPr/>
        </p:nvGraphicFramePr>
        <p:xfrm>
          <a:off x="0" y="757238"/>
          <a:ext cx="9144000" cy="5643563"/>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Date</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Book</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Key Word</a:t>
                      </a:r>
                      <a:endParaRPr kumimoji="0" lang="en-US" sz="20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dirty="0">
                          <a:ln>
                            <a:noFill/>
                          </a:ln>
                          <a:solidFill>
                            <a:schemeClr val="tx1"/>
                          </a:solidFill>
                          <a:effectLst/>
                          <a:latin typeface="Arial" charset="0"/>
                          <a:ea typeface="ＭＳ Ｐゴシック" charset="0"/>
                          <a:cs typeface="Arial" charset="0"/>
                        </a:rPr>
                        <a:t>Paul</a:t>
                      </a:r>
                      <a:r>
                        <a:rPr kumimoji="0" lang="mr-IN" altLang="ja-JP"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ja-JP" sz="2000" b="1" i="0" u="none" strike="noStrike" cap="none" normalizeH="0" baseline="0" dirty="0">
                          <a:ln>
                            <a:noFill/>
                          </a:ln>
                          <a:solidFill>
                            <a:schemeClr val="tx1"/>
                          </a:solidFill>
                          <a:effectLst/>
                          <a:latin typeface="Arial" charset="0"/>
                          <a:ea typeface="ＭＳ Ｐゴシック" charset="0"/>
                          <a:cs typeface="Arial" charset="0"/>
                        </a:rPr>
                        <a:t>s Life</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Key Doctrine</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66</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Titus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Conduct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4th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9191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67</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 Timothy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Doctrine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2nd imprisonment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67-68</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Hebrews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Superiority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Christology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 69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John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Belief</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Soteriology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75</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Jude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Pretenders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85-95</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 John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Love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Soteriology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85-95</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 John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Limits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Missiology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85-95</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3 John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Missionaries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Missiology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95-96</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Revelation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Triumph</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 </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592966" name="Rectangle 84"/>
          <p:cNvSpPr>
            <a:spLocks noGrp="1" noChangeArrowheads="1"/>
          </p:cNvSpPr>
          <p:nvPr>
            <p:ph type="title" idx="4294967295"/>
          </p:nvPr>
        </p:nvSpPr>
        <p:spPr>
          <a:xfrm>
            <a:off x="2771775" y="76200"/>
            <a:ext cx="3602038" cy="519113"/>
          </a:xfrm>
          <a:solidFill>
            <a:schemeClr val="bg2"/>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440" tIns="45720" rIns="91440" bIns="45720" anchor="t">
            <a:spAutoFit/>
          </a:bodyPr>
          <a:lstStyle/>
          <a:p>
            <a:pPr eaLnBrk="1" hangingPunct="1"/>
            <a:r>
              <a:rPr lang="en-US" sz="2800">
                <a:solidFill>
                  <a:schemeClr val="tx1"/>
                </a:solidFill>
                <a:effectLst/>
                <a:latin typeface="Arial" charset="0"/>
                <a:ea typeface="SimSun" charset="0"/>
                <a:cs typeface="SimSun" charset="0"/>
              </a:rPr>
              <a:t>NT Book Key Words</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85B68D-5F20-C943-B229-C7DC97FCDEEF}"/>
              </a:ext>
            </a:extLst>
          </p:cNvPr>
          <p:cNvPicPr>
            <a:picLocks noChangeAspect="1"/>
          </p:cNvPicPr>
          <p:nvPr/>
        </p:nvPicPr>
        <p:blipFill>
          <a:blip r:embed="rId2"/>
          <a:stretch>
            <a:fillRect/>
          </a:stretch>
        </p:blipFill>
        <p:spPr>
          <a:xfrm>
            <a:off x="0" y="911403"/>
            <a:ext cx="9144000" cy="5035194"/>
          </a:xfrm>
          <a:prstGeom prst="rect">
            <a:avLst/>
          </a:prstGeom>
        </p:spPr>
      </p:pic>
      <p:sp>
        <p:nvSpPr>
          <p:cNvPr id="2" name="Title 1">
            <a:extLst>
              <a:ext uri="{FF2B5EF4-FFF2-40B4-BE49-F238E27FC236}">
                <a16:creationId xmlns:a16="http://schemas.microsoft.com/office/drawing/2014/main" id="{0BF149C2-64A3-C441-9E66-96A743259513}"/>
              </a:ext>
            </a:extLst>
          </p:cNvPr>
          <p:cNvSpPr>
            <a:spLocks noGrp="1"/>
          </p:cNvSpPr>
          <p:nvPr>
            <p:ph type="title"/>
          </p:nvPr>
        </p:nvSpPr>
        <p:spPr>
          <a:xfrm>
            <a:off x="0" y="0"/>
            <a:ext cx="9144000" cy="911403"/>
          </a:xfrm>
        </p:spPr>
        <p:txBody>
          <a:bodyPr/>
          <a:lstStyle/>
          <a:p>
            <a:r>
              <a:rPr lang="en-US" sz="3600" b="1" dirty="0"/>
              <a:t>KURT &amp; CARA OWN TANDEM MOTION</a:t>
            </a:r>
          </a:p>
        </p:txBody>
      </p:sp>
    </p:spTree>
    <p:extLst>
      <p:ext uri="{BB962C8B-B14F-4D97-AF65-F5344CB8AC3E}">
        <p14:creationId xmlns:p14="http://schemas.microsoft.com/office/powerpoint/2010/main" val="199025574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4945" name="Picture 4" descr="rev 22 Man Holding Bib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48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4946" name="Rectangle 3"/>
          <p:cNvSpPr>
            <a:spLocks noGrp="1" noChangeArrowheads="1"/>
          </p:cNvSpPr>
          <p:nvPr>
            <p:ph type="title"/>
          </p:nvPr>
        </p:nvSpPr>
        <p:spPr>
          <a:xfrm>
            <a:off x="2819400" y="228600"/>
            <a:ext cx="4572000" cy="914400"/>
          </a:xfrm>
          <a:solidFill>
            <a:schemeClr val="tx1"/>
          </a:solidFill>
        </p:spPr>
        <p:txBody>
          <a:bodyPr/>
          <a:lstStyle/>
          <a:p>
            <a:pPr eaLnBrk="1" hangingPunct="1"/>
            <a:r>
              <a:rPr lang="en-US" altLang="zh-CN" sz="4000">
                <a:solidFill>
                  <a:schemeClr val="bg1"/>
                </a:solidFill>
                <a:effectLst/>
                <a:latin typeface="Arial" charset="0"/>
                <a:ea typeface="ＭＳ Ｐゴシック" charset="0"/>
              </a:rPr>
              <a:t>Course Design</a:t>
            </a:r>
            <a:endParaRPr lang="en-US" sz="4000">
              <a:solidFill>
                <a:schemeClr val="bg1"/>
              </a:solidFill>
              <a:effectLst/>
              <a:latin typeface="Arial" charset="0"/>
              <a:ea typeface="ＭＳ Ｐゴシック" charset="0"/>
            </a:endParaRPr>
          </a:p>
        </p:txBody>
      </p:sp>
      <p:sp>
        <p:nvSpPr>
          <p:cNvPr id="37893" name="Rectangle 5"/>
          <p:cNvSpPr>
            <a:spLocks noChangeArrowheads="1"/>
          </p:cNvSpPr>
          <p:nvPr/>
        </p:nvSpPr>
        <p:spPr bwMode="auto">
          <a:xfrm>
            <a:off x="762000" y="1219200"/>
            <a:ext cx="7848600" cy="5410200"/>
          </a:xfrm>
          <a:prstGeom prst="rect">
            <a:avLst/>
          </a:prstGeom>
          <a:noFill/>
          <a:ln w="12700" cap="sq">
            <a:noFill/>
            <a:miter lim="800000"/>
            <a:headEnd type="none" w="sm" len="sm"/>
            <a:tailEnd type="none" w="sm" len="sm"/>
          </a:ln>
          <a:effectLst/>
        </p:spPr>
        <p:txBody>
          <a:bodyPr/>
          <a:lstStyle/>
          <a:p>
            <a:pPr marL="342900" indent="-342900">
              <a:lnSpc>
                <a:spcPct val="90000"/>
              </a:lnSpc>
              <a:spcBef>
                <a:spcPct val="20000"/>
              </a:spcBef>
              <a:buClr>
                <a:schemeClr val="tx2"/>
              </a:buClr>
              <a:buSzPct val="75000"/>
              <a:buFont typeface="Wingdings" charset="0"/>
              <a:buChar char="n"/>
              <a:defRPr/>
            </a:pPr>
            <a:r>
              <a:rPr lang="en-US" altLang="zh-CN" b="1">
                <a:effectLst>
                  <a:outerShdw blurRad="38100" dist="38100" dir="2700000" algn="tl">
                    <a:srgbClr val="000000"/>
                  </a:outerShdw>
                </a:effectLst>
                <a:latin typeface="Arial" charset="0"/>
                <a:cs typeface="Arial" charset="0"/>
              </a:rPr>
              <a:t>Sequence (Scriptural) </a:t>
            </a:r>
          </a:p>
          <a:p>
            <a:pPr marL="742950" lvl="1" indent="-285750">
              <a:lnSpc>
                <a:spcPct val="90000"/>
              </a:lnSpc>
              <a:spcBef>
                <a:spcPct val="20000"/>
              </a:spcBef>
              <a:buClr>
                <a:schemeClr val="tx1"/>
              </a:buClr>
              <a:buFontTx/>
              <a:buChar char="–"/>
              <a:defRPr/>
            </a:pPr>
            <a:r>
              <a:rPr lang="en-US" altLang="zh-CN" sz="2000" b="1">
                <a:effectLst>
                  <a:outerShdw blurRad="38100" dist="38100" dir="2700000" algn="tl">
                    <a:srgbClr val="000000"/>
                  </a:outerShdw>
                </a:effectLst>
                <a:latin typeface="Arial" charset="0"/>
                <a:cs typeface="Arial" charset="0"/>
              </a:rPr>
              <a:t>used by Jensen, Guthrie, Wilkinson &amp; Boa</a:t>
            </a:r>
          </a:p>
          <a:p>
            <a:pPr marL="742950" lvl="1" indent="-285750">
              <a:lnSpc>
                <a:spcPct val="90000"/>
              </a:lnSpc>
              <a:spcBef>
                <a:spcPct val="20000"/>
              </a:spcBef>
              <a:buClr>
                <a:schemeClr val="tx1"/>
              </a:buClr>
              <a:defRPr/>
            </a:pPr>
            <a:r>
              <a:rPr lang="en-US" altLang="zh-CN" sz="2000" b="1">
                <a:effectLst>
                  <a:outerShdw blurRad="38100" dist="38100" dir="2700000" algn="tl">
                    <a:srgbClr val="000000"/>
                  </a:outerShdw>
                </a:effectLst>
                <a:latin typeface="Arial" charset="0"/>
                <a:cs typeface="Arial" charset="0"/>
              </a:rPr>
              <a:t> </a:t>
            </a:r>
          </a:p>
          <a:p>
            <a:pPr marL="342900" indent="-342900">
              <a:lnSpc>
                <a:spcPct val="90000"/>
              </a:lnSpc>
              <a:spcBef>
                <a:spcPct val="20000"/>
              </a:spcBef>
              <a:buClr>
                <a:schemeClr val="tx2"/>
              </a:buClr>
              <a:buSzPct val="75000"/>
              <a:buFont typeface="Wingdings" charset="0"/>
              <a:buChar char="n"/>
              <a:defRPr/>
            </a:pPr>
            <a:r>
              <a:rPr lang="en-US" altLang="zh-CN" b="1">
                <a:effectLst>
                  <a:outerShdw blurRad="38100" dist="38100" dir="2700000" algn="tl">
                    <a:srgbClr val="000000"/>
                  </a:outerShdw>
                </a:effectLst>
                <a:latin typeface="Arial" charset="0"/>
                <a:cs typeface="Arial" charset="0"/>
              </a:rPr>
              <a:t>Author (Biographical) </a:t>
            </a:r>
          </a:p>
          <a:p>
            <a:pPr marL="742950" lvl="1" indent="-285750">
              <a:lnSpc>
                <a:spcPct val="90000"/>
              </a:lnSpc>
              <a:spcBef>
                <a:spcPct val="20000"/>
              </a:spcBef>
              <a:buClr>
                <a:schemeClr val="tx1"/>
              </a:buClr>
              <a:buFontTx/>
              <a:buChar char="–"/>
              <a:defRPr/>
            </a:pPr>
            <a:r>
              <a:rPr lang="en-US" altLang="zh-CN" sz="2000" b="1">
                <a:effectLst>
                  <a:outerShdw blurRad="38100" dist="38100" dir="2700000" algn="tl">
                    <a:srgbClr val="000000"/>
                  </a:outerShdw>
                </a:effectLst>
                <a:latin typeface="Arial" charset="0"/>
                <a:cs typeface="Arial" charset="0"/>
              </a:rPr>
              <a:t>used by Hiebert (vols. 1, 3)</a:t>
            </a:r>
          </a:p>
          <a:p>
            <a:pPr marL="742950" lvl="1" indent="-285750">
              <a:lnSpc>
                <a:spcPct val="90000"/>
              </a:lnSpc>
              <a:spcBef>
                <a:spcPct val="20000"/>
              </a:spcBef>
              <a:buClr>
                <a:schemeClr val="tx1"/>
              </a:buClr>
              <a:defRPr/>
            </a:pPr>
            <a:endParaRPr lang="en-US" altLang="zh-CN" sz="2000" b="1">
              <a:effectLst>
                <a:outerShdw blurRad="38100" dist="38100" dir="2700000" algn="tl">
                  <a:srgbClr val="000000"/>
                </a:outerShdw>
              </a:effectLst>
              <a:latin typeface="Arial" charset="0"/>
              <a:cs typeface="Arial" charset="0"/>
            </a:endParaRPr>
          </a:p>
          <a:p>
            <a:pPr marL="342900" indent="-342900">
              <a:lnSpc>
                <a:spcPct val="90000"/>
              </a:lnSpc>
              <a:spcBef>
                <a:spcPct val="20000"/>
              </a:spcBef>
              <a:buClr>
                <a:schemeClr val="tx2"/>
              </a:buClr>
              <a:buSzPct val="75000"/>
              <a:buFont typeface="Wingdings" charset="0"/>
              <a:buChar char="n"/>
              <a:defRPr/>
            </a:pPr>
            <a:r>
              <a:rPr lang="en-US" altLang="zh-CN" b="1">
                <a:effectLst>
                  <a:outerShdw blurRad="38100" dist="38100" dir="2700000" algn="tl">
                    <a:srgbClr val="000000"/>
                  </a:outerShdw>
                </a:effectLst>
                <a:latin typeface="Arial" charset="0"/>
                <a:cs typeface="Arial" charset="0"/>
              </a:rPr>
              <a:t>Content (Theological) </a:t>
            </a:r>
          </a:p>
          <a:p>
            <a:pPr marL="742950" lvl="1" indent="-285750">
              <a:lnSpc>
                <a:spcPct val="90000"/>
              </a:lnSpc>
              <a:spcBef>
                <a:spcPct val="20000"/>
              </a:spcBef>
              <a:buClr>
                <a:schemeClr val="tx1"/>
              </a:buClr>
              <a:buFontTx/>
              <a:buChar char="–"/>
              <a:defRPr/>
            </a:pPr>
            <a:r>
              <a:rPr lang="en-US" altLang="zh-CN" sz="2000" b="1">
                <a:effectLst>
                  <a:outerShdw blurRad="38100" dist="38100" dir="2700000" algn="tl">
                    <a:srgbClr val="000000"/>
                  </a:outerShdw>
                </a:effectLst>
                <a:latin typeface="Arial" charset="0"/>
                <a:cs typeface="Arial" charset="0"/>
              </a:rPr>
              <a:t>used by Hiebert (vol. 2)</a:t>
            </a:r>
          </a:p>
          <a:p>
            <a:pPr marL="742950" lvl="1" indent="-285750">
              <a:lnSpc>
                <a:spcPct val="90000"/>
              </a:lnSpc>
              <a:spcBef>
                <a:spcPct val="20000"/>
              </a:spcBef>
              <a:buClr>
                <a:schemeClr val="tx1"/>
              </a:buClr>
              <a:defRPr/>
            </a:pPr>
            <a:endParaRPr lang="en-US" altLang="zh-CN" sz="2000" b="1">
              <a:effectLst>
                <a:outerShdw blurRad="38100" dist="38100" dir="2700000" algn="tl">
                  <a:srgbClr val="000000"/>
                </a:outerShdw>
              </a:effectLst>
              <a:latin typeface="Arial" charset="0"/>
              <a:cs typeface="Arial" charset="0"/>
            </a:endParaRPr>
          </a:p>
          <a:p>
            <a:pPr marL="342900" indent="-342900">
              <a:lnSpc>
                <a:spcPct val="90000"/>
              </a:lnSpc>
              <a:spcBef>
                <a:spcPct val="20000"/>
              </a:spcBef>
              <a:buClr>
                <a:schemeClr val="tx2"/>
              </a:buClr>
              <a:buSzPct val="75000"/>
              <a:buFont typeface="Wingdings" charset="0"/>
              <a:buChar char="n"/>
              <a:defRPr/>
            </a:pPr>
            <a:r>
              <a:rPr lang="en-US" altLang="zh-CN" b="1">
                <a:effectLst>
                  <a:outerShdw blurRad="38100" dist="38100" dir="2700000" algn="tl">
                    <a:srgbClr val="000000"/>
                  </a:outerShdw>
                </a:effectLst>
                <a:latin typeface="Arial" charset="0"/>
                <a:cs typeface="Arial" charset="0"/>
              </a:rPr>
              <a:t>Time (Chronological) </a:t>
            </a:r>
          </a:p>
          <a:p>
            <a:pPr marL="742950" lvl="1" indent="-285750">
              <a:lnSpc>
                <a:spcPct val="90000"/>
              </a:lnSpc>
              <a:spcBef>
                <a:spcPct val="20000"/>
              </a:spcBef>
              <a:buClr>
                <a:schemeClr val="tx1"/>
              </a:buClr>
              <a:buFontTx/>
              <a:buChar char="–"/>
              <a:defRPr/>
            </a:pPr>
            <a:r>
              <a:rPr lang="en-US" altLang="zh-CN" sz="2000" b="1">
                <a:effectLst>
                  <a:outerShdw blurRad="38100" dist="38100" dir="2700000" algn="tl">
                    <a:srgbClr val="000000"/>
                  </a:outerShdw>
                </a:effectLst>
                <a:latin typeface="Arial" charset="0"/>
                <a:cs typeface="Arial" charset="0"/>
              </a:rPr>
              <a:t>used by Tenney </a:t>
            </a:r>
          </a:p>
          <a:p>
            <a:pPr marL="742950" lvl="1" indent="-285750">
              <a:lnSpc>
                <a:spcPct val="90000"/>
              </a:lnSpc>
              <a:spcBef>
                <a:spcPct val="20000"/>
              </a:spcBef>
              <a:buClr>
                <a:schemeClr val="tx1"/>
              </a:buClr>
              <a:buFontTx/>
              <a:buChar char="–"/>
              <a:defRPr/>
            </a:pPr>
            <a:r>
              <a:rPr lang="en-US" altLang="zh-CN" sz="2000" b="1">
                <a:effectLst>
                  <a:outerShdw blurRad="38100" dist="38100" dir="2700000" algn="tl">
                    <a:srgbClr val="000000"/>
                  </a:outerShdw>
                </a:effectLst>
                <a:latin typeface="Arial" charset="0"/>
                <a:cs typeface="Arial" charset="0"/>
              </a:rPr>
              <a:t>We will follow this method after studying the gospels and Acts to see the books in their historical context. </a:t>
            </a:r>
            <a:endParaRPr lang="en-US" sz="2000" b="1">
              <a:effectLst>
                <a:outerShdw blurRad="38100" dist="38100" dir="2700000" algn="tl">
                  <a:srgbClr val="000000"/>
                </a:outerShdw>
              </a:effectLst>
              <a:latin typeface="Arial" charset="0"/>
              <a:cs typeface="Arial" charset="0"/>
            </a:endParaRPr>
          </a:p>
        </p:txBody>
      </p:sp>
      <p:sp>
        <p:nvSpPr>
          <p:cNvPr id="594948" name="Text Box 7"/>
          <p:cNvSpPr txBox="1">
            <a:spLocks noChangeArrowheads="1"/>
          </p:cNvSpPr>
          <p:nvPr/>
        </p:nvSpPr>
        <p:spPr bwMode="auto">
          <a:xfrm>
            <a:off x="8578850" y="152400"/>
            <a:ext cx="355600" cy="461963"/>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7</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893">
                                            <p:txEl>
                                              <p:pRg st="9" end="9"/>
                                            </p:txEl>
                                          </p:spTgt>
                                        </p:tgtEl>
                                        <p:attrNameLst>
                                          <p:attrName>style.visibility</p:attrName>
                                        </p:attrNameLst>
                                      </p:cBhvr>
                                      <p:to>
                                        <p:strVal val="visible"/>
                                      </p:to>
                                    </p:set>
                                    <p:anim calcmode="lin" valueType="num">
                                      <p:cBhvr additive="base">
                                        <p:cTn id="7" dur="500" fill="hold"/>
                                        <p:tgtEl>
                                          <p:spTgt spid="37893">
                                            <p:txEl>
                                              <p:pRg st="9" end="9"/>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893">
                                            <p:txEl>
                                              <p:pRg st="9" end="9"/>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7893">
                                            <p:txEl>
                                              <p:pRg st="10" end="10"/>
                                            </p:txEl>
                                          </p:spTgt>
                                        </p:tgtEl>
                                        <p:attrNameLst>
                                          <p:attrName>style.visibility</p:attrName>
                                        </p:attrNameLst>
                                      </p:cBhvr>
                                      <p:to>
                                        <p:strVal val="visible"/>
                                      </p:to>
                                    </p:set>
                                    <p:anim calcmode="lin" valueType="num">
                                      <p:cBhvr additive="base">
                                        <p:cTn id="11" dur="500" fill="hold"/>
                                        <p:tgtEl>
                                          <p:spTgt spid="37893">
                                            <p:txEl>
                                              <p:pRg st="10" end="1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7893">
                                            <p:txEl>
                                              <p:pRg st="10" end="1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7893">
                                            <p:txEl>
                                              <p:pRg st="11" end="11"/>
                                            </p:txEl>
                                          </p:spTgt>
                                        </p:tgtEl>
                                        <p:attrNameLst>
                                          <p:attrName>style.visibility</p:attrName>
                                        </p:attrNameLst>
                                      </p:cBhvr>
                                      <p:to>
                                        <p:strVal val="visible"/>
                                      </p:to>
                                    </p:set>
                                    <p:anim calcmode="lin" valueType="num">
                                      <p:cBhvr additive="base">
                                        <p:cTn id="15" dur="500" fill="hold"/>
                                        <p:tgtEl>
                                          <p:spTgt spid="37893">
                                            <p:txEl>
                                              <p:pRg st="11" end="1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7893">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build="p"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en-US" sz="2000" b="1" dirty="0">
                <a:solidFill>
                  <a:srgbClr val="000000"/>
                </a:solidFill>
                <a:latin typeface="Arial" charset="0"/>
                <a:ea typeface="+mn-ea"/>
                <a:cs typeface="+mn-cs"/>
              </a:rPr>
              <a:t>"To the remotest part of the earth" (Acts 1:8)</a:t>
            </a:r>
          </a:p>
          <a:p>
            <a:pPr>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596995"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59699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59699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596998"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59699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597000"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597001"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597004"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597005"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175737"/>
            <a:ext cx="7772400" cy="76944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400" b="1" dirty="0">
                <a:solidFill>
                  <a:srgbClr val="FFFFFF"/>
                </a:solidFill>
                <a:effectLst>
                  <a:outerShdw blurRad="50800" dist="63500" dir="2700000" algn="tl" rotWithShape="0">
                    <a:srgbClr val="000000">
                      <a:alpha val="74000"/>
                    </a:srgbClr>
                  </a:outerShdw>
                </a:effectLst>
                <a:latin typeface="Arial" charset="0"/>
                <a:cs typeface="Times New Roman" charset="0"/>
              </a:rPr>
              <a:t>NT Overview</a:t>
            </a: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0"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0"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0"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0"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59703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No Animations</a:t>
            </a:r>
            <a:endParaRPr lang="en-US" sz="1600" b="1">
              <a:solidFill>
                <a:srgbClr val="FFFFFF"/>
              </a:solidFill>
              <a:latin typeface="Arial Narrow" charset="0"/>
              <a:cs typeface="Times New Roman" charset="0"/>
            </a:endParaRPr>
          </a:p>
        </p:txBody>
      </p:sp>
      <p:sp>
        <p:nvSpPr>
          <p:cNvPr id="597040"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597041"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35-37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60"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597043"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597044"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597045"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ransition spd="slow"/>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2"/>
          <p:cNvSpPr>
            <a:spLocks noGrp="1" noChangeArrowheads="1"/>
          </p:cNvSpPr>
          <p:nvPr>
            <p:ph type="ctrTitle"/>
          </p:nvPr>
        </p:nvSpPr>
        <p:spPr>
          <a:xfrm>
            <a:off x="685800" y="2286000"/>
            <a:ext cx="7772400" cy="1143000"/>
          </a:xfrm>
        </p:spPr>
        <p:txBody>
          <a:bodyPr/>
          <a:lstStyle/>
          <a:p>
            <a:pPr eaLnBrk="1" hangingPunct="1"/>
            <a:r>
              <a:rPr lang="en-US">
                <a:latin typeface="Times New Roman" charset="0"/>
                <a:ea typeface="ＭＳ Ｐゴシック" charset="0"/>
                <a:cs typeface="ＭＳ Ｐゴシック" charset="0"/>
              </a:rPr>
              <a:t>Black</a:t>
            </a:r>
          </a:p>
        </p:txBody>
      </p:sp>
      <p:grpSp>
        <p:nvGrpSpPr>
          <p:cNvPr id="599042" name="Group 48"/>
          <p:cNvGrpSpPr>
            <a:grpSpLocks/>
          </p:cNvGrpSpPr>
          <p:nvPr/>
        </p:nvGrpSpPr>
        <p:grpSpPr bwMode="auto">
          <a:xfrm>
            <a:off x="5638800" y="3336925"/>
            <a:ext cx="3124200" cy="3292475"/>
            <a:chOff x="2448" y="1699"/>
            <a:chExt cx="1968" cy="2074"/>
          </a:xfrm>
        </p:grpSpPr>
        <p:grpSp>
          <p:nvGrpSpPr>
            <p:cNvPr id="599043" name="Group 11"/>
            <p:cNvGrpSpPr>
              <a:grpSpLocks/>
            </p:cNvGrpSpPr>
            <p:nvPr/>
          </p:nvGrpSpPr>
          <p:grpSpPr bwMode="auto">
            <a:xfrm>
              <a:off x="2448" y="1699"/>
              <a:ext cx="672" cy="557"/>
              <a:chOff x="432" y="1651"/>
              <a:chExt cx="672" cy="557"/>
            </a:xfrm>
          </p:grpSpPr>
          <p:sp>
            <p:nvSpPr>
              <p:cNvPr id="599079" name="Rectangle 5"/>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80" name="Rectangle 6"/>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81" name="Rectangle 7"/>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82" name="Rectangle 8"/>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83" name="Rectangle 9"/>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84" name="Text Box 10"/>
              <p:cNvSpPr txBox="1">
                <a:spLocks noChangeArrowheads="1"/>
              </p:cNvSpPr>
              <p:nvPr/>
            </p:nvSpPr>
            <p:spPr bwMode="auto">
              <a:xfrm>
                <a:off x="624" y="1651"/>
                <a:ext cx="244"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t>1</a:t>
                </a:r>
              </a:p>
            </p:txBody>
          </p:sp>
        </p:grpSp>
        <p:grpSp>
          <p:nvGrpSpPr>
            <p:cNvPr id="599044" name="Group 12"/>
            <p:cNvGrpSpPr>
              <a:grpSpLocks/>
            </p:cNvGrpSpPr>
            <p:nvPr/>
          </p:nvGrpSpPr>
          <p:grpSpPr bwMode="auto">
            <a:xfrm>
              <a:off x="3744" y="1699"/>
              <a:ext cx="672" cy="557"/>
              <a:chOff x="432" y="1651"/>
              <a:chExt cx="672" cy="557"/>
            </a:xfrm>
          </p:grpSpPr>
          <p:sp>
            <p:nvSpPr>
              <p:cNvPr id="599073" name="Rectangle 13"/>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74" name="Rectangle 14"/>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75" name="Rectangle 15"/>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76" name="Rectangle 16"/>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77" name="Rectangle 17"/>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78" name="Text Box 18"/>
              <p:cNvSpPr txBox="1">
                <a:spLocks noChangeArrowheads="1"/>
              </p:cNvSpPr>
              <p:nvPr/>
            </p:nvSpPr>
            <p:spPr bwMode="auto">
              <a:xfrm>
                <a:off x="624" y="1651"/>
                <a:ext cx="244"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t>4</a:t>
                </a:r>
              </a:p>
            </p:txBody>
          </p:sp>
        </p:grpSp>
        <p:grpSp>
          <p:nvGrpSpPr>
            <p:cNvPr id="599045" name="Group 19"/>
            <p:cNvGrpSpPr>
              <a:grpSpLocks/>
            </p:cNvGrpSpPr>
            <p:nvPr/>
          </p:nvGrpSpPr>
          <p:grpSpPr bwMode="auto">
            <a:xfrm>
              <a:off x="2448" y="2448"/>
              <a:ext cx="672" cy="557"/>
              <a:chOff x="432" y="1651"/>
              <a:chExt cx="672" cy="557"/>
            </a:xfrm>
          </p:grpSpPr>
          <p:sp>
            <p:nvSpPr>
              <p:cNvPr id="599067" name="Rectangle 20"/>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68" name="Rectangle 21"/>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69" name="Rectangle 22"/>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70" name="Rectangle 23"/>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71" name="Rectangle 24"/>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72" name="Text Box 25"/>
              <p:cNvSpPr txBox="1">
                <a:spLocks noChangeArrowheads="1"/>
              </p:cNvSpPr>
              <p:nvPr/>
            </p:nvSpPr>
            <p:spPr bwMode="auto">
              <a:xfrm>
                <a:off x="624" y="1651"/>
                <a:ext cx="244"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t>2</a:t>
                </a:r>
              </a:p>
            </p:txBody>
          </p:sp>
        </p:grpSp>
        <p:grpSp>
          <p:nvGrpSpPr>
            <p:cNvPr id="599046" name="Group 26"/>
            <p:cNvGrpSpPr>
              <a:grpSpLocks/>
            </p:cNvGrpSpPr>
            <p:nvPr/>
          </p:nvGrpSpPr>
          <p:grpSpPr bwMode="auto">
            <a:xfrm>
              <a:off x="3744" y="2467"/>
              <a:ext cx="672" cy="557"/>
              <a:chOff x="432" y="1651"/>
              <a:chExt cx="672" cy="557"/>
            </a:xfrm>
          </p:grpSpPr>
          <p:sp>
            <p:nvSpPr>
              <p:cNvPr id="599061" name="Rectangle 27"/>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62" name="Rectangle 28"/>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63" name="Rectangle 29"/>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64" name="Rectangle 30"/>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65" name="Rectangle 31"/>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66" name="Text Box 32"/>
              <p:cNvSpPr txBox="1">
                <a:spLocks noChangeArrowheads="1"/>
              </p:cNvSpPr>
              <p:nvPr/>
            </p:nvSpPr>
            <p:spPr bwMode="auto">
              <a:xfrm>
                <a:off x="624" y="1651"/>
                <a:ext cx="244"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t>5</a:t>
                </a:r>
              </a:p>
            </p:txBody>
          </p:sp>
        </p:grpSp>
        <p:grpSp>
          <p:nvGrpSpPr>
            <p:cNvPr id="599047" name="Group 33"/>
            <p:cNvGrpSpPr>
              <a:grpSpLocks/>
            </p:cNvGrpSpPr>
            <p:nvPr/>
          </p:nvGrpSpPr>
          <p:grpSpPr bwMode="auto">
            <a:xfrm>
              <a:off x="2448" y="3216"/>
              <a:ext cx="672" cy="557"/>
              <a:chOff x="432" y="1651"/>
              <a:chExt cx="672" cy="557"/>
            </a:xfrm>
          </p:grpSpPr>
          <p:sp>
            <p:nvSpPr>
              <p:cNvPr id="599055" name="Rectangle 34"/>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6" name="Rectangle 35"/>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7" name="Rectangle 36"/>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8" name="Rectangle 37"/>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9" name="Rectangle 38"/>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60" name="Text Box 39"/>
              <p:cNvSpPr txBox="1">
                <a:spLocks noChangeArrowheads="1"/>
              </p:cNvSpPr>
              <p:nvPr/>
            </p:nvSpPr>
            <p:spPr bwMode="auto">
              <a:xfrm>
                <a:off x="624" y="1651"/>
                <a:ext cx="244"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t>3</a:t>
                </a:r>
              </a:p>
            </p:txBody>
          </p:sp>
        </p:grpSp>
        <p:grpSp>
          <p:nvGrpSpPr>
            <p:cNvPr id="599048" name="Group 40"/>
            <p:cNvGrpSpPr>
              <a:grpSpLocks/>
            </p:cNvGrpSpPr>
            <p:nvPr/>
          </p:nvGrpSpPr>
          <p:grpSpPr bwMode="auto">
            <a:xfrm>
              <a:off x="3744" y="3216"/>
              <a:ext cx="672" cy="557"/>
              <a:chOff x="432" y="1651"/>
              <a:chExt cx="672" cy="557"/>
            </a:xfrm>
          </p:grpSpPr>
          <p:sp>
            <p:nvSpPr>
              <p:cNvPr id="599049" name="Rectangle 41"/>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0" name="Rectangle 42"/>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1" name="Rectangle 43"/>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2" name="Rectangle 44"/>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3" name="Rectangle 45"/>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p>
            </p:txBody>
          </p:sp>
          <p:sp>
            <p:nvSpPr>
              <p:cNvPr id="599054" name="Text Box 46"/>
              <p:cNvSpPr txBox="1">
                <a:spLocks noChangeArrowheads="1"/>
              </p:cNvSpPr>
              <p:nvPr/>
            </p:nvSpPr>
            <p:spPr bwMode="auto">
              <a:xfrm>
                <a:off x="624" y="1651"/>
                <a:ext cx="244"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t>6</a:t>
                </a:r>
              </a:p>
            </p:txBody>
          </p:sp>
        </p:grpSp>
      </p:grpSp>
    </p:spTree>
  </p:cSld>
  <p:clrMapOvr>
    <a:masterClrMapping/>
  </p:clrMapOvr>
  <p:transition spd="slow"/>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BibleStudyDownloads.org</a:t>
            </a:r>
            <a:endParaRPr lang="en-US" sz="1100" b="1" dirty="0">
              <a:solidFill>
                <a:srgbClr val="FFFFFF"/>
              </a:solidFill>
              <a:latin typeface="Arial" charset="0"/>
              <a:ea typeface="ＭＳ Ｐゴシック" charset="0"/>
            </a:endParaRPr>
          </a:p>
        </p:txBody>
      </p:sp>
      <p:sp>
        <p:nvSpPr>
          <p:cNvPr id="605187"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2" name="Group 1"/>
          <p:cNvGrpSpPr/>
          <p:nvPr/>
        </p:nvGrpSpPr>
        <p:grpSpPr>
          <a:xfrm>
            <a:off x="-19608" y="692696"/>
            <a:ext cx="9146817" cy="5530880"/>
            <a:chOff x="-19608" y="692696"/>
            <a:chExt cx="9146817" cy="5530880"/>
          </a:xfrm>
        </p:grpSpPr>
        <p:pic>
          <p:nvPicPr>
            <p:cNvPr id="5" name="Picture 4"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6" name="Picture 5"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F3B461-4AB6-4FF0-2289-399F2A48CF64}"/>
              </a:ext>
            </a:extLst>
          </p:cNvPr>
          <p:cNvPicPr>
            <a:picLocks noChangeAspect="1"/>
          </p:cNvPicPr>
          <p:nvPr/>
        </p:nvPicPr>
        <p:blipFill rotWithShape="1">
          <a:blip r:embed="rId3"/>
          <a:srcRect l="27985" t="15139" r="33532" b="41720"/>
          <a:stretch/>
        </p:blipFill>
        <p:spPr>
          <a:xfrm>
            <a:off x="0" y="0"/>
            <a:ext cx="9144000" cy="6828531"/>
          </a:xfrm>
          <a:prstGeom prst="rect">
            <a:avLst/>
          </a:prstGeom>
        </p:spPr>
      </p:pic>
      <p:sp>
        <p:nvSpPr>
          <p:cNvPr id="900098" name="Rectangle 2"/>
          <p:cNvSpPr>
            <a:spLocks noGrp="1" noChangeArrowheads="1"/>
          </p:cNvSpPr>
          <p:nvPr>
            <p:ph type="ctrTitle"/>
          </p:nvPr>
        </p:nvSpPr>
        <p:spPr>
          <a:xfrm>
            <a:off x="0" y="5718059"/>
            <a:ext cx="9144000" cy="1110472"/>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Stephen, Katie, Jesse &amp; Norah in Denver</a:t>
            </a:r>
          </a:p>
        </p:txBody>
      </p:sp>
    </p:spTree>
    <p:extLst>
      <p:ext uri="{BB962C8B-B14F-4D97-AF65-F5344CB8AC3E}">
        <p14:creationId xmlns:p14="http://schemas.microsoft.com/office/powerpoint/2010/main" val="261461115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21880D-E28A-9C0B-1916-6D780A101009}"/>
              </a:ext>
            </a:extLst>
          </p:cNvPr>
          <p:cNvPicPr>
            <a:picLocks noChangeAspect="1"/>
          </p:cNvPicPr>
          <p:nvPr/>
        </p:nvPicPr>
        <p:blipFill>
          <a:blip r:embed="rId2"/>
          <a:stretch>
            <a:fillRect/>
          </a:stretch>
        </p:blipFill>
        <p:spPr>
          <a:xfrm>
            <a:off x="0" y="0"/>
            <a:ext cx="9158748" cy="6858000"/>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en-US" b="1" dirty="0">
                <a:effectLst>
                  <a:glow rad="139700">
                    <a:schemeClr val="tx1"/>
                  </a:glow>
                </a:effectLst>
                <a:latin typeface="Arial" charset="0"/>
                <a:ea typeface="ＭＳ Ｐゴシック" charset="0"/>
              </a:rPr>
              <a:t>4-year-old grandson Jesse</a:t>
            </a:r>
          </a:p>
        </p:txBody>
      </p:sp>
    </p:spTree>
    <p:extLst>
      <p:ext uri="{BB962C8B-B14F-4D97-AF65-F5344CB8AC3E}">
        <p14:creationId xmlns:p14="http://schemas.microsoft.com/office/powerpoint/2010/main" val="2165651150"/>
      </p:ext>
    </p:extLst>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1ACDEA-233F-08BC-39EB-07992A18A175}"/>
              </a:ext>
            </a:extLst>
          </p:cNvPr>
          <p:cNvPicPr>
            <a:picLocks noChangeAspect="1"/>
          </p:cNvPicPr>
          <p:nvPr/>
        </p:nvPicPr>
        <p:blipFill rotWithShape="1">
          <a:blip r:embed="rId2"/>
          <a:srcRect l="21818" t="9707" r="17576" b="56219"/>
          <a:stretch/>
        </p:blipFill>
        <p:spPr>
          <a:xfrm>
            <a:off x="0" y="-1"/>
            <a:ext cx="9144000" cy="6858001"/>
          </a:xfrm>
          <a:prstGeom prst="rect">
            <a:avLst/>
          </a:prstGeom>
        </p:spPr>
      </p:pic>
      <p:sp>
        <p:nvSpPr>
          <p:cNvPr id="184322" name="Title 1"/>
          <p:cNvSpPr>
            <a:spLocks noGrp="1"/>
          </p:cNvSpPr>
          <p:nvPr>
            <p:ph type="title"/>
          </p:nvPr>
        </p:nvSpPr>
        <p:spPr>
          <a:xfrm>
            <a:off x="0" y="-1"/>
            <a:ext cx="9144000" cy="1008063"/>
          </a:xfrm>
        </p:spPr>
        <p:txBody>
          <a:bodyPr/>
          <a:lstStyle/>
          <a:p>
            <a:pPr>
              <a:defRPr/>
            </a:pPr>
            <a:r>
              <a:rPr lang="en-US" b="1" dirty="0">
                <a:effectLst>
                  <a:glow rad="139700">
                    <a:schemeClr val="tx1"/>
                  </a:glow>
                </a:effectLst>
                <a:latin typeface="Arial" charset="0"/>
                <a:ea typeface="ＭＳ Ｐゴシック" charset="0"/>
              </a:rPr>
              <a:t>2-year-old granddaughter Norah</a:t>
            </a:r>
          </a:p>
        </p:txBody>
      </p:sp>
    </p:spTree>
    <p:extLst>
      <p:ext uri="{BB962C8B-B14F-4D97-AF65-F5344CB8AC3E}">
        <p14:creationId xmlns:p14="http://schemas.microsoft.com/office/powerpoint/2010/main" val="557287662"/>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a:srcRect l="13316" t="10238" b="2940"/>
          <a:stretch/>
        </p:blipFill>
        <p:spPr>
          <a:xfrm>
            <a:off x="0" y="-27384"/>
            <a:ext cx="9144000" cy="6868864"/>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rPr>
              <a:t>6</a:t>
            </a:r>
          </a:p>
        </p:txBody>
      </p:sp>
      <p:sp>
        <p:nvSpPr>
          <p:cNvPr id="2" name="Title 1"/>
          <p:cNvSpPr>
            <a:spLocks noGrp="1"/>
          </p:cNvSpPr>
          <p:nvPr>
            <p:ph type="title"/>
          </p:nvPr>
        </p:nvSpPr>
        <p:spPr>
          <a:xfrm>
            <a:off x="4788024" y="3501008"/>
            <a:ext cx="4249728" cy="3240360"/>
          </a:xfrm>
        </p:spPr>
        <p:txBody>
          <a:bodyPr/>
          <a:lstStyle/>
          <a:p>
            <a:pPr>
              <a:defRPr/>
            </a:pPr>
            <a:r>
              <a:rPr lang="en-US" b="1" dirty="0">
                <a:solidFill>
                  <a:schemeClr val="tx1"/>
                </a:solidFill>
                <a:effectLst>
                  <a:glow rad="266700">
                    <a:schemeClr val="bg1">
                      <a:alpha val="75000"/>
                    </a:schemeClr>
                  </a:glow>
                </a:effectLst>
              </a:rPr>
              <a:t>Stephen (32) trains United B777 pilots in Denver</a:t>
            </a:r>
          </a:p>
        </p:txBody>
      </p:sp>
      <p:pic>
        <p:nvPicPr>
          <p:cNvPr id="1026" name="Picture 2" descr="https://aviationvoice.com/wp-content/uploads/2018/10/United-Airbus-A320-200-Engine-Shut-Down-in-Flight.jpg">
            <a:extLst>
              <a:ext uri="{FF2B5EF4-FFF2-40B4-BE49-F238E27FC236}">
                <a16:creationId xmlns:a16="http://schemas.microsoft.com/office/drawing/2014/main" id="{B9DCFF88-5206-1747-892E-4A9423239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04977"/>
            <a:ext cx="4533123" cy="2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30802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E2ABC0-1423-05F6-F45B-6FF7DCDFB995}"/>
              </a:ext>
            </a:extLst>
          </p:cNvPr>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4416" y="5085184"/>
            <a:ext cx="9144000" cy="1772816"/>
          </a:xfrm>
        </p:spPr>
        <p:txBody>
          <a:bodyPr/>
          <a:lstStyle/>
          <a:p>
            <a:pPr>
              <a:defRPr/>
            </a:pPr>
            <a:r>
              <a:rPr lang="en-US" b="1" dirty="0">
                <a:solidFill>
                  <a:schemeClr val="tx1"/>
                </a:solidFill>
                <a:effectLst>
                  <a:glow rad="266700">
                    <a:schemeClr val="bg1">
                      <a:alpha val="75000"/>
                    </a:schemeClr>
                  </a:glow>
                </a:effectLst>
              </a:rPr>
              <a:t>John (31) married Chloe in Pasadena, California in 2022</a:t>
            </a: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8</a:t>
            </a:r>
          </a:p>
        </p:txBody>
      </p:sp>
    </p:spTree>
    <p:extLst>
      <p:ext uri="{BB962C8B-B14F-4D97-AF65-F5344CB8AC3E}">
        <p14:creationId xmlns:p14="http://schemas.microsoft.com/office/powerpoint/2010/main" val="3801631184"/>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1"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338"/>
            <a:ext cx="9144000" cy="6997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6" name="Rectangle 2"/>
          <p:cNvSpPr>
            <a:spLocks noGrp="1" noChangeArrowheads="1"/>
          </p:cNvSpPr>
          <p:nvPr>
            <p:ph type="ctrTitle"/>
          </p:nvPr>
        </p:nvSpPr>
        <p:spPr>
          <a:xfrm>
            <a:off x="0" y="-100013"/>
            <a:ext cx="9144000" cy="865188"/>
          </a:xfrm>
          <a:solidFill>
            <a:schemeClr val="bg2"/>
          </a:solidFill>
        </p:spPr>
        <p:txBody>
          <a:bodyPr/>
          <a:lstStyle/>
          <a:p>
            <a:pPr eaLnBrk="1" hangingPunct="1">
              <a:defRPr/>
            </a:pPr>
            <a:r>
              <a:rPr lang="en-US" sz="5400" dirty="0">
                <a:solidFill>
                  <a:schemeClr val="tx1"/>
                </a:solidFill>
                <a:latin typeface="Arial" charset="0"/>
                <a:ea typeface="ＭＳ Ｐゴシック" charset="0"/>
              </a:rPr>
              <a:t>Introduce Yourself!</a:t>
            </a:r>
          </a:p>
        </p:txBody>
      </p:sp>
      <p:sp>
        <p:nvSpPr>
          <p:cNvPr id="139268" name="Rectangle 4"/>
          <p:cNvSpPr>
            <a:spLocks noChangeArrowheads="1"/>
          </p:cNvSpPr>
          <p:nvPr/>
        </p:nvSpPr>
        <p:spPr bwMode="auto">
          <a:xfrm>
            <a:off x="0" y="1187450"/>
            <a:ext cx="4716016" cy="5769942"/>
          </a:xfrm>
          <a:prstGeom prst="rect">
            <a:avLst/>
          </a:prstGeom>
          <a:noFill/>
          <a:ln w="9525">
            <a:noFill/>
            <a:miter lim="800000"/>
            <a:headEnd/>
            <a:tailEnd/>
          </a:ln>
          <a:effectLst/>
        </p:spPr>
        <p:txBody>
          <a:bodyPr lIns="92075" tIns="46038" rIns="92075" bIns="46038"/>
          <a:lstStyle/>
          <a:p>
            <a:pPr algn="ctr">
              <a:spcBef>
                <a:spcPct val="20000"/>
              </a:spcBef>
              <a:buClr>
                <a:schemeClr val="tx2"/>
              </a:buClr>
              <a:buSzPct val="75000"/>
              <a:buFont typeface="Wingdings" charset="0"/>
              <a:buNone/>
              <a:defRPr/>
            </a:pPr>
            <a:r>
              <a:rPr lang="en-US" sz="4000" b="1" dirty="0">
                <a:effectLst>
                  <a:glow rad="215900">
                    <a:schemeClr val="bg2"/>
                  </a:glow>
                </a:effectLst>
                <a:latin typeface="Arial" charset="0"/>
                <a:cs typeface="Arial" charset="0"/>
              </a:rPr>
              <a:t>Name</a:t>
            </a:r>
          </a:p>
          <a:p>
            <a:pPr algn="ctr">
              <a:spcBef>
                <a:spcPct val="20000"/>
              </a:spcBef>
              <a:buClr>
                <a:schemeClr val="tx2"/>
              </a:buClr>
              <a:buSzPct val="75000"/>
              <a:buFont typeface="Wingdings" charset="0"/>
              <a:buNone/>
              <a:defRPr/>
            </a:pPr>
            <a:r>
              <a:rPr lang="en-US" sz="4000" b="1" dirty="0">
                <a:effectLst>
                  <a:glow rad="215900">
                    <a:schemeClr val="bg2"/>
                  </a:glow>
                </a:effectLst>
                <a:latin typeface="Arial" charset="0"/>
                <a:cs typeface="Arial" charset="0"/>
              </a:rPr>
              <a:t>Country</a:t>
            </a:r>
          </a:p>
          <a:p>
            <a:pPr algn="ctr">
              <a:spcBef>
                <a:spcPct val="20000"/>
              </a:spcBef>
              <a:buClr>
                <a:schemeClr val="tx2"/>
              </a:buClr>
              <a:buSzPct val="75000"/>
              <a:buFont typeface="Wingdings" charset="0"/>
              <a:buNone/>
              <a:defRPr/>
            </a:pPr>
            <a:r>
              <a:rPr lang="en-US" sz="4000" b="1" dirty="0" err="1">
                <a:effectLst>
                  <a:glow rad="215900">
                    <a:schemeClr val="bg2"/>
                  </a:glow>
                </a:effectLst>
                <a:latin typeface="Arial" charset="0"/>
                <a:cs typeface="Arial" charset="0"/>
              </a:rPr>
              <a:t>Programme</a:t>
            </a:r>
            <a:endParaRPr lang="en-US" sz="4000" b="1" dirty="0">
              <a:effectLst>
                <a:glow rad="215900">
                  <a:schemeClr val="bg2"/>
                </a:glow>
              </a:effectLst>
              <a:latin typeface="Arial" charset="0"/>
              <a:cs typeface="Arial" charset="0"/>
            </a:endParaRPr>
          </a:p>
          <a:p>
            <a:pPr algn="ctr">
              <a:spcBef>
                <a:spcPct val="20000"/>
              </a:spcBef>
              <a:buClr>
                <a:schemeClr val="tx2"/>
              </a:buClr>
              <a:buSzPct val="75000"/>
              <a:buFont typeface="Wingdings" charset="0"/>
              <a:buNone/>
              <a:defRPr/>
            </a:pPr>
            <a:r>
              <a:rPr lang="en-US" sz="4000" b="1" dirty="0">
                <a:effectLst>
                  <a:glow rad="215900">
                    <a:schemeClr val="bg2"/>
                  </a:glow>
                </a:effectLst>
                <a:latin typeface="Arial" charset="0"/>
                <a:cs typeface="Arial" charset="0"/>
              </a:rPr>
              <a:t>Family</a:t>
            </a:r>
          </a:p>
          <a:p>
            <a:pPr algn="ctr">
              <a:spcBef>
                <a:spcPct val="20000"/>
              </a:spcBef>
              <a:buClr>
                <a:schemeClr val="tx2"/>
              </a:buClr>
              <a:buSzPct val="75000"/>
              <a:buFont typeface="Wingdings" charset="0"/>
              <a:buNone/>
              <a:defRPr/>
            </a:pPr>
            <a:r>
              <a:rPr lang="en-US" sz="4000" b="1" dirty="0">
                <a:effectLst>
                  <a:glow rad="215900">
                    <a:schemeClr val="bg2"/>
                  </a:glow>
                </a:effectLst>
                <a:latin typeface="Arial" charset="0"/>
                <a:cs typeface="Arial" charset="0"/>
              </a:rPr>
              <a:t>Church</a:t>
            </a:r>
          </a:p>
          <a:p>
            <a:pPr algn="ctr">
              <a:spcBef>
                <a:spcPct val="20000"/>
              </a:spcBef>
              <a:buClr>
                <a:schemeClr val="tx2"/>
              </a:buClr>
              <a:buSzPct val="75000"/>
              <a:buFont typeface="Wingdings" charset="0"/>
              <a:buNone/>
              <a:defRPr/>
            </a:pPr>
            <a:r>
              <a:rPr lang="en-US" sz="4000" b="1" dirty="0">
                <a:effectLst>
                  <a:glow rad="215900">
                    <a:schemeClr val="bg2"/>
                  </a:glow>
                </a:effectLst>
                <a:latin typeface="Arial" charset="0"/>
                <a:cs typeface="Arial" charset="0"/>
              </a:rPr>
              <a:t>Ministry Goal</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149C2-64A3-C441-9E66-96A743259513}"/>
              </a:ext>
            </a:extLst>
          </p:cNvPr>
          <p:cNvSpPr>
            <a:spLocks noGrp="1"/>
          </p:cNvSpPr>
          <p:nvPr>
            <p:ph type="title"/>
          </p:nvPr>
        </p:nvSpPr>
        <p:spPr>
          <a:xfrm>
            <a:off x="0" y="0"/>
            <a:ext cx="9144000" cy="911403"/>
          </a:xfrm>
        </p:spPr>
        <p:txBody>
          <a:bodyPr/>
          <a:lstStyle/>
          <a:p>
            <a:r>
              <a:rPr lang="en-US" sz="4000" b="1" dirty="0">
                <a:latin typeface="Arial" panose="020B0604020202020204" pitchFamily="34" charset="0"/>
                <a:cs typeface="Arial" panose="020B0604020202020204" pitchFamily="34" charset="0"/>
              </a:rPr>
              <a:t>John’s Design Website</a:t>
            </a:r>
            <a:endParaRPr lang="en-US" sz="4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3271B40-E882-EE47-A12F-0427300CFDCF}"/>
              </a:ext>
            </a:extLst>
          </p:cNvPr>
          <p:cNvPicPr>
            <a:picLocks noChangeAspect="1"/>
          </p:cNvPicPr>
          <p:nvPr/>
        </p:nvPicPr>
        <p:blipFill>
          <a:blip r:embed="rId2"/>
          <a:stretch>
            <a:fillRect/>
          </a:stretch>
        </p:blipFill>
        <p:spPr>
          <a:xfrm>
            <a:off x="0" y="920035"/>
            <a:ext cx="9144000" cy="5234855"/>
          </a:xfrm>
          <a:prstGeom prst="rect">
            <a:avLst/>
          </a:prstGeom>
        </p:spPr>
      </p:pic>
      <p:pic>
        <p:nvPicPr>
          <p:cNvPr id="7" name="Picture 6">
            <a:extLst>
              <a:ext uri="{FF2B5EF4-FFF2-40B4-BE49-F238E27FC236}">
                <a16:creationId xmlns:a16="http://schemas.microsoft.com/office/drawing/2014/main" id="{6472B217-1F96-204F-989F-7E06B92BE235}"/>
              </a:ext>
            </a:extLst>
          </p:cNvPr>
          <p:cNvPicPr>
            <a:picLocks noChangeAspect="1"/>
          </p:cNvPicPr>
          <p:nvPr/>
        </p:nvPicPr>
        <p:blipFill>
          <a:blip r:embed="rId3"/>
          <a:stretch>
            <a:fillRect/>
          </a:stretch>
        </p:blipFill>
        <p:spPr>
          <a:xfrm>
            <a:off x="179512" y="4005064"/>
            <a:ext cx="4623296" cy="26568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60744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a:stretch>
            <a:fillRect/>
          </a:stretch>
        </p:blipFill>
        <p:spPr>
          <a:xfrm rot="10800000">
            <a:off x="7883" y="0"/>
            <a:ext cx="9128234" cy="6858000"/>
          </a:xfrm>
          <a:prstGeom prst="rect">
            <a:avLst/>
          </a:prstGeom>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rPr>
              <a:t>Our People</a:t>
            </a:r>
            <a:endParaRPr lang="en-US" sz="6600">
              <a:latin typeface="Arial" charset="0"/>
              <a:ea typeface="ＭＳ Ｐゴシック"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3"/>
            <a:ext cx="4826496" cy="1069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dirty="0">
                <a:solidFill>
                  <a:srgbClr val="FFFFFF"/>
                </a:solidFill>
                <a:effectLst>
                  <a:glow rad="139700">
                    <a:srgbClr val="000000"/>
                  </a:glow>
                </a:effectLst>
                <a:latin typeface="Arial" charset="0"/>
              </a:rPr>
              <a:t>9</a:t>
            </a: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0 people from 16 nations</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June 2021</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1051512027"/>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USA</a:t>
            </a: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en-US" b="1" dirty="0">
                <a:solidFill>
                  <a:schemeClr val="tx1"/>
                </a:solidFill>
                <a:cs typeface="+mj-cs"/>
              </a:rPr>
              <a:t>Crossroads People • June 2021</a:t>
            </a:r>
          </a:p>
        </p:txBody>
      </p:sp>
      <p:grpSp>
        <p:nvGrpSpPr>
          <p:cNvPr id="2" name="Group 1"/>
          <p:cNvGrpSpPr>
            <a:grpSpLocks/>
          </p:cNvGrpSpPr>
          <p:nvPr/>
        </p:nvGrpSpPr>
        <p:grpSpPr bwMode="auto">
          <a:xfrm>
            <a:off x="769210" y="2348880"/>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grpSp>
      <p:sp>
        <p:nvSpPr>
          <p:cNvPr id="361485" name="Text Box 13"/>
          <p:cNvSpPr txBox="1">
            <a:spLocks noChangeArrowheads="1"/>
          </p:cNvSpPr>
          <p:nvPr/>
        </p:nvSpPr>
        <p:spPr bwMode="auto">
          <a:xfrm>
            <a:off x="169654" y="1214719"/>
            <a:ext cx="2087563"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FRANCE</a:t>
            </a: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INDIA</a:t>
            </a:r>
          </a:p>
        </p:txBody>
      </p:sp>
      <p:sp>
        <p:nvSpPr>
          <p:cNvPr id="361493" name="Text Box 21"/>
          <p:cNvSpPr txBox="1">
            <a:spLocks noChangeArrowheads="1"/>
          </p:cNvSpPr>
          <p:nvPr/>
        </p:nvSpPr>
        <p:spPr bwMode="auto">
          <a:xfrm>
            <a:off x="4762819" y="3672781"/>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THAILAND</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endParaRPr>
          </a:p>
        </p:txBody>
      </p:sp>
      <p:sp>
        <p:nvSpPr>
          <p:cNvPr id="357385" name="Text Box 28"/>
          <p:cNvSpPr txBox="1">
            <a:spLocks noChangeArrowheads="1"/>
          </p:cNvSpPr>
          <p:nvPr/>
        </p:nvSpPr>
        <p:spPr bwMode="auto">
          <a:xfrm>
            <a:off x="4575175" y="5410200"/>
            <a:ext cx="1652588"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SINGAPORE</a:t>
            </a: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 name="Text Box 13"/>
          <p:cNvSpPr txBox="1">
            <a:spLocks noChangeArrowheads="1"/>
          </p:cNvSpPr>
          <p:nvPr/>
        </p:nvSpPr>
        <p:spPr bwMode="auto">
          <a:xfrm>
            <a:off x="9468544" y="4708526"/>
            <a:ext cx="1906587"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PHILIPPINES</a:t>
            </a: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GERMANY</a:t>
            </a:r>
          </a:p>
        </p:txBody>
      </p:sp>
      <p:sp>
        <p:nvSpPr>
          <p:cNvPr id="25" name="Text Box 13"/>
          <p:cNvSpPr txBox="1">
            <a:spLocks noChangeArrowheads="1"/>
          </p:cNvSpPr>
          <p:nvPr/>
        </p:nvSpPr>
        <p:spPr bwMode="auto">
          <a:xfrm>
            <a:off x="140330" y="706720"/>
            <a:ext cx="20875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NETHERLANDS</a:t>
            </a:r>
          </a:p>
        </p:txBody>
      </p:sp>
      <p:sp>
        <p:nvSpPr>
          <p:cNvPr id="26" name="Text Box 17"/>
          <p:cNvSpPr txBox="1">
            <a:spLocks noChangeArrowheads="1"/>
          </p:cNvSpPr>
          <p:nvPr/>
        </p:nvSpPr>
        <p:spPr bwMode="auto">
          <a:xfrm>
            <a:off x="6290302" y="12478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KOREA</a:t>
            </a: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HONG KONG</a:t>
            </a:r>
          </a:p>
        </p:txBody>
      </p:sp>
      <p:sp>
        <p:nvSpPr>
          <p:cNvPr id="27" name="Text Box 17"/>
          <p:cNvSpPr txBox="1">
            <a:spLocks noChangeArrowheads="1"/>
          </p:cNvSpPr>
          <p:nvPr/>
        </p:nvSpPr>
        <p:spPr bwMode="auto">
          <a:xfrm>
            <a:off x="6875623" y="2857582"/>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TAIWAN</a:t>
            </a:r>
          </a:p>
        </p:txBody>
      </p:sp>
      <p:sp>
        <p:nvSpPr>
          <p:cNvPr id="29" name="Text Box 21"/>
          <p:cNvSpPr txBox="1">
            <a:spLocks noChangeArrowheads="1"/>
          </p:cNvSpPr>
          <p:nvPr/>
        </p:nvSpPr>
        <p:spPr bwMode="auto">
          <a:xfrm>
            <a:off x="6276976" y="498209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INDONESIA</a:t>
            </a:r>
          </a:p>
        </p:txBody>
      </p:sp>
      <p:sp>
        <p:nvSpPr>
          <p:cNvPr id="30" name="Text Box 21"/>
          <p:cNvSpPr txBox="1">
            <a:spLocks noChangeArrowheads="1"/>
          </p:cNvSpPr>
          <p:nvPr/>
        </p:nvSpPr>
        <p:spPr bwMode="auto">
          <a:xfrm>
            <a:off x="9621514" y="4067674"/>
            <a:ext cx="1655762"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MALAYSIA</a:t>
            </a:r>
          </a:p>
        </p:txBody>
      </p:sp>
      <p:sp>
        <p:nvSpPr>
          <p:cNvPr id="31" name="Text Box 21"/>
          <p:cNvSpPr txBox="1">
            <a:spLocks noChangeArrowheads="1"/>
          </p:cNvSpPr>
          <p:nvPr/>
        </p:nvSpPr>
        <p:spPr bwMode="auto">
          <a:xfrm>
            <a:off x="9544022" y="590983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NEW ZEALAND</a:t>
            </a:r>
          </a:p>
        </p:txBody>
      </p:sp>
      <p:sp>
        <p:nvSpPr>
          <p:cNvPr id="32" name="Text Box 13"/>
          <p:cNvSpPr txBox="1">
            <a:spLocks noChangeArrowheads="1"/>
          </p:cNvSpPr>
          <p:nvPr/>
        </p:nvSpPr>
        <p:spPr bwMode="auto">
          <a:xfrm>
            <a:off x="-2340768" y="1843644"/>
            <a:ext cx="2087563"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LEBANON</a:t>
            </a:r>
          </a:p>
        </p:txBody>
      </p:sp>
      <p:sp>
        <p:nvSpPr>
          <p:cNvPr id="33" name="Text Box 13"/>
          <p:cNvSpPr txBox="1">
            <a:spLocks noChangeArrowheads="1"/>
          </p:cNvSpPr>
          <p:nvPr/>
        </p:nvSpPr>
        <p:spPr bwMode="auto">
          <a:xfrm>
            <a:off x="-2327398" y="4789253"/>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ZIMBABWE</a:t>
            </a:r>
          </a:p>
        </p:txBody>
      </p:sp>
      <p:sp>
        <p:nvSpPr>
          <p:cNvPr id="35" name="Text Box 13"/>
          <p:cNvSpPr txBox="1">
            <a:spLocks noChangeArrowheads="1"/>
          </p:cNvSpPr>
          <p:nvPr/>
        </p:nvSpPr>
        <p:spPr bwMode="auto">
          <a:xfrm>
            <a:off x="-2346775" y="1183456"/>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ITALY</a:t>
            </a: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RUSSIA</a:t>
            </a:r>
          </a:p>
        </p:txBody>
      </p:sp>
      <p:sp>
        <p:nvSpPr>
          <p:cNvPr id="37" name="Text Box 21"/>
          <p:cNvSpPr txBox="1">
            <a:spLocks noChangeArrowheads="1"/>
          </p:cNvSpPr>
          <p:nvPr/>
        </p:nvSpPr>
        <p:spPr bwMode="auto">
          <a:xfrm>
            <a:off x="9583209" y="305063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CANADA</a:t>
            </a:r>
          </a:p>
        </p:txBody>
      </p:sp>
      <p:sp>
        <p:nvSpPr>
          <p:cNvPr id="38" name="Text Box 13"/>
          <p:cNvSpPr txBox="1">
            <a:spLocks noChangeArrowheads="1"/>
          </p:cNvSpPr>
          <p:nvPr/>
        </p:nvSpPr>
        <p:spPr bwMode="auto">
          <a:xfrm>
            <a:off x="-2364992" y="100333"/>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UK</a:t>
            </a:r>
          </a:p>
        </p:txBody>
      </p:sp>
      <p:sp>
        <p:nvSpPr>
          <p:cNvPr id="39" name="Text Box 13"/>
          <p:cNvSpPr txBox="1">
            <a:spLocks noChangeArrowheads="1"/>
          </p:cNvSpPr>
          <p:nvPr/>
        </p:nvSpPr>
        <p:spPr bwMode="auto">
          <a:xfrm>
            <a:off x="168860" y="1731780"/>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EGYPT</a:t>
            </a: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MONGOLIA</a:t>
            </a: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4" y="116632"/>
            <a:ext cx="2117270"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5" y="4185084"/>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ETHIOPIA</a:t>
            </a: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MYANMAR</a:t>
            </a: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3" y="4760662"/>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SOUTH AFRICA</a:t>
            </a: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AUSTRALIA</a:t>
            </a: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2"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UNITED KINGDOM</a:t>
            </a: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JAPAN</a:t>
            </a: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8"/>
            <a:ext cx="2240664"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CHINA</a:t>
            </a: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1" y="6094837"/>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rPr>
              <a:t>KENYA</a:t>
            </a:r>
          </a:p>
        </p:txBody>
      </p:sp>
    </p:spTree>
    <p:extLst>
      <p:ext uri="{BB962C8B-B14F-4D97-AF65-F5344CB8AC3E}">
        <p14:creationId xmlns:p14="http://schemas.microsoft.com/office/powerpoint/2010/main" val="41798896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Our People</a:t>
            </a:r>
            <a:endParaRPr lang="en-US" sz="6600" dirty="0">
              <a:latin typeface="Arial" charset="0"/>
              <a:ea typeface="ＭＳ Ｐゴシック" charset="0"/>
              <a:cs typeface="ＭＳ Ｐゴシック" charset="0"/>
            </a:endParaRPr>
          </a:p>
        </p:txBody>
      </p:sp>
      <p:pic>
        <p:nvPicPr>
          <p:cNvPr id="363522"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853569"/>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90500">
                    <a:srgbClr val="000000"/>
                  </a:glow>
                </a:effectLst>
                <a:latin typeface="Arial" charset="0"/>
              </a:rPr>
              <a:t>SBC students serve at church</a:t>
            </a:r>
            <a:endParaRPr lang="en-US" sz="4400" b="1" dirty="0">
              <a:solidFill>
                <a:srgbClr val="000000"/>
              </a:solidFill>
              <a:effectLst>
                <a:glow rad="190500">
                  <a:srgbClr val="000000"/>
                </a:glow>
              </a:effectLst>
              <a:latin typeface="Arial"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173713556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B1261B-5C20-1640-A546-30888524FDBF}"/>
              </a:ext>
            </a:extLst>
          </p:cNvPr>
          <p:cNvPicPr>
            <a:picLocks noChangeAspect="1"/>
          </p:cNvPicPr>
          <p:nvPr/>
        </p:nvPicPr>
        <p:blipFill>
          <a:blip r:embed="rId3"/>
          <a:stretch>
            <a:fillRect/>
          </a:stretch>
        </p:blipFill>
        <p:spPr>
          <a:xfrm>
            <a:off x="0" y="0"/>
            <a:ext cx="9144000" cy="6858000"/>
          </a:xfrm>
          <a:prstGeom prst="rect">
            <a:avLst/>
          </a:prstGeom>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Our People</a:t>
            </a:r>
            <a:endParaRPr lang="en-US" sz="6600" dirty="0">
              <a:latin typeface="Arial" charset="0"/>
              <a:ea typeface="ＭＳ Ｐゴシック" charset="0"/>
              <a:cs typeface="ＭＳ Ｐゴシック" charset="0"/>
            </a:endParaRPr>
          </a:p>
        </p:txBody>
      </p:sp>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853569"/>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90500">
                    <a:srgbClr val="000000"/>
                  </a:glow>
                </a:effectLst>
                <a:latin typeface="Arial" charset="0"/>
              </a:rPr>
              <a:t>Jim &amp; Jacqui Harmeling</a:t>
            </a:r>
            <a:endParaRPr lang="en-US" sz="4400" b="1" dirty="0">
              <a:solidFill>
                <a:srgbClr val="000000"/>
              </a:solidFill>
              <a:effectLst>
                <a:glow rad="190500">
                  <a:srgbClr val="000000"/>
                </a:glow>
              </a:effectLst>
              <a:latin typeface="Arial"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356826869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1F1E53-1080-FC46-90A8-FC54944C1F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418320" cy="6858000"/>
          </a:xfrm>
          <a:prstGeom prst="rect">
            <a:avLst/>
          </a:prstGeom>
        </p:spPr>
      </p:pic>
      <p:sp>
        <p:nvSpPr>
          <p:cNvPr id="900098" name="Rectangle 2"/>
          <p:cNvSpPr>
            <a:spLocks noGrp="1" noChangeArrowheads="1"/>
          </p:cNvSpPr>
          <p:nvPr>
            <p:ph type="ctrTitle"/>
          </p:nvPr>
        </p:nvSpPr>
        <p:spPr>
          <a:xfrm>
            <a:off x="688769" y="124695"/>
            <a:ext cx="3883231" cy="1027435"/>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Rick &amp; Susan</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2006-2021</a:t>
            </a:r>
          </a:p>
        </p:txBody>
      </p:sp>
      <p:pic>
        <p:nvPicPr>
          <p:cNvPr id="6" name="Picture 5">
            <a:extLst>
              <a:ext uri="{FF2B5EF4-FFF2-40B4-BE49-F238E27FC236}">
                <a16:creationId xmlns:a16="http://schemas.microsoft.com/office/drawing/2014/main" id="{EE04A249-0170-B24D-846F-4C4772C197CE}"/>
              </a:ext>
            </a:extLst>
          </p:cNvPr>
          <p:cNvPicPr>
            <a:picLocks noChangeAspect="1"/>
          </p:cNvPicPr>
          <p:nvPr/>
        </p:nvPicPr>
        <p:blipFill>
          <a:blip r:embed="rId4"/>
          <a:stretch>
            <a:fillRect/>
          </a:stretch>
        </p:blipFill>
        <p:spPr>
          <a:xfrm>
            <a:off x="1935492" y="5393047"/>
            <a:ext cx="5625318" cy="1235364"/>
          </a:xfrm>
          <a:prstGeom prst="rect">
            <a:avLst/>
          </a:prstGeom>
        </p:spPr>
      </p:pic>
      <p:sp>
        <p:nvSpPr>
          <p:cNvPr id="7" name="Rectangle 2">
            <a:extLst>
              <a:ext uri="{FF2B5EF4-FFF2-40B4-BE49-F238E27FC236}">
                <a16:creationId xmlns:a16="http://schemas.microsoft.com/office/drawing/2014/main" id="{24882F29-2F7C-AA46-9106-DA9B80897B9C}"/>
              </a:ext>
            </a:extLst>
          </p:cNvPr>
          <p:cNvSpPr txBox="1">
            <a:spLocks noChangeArrowheads="1"/>
          </p:cNvSpPr>
          <p:nvPr/>
        </p:nvSpPr>
        <p:spPr bwMode="auto">
          <a:xfrm>
            <a:off x="4748151" y="124695"/>
            <a:ext cx="3883231" cy="10274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Jim &amp; Jacqui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2019-2021</a:t>
            </a:r>
          </a:p>
        </p:txBody>
      </p:sp>
      <p:sp>
        <p:nvSpPr>
          <p:cNvPr id="5" name="Right Arrow 4">
            <a:extLst>
              <a:ext uri="{FF2B5EF4-FFF2-40B4-BE49-F238E27FC236}">
                <a16:creationId xmlns:a16="http://schemas.microsoft.com/office/drawing/2014/main" id="{53CB7C37-6AFF-144E-B525-744496B7FC4E}"/>
              </a:ext>
            </a:extLst>
          </p:cNvPr>
          <p:cNvSpPr/>
          <p:nvPr/>
        </p:nvSpPr>
        <p:spPr bwMode="auto">
          <a:xfrm>
            <a:off x="4265221" y="168457"/>
            <a:ext cx="789709" cy="1094509"/>
          </a:xfrm>
          <a:prstGeom prst="right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271078822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9144000" cy="627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3810" name="Rectangle 3"/>
          <p:cNvSpPr>
            <a:spLocks noGrp="1" noChangeArrowheads="1"/>
          </p:cNvSpPr>
          <p:nvPr>
            <p:ph type="title"/>
          </p:nvPr>
        </p:nvSpPr>
        <p:spPr>
          <a:xfrm>
            <a:off x="0" y="0"/>
            <a:ext cx="9144000" cy="708025"/>
          </a:xfrm>
          <a:solidFill>
            <a:srgbClr val="000066"/>
          </a:solidFill>
        </p:spPr>
        <p:txBody>
          <a:bodyPr anchor="t">
            <a:spAutoFit/>
          </a:bodyPr>
          <a:lstStyle/>
          <a:p>
            <a:r>
              <a:rPr lang="en-US" sz="4000" b="1">
                <a:solidFill>
                  <a:schemeClr val="bg1"/>
                </a:solidFill>
                <a:latin typeface="Arial" charset="0"/>
                <a:ea typeface="ＭＳ Ｐゴシック" charset="0"/>
              </a:rPr>
              <a:t>SINGAPORE BIBLE COLLEGE</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112272653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5 DMin Nithy No Pum Deva Yanger.jpg"/>
          <p:cNvPicPr>
            <a:picLocks noChangeAspect="1"/>
          </p:cNvPicPr>
          <p:nvPr/>
        </p:nvPicPr>
        <p:blipFill rotWithShape="1">
          <a:blip r:embed="rId3">
            <a:extLst>
              <a:ext uri="{28A0092B-C50C-407E-A947-70E740481C1C}">
                <a14:useLocalDpi xmlns:a14="http://schemas.microsoft.com/office/drawing/2010/main" val="0"/>
              </a:ext>
            </a:extLst>
          </a:blip>
          <a:srcRect l="4494" t="19220" r="9888"/>
          <a:stretch/>
        </p:blipFill>
        <p:spPr>
          <a:xfrm>
            <a:off x="-1" y="0"/>
            <a:ext cx="9144001" cy="6470576"/>
          </a:xfrm>
          <a:prstGeom prst="rect">
            <a:avLst/>
          </a:prstGeom>
        </p:spPr>
      </p:pic>
      <p:sp>
        <p:nvSpPr>
          <p:cNvPr id="361477" name="Rectangle 5"/>
          <p:cNvSpPr>
            <a:spLocks noGrp="1" noChangeArrowheads="1"/>
          </p:cNvSpPr>
          <p:nvPr>
            <p:ph type="title"/>
          </p:nvPr>
        </p:nvSpPr>
        <p:spPr>
          <a:xfrm>
            <a:off x="-71438" y="5435600"/>
            <a:ext cx="9251951" cy="1498600"/>
          </a:xfrm>
          <a:solidFill>
            <a:srgbClr val="000000"/>
          </a:solidFill>
        </p:spPr>
        <p:txBody>
          <a:bodyPr/>
          <a:lstStyle/>
          <a:p>
            <a:pPr eaLnBrk="1" hangingPunct="1">
              <a:defRPr/>
            </a:pPr>
            <a:r>
              <a:rPr lang="en-US" b="1" dirty="0">
                <a:cs typeface="+mj-cs"/>
              </a:rPr>
              <a:t>I direct the SBC Doctor of Ministry studies (DMin)</a:t>
            </a:r>
          </a:p>
        </p:txBody>
      </p:sp>
    </p:spTree>
    <p:extLst>
      <p:ext uri="{BB962C8B-B14F-4D97-AF65-F5344CB8AC3E}">
        <p14:creationId xmlns:p14="http://schemas.microsoft.com/office/powerpoint/2010/main" val="105542949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548680"/>
            <a:ext cx="9144000" cy="1944216"/>
          </a:xfrm>
        </p:spPr>
        <p:txBody>
          <a:bodyPr/>
          <a:lstStyle/>
          <a:p>
            <a:r>
              <a:rPr lang="en-US" sz="4000" dirty="0"/>
              <a:t>Leading Change &amp; Conflict Resolution </a:t>
            </a:r>
            <a:br>
              <a:rPr lang="en-US" sz="4000" dirty="0"/>
            </a:br>
            <a:r>
              <a:rPr lang="en-US" sz="4000" dirty="0"/>
              <a:t>(Dr. </a:t>
            </a:r>
            <a:r>
              <a:rPr lang="en-US" sz="4000" dirty="0" err="1"/>
              <a:t>Alan McMahan</a:t>
            </a:r>
            <a:r>
              <a:rPr lang="en-US" sz="4000" dirty="0"/>
              <a:t> Oct 2016)</a:t>
            </a:r>
          </a:p>
        </p:txBody>
      </p:sp>
      <p:pic>
        <p:nvPicPr>
          <p:cNvPr id="4" name="Picture 3" descr="2016-10 DMin Leading Change McMahan.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020" y="116632"/>
            <a:ext cx="9181020" cy="6120680"/>
          </a:xfrm>
          <a:prstGeom prst="rect">
            <a:avLst/>
          </a:prstGeom>
        </p:spPr>
      </p:pic>
    </p:spTree>
    <p:extLst>
      <p:ext uri="{BB962C8B-B14F-4D97-AF65-F5344CB8AC3E}">
        <p14:creationId xmlns:p14="http://schemas.microsoft.com/office/powerpoint/2010/main" val="2728159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Singapore Bible College Students</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77910576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783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43200" y="1196752"/>
            <a:ext cx="2733768" cy="3645024"/>
          </a:xfrm>
          <a:prstGeom prst="rect">
            <a:avLst/>
          </a:prstGeom>
        </p:spPr>
      </p:pic>
      <p:sp>
        <p:nvSpPr>
          <p:cNvPr id="2" name="Title 1"/>
          <p:cNvSpPr>
            <a:spLocks noGrp="1"/>
          </p:cNvSpPr>
          <p:nvPr>
            <p:ph type="title"/>
          </p:nvPr>
        </p:nvSpPr>
        <p:spPr>
          <a:xfrm>
            <a:off x="6880" y="0"/>
            <a:ext cx="9137119" cy="908720"/>
          </a:xfrm>
        </p:spPr>
        <p:txBody>
          <a:bodyPr/>
          <a:lstStyle/>
          <a:p>
            <a:r>
              <a:rPr lang="en-US" sz="5400" b="1">
                <a:solidFill>
                  <a:schemeClr val="bg1"/>
                </a:solidFill>
              </a:rPr>
              <a:t>Notes Options</a:t>
            </a:r>
          </a:p>
        </p:txBody>
      </p:sp>
      <p:sp>
        <p:nvSpPr>
          <p:cNvPr id="3" name="Title 1"/>
          <p:cNvSpPr txBox="1">
            <a:spLocks/>
          </p:cNvSpPr>
          <p:nvPr/>
        </p:nvSpPr>
        <p:spPr bwMode="auto">
          <a:xfrm>
            <a:off x="-36512" y="5133123"/>
            <a:ext cx="4788024"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a:solidFill>
                  <a:schemeClr val="bg1"/>
                </a:solidFill>
              </a:rPr>
              <a:t>Printed </a:t>
            </a:r>
            <a:br>
              <a:rPr lang="en-US" b="1">
                <a:solidFill>
                  <a:schemeClr val="bg1"/>
                </a:solidFill>
              </a:rPr>
            </a:br>
            <a:r>
              <a:rPr lang="en-US" b="1">
                <a:solidFill>
                  <a:schemeClr val="bg1"/>
                </a:solidFill>
              </a:rPr>
              <a:t>($20 each)</a:t>
            </a:r>
          </a:p>
        </p:txBody>
      </p:sp>
      <p:pic>
        <p:nvPicPr>
          <p:cNvPr id="7" name="Picture 6" descr="IMG_784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008" y="1988840"/>
            <a:ext cx="2625756" cy="3501008"/>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08590" y="792088"/>
            <a:ext cx="2514680" cy="4318000"/>
          </a:xfrm>
          <a:prstGeom prst="rect">
            <a:avLst/>
          </a:prstGeom>
        </p:spPr>
      </p:pic>
      <p:sp>
        <p:nvSpPr>
          <p:cNvPr id="10" name="Title 1"/>
          <p:cNvSpPr txBox="1">
            <a:spLocks/>
          </p:cNvSpPr>
          <p:nvPr/>
        </p:nvSpPr>
        <p:spPr bwMode="auto">
          <a:xfrm>
            <a:off x="3995936" y="4869160"/>
            <a:ext cx="5139988"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sz="3600" b="1">
                <a:solidFill>
                  <a:schemeClr val="bg1"/>
                </a:solidFill>
              </a:rPr>
              <a:t>Digital at BibleStudyDownloads NTS link</a:t>
            </a:r>
            <a:br>
              <a:rPr lang="en-US" sz="3600" b="1">
                <a:solidFill>
                  <a:schemeClr val="bg1"/>
                </a:solidFill>
              </a:rPr>
            </a:br>
            <a:r>
              <a:rPr lang="en-US" sz="3600" b="1">
                <a:solidFill>
                  <a:schemeClr val="bg1"/>
                </a:solidFill>
              </a:rPr>
              <a:t>(Free)</a:t>
            </a:r>
          </a:p>
        </p:txBody>
      </p:sp>
    </p:spTree>
    <p:extLst>
      <p:ext uri="{BB962C8B-B14F-4D97-AF65-F5344CB8AC3E}">
        <p14:creationId xmlns:p14="http://schemas.microsoft.com/office/powerpoint/2010/main" val="76474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CG Table 20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222"/>
            <a:ext cx="9144000" cy="6829778"/>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sz="4000" b="1" dirty="0">
                <a:cs typeface="+mj-cs"/>
              </a:rPr>
              <a:t>Our Singapore Bible College Apt.</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384798870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CG 20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29778"/>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sz="4000" b="1" dirty="0">
                <a:cs typeface="+mj-cs"/>
              </a:rPr>
              <a:t>SBC Pastoral Care Group</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67813366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eaLnBrk="1" hangingPunct="1">
              <a:defRPr/>
            </a:pPr>
            <a:r>
              <a:rPr lang="en-US" sz="4400" dirty="0">
                <a:solidFill>
                  <a:srgbClr val="FFF9FC"/>
                </a:solidFill>
                <a:effectLst>
                  <a:glow rad="228600">
                    <a:schemeClr val="tx1">
                      <a:alpha val="96000"/>
                    </a:schemeClr>
                  </a:glow>
                </a:effectLst>
                <a:latin typeface="Arial Black" charset="0"/>
                <a:ea typeface="ＭＳ Ｐゴシック" charset="0"/>
                <a:cs typeface="ＭＳ Ｐゴシック" charset="0"/>
              </a:rPr>
              <a:t>Courses Taught Since 1991</a:t>
            </a:r>
            <a:endParaRPr lang="en-US" sz="3200" b="1" dirty="0">
              <a:solidFill>
                <a:srgbClr val="FFF9FC"/>
              </a:solidFill>
              <a:effectLst>
                <a:glow rad="228600">
                  <a:schemeClr val="tx1">
                    <a:alpha val="96000"/>
                  </a:schemeClr>
                </a:glow>
              </a:effectLst>
              <a:latin typeface="Arial" charset="0"/>
              <a:ea typeface="ＭＳ Ｐゴシック" charset="0"/>
              <a:cs typeface="ＭＳ Ｐゴシック" charset="0"/>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0" i="1" u="sng" strike="noStrike" kern="1200" cap="none" spc="0" normalizeH="0" baseline="0" noProof="0">
                <a:ln>
                  <a:noFill/>
                </a:ln>
                <a:solidFill>
                  <a:srgbClr val="FFFF99"/>
                </a:solidFill>
                <a:effectLst/>
                <a:uLnTx/>
                <a:uFillTx/>
                <a:latin typeface="Arial Black" charset="0"/>
                <a:ea typeface="ＭＳ Ｐゴシック" charset="0"/>
              </a:rPr>
              <a:t>Survey</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 The Bible</a:t>
            </a:r>
            <a:r>
              <a:rPr kumimoji="0" lang="mr-IN" sz="3600" b="0" i="0" u="none" strike="noStrike" kern="1200" cap="none" spc="0" normalizeH="0" baseline="0" noProof="0" dirty="0">
                <a:ln>
                  <a:noFill/>
                </a:ln>
                <a:solidFill>
                  <a:srgbClr val="FFFF99"/>
                </a:solidFill>
                <a:effectLst/>
                <a:uLnTx/>
                <a:uFillTx/>
                <a:latin typeface="Arial Black" charset="0"/>
                <a:ea typeface="ＭＳ Ｐゴシック" charset="0"/>
              </a:rPr>
              <a:t>…</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Basically</a:t>
            </a:r>
            <a:endParaRPr kumimoji="0" lang="en-US" sz="3600" b="0" i="0" u="none" strike="noStrike" kern="1200" cap="none" spc="0" normalizeH="0" baseline="0" noProof="0">
              <a:ln>
                <a:noFill/>
              </a:ln>
              <a:solidFill>
                <a:srgbClr val="FFFF99"/>
              </a:solidFill>
              <a:effectLst/>
              <a:uLnTx/>
              <a:uFillTx/>
              <a:latin typeface="Arial Black" charset="0"/>
              <a:ea typeface="ＭＳ Ｐゴシック" charset="0"/>
            </a:endParaRPr>
          </a:p>
          <a:p>
            <a:pPr marL="0" marR="0" lvl="0" indent="0" algn="l"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0" i="0" u="none" strike="noStrike" kern="1200" cap="none" spc="0" normalizeH="0" baseline="0" noProof="0">
                <a:ln>
                  <a:noFill/>
                </a:ln>
                <a:solidFill>
                  <a:srgbClr val="FFFF99"/>
                </a:solidFill>
                <a:effectLst/>
                <a:uLnTx/>
                <a:uFillTx/>
                <a:latin typeface="Arial Black" charset="0"/>
                <a:ea typeface="ＭＳ Ｐゴシック" charset="0"/>
              </a:rPr>
              <a:t>	OT	NT      Bible Study</a:t>
            </a: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en-US" sz="3600" b="0" i="1" u="sng" strike="noStrike" kern="1200" cap="none" spc="0" normalizeH="0" baseline="0" noProof="0" dirty="0">
                <a:ln>
                  <a:noFill/>
                </a:ln>
                <a:solidFill>
                  <a:srgbClr val="FFFF99"/>
                </a:solidFill>
                <a:effectLst/>
                <a:uLnTx/>
                <a:uFillTx/>
                <a:latin typeface="Arial Black" charset="0"/>
                <a:ea typeface="ＭＳ Ｐゴシック" charset="0"/>
              </a:rPr>
              <a:t>Backgrounds</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 Research &amp; Writing</a:t>
            </a:r>
          </a:p>
          <a:p>
            <a:pPr marL="0" marR="0" lvl="0" indent="0" algn="l" defTabSz="909638" rtl="0"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OT	NT	  Geography</a:t>
            </a: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en-US" sz="3600" b="0" i="1" u="sng" strike="noStrike" kern="1200" cap="none" spc="0" normalizeH="0" baseline="0" noProof="0" dirty="0">
                <a:ln>
                  <a:noFill/>
                </a:ln>
                <a:solidFill>
                  <a:srgbClr val="FFFF99"/>
                </a:solidFill>
                <a:effectLst/>
                <a:uLnTx/>
                <a:uFillTx/>
                <a:latin typeface="Arial Black" charset="0"/>
                <a:ea typeface="ＭＳ Ｐゴシック" charset="0"/>
              </a:rPr>
              <a:t>Theology</a:t>
            </a:r>
            <a:r>
              <a:rPr kumimoji="0" lang="en-US" sz="3600" b="0" i="1" u="none" strike="noStrike" kern="1200" cap="none" spc="0" normalizeH="0" baseline="0" noProof="0" dirty="0">
                <a:ln>
                  <a:noFill/>
                </a:ln>
                <a:solidFill>
                  <a:srgbClr val="FFFF99"/>
                </a:solidFill>
                <a:effectLst/>
                <a:uLnTx/>
                <a:uFillTx/>
                <a:latin typeface="Arial Black" charset="0"/>
                <a:ea typeface="ＭＳ Ｐゴシック" charset="0"/>
              </a:rPr>
              <a:t>  </a:t>
            </a: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 Creation • Jesus</a:t>
            </a:r>
          </a:p>
          <a:p>
            <a:pPr marL="0" marR="0" lvl="0" indent="0" algn="l"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en-US" sz="3600" b="0" i="0" u="none" strike="noStrike" kern="1200" cap="none" spc="0" normalizeH="0" baseline="0" noProof="0" dirty="0">
                <a:ln>
                  <a:noFill/>
                </a:ln>
                <a:solidFill>
                  <a:srgbClr val="FFFF99"/>
                </a:solidFill>
                <a:effectLst/>
                <a:uLnTx/>
                <a:uFillTx/>
                <a:latin typeface="Arial Black" charset="0"/>
                <a:ea typeface="ＭＳ Ｐゴシック" charset="0"/>
              </a:rPr>
              <a:t>Church • Spirit • Salvation • Future</a:t>
            </a:r>
          </a:p>
        </p:txBody>
      </p:sp>
      <p:sp>
        <p:nvSpPr>
          <p:cNvPr id="920583" name="Text Box 7"/>
          <p:cNvSpPr txBox="1">
            <a:spLocks noChangeArrowheads="1"/>
          </p:cNvSpPr>
          <p:nvPr/>
        </p:nvSpPr>
        <p:spPr bwMode="auto">
          <a:xfrm>
            <a:off x="-565" y="5502275"/>
            <a:ext cx="9213850" cy="1200329"/>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l"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en-US" sz="3600" b="0" i="1" u="sng" strike="noStrike" kern="1200" cap="none" spc="0" normalizeH="0" baseline="0" noProof="0">
                <a:ln>
                  <a:noFill/>
                </a:ln>
                <a:solidFill>
                  <a:srgbClr val="FFFF99"/>
                </a:solidFill>
                <a:effectLst/>
                <a:uLnTx/>
                <a:uFillTx/>
                <a:latin typeface="Arial Black" charset="0"/>
                <a:ea typeface="ＭＳ Ｐゴシック" charset="0"/>
              </a:rPr>
              <a:t>Preaching</a:t>
            </a:r>
            <a:endParaRPr kumimoji="0" lang="en-US" sz="3600" b="0" i="0" u="none" strike="noStrike" kern="1200" cap="none" spc="0" normalizeH="0" baseline="0" noProof="0">
              <a:ln>
                <a:noFill/>
              </a:ln>
              <a:solidFill>
                <a:srgbClr val="FFFF99"/>
              </a:solidFill>
              <a:effectLst/>
              <a:uLnTx/>
              <a:uFillTx/>
              <a:latin typeface="Arial Black" charset="0"/>
              <a:ea typeface="ＭＳ Ｐゴシック" charset="0"/>
            </a:endParaRPr>
          </a:p>
          <a:p>
            <a:pPr marL="0" marR="0" lvl="0" indent="0" algn="l"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en-US" sz="3600" b="0" i="0" u="none" strike="noStrike" kern="1200" cap="none" spc="0" normalizeH="0" baseline="0" noProof="0">
                <a:ln>
                  <a:noFill/>
                </a:ln>
                <a:solidFill>
                  <a:srgbClr val="FFFF99"/>
                </a:solidFill>
                <a:effectLst/>
                <a:uLnTx/>
                <a:uFillTx/>
                <a:latin typeface="Arial Black" charset="0"/>
                <a:ea typeface="ＭＳ Ｐゴシック" charset="0"/>
              </a:rPr>
              <a:t>Homiletics 1	Homiletics 2</a:t>
            </a: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Arial Black" charset="0"/>
                <a:ea typeface="ＭＳ Ｐゴシック" charset="0"/>
                <a:cs typeface="ＭＳ Ｐゴシック" charset="0"/>
              </a:rPr>
              <a:t>(English • Indonesian • Chinese)</a:t>
            </a:r>
            <a:endParaRPr kumimoji="0" lang="en-US" sz="3200" b="1" i="0" u="none" strike="noStrike" kern="1200" cap="none" spc="0" normalizeH="0" baseline="0" noProof="0" dirty="0">
              <a:ln>
                <a:noFill/>
              </a:ln>
              <a:solidFill>
                <a:srgbClr val="FFF9FC"/>
              </a:solidFill>
              <a:effectLst>
                <a:glow rad="228600">
                  <a:srgbClr val="000000">
                    <a:alpha val="96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33184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6" cy="593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6834"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endParaRPr lang="en-US"/>
          </a:p>
        </p:txBody>
      </p:sp>
      <p:sp>
        <p:nvSpPr>
          <p:cNvPr id="376835" name="Rectangle 2"/>
          <p:cNvSpPr>
            <a:spLocks noGrp="1" noChangeArrowheads="1"/>
          </p:cNvSpPr>
          <p:nvPr>
            <p:ph type="ctrTitle"/>
          </p:nvPr>
        </p:nvSpPr>
        <p:spPr>
          <a:xfrm>
            <a:off x="0" y="-20638"/>
            <a:ext cx="9144000" cy="928688"/>
          </a:xfrm>
        </p:spPr>
        <p:txBody>
          <a:bodyPr/>
          <a:lstStyle/>
          <a:p>
            <a:pPr eaLnBrk="1" hangingPunct="1"/>
            <a:r>
              <a:rPr lang="en-US">
                <a:solidFill>
                  <a:schemeClr val="bg1"/>
                </a:solidFill>
                <a:latin typeface="Arial" charset="0"/>
                <a:ea typeface="ＭＳ Ｐゴシック" charset="0"/>
              </a:rPr>
              <a:t>Our Mission Organization…</a:t>
            </a: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3" y="4406900"/>
            <a:ext cx="8891587" cy="1254125"/>
          </a:xfrm>
          <a:prstGeom prst="rect">
            <a:avLst/>
          </a:prstGeom>
          <a:solidFill>
            <a:schemeClr val="bg2">
              <a:lumMod val="40000"/>
              <a:lumOff val="60000"/>
            </a:schemeClr>
          </a:solidFill>
          <a:ln>
            <a:noFill/>
          </a:ln>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ChangeArrowheads="1"/>
          </p:cNvSpPr>
          <p:nvPr>
            <p:ph type="ctrTitle"/>
          </p:nvPr>
        </p:nvSpPr>
        <p:spPr>
          <a:xfrm>
            <a:off x="0" y="6019800"/>
            <a:ext cx="9144000" cy="685800"/>
          </a:xfrm>
        </p:spPr>
        <p:txBody>
          <a:bodyPr/>
          <a:lstStyle/>
          <a:p>
            <a:pPr eaLnBrk="1" hangingPunct="1"/>
            <a:r>
              <a:rPr lang="en-US" sz="3200" b="1">
                <a:solidFill>
                  <a:schemeClr val="bg1"/>
                </a:solidFill>
                <a:latin typeface="Arial" charset="0"/>
                <a:ea typeface="ＭＳ Ｐゴシック" charset="0"/>
                <a:cs typeface="ＭＳ Ｐゴシック" charset="0"/>
              </a:rPr>
              <a:t>WorldVenture Seminary Professors in Israel</a:t>
            </a:r>
            <a:endParaRPr lang="en-US" sz="4000" b="1">
              <a:latin typeface="Times New Roman" charset="0"/>
              <a:ea typeface="ＭＳ Ｐゴシック" charset="0"/>
              <a:cs typeface="ＭＳ Ｐゴシック" charset="0"/>
            </a:endParaRPr>
          </a:p>
        </p:txBody>
      </p:sp>
      <p:pic>
        <p:nvPicPr>
          <p:cNvPr id="378882" name="Picture 3" descr="GroupTaborApr07S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9875"/>
            <a:ext cx="9144000" cy="565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ChangeArrowheads="1"/>
          </p:cNvSpPr>
          <p:nvPr>
            <p:ph type="ctrTitle"/>
          </p:nvPr>
        </p:nvSpPr>
        <p:spPr>
          <a:xfrm>
            <a:off x="4800600" y="5754216"/>
            <a:ext cx="4343400" cy="838200"/>
          </a:xfrm>
        </p:spPr>
        <p:txBody>
          <a:bodyPr/>
          <a:lstStyle/>
          <a:p>
            <a:pPr eaLnBrk="1" hangingPunct="1"/>
            <a:r>
              <a:rPr lang="en-US" sz="3200" b="1">
                <a:solidFill>
                  <a:schemeClr val="bg1"/>
                </a:solidFill>
                <a:latin typeface="Arial" charset="0"/>
                <a:ea typeface="ＭＳ Ｐゴシック" charset="0"/>
                <a:cs typeface="ＭＳ Ｐゴシック" charset="0"/>
              </a:rPr>
              <a:t>Susan &amp; Rick at Mount of Olives</a:t>
            </a:r>
            <a:endParaRPr lang="en-US" sz="4000" b="1">
              <a:latin typeface="Times New Roman" charset="0"/>
              <a:ea typeface="ＭＳ Ｐゴシック" charset="0"/>
              <a:cs typeface="ＭＳ Ｐゴシック" charset="0"/>
            </a:endParaRPr>
          </a:p>
        </p:txBody>
      </p:sp>
      <p:pic>
        <p:nvPicPr>
          <p:cNvPr id="380930" name="Picture 3" descr="JerusMtOlivesRickn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1838" y="-228600"/>
            <a:ext cx="5872162"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0931" name="Rectangle 4"/>
          <p:cNvSpPr>
            <a:spLocks noChangeArrowheads="1"/>
          </p:cNvSpPr>
          <p:nvPr/>
        </p:nvSpPr>
        <p:spPr bwMode="auto">
          <a:xfrm>
            <a:off x="0" y="5373216"/>
            <a:ext cx="44196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3200" b="1">
                <a:solidFill>
                  <a:schemeClr val="bg1"/>
                </a:solidFill>
                <a:latin typeface="Arial" charset="0"/>
              </a:rPr>
              <a:t>Kurt in </a:t>
            </a:r>
            <a:br>
              <a:rPr lang="en-US" sz="3200" b="1">
                <a:solidFill>
                  <a:schemeClr val="bg1"/>
                </a:solidFill>
                <a:latin typeface="Arial" charset="0"/>
              </a:rPr>
            </a:br>
            <a:r>
              <a:rPr lang="en-US" sz="3200" b="1">
                <a:solidFill>
                  <a:schemeClr val="bg1"/>
                </a:solidFill>
                <a:latin typeface="Arial" charset="0"/>
              </a:rPr>
              <a:t>Hezekiah</a:t>
            </a:r>
            <a:r>
              <a:rPr lang="mr-IN" altLang="ja-JP" sz="3200" b="1">
                <a:solidFill>
                  <a:schemeClr val="bg1"/>
                </a:solidFill>
                <a:latin typeface="Arial" charset="0"/>
              </a:rPr>
              <a:t>'</a:t>
            </a:r>
            <a:r>
              <a:rPr lang="en-US" altLang="ja-JP" sz="3200" b="1">
                <a:solidFill>
                  <a:schemeClr val="bg1"/>
                </a:solidFill>
                <a:latin typeface="Arial" charset="0"/>
              </a:rPr>
              <a:t>s Tunnel</a:t>
            </a:r>
            <a:endParaRPr lang="en-US" sz="4000" b="1">
              <a:solidFill>
                <a:schemeClr val="tx2"/>
              </a:solidFill>
            </a:endParaRPr>
          </a:p>
        </p:txBody>
      </p:sp>
      <p:pic>
        <p:nvPicPr>
          <p:cNvPr id="380932" name="Picture 5" descr="KurtHezTunnel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28600"/>
            <a:ext cx="43434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ChangeArrowheads="1"/>
          </p:cNvSpPr>
          <p:nvPr>
            <p:ph type="ctrTitle"/>
          </p:nvPr>
        </p:nvSpPr>
        <p:spPr>
          <a:xfrm>
            <a:off x="0" y="6019800"/>
            <a:ext cx="9144000" cy="685800"/>
          </a:xfrm>
        </p:spPr>
        <p:txBody>
          <a:bodyPr/>
          <a:lstStyle/>
          <a:p>
            <a:pPr eaLnBrk="1" hangingPunct="1"/>
            <a:r>
              <a:rPr lang="en-US" sz="3600" b="1">
                <a:solidFill>
                  <a:schemeClr val="bg1"/>
                </a:solidFill>
                <a:latin typeface="Arial" charset="0"/>
                <a:ea typeface="ＭＳ Ｐゴシック" charset="0"/>
                <a:cs typeface="ＭＳ Ｐゴシック" charset="0"/>
              </a:rPr>
              <a:t>Dead Sea Mud</a:t>
            </a:r>
            <a:endParaRPr lang="en-US" b="1">
              <a:latin typeface="Times New Roman" charset="0"/>
              <a:ea typeface="ＭＳ Ｐゴシック" charset="0"/>
              <a:cs typeface="ＭＳ Ｐゴシック" charset="0"/>
            </a:endParaRPr>
          </a:p>
        </p:txBody>
      </p:sp>
      <p:pic>
        <p:nvPicPr>
          <p:cNvPr id="382978" name="Picture 3" descr="RicknWinklerMud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ChangeArrowheads="1"/>
          </p:cNvSpPr>
          <p:nvPr>
            <p:ph type="ctrTitle"/>
          </p:nvPr>
        </p:nvSpPr>
        <p:spPr>
          <a:xfrm>
            <a:off x="0" y="6096000"/>
            <a:ext cx="9144000" cy="685800"/>
          </a:xfrm>
        </p:spPr>
        <p:txBody>
          <a:bodyPr/>
          <a:lstStyle/>
          <a:p>
            <a:pPr eaLnBrk="1" hangingPunct="1"/>
            <a:r>
              <a:rPr lang="en-US" altLang="ja-JP" sz="3600" b="1">
                <a:solidFill>
                  <a:schemeClr val="bg1"/>
                </a:solidFill>
                <a:latin typeface="Arial" charset="0"/>
                <a:ea typeface="ＭＳ Ｐゴシック" charset="0"/>
                <a:cs typeface="ＭＳ Ｐゴシック" charset="0"/>
              </a:rPr>
              <a:t>"Preach to every creature" (Mark 16:15)</a:t>
            </a:r>
            <a:endParaRPr lang="en-US" b="1">
              <a:latin typeface="Times New Roman" charset="0"/>
              <a:ea typeface="ＭＳ Ｐゴシック" charset="0"/>
              <a:cs typeface="ＭＳ Ｐゴシック" charset="0"/>
            </a:endParaRPr>
          </a:p>
        </p:txBody>
      </p:sp>
      <p:pic>
        <p:nvPicPr>
          <p:cNvPr id="385026" name="Picture 3" descr="RicknC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685800" y="457200"/>
            <a:ext cx="7772400" cy="11430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en-US" sz="4800" b="1">
                <a:solidFill>
                  <a:schemeClr val="bg1"/>
                </a:solidFill>
                <a:effectLst>
                  <a:outerShdw blurRad="38100" dist="38100" dir="2700000" algn="tl">
                    <a:srgbClr val="000000"/>
                  </a:outerShdw>
                </a:effectLst>
                <a:latin typeface="Arial" charset="0"/>
                <a:ea typeface="ＭＳ Ｐゴシック" charset="0"/>
                <a:cs typeface="Arial" charset="0"/>
              </a:rPr>
              <a:t>Ministries God Gave Us</a:t>
            </a:r>
            <a:endParaRPr lang="en-US" sz="3600" b="1">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384003" name="Rectangle 3"/>
          <p:cNvSpPr>
            <a:spLocks noChangeArrowheads="1"/>
          </p:cNvSpPr>
          <p:nvPr/>
        </p:nvSpPr>
        <p:spPr bwMode="auto">
          <a:xfrm>
            <a:off x="457200" y="1905000"/>
            <a:ext cx="8458200" cy="4800600"/>
          </a:xfrm>
          <a:prstGeom prst="rect">
            <a:avLst/>
          </a:prstGeom>
          <a:noFill/>
          <a:ln w="12700">
            <a:noFill/>
            <a:miter lim="800000"/>
            <a:headEnd/>
            <a:tailEnd/>
          </a:ln>
          <a:effectLst/>
        </p:spPr>
        <p:txBody>
          <a:bodyPr lIns="90488" tIns="44450" rIns="90488" bIns="44450"/>
          <a:lstStyle/>
          <a:p>
            <a:pPr marL="342900" indent="-342900">
              <a:spcBef>
                <a:spcPct val="20000"/>
              </a:spcBef>
              <a:defRPr/>
            </a:pPr>
            <a:r>
              <a:rPr lang="en-US" sz="3200" b="1" dirty="0">
                <a:solidFill>
                  <a:srgbClr val="FFFF00"/>
                </a:solidFill>
                <a:effectLst>
                  <a:outerShdw blurRad="50800" dist="38100" dir="2700000" algn="tl" rotWithShape="0">
                    <a:srgbClr val="000000"/>
                  </a:outerShdw>
                </a:effectLst>
                <a:latin typeface="Arial" charset="0"/>
                <a:cs typeface="Arial" charset="0"/>
              </a:rPr>
              <a:t>WorldVenture</a:t>
            </a:r>
            <a:r>
              <a:rPr lang="en-US" sz="3200" b="1" dirty="0">
                <a:solidFill>
                  <a:schemeClr val="bg1"/>
                </a:solidFill>
                <a:effectLst>
                  <a:outerShdw blurRad="50800" dist="38100" dir="2700000" algn="tl" rotWithShape="0">
                    <a:srgbClr val="000000"/>
                  </a:outerShdw>
                </a:effectLst>
                <a:latin typeface="Arial" charset="0"/>
                <a:cs typeface="Arial" charset="0"/>
              </a:rPr>
              <a:t> Singapore field leader</a:t>
            </a:r>
          </a:p>
          <a:p>
            <a:pPr marL="342900" indent="-342900">
              <a:spcBef>
                <a:spcPct val="20000"/>
              </a:spcBef>
              <a:defRPr/>
            </a:pPr>
            <a:r>
              <a:rPr lang="en-US" sz="3200" b="1" dirty="0">
                <a:solidFill>
                  <a:srgbClr val="FFFF00"/>
                </a:solidFill>
                <a:effectLst>
                  <a:outerShdw blurRad="50800" dist="38100" dir="2700000" algn="tl" rotWithShape="0">
                    <a:srgbClr val="000000"/>
                  </a:outerShdw>
                </a:effectLst>
                <a:latin typeface="Arial" charset="0"/>
                <a:cs typeface="Arial" charset="0"/>
              </a:rPr>
              <a:t>Singapore Bible College</a:t>
            </a:r>
            <a:r>
              <a:rPr lang="en-US" sz="3200" b="1" dirty="0">
                <a:solidFill>
                  <a:schemeClr val="bg1"/>
                </a:solidFill>
                <a:effectLst>
                  <a:outerShdw blurRad="50800" dist="38100" dir="2700000" algn="tl" rotWithShape="0">
                    <a:srgbClr val="000000"/>
                  </a:outerShdw>
                </a:effectLst>
                <a:latin typeface="Arial" charset="0"/>
                <a:cs typeface="Arial" charset="0"/>
              </a:rPr>
              <a:t> professor</a:t>
            </a:r>
          </a:p>
          <a:p>
            <a:pPr marL="342900" indent="-342900">
              <a:spcBef>
                <a:spcPct val="20000"/>
              </a:spcBef>
              <a:defRPr/>
            </a:pPr>
            <a:r>
              <a:rPr lang="en-US" sz="3200" b="1" dirty="0">
                <a:solidFill>
                  <a:srgbClr val="FFFF00"/>
                </a:solidFill>
                <a:effectLst>
                  <a:outerShdw blurRad="50800" dist="38100" dir="2700000" algn="tl" rotWithShape="0">
                    <a:srgbClr val="000000"/>
                  </a:outerShdw>
                </a:effectLst>
                <a:latin typeface="Arial" charset="0"/>
                <a:cs typeface="Arial" charset="0"/>
              </a:rPr>
              <a:t>Biblical Education by Extension</a:t>
            </a:r>
            <a:r>
              <a:rPr lang="en-US" sz="3200" b="1" dirty="0">
                <a:solidFill>
                  <a:schemeClr val="bg1"/>
                </a:solidFill>
                <a:effectLst>
                  <a:outerShdw blurRad="50800" dist="38100" dir="2700000" algn="tl" rotWithShape="0">
                    <a:srgbClr val="000000"/>
                  </a:outerShdw>
                </a:effectLst>
                <a:latin typeface="Arial" charset="0"/>
                <a:cs typeface="Arial" charset="0"/>
              </a:rPr>
              <a:t> teacher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384003">
                                            <p:txEl>
                                              <p:pRg st="2" end="2"/>
                                            </p:txEl>
                                          </p:spTgt>
                                        </p:tgtEl>
                                        <p:attrNameLst>
                                          <p:attrName>style.visibility</p:attrName>
                                        </p:attrNameLst>
                                      </p:cBhvr>
                                      <p:to>
                                        <p:strVal val="visible"/>
                                      </p:to>
                                    </p:set>
                                    <p:animEffect transition="in" filter="wipe(up)">
                                      <p:cBhvr>
                                        <p:cTn id="7" dur="500"/>
                                        <p:tgtEl>
                                          <p:spTgt spid="3840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3" grpId="0" build="p" autoUpdateAnimBg="0" advAuto="200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242888"/>
            <a:ext cx="6858000" cy="6615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5266" name="Rectangle 2"/>
          <p:cNvSpPr>
            <a:spLocks noGrp="1" noChangeArrowheads="1"/>
          </p:cNvSpPr>
          <p:nvPr>
            <p:ph type="ctrTitle"/>
          </p:nvPr>
        </p:nvSpPr>
        <p:spPr>
          <a:xfrm>
            <a:off x="17463" y="0"/>
            <a:ext cx="9126537" cy="981075"/>
          </a:xfrm>
          <a:solidFill>
            <a:srgbClr val="000000"/>
          </a:solidFill>
        </p:spPr>
        <p:txBody>
          <a:bodyPr/>
          <a:lstStyle/>
          <a:p>
            <a:pPr eaLnBrk="1" hangingPunct="1"/>
            <a:r>
              <a:rPr lang="en-US" b="1">
                <a:solidFill>
                  <a:schemeClr val="bg1"/>
                </a:solidFill>
                <a:latin typeface="Arial" charset="0"/>
                <a:ea typeface="ＭＳ Ｐゴシック" charset="0"/>
              </a:rPr>
              <a:t>Assignment File System</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7010400"/>
          </a:xfrm>
          <a:prstGeom prst="rect">
            <a:avLst/>
          </a:prstGeom>
          <a:solidFill>
            <a:schemeClr val="tx1">
              <a:lumMod val="8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800">
              <a:solidFill>
                <a:srgbClr val="FFFFFF"/>
              </a:solidFill>
              <a:latin typeface="Arial" pitchFamily="-112" charset="0"/>
              <a:ea typeface="+mn-ea"/>
              <a:cs typeface="+mn-cs"/>
            </a:endParaRPr>
          </a:p>
        </p:txBody>
      </p:sp>
      <p:sp>
        <p:nvSpPr>
          <p:cNvPr id="520194" name="Rectangle 2"/>
          <p:cNvSpPr>
            <a:spLocks noGrp="1" noChangeArrowheads="1"/>
          </p:cNvSpPr>
          <p:nvPr>
            <p:ph type="title"/>
          </p:nvPr>
        </p:nvSpPr>
        <p:spPr>
          <a:xfrm>
            <a:off x="0" y="74613"/>
            <a:ext cx="9144000" cy="762000"/>
          </a:xfrm>
          <a:noFill/>
        </p:spPr>
        <p:txBody>
          <a:bodyPr/>
          <a:lstStyle/>
          <a:p>
            <a:pPr algn="ctr" eaLnBrk="1" hangingPunct="1"/>
            <a:r>
              <a:rPr lang="en-US" sz="3600" b="1">
                <a:solidFill>
                  <a:schemeClr val="bg1"/>
                </a:solidFill>
                <a:latin typeface="Arial" charset="0"/>
                <a:ea typeface="ＭＳ Ｐゴシック" charset="0"/>
                <a:cs typeface="ＭＳ Ｐゴシック" charset="0"/>
              </a:rPr>
              <a:t>NTS Sign Up List</a:t>
            </a:r>
          </a:p>
        </p:txBody>
      </p:sp>
      <p:graphicFrame>
        <p:nvGraphicFramePr>
          <p:cNvPr id="7" name="Table 6"/>
          <p:cNvGraphicFramePr>
            <a:graphicFrameLocks noGrp="1"/>
          </p:cNvGraphicFramePr>
          <p:nvPr/>
        </p:nvGraphicFramePr>
        <p:xfrm>
          <a:off x="1524000" y="1397000"/>
          <a:ext cx="6096000" cy="1857375"/>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Name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Email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Degree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Project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1"/>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2"/>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3"/>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FFCC"/>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4"/>
                  </a:ext>
                </a:extLst>
              </a:tr>
            </a:tbl>
          </a:graphicData>
        </a:graphic>
      </p:graphicFrame>
      <p:graphicFrame>
        <p:nvGraphicFramePr>
          <p:cNvPr id="8" name="Table 7"/>
          <p:cNvGraphicFramePr>
            <a:graphicFrameLocks noGrp="1"/>
          </p:cNvGraphicFramePr>
          <p:nvPr/>
        </p:nvGraphicFramePr>
        <p:xfrm>
          <a:off x="34925" y="892175"/>
          <a:ext cx="9145590" cy="5921376"/>
        </p:xfrm>
        <a:graphic>
          <a:graphicData uri="http://schemas.openxmlformats.org/drawingml/2006/table">
            <a:tbl>
              <a:tblPr/>
              <a:tblGrid>
                <a:gridCol w="1110289">
                  <a:extLst>
                    <a:ext uri="{9D8B030D-6E8A-4147-A177-3AD203B41FA5}">
                      <a16:colId xmlns:a16="http://schemas.microsoft.com/office/drawing/2014/main" val="20000"/>
                    </a:ext>
                  </a:extLst>
                </a:gridCol>
                <a:gridCol w="778601">
                  <a:extLst>
                    <a:ext uri="{9D8B030D-6E8A-4147-A177-3AD203B41FA5}">
                      <a16:colId xmlns:a16="http://schemas.microsoft.com/office/drawing/2014/main" val="20001"/>
                    </a:ext>
                  </a:extLst>
                </a:gridCol>
                <a:gridCol w="1090040">
                  <a:extLst>
                    <a:ext uri="{9D8B030D-6E8A-4147-A177-3AD203B41FA5}">
                      <a16:colId xmlns:a16="http://schemas.microsoft.com/office/drawing/2014/main" val="20002"/>
                    </a:ext>
                  </a:extLst>
                </a:gridCol>
                <a:gridCol w="817530">
                  <a:extLst>
                    <a:ext uri="{9D8B030D-6E8A-4147-A177-3AD203B41FA5}">
                      <a16:colId xmlns:a16="http://schemas.microsoft.com/office/drawing/2014/main" val="20003"/>
                    </a:ext>
                  </a:extLst>
                </a:gridCol>
                <a:gridCol w="817530">
                  <a:extLst>
                    <a:ext uri="{9D8B030D-6E8A-4147-A177-3AD203B41FA5}">
                      <a16:colId xmlns:a16="http://schemas.microsoft.com/office/drawing/2014/main" val="20004"/>
                    </a:ext>
                  </a:extLst>
                </a:gridCol>
                <a:gridCol w="1132900">
                  <a:extLst>
                    <a:ext uri="{9D8B030D-6E8A-4147-A177-3AD203B41FA5}">
                      <a16:colId xmlns:a16="http://schemas.microsoft.com/office/drawing/2014/main" val="20005"/>
                    </a:ext>
                  </a:extLst>
                </a:gridCol>
                <a:gridCol w="1132900">
                  <a:extLst>
                    <a:ext uri="{9D8B030D-6E8A-4147-A177-3AD203B41FA5}">
                      <a16:colId xmlns:a16="http://schemas.microsoft.com/office/drawing/2014/main" val="20006"/>
                    </a:ext>
                  </a:extLst>
                </a:gridCol>
                <a:gridCol w="1132900">
                  <a:extLst>
                    <a:ext uri="{9D8B030D-6E8A-4147-A177-3AD203B41FA5}">
                      <a16:colId xmlns:a16="http://schemas.microsoft.com/office/drawing/2014/main" val="20007"/>
                    </a:ext>
                  </a:extLst>
                </a:gridCol>
                <a:gridCol w="1132900">
                  <a:extLst>
                    <a:ext uri="{9D8B030D-6E8A-4147-A177-3AD203B41FA5}">
                      <a16:colId xmlns:a16="http://schemas.microsoft.com/office/drawing/2014/main" val="20008"/>
                    </a:ext>
                  </a:extLst>
                </a:gridCol>
              </a:tblGrid>
              <a:tr h="57613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Name</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CC"/>
                          </a:solidFill>
                          <a:effectLst/>
                          <a:latin typeface="Arial" charset="0"/>
                          <a:ea typeface="ＭＳ Ｐゴシック" charset="0"/>
                          <a:cs typeface="ＭＳ Ｐゴシック" charset="0"/>
                        </a:rPr>
                        <a:t>HP</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CC"/>
                          </a:solidFill>
                          <a:effectLst/>
                          <a:latin typeface="Arial" charset="0"/>
                          <a:ea typeface="ＭＳ Ｐゴシック" charset="0"/>
                          <a:cs typeface="ＭＳ Ｐゴシック" charset="0"/>
                        </a:rPr>
                        <a:t>Email</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Reading</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Project &amp; Language</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23173">
                <a:tc>
                  <a:txBody>
                    <a:bodyPr/>
                    <a:lstStyle/>
                    <a:p>
                      <a:endParaRPr lang="en-US" sz="1800"/>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endParaRPr lang="en-US" sz="1800"/>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endParaRPr lang="en-US" sz="1800" dirty="0"/>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A: IBS</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B: ENT</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1: NTS</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2: TBB</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3: Teach</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rPr>
                        <a:t>4: Paper</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2"/>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3"/>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4"/>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5"/>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13561133"/>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7313" name="Rectangle 2"/>
          <p:cNvSpPr>
            <a:spLocks noGrp="1" noChangeArrowheads="1"/>
          </p:cNvSpPr>
          <p:nvPr>
            <p:ph type="title" idx="4294967295"/>
          </p:nvPr>
        </p:nvSpPr>
        <p:spPr>
          <a:xfrm>
            <a:off x="0" y="609600"/>
            <a:ext cx="7772400" cy="1143000"/>
          </a:xfrm>
        </p:spPr>
        <p:txBody>
          <a:bodyPr/>
          <a:lstStyle/>
          <a:p>
            <a:pPr eaLnBrk="1" hangingPunct="1"/>
            <a:r>
              <a:rPr lang="en-US">
                <a:latin typeface="Arial" charset="0"/>
                <a:ea typeface="ＭＳ Ｐゴシック" charset="0"/>
                <a:cs typeface="ＭＳ Ｐゴシック" charset="0"/>
              </a:rPr>
              <a:t>TBB</a:t>
            </a:r>
          </a:p>
        </p:txBody>
      </p:sp>
      <p:pic>
        <p:nvPicPr>
          <p:cNvPr id="39731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762000" y="0"/>
            <a:ext cx="7772400" cy="1143000"/>
          </a:xfrm>
        </p:spPr>
        <p:txBody>
          <a:bodyPr/>
          <a:lstStyle/>
          <a:p>
            <a:pPr eaLnBrk="1" hangingPunct="1"/>
            <a:r>
              <a:rPr lang="en-US">
                <a:latin typeface="Arial" charset="0"/>
                <a:ea typeface="ＭＳ Ｐゴシック" charset="0"/>
                <a:cs typeface="ＭＳ Ｐゴシック" charset="0"/>
              </a:rPr>
              <a:t>TBB Vision</a:t>
            </a:r>
          </a:p>
        </p:txBody>
      </p:sp>
      <p:pic>
        <p:nvPicPr>
          <p:cNvPr id="39936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0" name="Rectangle 3"/>
          <p:cNvSpPr>
            <a:spLocks noGrp="1" noChangeArrowheads="1"/>
          </p:cNvSpPr>
          <p:nvPr>
            <p:ph type="ctrTitle"/>
          </p:nvPr>
        </p:nvSpPr>
        <p:spPr>
          <a:xfrm>
            <a:off x="304800" y="0"/>
            <a:ext cx="7239000" cy="381000"/>
          </a:xfrm>
          <a:noFill/>
        </p:spPr>
        <p:txBody>
          <a:bodyPr/>
          <a:lstStyle/>
          <a:p>
            <a:pPr eaLnBrk="1" hangingPunct="1"/>
            <a:r>
              <a:rPr lang="en-US" sz="1800">
                <a:solidFill>
                  <a:schemeClr val="tx1"/>
                </a:solidFill>
                <a:latin typeface="Arial" charset="0"/>
                <a:ea typeface="ＭＳ Ｐゴシック" charset="0"/>
                <a:cs typeface="ＭＳ Ｐゴシック" charset="0"/>
              </a:rPr>
              <a:t>Dr John Fryman</a:t>
            </a:r>
            <a:endParaRPr lang="en-US">
              <a:solidFill>
                <a:srgbClr val="FFFF00"/>
              </a:solidFill>
              <a:latin typeface="Arial" charset="0"/>
              <a:ea typeface="ＭＳ Ｐゴシック" charset="0"/>
              <a:cs typeface="ＭＳ Ｐゴシック" charset="0"/>
            </a:endParaRPr>
          </a:p>
        </p:txBody>
      </p:sp>
      <p:grpSp>
        <p:nvGrpSpPr>
          <p:cNvPr id="401411" name="Group 4"/>
          <p:cNvGrpSpPr>
            <a:grpSpLocks/>
          </p:cNvGrpSpPr>
          <p:nvPr/>
        </p:nvGrpSpPr>
        <p:grpSpPr bwMode="auto">
          <a:xfrm>
            <a:off x="0" y="5240338"/>
            <a:ext cx="9144000" cy="1616075"/>
            <a:chOff x="0" y="3385"/>
            <a:chExt cx="5054" cy="1018"/>
          </a:xfrm>
        </p:grpSpPr>
        <p:sp>
          <p:nvSpPr>
            <p:cNvPr id="11162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11622" name="Text Box 6"/>
            <p:cNvSpPr txBox="1">
              <a:spLocks noChangeArrowheads="1"/>
            </p:cNvSpPr>
            <p:nvPr/>
          </p:nvSpPr>
          <p:spPr bwMode="auto">
            <a:xfrm>
              <a:off x="0" y="3385"/>
              <a:ext cx="5054" cy="67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3200" b="1" i="1" dirty="0">
                  <a:solidFill>
                    <a:srgbClr val="FAFD00"/>
                  </a:solidFill>
                  <a:latin typeface="Times New Roman" charset="0"/>
                  <a:ea typeface="굴림" charset="0"/>
                  <a:cs typeface="굴림" charset="0"/>
                </a:rPr>
                <a:t>Author of The Bible…Basically 10-Hour Seminar</a:t>
              </a:r>
              <a:br>
                <a:rPr lang="en-US" altLang="ko-KR" sz="3200" b="1" i="1" dirty="0">
                  <a:solidFill>
                    <a:srgbClr val="FAFD00"/>
                  </a:solidFill>
                  <a:latin typeface="Times New Roman" charset="0"/>
                  <a:ea typeface="굴림" charset="0"/>
                  <a:cs typeface="굴림" charset="0"/>
                </a:rPr>
              </a:br>
              <a:r>
                <a:rPr lang="en-US" altLang="ko-KR" sz="3200" b="1" i="1" dirty="0">
                  <a:solidFill>
                    <a:srgbClr val="FAFD00"/>
                  </a:solidFill>
                  <a:latin typeface="Times New Roman" charset="0"/>
                  <a:ea typeface="굴림" charset="0"/>
                  <a:cs typeface="굴림" charset="0"/>
                </a:rPr>
                <a:t>Fort Worth, Texas</a:t>
              </a:r>
              <a:endParaRPr lang="en-US" altLang="ko-KR" sz="2800" b="1" dirty="0">
                <a:solidFill>
                  <a:srgbClr val="FAFD00"/>
                </a:solidFill>
                <a:latin typeface="Times New Roman" charset="0"/>
                <a:ea typeface="굴림" charset="0"/>
                <a:cs typeface="굴림" charset="0"/>
              </a:endParaRPr>
            </a:p>
          </p:txBody>
        </p:sp>
        <p:sp>
          <p:nvSpPr>
            <p:cNvPr id="111623" name="Text Box 7"/>
            <p:cNvSpPr txBox="1">
              <a:spLocks noChangeArrowheads="1"/>
            </p:cNvSpPr>
            <p:nvPr/>
          </p:nvSpPr>
          <p:spPr bwMode="auto">
            <a:xfrm>
              <a:off x="935" y="4035"/>
              <a:ext cx="3144" cy="368"/>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ctr" eaLnBrk="0" hangingPunct="0">
                <a:spcBef>
                  <a:spcPct val="50000"/>
                </a:spcBef>
                <a:defRPr/>
              </a:pPr>
              <a:r>
                <a:rPr lang="en-US" altLang="ko-KR" sz="3200" b="1" dirty="0">
                  <a:solidFill>
                    <a:srgbClr val="FFFB0C"/>
                  </a:solidFill>
                  <a:latin typeface="Helvetica" pitchFamily="-112" charset="0"/>
                  <a:ea typeface="굴림" pitchFamily="-112" charset="-127"/>
                  <a:cs typeface="굴림" pitchFamily="-112" charset="-127"/>
                </a:rPr>
                <a:t>BibleBasically.org</a:t>
              </a:r>
            </a:p>
          </p:txBody>
        </p:sp>
      </p:grpSp>
      <p:sp>
        <p:nvSpPr>
          <p:cNvPr id="401412"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01413"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01414"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111627" name="Text Box 11"/>
          <p:cNvSpPr txBox="1">
            <a:spLocks noChangeArrowheads="1"/>
          </p:cNvSpPr>
          <p:nvPr/>
        </p:nvSpPr>
        <p:spPr bwMode="auto">
          <a:xfrm>
            <a:off x="0" y="4210050"/>
            <a:ext cx="9144000" cy="10064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sz="6000" b="1" dirty="0">
                <a:solidFill>
                  <a:srgbClr val="FFFF00"/>
                </a:solidFill>
                <a:latin typeface="Kosher-Normal" pitchFamily="-112" charset="0"/>
                <a:ea typeface="ＭＳ Ｐゴシック"/>
                <a:cs typeface="ＭＳ Ｐゴシック"/>
              </a:rPr>
              <a:t>Dr. John </a:t>
            </a:r>
            <a:r>
              <a:rPr lang="en-US" sz="6000" b="1" dirty="0" err="1">
                <a:solidFill>
                  <a:srgbClr val="FFFF00"/>
                </a:solidFill>
                <a:latin typeface="Kosher-Normal" pitchFamily="-112" charset="0"/>
                <a:ea typeface="ＭＳ Ｐゴシック"/>
                <a:cs typeface="ＭＳ Ｐゴシック"/>
              </a:rPr>
              <a:t>Fryman</a:t>
            </a:r>
            <a:endParaRPr lang="en-US" sz="6000" b="1" dirty="0">
              <a:solidFill>
                <a:srgbClr val="FFFF00"/>
              </a:solidFill>
              <a:latin typeface="Kosher-Normal" pitchFamily="-112" charset="0"/>
              <a:ea typeface="ＭＳ Ｐゴシック"/>
              <a:cs typeface="ＭＳ Ｐゴシック"/>
            </a:endParaRPr>
          </a:p>
        </p:txBody>
      </p:sp>
      <p:pic>
        <p:nvPicPr>
          <p:cNvPr id="401416" name="Picture 12" descr="John Fryman (Author of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90800" y="227013"/>
            <a:ext cx="3709988" cy="4138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15715" name="Rectangle 3"/>
          <p:cNvSpPr>
            <a:spLocks noGrp="1" noChangeArrowheads="1"/>
          </p:cNvSpPr>
          <p:nvPr>
            <p:ph type="title" idx="4294967295"/>
          </p:nvPr>
        </p:nvSpPr>
        <p:spPr bwMode="auto">
          <a:xfrm>
            <a:off x="0" y="0"/>
            <a:ext cx="7772400" cy="838200"/>
          </a:xfrm>
          <a:prstGeom prst="rect">
            <a:avLst/>
          </a:prstGeom>
          <a:ln>
            <a:miter lim="800000"/>
            <a:headEnd/>
            <a:tailEnd/>
          </a:ln>
        </p:spPr>
        <p:txBody>
          <a:bodyPr/>
          <a:lstStyle/>
          <a:p>
            <a:pPr>
              <a:defRPr/>
            </a:pPr>
            <a:r>
              <a:rPr lang="en-US">
                <a:latin typeface="Times" charset="0"/>
                <a:ea typeface="ＭＳ Ｐゴシック" charset="0"/>
                <a:cs typeface="ＭＳ Ｐゴシック" charset="0"/>
              </a:rPr>
              <a:t>English</a:t>
            </a:r>
          </a:p>
        </p:txBody>
      </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5506"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Burmese</a:t>
            </a:r>
            <a:endParaRPr lang="en-US">
              <a:latin typeface="Arial" charset="0"/>
              <a:ea typeface="ＭＳ Ｐゴシック" charset="0"/>
              <a:cs typeface="ＭＳ Ｐゴシック" charset="0"/>
            </a:endParaRPr>
          </a:p>
        </p:txBody>
      </p:sp>
      <p:grpSp>
        <p:nvGrpSpPr>
          <p:cNvPr id="405507" name="Group 4"/>
          <p:cNvGrpSpPr>
            <a:grpSpLocks/>
          </p:cNvGrpSpPr>
          <p:nvPr/>
        </p:nvGrpSpPr>
        <p:grpSpPr bwMode="auto">
          <a:xfrm>
            <a:off x="76200" y="5435600"/>
            <a:ext cx="8596313" cy="1346200"/>
            <a:chOff x="48" y="3424"/>
            <a:chExt cx="5415" cy="848"/>
          </a:xfrm>
        </p:grpSpPr>
        <p:sp>
          <p:nvSpPr>
            <p:cNvPr id="11776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1776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1776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0550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0550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0551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117771" name="Text Box 11"/>
          <p:cNvSpPr txBox="1">
            <a:spLocks noChangeArrowheads="1"/>
          </p:cNvSpPr>
          <p:nvPr/>
        </p:nvSpPr>
        <p:spPr bwMode="auto">
          <a:xfrm>
            <a:off x="152400" y="1219200"/>
            <a:ext cx="9144000" cy="36576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eaLnBrk="0" hangingPunct="0">
              <a:defRPr/>
            </a:pPr>
            <a:r>
              <a:rPr lang="en-US" sz="11700" b="1">
                <a:solidFill>
                  <a:srgbClr val="FFFF00"/>
                </a:solidFill>
                <a:latin typeface="WwinBurmese" pitchFamily="-112" charset="0"/>
                <a:ea typeface="+mn-ea"/>
                <a:cs typeface="+mn-cs"/>
              </a:rPr>
              <a:t>Lai S</a:t>
            </a:r>
            <a:br>
              <a:rPr lang="en-US" sz="11700" b="1">
                <a:solidFill>
                  <a:srgbClr val="FFFF00"/>
                </a:solidFill>
                <a:latin typeface="WwinBurmese" pitchFamily="-112" charset="0"/>
                <a:ea typeface="+mn-ea"/>
                <a:cs typeface="+mn-cs"/>
              </a:rPr>
            </a:br>
            <a:r>
              <a:rPr lang="en-US" sz="11700" b="1">
                <a:solidFill>
                  <a:srgbClr val="FFFF00"/>
                </a:solidFill>
                <a:latin typeface="WwinBurmese" pitchFamily="-112" charset="0"/>
                <a:ea typeface="+mn-ea"/>
                <a:cs typeface="+mn-cs"/>
              </a:rPr>
              <a:t>iangtho…Abulpi</a:t>
            </a:r>
          </a:p>
        </p:txBody>
      </p:sp>
      <p:pic>
        <p:nvPicPr>
          <p:cNvPr id="405512" name="Picture 12" descr="Bur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5" name="Rectangle 3"/>
          <p:cNvSpPr>
            <a:spLocks noGrp="1" noChangeArrowheads="1"/>
          </p:cNvSpPr>
          <p:nvPr>
            <p:ph type="ctrTitle"/>
          </p:nvPr>
        </p:nvSpPr>
        <p:spPr bwMode="auto">
          <a:xfrm>
            <a:off x="0" y="0"/>
            <a:ext cx="7772400" cy="838200"/>
          </a:xfrm>
          <a:ln cap="flat">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French</a:t>
            </a:r>
          </a:p>
        </p:txBody>
      </p:sp>
      <p:sp>
        <p:nvSpPr>
          <p:cNvPr id="407555"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Gulim" charset="0"/>
                <a:cs typeface="Gulim" charset="0"/>
              </a:rPr>
              <a:t>©2004 TBBMI</a:t>
            </a:r>
          </a:p>
        </p:txBody>
      </p:sp>
      <p:sp>
        <p:nvSpPr>
          <p:cNvPr id="407556" name="Rectangle 5"/>
          <p:cNvSpPr>
            <a:spLocks noChangeArrowheads="1"/>
          </p:cNvSpPr>
          <p:nvPr/>
        </p:nvSpPr>
        <p:spPr bwMode="auto">
          <a:xfrm>
            <a:off x="7666038" y="6502400"/>
            <a:ext cx="9445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p>
            <a:pPr algn="ctr" eaLnBrk="0" hangingPunct="0">
              <a:spcBef>
                <a:spcPct val="50000"/>
              </a:spcBef>
            </a:pPr>
            <a:r>
              <a:rPr lang="en-US" altLang="ko-KR" sz="1000" b="1">
                <a:solidFill>
                  <a:srgbClr val="FFFFFF"/>
                </a:solidFill>
                <a:latin typeface="Arial" charset="0"/>
                <a:ea typeface="Gulim" charset="0"/>
                <a:cs typeface="Gulim" charset="0"/>
              </a:rPr>
              <a:t>8.0.01.</a:t>
            </a:r>
          </a:p>
        </p:txBody>
      </p:sp>
      <p:sp>
        <p:nvSpPr>
          <p:cNvPr id="120838" name="Text Box 6"/>
          <p:cNvSpPr txBox="1">
            <a:spLocks noChangeArrowheads="1"/>
          </p:cNvSpPr>
          <p:nvPr/>
        </p:nvSpPr>
        <p:spPr bwMode="auto">
          <a:xfrm>
            <a:off x="0" y="66167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Gulim" pitchFamily="34" charset="-127"/>
              <a:cs typeface="Gulim" pitchFamily="34" charset="-127"/>
            </a:endParaRPr>
          </a:p>
        </p:txBody>
      </p:sp>
      <p:sp>
        <p:nvSpPr>
          <p:cNvPr id="120839" name="Text Box 7"/>
          <p:cNvSpPr txBox="1">
            <a:spLocks noChangeArrowheads="1"/>
          </p:cNvSpPr>
          <p:nvPr/>
        </p:nvSpPr>
        <p:spPr bwMode="auto">
          <a:xfrm>
            <a:off x="3030538" y="62468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Gulim" pitchFamily="34" charset="-127"/>
                <a:cs typeface="Gulim" pitchFamily="34" charset="-127"/>
              </a:rPr>
              <a:t>www.biblebasically.com</a:t>
            </a:r>
          </a:p>
        </p:txBody>
      </p:sp>
      <p:pic>
        <p:nvPicPr>
          <p:cNvPr id="407559" name="Picture 8"/>
          <p:cNvPicPr>
            <a:picLocks noChangeArrowheads="1"/>
          </p:cNvPicPr>
          <p:nvPr/>
        </p:nvPicPr>
        <p:blipFill>
          <a:blip r:embed="rId4" cstate="screen">
            <a:lum bright="16000" contrast="24000"/>
            <a:extLst>
              <a:ext uri="{28A0092B-C50C-407E-A947-70E740481C1C}">
                <a14:useLocalDpi xmlns:a14="http://schemas.microsoft.com/office/drawing/2010/main"/>
              </a:ext>
            </a:extLst>
          </a:blip>
          <a:srcRect/>
          <a:stretch>
            <a:fillRect/>
          </a:stretch>
        </p:blipFill>
        <p:spPr bwMode="auto">
          <a:xfrm>
            <a:off x="0" y="3078163"/>
            <a:ext cx="1830388" cy="381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0841" name="Text Box 9"/>
          <p:cNvSpPr txBox="1">
            <a:spLocks noChangeArrowheads="1"/>
          </p:cNvSpPr>
          <p:nvPr/>
        </p:nvSpPr>
        <p:spPr bwMode="auto">
          <a:xfrm>
            <a:off x="573088" y="5545138"/>
            <a:ext cx="8023225"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altLang="ko-KR" sz="2000" b="1" i="1">
                <a:solidFill>
                  <a:srgbClr val="FAFD00"/>
                </a:solidFill>
                <a:latin typeface="Times New Roman" pitchFamily="-112" charset="0"/>
                <a:ea typeface="Gulim" pitchFamily="34" charset="-127"/>
                <a:cs typeface="Gulim" pitchFamily="34" charset="-127"/>
              </a:rPr>
              <a:t>Une </a:t>
            </a:r>
            <a:r>
              <a:rPr lang="en-US" altLang="ko-KR" sz="2000" b="1" i="1">
                <a:solidFill>
                  <a:srgbClr val="FAFD00"/>
                </a:solidFill>
                <a:latin typeface="Times New Roman" pitchFamily="-112" charset="0"/>
                <a:ea typeface="+mn-ea"/>
                <a:cs typeface="+mn-cs"/>
              </a:rPr>
              <a:t>P</a:t>
            </a:r>
            <a:r>
              <a:rPr lang="en-US" altLang="ko-KR" sz="2000" b="1" i="1">
                <a:solidFill>
                  <a:srgbClr val="FFFF00"/>
                </a:solidFill>
                <a:latin typeface="Times New Roman" pitchFamily="-112" charset="0"/>
                <a:ea typeface="+mn-ea"/>
                <a:cs typeface="+mn-cs"/>
              </a:rPr>
              <a:t>rése</a:t>
            </a:r>
            <a:r>
              <a:rPr lang="en-US" altLang="ko-KR" sz="2000" b="1" i="1">
                <a:solidFill>
                  <a:srgbClr val="FAFD00"/>
                </a:solidFill>
                <a:latin typeface="Times New Roman" pitchFamily="-112" charset="0"/>
                <a:ea typeface="+mn-ea"/>
                <a:cs typeface="+mn-cs"/>
              </a:rPr>
              <a:t>ntation</a:t>
            </a:r>
            <a:r>
              <a:rPr lang="en-US" altLang="ko-KR" sz="2000" b="1" i="1">
                <a:solidFill>
                  <a:srgbClr val="FAFD00"/>
                </a:solidFill>
                <a:latin typeface="Times New Roman" pitchFamily="-112" charset="0"/>
                <a:ea typeface="Gulim" pitchFamily="34" charset="-127"/>
                <a:cs typeface="Gulim" pitchFamily="34" charset="-127"/>
              </a:rPr>
              <a:t> du Minist</a:t>
            </a:r>
            <a:r>
              <a:rPr lang="en-US" sz="2000" b="1" i="1">
                <a:solidFill>
                  <a:srgbClr val="FFFF00"/>
                </a:solidFill>
                <a:latin typeface="Times New Roman" pitchFamily="-112" charset="0"/>
                <a:ea typeface="+mn-ea"/>
                <a:cs typeface="+mn-cs"/>
              </a:rPr>
              <a:t>è</a:t>
            </a:r>
            <a:r>
              <a:rPr lang="en-US" altLang="ko-KR" sz="2000" b="1" i="1">
                <a:solidFill>
                  <a:srgbClr val="FFFF00"/>
                </a:solidFill>
                <a:latin typeface="Times New Roman" pitchFamily="-112" charset="0"/>
                <a:ea typeface="Gulim" pitchFamily="34" charset="-127"/>
                <a:cs typeface="Gulim" pitchFamily="34" charset="-127"/>
              </a:rPr>
              <a:t>re</a:t>
            </a:r>
            <a:r>
              <a:rPr lang="en-US" altLang="ko-KR" sz="2000" b="1" i="1">
                <a:solidFill>
                  <a:srgbClr val="FAFD00"/>
                </a:solidFill>
                <a:latin typeface="Times New Roman" pitchFamily="-112" charset="0"/>
                <a:ea typeface="Gulim" pitchFamily="34" charset="-127"/>
                <a:cs typeface="Gulim" pitchFamily="34" charset="-127"/>
              </a:rPr>
              <a:t> Internationale de La Bible… En Base Inc.              Fort Worth, Texas</a:t>
            </a:r>
          </a:p>
        </p:txBody>
      </p:sp>
      <p:sp>
        <p:nvSpPr>
          <p:cNvPr id="407561" name="WordArt 10"/>
          <p:cNvSpPr>
            <a:spLocks noChangeArrowheads="1" noChangeShapeType="1" noTextEdit="1"/>
          </p:cNvSpPr>
          <p:nvPr/>
        </p:nvSpPr>
        <p:spPr bwMode="auto">
          <a:xfrm rot="-141418">
            <a:off x="1371600" y="1846263"/>
            <a:ext cx="7048500" cy="3757612"/>
          </a:xfrm>
          <a:prstGeom prst="rect">
            <a:avLst/>
          </a:prstGeom>
        </p:spPr>
        <p:txBody>
          <a:bodyPr wrap="none" fromWordArt="1">
            <a:prstTxWarp prst="textCascadeDown">
              <a:avLst>
                <a:gd name="adj" fmla="val 66773"/>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r>
              <a:rPr lang="en-US" sz="3600" kern="10">
                <a:ln w="9525">
                  <a:round/>
                  <a:headEnd/>
                  <a:tailEnd/>
                </a:ln>
                <a:solidFill>
                  <a:srgbClr val="FFFF00">
                    <a:alpha val="89803"/>
                  </a:srgbClr>
                </a:solidFill>
                <a:latin typeface="Kosher-Normal"/>
                <a:ea typeface="Kosher-Normal"/>
                <a:cs typeface="Kosher-Normal"/>
              </a:rPr>
              <a:t>LA BIBLE… </a:t>
            </a:r>
          </a:p>
          <a:p>
            <a:pPr algn="ctr"/>
            <a:r>
              <a:rPr lang="en-US" sz="3600" kern="10">
                <a:ln w="9525">
                  <a:round/>
                  <a:headEnd/>
                  <a:tailEnd/>
                </a:ln>
                <a:solidFill>
                  <a:srgbClr val="FFFF00">
                    <a:alpha val="89803"/>
                  </a:srgbClr>
                </a:solidFill>
                <a:latin typeface="Kosher-Normal"/>
                <a:ea typeface="Kosher-Normal"/>
                <a:cs typeface="Kosher-Normal"/>
              </a:rPr>
              <a:t>EN BASE</a:t>
            </a:r>
          </a:p>
        </p:txBody>
      </p:sp>
      <p:sp>
        <p:nvSpPr>
          <p:cNvPr id="407562" name="Text Box 11"/>
          <p:cNvSpPr txBox="1">
            <a:spLocks noChangeArrowheads="1"/>
          </p:cNvSpPr>
          <p:nvPr/>
        </p:nvSpPr>
        <p:spPr bwMode="auto">
          <a:xfrm>
            <a:off x="7750175" y="6397625"/>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120844" name="Rectangle 12"/>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9.6.01.</a:t>
            </a:r>
          </a:p>
        </p:txBody>
      </p:sp>
      <p:sp>
        <p:nvSpPr>
          <p:cNvPr id="407564" name="Text Box 13"/>
          <p:cNvSpPr txBox="1">
            <a:spLocks noChangeArrowheads="1"/>
          </p:cNvSpPr>
          <p:nvPr/>
        </p:nvSpPr>
        <p:spPr bwMode="auto">
          <a:xfrm>
            <a:off x="8086725" y="65230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04</a:t>
            </a:r>
          </a:p>
        </p:txBody>
      </p:sp>
      <p:pic>
        <p:nvPicPr>
          <p:cNvPr id="407565" name="Picture 14" descr="French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2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02" name="Rectangle 3"/>
          <p:cNvSpPr>
            <a:spLocks noGrp="1" noChangeArrowheads="1"/>
          </p:cNvSpPr>
          <p:nvPr>
            <p:ph type="ctrTitle"/>
          </p:nvPr>
        </p:nvSpPr>
        <p:spPr>
          <a:xfrm>
            <a:off x="0" y="0"/>
            <a:ext cx="7772400" cy="762000"/>
          </a:xfrm>
        </p:spPr>
        <p:txBody>
          <a:bodyPr/>
          <a:lstStyle/>
          <a:p>
            <a:pPr eaLnBrk="1" hangingPunct="1"/>
            <a:r>
              <a:rPr lang="en-US">
                <a:solidFill>
                  <a:srgbClr val="FFFF00"/>
                </a:solidFill>
                <a:latin typeface="Arial" charset="0"/>
                <a:ea typeface="ＭＳ Ｐゴシック" charset="0"/>
                <a:cs typeface="ＭＳ Ｐゴシック" charset="0"/>
              </a:rPr>
              <a:t>Japanese</a:t>
            </a:r>
            <a:endParaRPr lang="en-US">
              <a:latin typeface="Arial" charset="0"/>
              <a:ea typeface="ＭＳ Ｐゴシック" charset="0"/>
              <a:cs typeface="ＭＳ Ｐゴシック" charset="0"/>
            </a:endParaRPr>
          </a:p>
        </p:txBody>
      </p:sp>
      <p:grpSp>
        <p:nvGrpSpPr>
          <p:cNvPr id="409603" name="Group 4"/>
          <p:cNvGrpSpPr>
            <a:grpSpLocks/>
          </p:cNvGrpSpPr>
          <p:nvPr/>
        </p:nvGrpSpPr>
        <p:grpSpPr bwMode="auto">
          <a:xfrm>
            <a:off x="76200" y="5435600"/>
            <a:ext cx="8596313" cy="1346200"/>
            <a:chOff x="48" y="3424"/>
            <a:chExt cx="5415" cy="848"/>
          </a:xfrm>
        </p:grpSpPr>
        <p:sp>
          <p:nvSpPr>
            <p:cNvPr id="12288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2288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2288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0960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09605"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09606"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409607" name="WordArt 11"/>
          <p:cNvSpPr>
            <a:spLocks noChangeArrowheads="1" noChangeShapeType="1" noTextEdit="1"/>
          </p:cNvSpPr>
          <p:nvPr/>
        </p:nvSpPr>
        <p:spPr bwMode="auto">
          <a:xfrm>
            <a:off x="762000" y="762000"/>
            <a:ext cx="8077200" cy="31496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algn="ctr"/>
            <a:r>
              <a:rPr lang="ja-JP" altLang="en-US" sz="3600" kern="10">
                <a:solidFill>
                  <a:srgbClr val="FFFF00"/>
                </a:solidFill>
                <a:effectLst>
                  <a:outerShdw blurRad="63500" dist="35921" dir="2700000" algn="ctr" rotWithShape="0">
                    <a:srgbClr val="000000"/>
                  </a:outerShdw>
                </a:effectLst>
                <a:latin typeface="Impact"/>
                <a:ea typeface="Impact"/>
                <a:cs typeface="Impact"/>
              </a:rPr>
              <a:t>バイブル　ベイシックミニストリーズ　</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sp>
        <p:nvSpPr>
          <p:cNvPr id="409608" name="WordArt 12"/>
          <p:cNvSpPr>
            <a:spLocks noChangeArrowheads="1" noChangeShapeType="1" noTextEdit="1"/>
          </p:cNvSpPr>
          <p:nvPr/>
        </p:nvSpPr>
        <p:spPr bwMode="auto">
          <a:xfrm>
            <a:off x="1371600" y="2743200"/>
            <a:ext cx="7239000" cy="2540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algn="ctr"/>
            <a:r>
              <a:rPr lang="ja-JP" altLang="en-US" sz="3600" kern="10">
                <a:solidFill>
                  <a:srgbClr val="FFFF00"/>
                </a:solidFill>
                <a:effectLst>
                  <a:outerShdw blurRad="63500" dist="35921" dir="2700000" algn="ctr" rotWithShape="0">
                    <a:srgbClr val="000000"/>
                  </a:outerShdw>
                </a:effectLst>
                <a:latin typeface="Impact"/>
                <a:ea typeface="Impact"/>
                <a:cs typeface="Impact"/>
              </a:rPr>
              <a:t>インスティチュート</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pic>
        <p:nvPicPr>
          <p:cNvPr id="409609" name="Picture 13" descr="Japa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650" name="Rectangle 3"/>
          <p:cNvSpPr>
            <a:spLocks noGrp="1" noChangeArrowheads="1"/>
          </p:cNvSpPr>
          <p:nvPr>
            <p:ph type="ctrTitle"/>
          </p:nvPr>
        </p:nvSpPr>
        <p:spPr>
          <a:xfrm>
            <a:off x="0" y="0"/>
            <a:ext cx="6705600" cy="914400"/>
          </a:xfrm>
          <a:noFill/>
        </p:spPr>
        <p:txBody>
          <a:bodyPr anchor="t"/>
          <a:lstStyle/>
          <a:p>
            <a:pPr eaLnBrk="1" hangingPunct="1"/>
            <a:r>
              <a:rPr lang="en-US">
                <a:solidFill>
                  <a:srgbClr val="FFFF00"/>
                </a:solidFill>
                <a:latin typeface="Arial" charset="0"/>
                <a:ea typeface="ＭＳ Ｐゴシック" charset="0"/>
                <a:cs typeface="ＭＳ Ｐゴシック" charset="0"/>
              </a:rPr>
              <a:t>Khmer (Cambodian)</a:t>
            </a:r>
          </a:p>
        </p:txBody>
      </p:sp>
      <p:sp>
        <p:nvSpPr>
          <p:cNvPr id="411651"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rPr>
              <a:t>©2004 TBBMI</a:t>
            </a:r>
          </a:p>
        </p:txBody>
      </p:sp>
      <p:sp>
        <p:nvSpPr>
          <p:cNvPr id="411652" name="Rectangle 5"/>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rPr>
              <a:t>8.0.01.</a:t>
            </a:r>
          </a:p>
        </p:txBody>
      </p:sp>
      <p:sp>
        <p:nvSpPr>
          <p:cNvPr id="411653" name="Text Box 6"/>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rPr>
              <a:t>04</a:t>
            </a:r>
          </a:p>
        </p:txBody>
      </p:sp>
      <p:sp>
        <p:nvSpPr>
          <p:cNvPr id="124935" name="Text Box 7"/>
          <p:cNvSpPr txBox="1">
            <a:spLocks noChangeArrowheads="1"/>
          </p:cNvSpPr>
          <p:nvPr/>
        </p:nvSpPr>
        <p:spPr bwMode="auto">
          <a:xfrm>
            <a:off x="0" y="6575425"/>
            <a:ext cx="1614488" cy="274638"/>
          </a:xfrm>
          <a:prstGeom prst="rect">
            <a:avLst/>
          </a:prstGeom>
          <a:noFill/>
          <a:ln w="12700">
            <a:noFill/>
            <a:miter lim="800000"/>
            <a:headEnd/>
            <a:tailEnd/>
          </a:ln>
          <a:effectLst>
            <a:outerShdw blurRad="63500" dist="35921" dir="2700000" algn="ctr" rotWithShape="0">
              <a:schemeClr val="tx1">
                <a:alpha val="74998"/>
              </a:schemeClr>
            </a:outerShdw>
          </a:effectLst>
        </p:spPr>
        <p:txBody>
          <a:bodyPr anchor="ctr">
            <a:spAutoFit/>
          </a:bodyPr>
          <a:lstStyle/>
          <a:p>
            <a:pPr algn="ctr" eaLnBrk="0" hangingPunct="0">
              <a:spcBef>
                <a:spcPct val="50000"/>
              </a:spcBef>
              <a:defRPr/>
            </a:pPr>
            <a:endParaRPr lang="en-US" sz="1200" b="1">
              <a:solidFill>
                <a:srgbClr val="000000"/>
              </a:solidFill>
              <a:effectLst>
                <a:outerShdw blurRad="38100" dist="38100" dir="2700000" algn="tl">
                  <a:srgbClr val="DDDDDD"/>
                </a:outerShdw>
              </a:effectLst>
              <a:latin typeface="Times New Roman" pitchFamily="-112" charset="0"/>
              <a:ea typeface="+mn-ea"/>
              <a:cs typeface="+mn-cs"/>
            </a:endParaRPr>
          </a:p>
        </p:txBody>
      </p:sp>
      <p:sp>
        <p:nvSpPr>
          <p:cNvPr id="124936" name="Text Box 8"/>
          <p:cNvSpPr txBox="1">
            <a:spLocks noChangeArrowheads="1"/>
          </p:cNvSpPr>
          <p:nvPr/>
        </p:nvSpPr>
        <p:spPr bwMode="auto">
          <a:xfrm>
            <a:off x="0" y="5257800"/>
            <a:ext cx="9144000" cy="798513"/>
          </a:xfrm>
          <a:prstGeom prst="rect">
            <a:avLst/>
          </a:prstGeom>
          <a:noFill/>
          <a:ln w="12700">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lnSpc>
                <a:spcPct val="70000"/>
              </a:lnSpc>
              <a:spcBef>
                <a:spcPct val="50000"/>
              </a:spcBef>
              <a:defRPr/>
            </a:pPr>
            <a:r>
              <a:rPr lang="en-US" sz="3200">
                <a:solidFill>
                  <a:srgbClr val="FFFF00"/>
                </a:solidFill>
                <a:latin typeface="Limon F1" pitchFamily="-112" charset="0"/>
                <a:ea typeface="+mn-ea"/>
                <a:cs typeface="+mn-cs"/>
              </a:rPr>
              <a:t>karbgðaj[sÁal;nUvRBHKm&lt;Ir&gt;&gt;&gt; EdlCamUldæanRKw³ kñúg B½n§kic©shKmnGnþrCati GayGinsIu</a:t>
            </a:r>
            <a:r>
              <a:rPr lang="en-US" sz="2000" i="1">
                <a:solidFill>
                  <a:srgbClr val="FAFD00"/>
                </a:solidFill>
                <a:latin typeface="Times New Roman" pitchFamily="-112" charset="0"/>
                <a:ea typeface="+mn-ea"/>
                <a:cs typeface="+mn-cs"/>
              </a:rPr>
              <a:t>.</a:t>
            </a:r>
            <a:endParaRPr lang="en-US" sz="4000">
              <a:solidFill>
                <a:srgbClr val="FFFF00"/>
              </a:solidFill>
              <a:latin typeface="Limon S1" pitchFamily="2" charset="0"/>
              <a:ea typeface="+mn-ea"/>
              <a:cs typeface="+mn-cs"/>
            </a:endParaRPr>
          </a:p>
          <a:p>
            <a:pPr algn="ctr" eaLnBrk="0" hangingPunct="0">
              <a:lnSpc>
                <a:spcPct val="70000"/>
              </a:lnSpc>
              <a:spcBef>
                <a:spcPct val="50000"/>
              </a:spcBef>
              <a:defRPr/>
            </a:pPr>
            <a:r>
              <a:rPr lang="en-US" sz="2000" i="1">
                <a:solidFill>
                  <a:srgbClr val="FAFD00"/>
                </a:solidFill>
                <a:latin typeface="Times New Roman" pitchFamily="-112" charset="0"/>
                <a:ea typeface="+mn-ea"/>
                <a:cs typeface="+mn-cs"/>
              </a:rPr>
              <a:t>Fort Worth, Texas</a:t>
            </a:r>
          </a:p>
        </p:txBody>
      </p:sp>
      <p:sp>
        <p:nvSpPr>
          <p:cNvPr id="124937" name="Text Box 9"/>
          <p:cNvSpPr txBox="1">
            <a:spLocks noChangeArrowheads="1"/>
          </p:cNvSpPr>
          <p:nvPr/>
        </p:nvSpPr>
        <p:spPr bwMode="auto">
          <a:xfrm>
            <a:off x="3030538" y="6205538"/>
            <a:ext cx="2970212" cy="3968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eaLnBrk="0" hangingPunct="0">
              <a:spcBef>
                <a:spcPct val="50000"/>
              </a:spcBef>
              <a:defRPr/>
            </a:pPr>
            <a:r>
              <a:rPr lang="en-US" sz="2000">
                <a:solidFill>
                  <a:srgbClr val="FFFB0C"/>
                </a:solidFill>
                <a:latin typeface="Helvetica" pitchFamily="-112" charset="0"/>
                <a:ea typeface="+mn-ea"/>
                <a:cs typeface="+mn-cs"/>
              </a:rPr>
              <a:t>www.biblebasically.com</a:t>
            </a:r>
          </a:p>
        </p:txBody>
      </p:sp>
      <p:sp>
        <p:nvSpPr>
          <p:cNvPr id="124938" name="Rectangle 10"/>
          <p:cNvSpPr>
            <a:spLocks noChangeArrowheads="1"/>
          </p:cNvSpPr>
          <p:nvPr/>
        </p:nvSpPr>
        <p:spPr bwMode="auto">
          <a:xfrm>
            <a:off x="1760538" y="3157538"/>
            <a:ext cx="6411912" cy="20383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r>
              <a:rPr lang="en-US" sz="20200" i="1">
                <a:solidFill>
                  <a:srgbClr val="FFEA18"/>
                </a:solidFill>
                <a:latin typeface="Limon F1" pitchFamily="-112" charset="0"/>
                <a:ea typeface="+mn-ea"/>
                <a:cs typeface="+mn-cs"/>
              </a:rPr>
              <a:t>énRBHKm&lt;IIr </a:t>
            </a:r>
          </a:p>
        </p:txBody>
      </p:sp>
      <p:sp>
        <p:nvSpPr>
          <p:cNvPr id="124939" name="Rectangle 11"/>
          <p:cNvSpPr>
            <a:spLocks noChangeArrowheads="1"/>
          </p:cNvSpPr>
          <p:nvPr/>
        </p:nvSpPr>
        <p:spPr bwMode="auto">
          <a:xfrm>
            <a:off x="915988" y="1385888"/>
            <a:ext cx="7383462" cy="17526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r>
              <a:rPr lang="en-US" sz="20200" i="1">
                <a:solidFill>
                  <a:srgbClr val="FFEA18"/>
                </a:solidFill>
                <a:latin typeface="Limon F1" pitchFamily="-112" charset="0"/>
                <a:ea typeface="+mn-ea"/>
                <a:cs typeface="+mn-cs"/>
              </a:rPr>
              <a:t>mUldæanRKwH&gt;&gt;&gt;</a:t>
            </a:r>
          </a:p>
        </p:txBody>
      </p:sp>
      <p:pic>
        <p:nvPicPr>
          <p:cNvPr id="411659" name="Picture 12" descr="Khmer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13698" name="Group 3"/>
          <p:cNvGrpSpPr>
            <a:grpSpLocks/>
          </p:cNvGrpSpPr>
          <p:nvPr/>
        </p:nvGrpSpPr>
        <p:grpSpPr bwMode="auto">
          <a:xfrm>
            <a:off x="76200" y="5435600"/>
            <a:ext cx="8596313" cy="1346200"/>
            <a:chOff x="48" y="3424"/>
            <a:chExt cx="5415" cy="848"/>
          </a:xfrm>
        </p:grpSpPr>
        <p:sp>
          <p:nvSpPr>
            <p:cNvPr id="126980"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26981"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26982"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13699" name="Text Box 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ko-KR" altLang="en-US" sz="2000">
              <a:solidFill>
                <a:srgbClr val="FFFFFF"/>
              </a:solidFill>
              <a:latin typeface="Arial" charset="0"/>
              <a:ea typeface="굴림" charset="0"/>
              <a:cs typeface="굴림" charset="0"/>
            </a:endParaRPr>
          </a:p>
        </p:txBody>
      </p:sp>
      <p:sp>
        <p:nvSpPr>
          <p:cNvPr id="413700"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ko-KR" altLang="en-US" sz="900" b="1">
                <a:solidFill>
                  <a:srgbClr val="FFFFFF"/>
                </a:solidFill>
                <a:latin typeface="Arial" charset="0"/>
                <a:ea typeface="굴림" charset="0"/>
                <a:cs typeface="굴림" charset="0"/>
              </a:rPr>
              <a:t>©2003 </a:t>
            </a:r>
            <a:r>
              <a:rPr lang="en-US" altLang="ko-KR" sz="900" b="1">
                <a:solidFill>
                  <a:srgbClr val="FFFFFF"/>
                </a:solidFill>
                <a:latin typeface="Arial" charset="0"/>
                <a:ea typeface="굴림" charset="0"/>
                <a:cs typeface="굴림" charset="0"/>
              </a:rPr>
              <a:t>TBBMI</a:t>
            </a:r>
          </a:p>
        </p:txBody>
      </p:sp>
      <p:sp>
        <p:nvSpPr>
          <p:cNvPr id="126985" name="Rectangle 9"/>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eaLnBrk="0" hangingPunct="0">
              <a:defRPr/>
            </a:pPr>
            <a:r>
              <a:rPr lang="ko-KR" altLang="en-US" sz="1000" b="1">
                <a:solidFill>
                  <a:srgbClr val="FFFFFF"/>
                </a:solidFill>
                <a:effectLst>
                  <a:outerShdw blurRad="38100" dist="38100" dir="2700000" algn="tl">
                    <a:srgbClr val="000000"/>
                  </a:outerShdw>
                </a:effectLst>
                <a:latin typeface="Comic Sans MS" charset="0"/>
                <a:ea typeface="굴림" charset="0"/>
                <a:cs typeface="굴림" charset="0"/>
              </a:rPr>
              <a:t>7.5.01.</a:t>
            </a:r>
          </a:p>
        </p:txBody>
      </p:sp>
      <p:sp>
        <p:nvSpPr>
          <p:cNvPr id="413702" name="Text Box 10"/>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ko-KR" altLang="en-US" sz="1000" b="1">
                <a:solidFill>
                  <a:srgbClr val="FFFFFF"/>
                </a:solidFill>
                <a:latin typeface="Arial" charset="0"/>
                <a:ea typeface="굴림" charset="0"/>
                <a:cs typeface="굴림" charset="0"/>
              </a:rPr>
              <a:t>04</a:t>
            </a:r>
          </a:p>
        </p:txBody>
      </p:sp>
      <p:sp>
        <p:nvSpPr>
          <p:cNvPr id="126987" name="Rectangle 11"/>
          <p:cNvSpPr>
            <a:spLocks noChangeArrowheads="1"/>
          </p:cNvSpPr>
          <p:nvPr/>
        </p:nvSpPr>
        <p:spPr bwMode="auto">
          <a:xfrm>
            <a:off x="990600" y="914400"/>
            <a:ext cx="7391400" cy="3324225"/>
          </a:xfrm>
          <a:prstGeom prst="rect">
            <a:avLst/>
          </a:prstGeom>
          <a:noFill/>
          <a:ln w="9525">
            <a:noFill/>
            <a:miter lim="800000"/>
            <a:headEnd/>
            <a:tailEnd/>
          </a:ln>
          <a:effectLst>
            <a:outerShdw blurRad="63500" dist="127000" dir="2212194" algn="ctr" rotWithShape="0">
              <a:srgbClr val="000000">
                <a:alpha val="74998"/>
              </a:srgbClr>
            </a:outerShdw>
          </a:effectLst>
        </p:spPr>
        <p:txBody>
          <a:bodyPr>
            <a:spAutoFit/>
          </a:bodyPr>
          <a:lstStyle/>
          <a:p>
            <a:pPr eaLnBrk="0" hangingPunct="0">
              <a:spcBef>
                <a:spcPct val="50000"/>
              </a:spcBef>
              <a:defRPr/>
            </a:pPr>
            <a:r>
              <a:rPr lang="ko-KR" altLang="en-US" sz="10600" b="1" i="1">
                <a:solidFill>
                  <a:srgbClr val="FFFC1E"/>
                </a:solidFill>
                <a:latin typeface="Kosher-Normal" charset="0"/>
                <a:ea typeface="굴림" charset="0"/>
                <a:cs typeface="굴림" charset="0"/>
              </a:rPr>
              <a:t>성경은 </a:t>
            </a:r>
            <a:r>
              <a:rPr lang="en-US" altLang="ko-KR" sz="10600" b="1" i="1">
                <a:solidFill>
                  <a:srgbClr val="FFFC1E"/>
                </a:solidFill>
                <a:latin typeface="Kosher-Normal" charset="0"/>
                <a:ea typeface="굴림" charset="0"/>
                <a:cs typeface="굴림" charset="0"/>
              </a:rPr>
              <a:t>…</a:t>
            </a:r>
            <a:br>
              <a:rPr lang="en-US" altLang="ko-KR" sz="10600" b="1" i="1">
                <a:solidFill>
                  <a:srgbClr val="FFFC1E"/>
                </a:solidFill>
                <a:latin typeface="Kosher-Normal" charset="0"/>
                <a:ea typeface="굴림" charset="0"/>
                <a:cs typeface="굴림" charset="0"/>
              </a:rPr>
            </a:br>
            <a:r>
              <a:rPr lang="ko-KR" altLang="en-US" sz="10600" b="1" i="1">
                <a:solidFill>
                  <a:srgbClr val="FFFC1E"/>
                </a:solidFill>
                <a:latin typeface="Kosher-Normal" charset="0"/>
                <a:ea typeface="굴림" charset="0"/>
                <a:cs typeface="굴림" charset="0"/>
              </a:rPr>
              <a:t>기본적으로</a:t>
            </a:r>
          </a:p>
        </p:txBody>
      </p:sp>
      <p:sp>
        <p:nvSpPr>
          <p:cNvPr id="126988" name="Rectangle 12"/>
          <p:cNvSpPr>
            <a:spLocks noGrp="1" noChangeArrowheads="1"/>
          </p:cNvSpPr>
          <p:nvPr>
            <p:ph type="title" idx="4294967295"/>
          </p:nvPr>
        </p:nvSpPr>
        <p:spPr bwMode="auto">
          <a:xfrm>
            <a:off x="0" y="0"/>
            <a:ext cx="7772400" cy="11430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Korean</a:t>
            </a:r>
          </a:p>
        </p:txBody>
      </p:sp>
      <p:pic>
        <p:nvPicPr>
          <p:cNvPr id="413705" name="Picture 13" descr="Kore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Click="0" advTm="1000">
    <p:wheel spokes="0"/>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5746"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Malay</a:t>
            </a:r>
            <a:endParaRPr lang="en-US">
              <a:latin typeface="Arial" charset="0"/>
              <a:ea typeface="ＭＳ Ｐゴシック" charset="0"/>
              <a:cs typeface="ＭＳ Ｐゴシック" charset="0"/>
            </a:endParaRPr>
          </a:p>
        </p:txBody>
      </p:sp>
      <p:grpSp>
        <p:nvGrpSpPr>
          <p:cNvPr id="415747" name="Group 4"/>
          <p:cNvGrpSpPr>
            <a:grpSpLocks/>
          </p:cNvGrpSpPr>
          <p:nvPr/>
        </p:nvGrpSpPr>
        <p:grpSpPr bwMode="auto">
          <a:xfrm>
            <a:off x="76200" y="5435600"/>
            <a:ext cx="8596313" cy="1346200"/>
            <a:chOff x="48" y="3424"/>
            <a:chExt cx="5415" cy="848"/>
          </a:xfrm>
        </p:grpSpPr>
        <p:sp>
          <p:nvSpPr>
            <p:cNvPr id="12902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2903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sz="2000" b="1" i="1">
                  <a:solidFill>
                    <a:srgbClr val="FAFD00"/>
                  </a:solidFill>
                  <a:latin typeface="Times New Roman" pitchFamily="-112" charset="0"/>
                  <a:ea typeface="+mn-ea"/>
                  <a:cs typeface="+mn-cs"/>
                </a:rPr>
                <a:t>Presentasi dari </a:t>
              </a:r>
              <a:r>
                <a:rPr lang="en-US" altLang="ko-KR" sz="2000" b="1" i="1">
                  <a:solidFill>
                    <a:srgbClr val="FAFD00"/>
                  </a:solidFill>
                  <a:latin typeface="Times New Roman" pitchFamily="-112" charset="0"/>
                  <a:ea typeface="굴림" pitchFamily="-112" charset="-127"/>
                  <a:cs typeface="굴림" pitchFamily="-112" charset="-127"/>
                </a:rPr>
                <a:t>The Bible…Basically Ministries International Inc.                Fort Worth, Texas</a:t>
              </a:r>
            </a:p>
          </p:txBody>
        </p:sp>
        <p:sp>
          <p:nvSpPr>
            <p:cNvPr id="12903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1574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1574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1575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129035" name="Text Box 11"/>
          <p:cNvSpPr txBox="1">
            <a:spLocks noChangeArrowheads="1"/>
          </p:cNvSpPr>
          <p:nvPr/>
        </p:nvSpPr>
        <p:spPr bwMode="auto">
          <a:xfrm>
            <a:off x="-76200" y="457200"/>
            <a:ext cx="9144000" cy="53340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sz="17200" i="1">
                <a:solidFill>
                  <a:srgbClr val="FFFC1E"/>
                </a:solidFill>
                <a:latin typeface="Kosher-Normal" pitchFamily="-112" charset="0"/>
                <a:ea typeface="+mn-ea"/>
                <a:cs typeface="+mn-cs"/>
              </a:rPr>
              <a:t>Alkitab…</a:t>
            </a:r>
            <a:br>
              <a:rPr lang="en-US" sz="17200" i="1">
                <a:solidFill>
                  <a:srgbClr val="FFFC1E"/>
                </a:solidFill>
                <a:latin typeface="Kosher-Normal" pitchFamily="-112" charset="0"/>
                <a:ea typeface="+mn-ea"/>
                <a:cs typeface="+mn-cs"/>
              </a:rPr>
            </a:br>
            <a:r>
              <a:rPr lang="en-US" sz="17200" i="1">
                <a:solidFill>
                  <a:srgbClr val="FFFC1E"/>
                </a:solidFill>
                <a:latin typeface="Kosher-Normal" pitchFamily="-112" charset="0"/>
                <a:ea typeface="+mn-ea"/>
                <a:cs typeface="+mn-cs"/>
              </a:rPr>
              <a:t>Dasar</a:t>
            </a:r>
          </a:p>
        </p:txBody>
      </p:sp>
      <p:pic>
        <p:nvPicPr>
          <p:cNvPr id="415752" name="Picture 12" descr="Malay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9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4800" dirty="0">
                <a:solidFill>
                  <a:schemeClr val="bg1"/>
                </a:solidFill>
                <a:latin typeface="Arial" charset="0"/>
                <a:ea typeface="ＭＳ Ｐゴシック" charset="0"/>
                <a:cs typeface="ＭＳ Ｐゴシック" charset="0"/>
              </a:rPr>
              <a:t>Our People</a:t>
            </a:r>
            <a:endParaRPr lang="en-US" sz="4800" dirty="0">
              <a:latin typeface="Arial" charset="0"/>
              <a:ea typeface="ＭＳ Ｐゴシック" charset="0"/>
              <a:cs typeface="ＭＳ Ｐゴシック" charset="0"/>
            </a:endParaRPr>
          </a:p>
        </p:txBody>
      </p:sp>
      <p:pic>
        <p:nvPicPr>
          <p:cNvPr id="367618" name="Picture 1" descr="CIC Ladies 2014.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2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376271"/>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90500">
                    <a:srgbClr val="000000"/>
                  </a:glow>
                </a:effectLst>
                <a:latin typeface="Arial" charset="0"/>
              </a:rPr>
              <a:t>Susan teaches church women</a:t>
            </a:r>
            <a:endParaRPr lang="en-US" sz="4400" b="1" dirty="0">
              <a:solidFill>
                <a:srgbClr val="000000"/>
              </a:solidFill>
              <a:effectLst>
                <a:glow rad="190500">
                  <a:srgbClr val="000000"/>
                </a:glow>
              </a:effectLst>
              <a:latin typeface="Arial" charset="0"/>
            </a:endParaRPr>
          </a:p>
        </p:txBody>
      </p:sp>
      <p:pic>
        <p:nvPicPr>
          <p:cNvPr id="367620"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4198929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17794" name="Group 3"/>
          <p:cNvGrpSpPr>
            <a:grpSpLocks/>
          </p:cNvGrpSpPr>
          <p:nvPr/>
        </p:nvGrpSpPr>
        <p:grpSpPr bwMode="auto">
          <a:xfrm>
            <a:off x="76200" y="5435600"/>
            <a:ext cx="8831263" cy="1346200"/>
            <a:chOff x="48" y="3424"/>
            <a:chExt cx="5415" cy="848"/>
          </a:xfrm>
        </p:grpSpPr>
        <p:sp>
          <p:nvSpPr>
            <p:cNvPr id="131076"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31077"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Bible…Ngashankakhuina Ministries International Inc. pashina semkashok                Fort Worth, Texas</a:t>
              </a:r>
              <a:endParaRPr lang="en-US" altLang="ko-KR" sz="1800" b="1">
                <a:solidFill>
                  <a:srgbClr val="FAFD00"/>
                </a:solidFill>
                <a:ea typeface="굴림" charset="0"/>
                <a:cs typeface="굴림" charset="0"/>
              </a:endParaRPr>
            </a:p>
          </p:txBody>
        </p:sp>
        <p:sp>
          <p:nvSpPr>
            <p:cNvPr id="131078"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17795"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17796"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17797"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131082" name="Rectangle 10"/>
          <p:cNvSpPr>
            <a:spLocks noGrp="1" noChangeArrowheads="1"/>
          </p:cNvSpPr>
          <p:nvPr>
            <p:ph type="ctrTitle"/>
          </p:nvPr>
        </p:nvSpPr>
        <p:spPr bwMode="auto">
          <a:xfrm>
            <a:off x="0" y="0"/>
            <a:ext cx="38100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Mao (India)</a:t>
            </a:r>
            <a:endParaRPr lang="en-US">
              <a:latin typeface="Times" charset="0"/>
              <a:ea typeface="ＭＳ Ｐゴシック" charset="0"/>
              <a:cs typeface="ＭＳ Ｐゴシック" charset="0"/>
            </a:endParaRPr>
          </a:p>
        </p:txBody>
      </p:sp>
      <p:sp>
        <p:nvSpPr>
          <p:cNvPr id="417799" name="WordArt 11"/>
          <p:cNvSpPr>
            <a:spLocks noChangeArrowheads="1" noChangeShapeType="1" noTextEdit="1"/>
          </p:cNvSpPr>
          <p:nvPr/>
        </p:nvSpPr>
        <p:spPr bwMode="auto">
          <a:xfrm>
            <a:off x="1447800" y="304800"/>
            <a:ext cx="8702675" cy="4665663"/>
          </a:xfrm>
          <a:prstGeom prst="rect">
            <a:avLst/>
          </a:prstGeom>
        </p:spPr>
        <p:txBody>
          <a:bodyPr wrap="none" fromWordArt="1">
            <a:prstTxWarp prst="textDeflateBottom">
              <a:avLst>
                <a:gd name="adj" fmla="val 8053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Amolo Leino</a:t>
            </a:r>
          </a:p>
        </p:txBody>
      </p:sp>
      <p:pic>
        <p:nvPicPr>
          <p:cNvPr id="417800" name="Picture 12" descr="Mao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42"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Malayalam (India)</a:t>
            </a:r>
            <a:endParaRPr lang="en-US">
              <a:latin typeface="Arial" charset="0"/>
              <a:ea typeface="ＭＳ Ｐゴシック" charset="0"/>
              <a:cs typeface="ＭＳ Ｐゴシック" charset="0"/>
            </a:endParaRPr>
          </a:p>
        </p:txBody>
      </p:sp>
      <p:sp>
        <p:nvSpPr>
          <p:cNvPr id="419843"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19844" name="Rectangle 5"/>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19845" name="Text Box 6"/>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133127" name="Text Box 7"/>
          <p:cNvSpPr txBox="1">
            <a:spLocks noChangeArrowheads="1"/>
          </p:cNvSpPr>
          <p:nvPr/>
        </p:nvSpPr>
        <p:spPr bwMode="auto">
          <a:xfrm>
            <a:off x="319088" y="4946650"/>
            <a:ext cx="8548687" cy="12493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a:solidFill>
                  <a:srgbClr val="FFFF07"/>
                </a:solidFill>
                <a:latin typeface="KeralaLite" pitchFamily="-112" charset="0"/>
                <a:ea typeface="+mn-ea"/>
                <a:cs typeface="+mn-cs"/>
              </a:rPr>
              <a:t>¥ÕÄøßMßAáKÄí                                            </a:t>
            </a:r>
            <a:r>
              <a:rPr lang="en-US" sz="2800" b="1">
                <a:solidFill>
                  <a:srgbClr val="FFFF07"/>
                </a:solidFill>
                <a:latin typeface="KeralaLite" pitchFamily="-112" charset="0"/>
                <a:ea typeface="+mn-ea"/>
                <a:cs typeface="+mn-cs"/>
              </a:rPr>
              <a:t>Æß èÌÌßZ çÌØßAÜß</a:t>
            </a:r>
            <a:r>
              <a:rPr lang="en-US" sz="2800" b="1">
                <a:solidFill>
                  <a:srgbClr val="FFFF07"/>
                </a:solidFill>
                <a:latin typeface="Lucida Grande" pitchFamily="-112" charset="0"/>
                <a:ea typeface="+mn-ea"/>
                <a:cs typeface="+mn-cs"/>
              </a:rPr>
              <a:t>…</a:t>
            </a:r>
            <a:r>
              <a:rPr lang="en-US" sz="2800" b="1">
                <a:solidFill>
                  <a:srgbClr val="FFFF07"/>
                </a:solidFill>
                <a:latin typeface="KeralaLite" pitchFamily="-112" charset="0"/>
                <a:ea typeface="+mn-ea"/>
                <a:cs typeface="+mn-cs"/>
              </a:rPr>
              <a:t> ÎßÈßØíd¿àØí §aVÈÞ×ÃW</a:t>
            </a:r>
            <a:r>
              <a:rPr lang="en-US">
                <a:solidFill>
                  <a:srgbClr val="FFFF07"/>
                </a:solidFill>
                <a:latin typeface="KeralaLite" pitchFamily="-112" charset="0"/>
                <a:ea typeface="+mn-ea"/>
                <a:cs typeface="+mn-cs"/>
              </a:rPr>
              <a:t> çËÞVGíÕVJí, æ¿µíØÞØí</a:t>
            </a:r>
          </a:p>
        </p:txBody>
      </p:sp>
      <p:sp>
        <p:nvSpPr>
          <p:cNvPr id="133128" name="Text Box 8"/>
          <p:cNvSpPr txBox="1">
            <a:spLocks noChangeArrowheads="1"/>
          </p:cNvSpPr>
          <p:nvPr/>
        </p:nvSpPr>
        <p:spPr bwMode="auto">
          <a:xfrm>
            <a:off x="0" y="457200"/>
            <a:ext cx="9144000" cy="4829175"/>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algn="ctr" eaLnBrk="0" hangingPunct="0">
              <a:lnSpc>
                <a:spcPct val="140000"/>
              </a:lnSpc>
              <a:defRPr/>
            </a:pPr>
            <a:r>
              <a:rPr lang="en-US" sz="11100" b="1">
                <a:solidFill>
                  <a:srgbClr val="FFFF07"/>
                </a:solidFill>
                <a:latin typeface="KeralaLite" pitchFamily="-112" charset="0"/>
                <a:ea typeface="+mn-ea"/>
                <a:cs typeface="+mn-cs"/>
              </a:rPr>
              <a:t>Æß èÌÌßZ</a:t>
            </a:r>
            <a:br>
              <a:rPr lang="en-US" sz="11100" b="1">
                <a:solidFill>
                  <a:srgbClr val="FFFF07"/>
                </a:solidFill>
                <a:latin typeface="KeralaLite" pitchFamily="-112" charset="0"/>
                <a:ea typeface="+mn-ea"/>
                <a:cs typeface="+mn-cs"/>
              </a:rPr>
            </a:br>
            <a:r>
              <a:rPr lang="en-US" sz="11100" b="1">
                <a:solidFill>
                  <a:srgbClr val="FFFF07"/>
                </a:solidFill>
                <a:latin typeface="KeralaLite" pitchFamily="-112" charset="0"/>
                <a:ea typeface="+mn-ea"/>
                <a:cs typeface="+mn-cs"/>
              </a:rPr>
              <a:t>çÌØßAÜß</a:t>
            </a:r>
          </a:p>
        </p:txBody>
      </p:sp>
      <p:pic>
        <p:nvPicPr>
          <p:cNvPr id="419848" name="Picture 9" descr="Malayalam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8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890"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Mongolian</a:t>
            </a:r>
            <a:endParaRPr lang="en-US">
              <a:latin typeface="Arial" charset="0"/>
              <a:ea typeface="ＭＳ Ｐゴシック" charset="0"/>
              <a:cs typeface="ＭＳ Ｐゴシック" charset="0"/>
            </a:endParaRPr>
          </a:p>
        </p:txBody>
      </p:sp>
      <p:grpSp>
        <p:nvGrpSpPr>
          <p:cNvPr id="421891" name="Group 4"/>
          <p:cNvGrpSpPr>
            <a:grpSpLocks/>
          </p:cNvGrpSpPr>
          <p:nvPr/>
        </p:nvGrpSpPr>
        <p:grpSpPr bwMode="auto">
          <a:xfrm>
            <a:off x="76200" y="5435600"/>
            <a:ext cx="8596313" cy="1346200"/>
            <a:chOff x="48" y="3424"/>
            <a:chExt cx="5415" cy="848"/>
          </a:xfrm>
        </p:grpSpPr>
        <p:sp>
          <p:nvSpPr>
            <p:cNvPr id="135173"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35174"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35175"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21892"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21893"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21894"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135179" name="Text Box 11"/>
          <p:cNvSpPr txBox="1">
            <a:spLocks noChangeArrowheads="1"/>
          </p:cNvSpPr>
          <p:nvPr/>
        </p:nvSpPr>
        <p:spPr bwMode="auto">
          <a:xfrm>
            <a:off x="-76200" y="1295400"/>
            <a:ext cx="9144000" cy="40227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mn-MN" sz="12900" b="1" i="1">
                <a:solidFill>
                  <a:srgbClr val="F6FE0A"/>
                </a:solidFill>
              </a:rPr>
              <a:t>Библи</a:t>
            </a:r>
            <a:r>
              <a:rPr lang="en-US" sz="12900" b="1" i="1">
                <a:solidFill>
                  <a:srgbClr val="F6FE0A"/>
                </a:solidFill>
              </a:rPr>
              <a:t>…</a:t>
            </a:r>
            <a:br>
              <a:rPr lang="en-US" sz="12900" b="1" i="1">
                <a:solidFill>
                  <a:srgbClr val="F6FE0A"/>
                </a:solidFill>
              </a:rPr>
            </a:br>
            <a:r>
              <a:rPr lang="mn-MN" sz="12900" b="1" i="1">
                <a:solidFill>
                  <a:srgbClr val="F6FE0A"/>
                </a:solidFill>
              </a:rPr>
              <a:t>Үндсэндээ</a:t>
            </a:r>
            <a:endParaRPr lang="en-US" sz="12900" b="1" i="1">
              <a:solidFill>
                <a:srgbClr val="F6FE0A"/>
              </a:solidFill>
            </a:endParaRPr>
          </a:p>
        </p:txBody>
      </p:sp>
      <p:pic>
        <p:nvPicPr>
          <p:cNvPr id="421896" name="Picture 12" descr="Mongoli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3937" name="Group 2"/>
          <p:cNvGrpSpPr>
            <a:grpSpLocks/>
          </p:cNvGrpSpPr>
          <p:nvPr/>
        </p:nvGrpSpPr>
        <p:grpSpPr bwMode="auto">
          <a:xfrm>
            <a:off x="76200" y="5435600"/>
            <a:ext cx="8596313" cy="1346200"/>
            <a:chOff x="48" y="3424"/>
            <a:chExt cx="5415" cy="848"/>
          </a:xfrm>
        </p:grpSpPr>
        <p:sp>
          <p:nvSpPr>
            <p:cNvPr id="137219" name="Text Box 3"/>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a typeface="MS PGothic" pitchFamily="34" charset="-128"/>
                <a:cs typeface="MS PGothic" pitchFamily="34" charset="-128"/>
              </a:endParaRPr>
            </a:p>
          </p:txBody>
        </p:sp>
        <p:sp>
          <p:nvSpPr>
            <p:cNvPr id="137220" name="Text Box 4"/>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2000" b="1" i="1">
                  <a:solidFill>
                    <a:srgbClr val="FAFD00"/>
                  </a:solidFill>
                  <a:cs typeface="MS PGothic" charset="0"/>
                </a:rPr>
                <a:t>A Presentation of The Bible…Basically Ministries International Inc.                Fort Worth, Texas</a:t>
              </a:r>
              <a:endParaRPr lang="en-US" sz="1800" b="1">
                <a:solidFill>
                  <a:srgbClr val="FAFD00"/>
                </a:solidFill>
                <a:cs typeface="MS PGothic" charset="0"/>
              </a:endParaRPr>
            </a:p>
          </p:txBody>
        </p:sp>
        <p:sp>
          <p:nvSpPr>
            <p:cNvPr id="137221" name="Text Box 5"/>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pitchFamily="-112" charset="0"/>
                  <a:ea typeface="MS PGothic" pitchFamily="34" charset="-128"/>
                  <a:cs typeface="MS PGothic" pitchFamily="34" charset="-128"/>
                </a:rPr>
                <a:t>www.biblebasically.com</a:t>
              </a:r>
            </a:p>
          </p:txBody>
        </p:sp>
      </p:grpSp>
      <p:sp>
        <p:nvSpPr>
          <p:cNvPr id="423938" name="Text Box 6"/>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cs typeface="MS PGothic" charset="0"/>
            </a:endParaRPr>
          </a:p>
        </p:txBody>
      </p:sp>
      <p:sp>
        <p:nvSpPr>
          <p:cNvPr id="423939"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900" b="1">
                <a:solidFill>
                  <a:srgbClr val="FFFFFF"/>
                </a:solidFill>
                <a:latin typeface="Arial" charset="0"/>
                <a:cs typeface="MS PGothic" charset="0"/>
              </a:rPr>
              <a:t>©2004 TBBMI</a:t>
            </a:r>
          </a:p>
        </p:txBody>
      </p:sp>
      <p:sp>
        <p:nvSpPr>
          <p:cNvPr id="137224" name="Rectangle 8"/>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cs typeface="MS PGothic" charset="0"/>
              </a:rPr>
              <a:t>8.0.01.</a:t>
            </a:r>
          </a:p>
        </p:txBody>
      </p:sp>
      <p:sp>
        <p:nvSpPr>
          <p:cNvPr id="423941" name="Text Box 9"/>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cs typeface="MS PGothic" charset="0"/>
              </a:rPr>
              <a:t>04</a:t>
            </a:r>
          </a:p>
        </p:txBody>
      </p:sp>
      <p:pic>
        <p:nvPicPr>
          <p:cNvPr id="423942" name="Picture 10"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3943" name="Picture 1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48000"/>
            <a:ext cx="23622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23944" name="WordArt 12"/>
          <p:cNvSpPr>
            <a:spLocks noChangeArrowheads="1" noChangeShapeType="1" noTextEdit="1"/>
          </p:cNvSpPr>
          <p:nvPr/>
        </p:nvSpPr>
        <p:spPr bwMode="auto">
          <a:xfrm>
            <a:off x="533400" y="1676400"/>
            <a:ext cx="6705600" cy="3810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nl-NL"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afOan======</a:t>
            </a:r>
          </a:p>
          <a:p>
            <a:pPr algn="ctr"/>
            <a:r>
              <a:rPr lang="nl-NL"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     cfwf/e[\t</a:t>
            </a:r>
            <a:endParaRPr lang="en-US"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endParaRPr>
          </a:p>
        </p:txBody>
      </p:sp>
      <p:sp>
        <p:nvSpPr>
          <p:cNvPr id="137229" name="Rectangle 13"/>
          <p:cNvSpPr>
            <a:spLocks noGrp="1" noChangeArrowheads="1"/>
          </p:cNvSpPr>
          <p:nvPr>
            <p:ph type="title" idx="4294967295"/>
          </p:nvPr>
        </p:nvSpPr>
        <p:spPr bwMode="auto">
          <a:xfrm>
            <a:off x="0" y="0"/>
            <a:ext cx="7772400" cy="990600"/>
          </a:xfrm>
          <a:prstGeom prst="rect">
            <a:avLst/>
          </a:prstGeom>
          <a:ln>
            <a:miter lim="800000"/>
            <a:headEnd/>
            <a:tailEnd/>
          </a:ln>
        </p:spPr>
        <p:txBody>
          <a:bodyPr anchor="ctr"/>
          <a:lstStyle/>
          <a:p>
            <a:pPr>
              <a:defRPr/>
            </a:pPr>
            <a:r>
              <a:rPr lang="en-US">
                <a:solidFill>
                  <a:srgbClr val="FFFF00"/>
                </a:solidFill>
                <a:latin typeface="Times" charset="0"/>
                <a:ea typeface="ＭＳ Ｐゴシック" charset="0"/>
                <a:cs typeface="ＭＳ Ｐゴシック" charset="0"/>
              </a:rPr>
              <a:t>Nepali</a:t>
            </a:r>
          </a:p>
        </p:txBody>
      </p:sp>
      <p:pic>
        <p:nvPicPr>
          <p:cNvPr id="423946" name="Picture 14" descr="Nepali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94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986"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25987"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©2003 TBBMI</a:t>
            </a:r>
          </a:p>
        </p:txBody>
      </p:sp>
      <p:sp>
        <p:nvSpPr>
          <p:cNvPr id="139269"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8.0.01.</a:t>
            </a:r>
          </a:p>
        </p:txBody>
      </p:sp>
      <p:sp>
        <p:nvSpPr>
          <p:cNvPr id="425989"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04</a:t>
            </a:r>
          </a:p>
        </p:txBody>
      </p:sp>
      <p:sp>
        <p:nvSpPr>
          <p:cNvPr id="139271" name="Text Box 7" descr="Brown marble"/>
          <p:cNvSpPr txBox="1">
            <a:spLocks noChangeArrowheads="1"/>
          </p:cNvSpPr>
          <p:nvPr/>
        </p:nvSpPr>
        <p:spPr bwMode="auto">
          <a:xfrm rot="118953">
            <a:off x="303213" y="981075"/>
            <a:ext cx="8439150" cy="3657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11700" i="1">
                <a:solidFill>
                  <a:srgbClr val="FFFC1E"/>
                </a:solidFill>
                <a:latin typeface="Kosher-Normal" charset="0"/>
              </a:rPr>
              <a:t>biblia kwa ujumla</a:t>
            </a:r>
            <a:endParaRPr lang="zh-CN" altLang="en-US" sz="11700" i="1">
              <a:solidFill>
                <a:srgbClr val="FFFC1E"/>
              </a:solidFill>
              <a:latin typeface="Kosher-Normal" charset="0"/>
              <a:ea typeface="宋体" charset="0"/>
              <a:cs typeface="宋体" charset="0"/>
            </a:endParaRPr>
          </a:p>
        </p:txBody>
      </p:sp>
      <p:sp>
        <p:nvSpPr>
          <p:cNvPr id="139272"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a typeface="+mn-ea"/>
              <a:cs typeface="+mn-cs"/>
            </a:endParaRPr>
          </a:p>
        </p:txBody>
      </p:sp>
      <p:sp>
        <p:nvSpPr>
          <p:cNvPr id="139273" name="Text Box 9"/>
          <p:cNvSpPr txBox="1">
            <a:spLocks noChangeArrowheads="1"/>
          </p:cNvSpPr>
          <p:nvPr/>
        </p:nvSpPr>
        <p:spPr bwMode="auto">
          <a:xfrm>
            <a:off x="304800" y="5546725"/>
            <a:ext cx="8520113"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sz="2000" b="1" i="1">
                <a:solidFill>
                  <a:srgbClr val="FAFD00"/>
                </a:solidFill>
                <a:latin typeface="Times New Roman" pitchFamily="-112" charset="0"/>
                <a:ea typeface="+mn-ea"/>
                <a:cs typeface="+mn-cs"/>
              </a:rPr>
              <a:t>A Presentation of The Bible…Basically Ministries International Inc.                Fort Worth, Texas</a:t>
            </a:r>
          </a:p>
        </p:txBody>
      </p:sp>
      <p:sp>
        <p:nvSpPr>
          <p:cNvPr id="139274"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pitchFamily="-112" charset="0"/>
                <a:ea typeface="+mn-ea"/>
                <a:cs typeface="+mn-cs"/>
              </a:rPr>
              <a:t>www.biblebasically.com</a:t>
            </a:r>
          </a:p>
        </p:txBody>
      </p:sp>
      <p:sp>
        <p:nvSpPr>
          <p:cNvPr id="139275" name="Rectangle 11"/>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Swahili (Kenya)</a:t>
            </a:r>
            <a:endParaRPr lang="en-US">
              <a:latin typeface="Times" charset="0"/>
              <a:ea typeface="ＭＳ Ｐゴシック" charset="0"/>
              <a:cs typeface="ＭＳ Ｐゴシック" charset="0"/>
            </a:endParaRPr>
          </a:p>
        </p:txBody>
      </p:sp>
      <p:pic>
        <p:nvPicPr>
          <p:cNvPr id="425995" name="Picture 12" descr="Swahili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wheel spokes="0"/>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8034"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Tagalog (Philippines)</a:t>
            </a:r>
            <a:endParaRPr lang="en-US">
              <a:latin typeface="Arial" charset="0"/>
              <a:ea typeface="ＭＳ Ｐゴシック" charset="0"/>
              <a:cs typeface="ＭＳ Ｐゴシック" charset="0"/>
            </a:endParaRPr>
          </a:p>
        </p:txBody>
      </p:sp>
      <p:grpSp>
        <p:nvGrpSpPr>
          <p:cNvPr id="428035" name="Group 4"/>
          <p:cNvGrpSpPr>
            <a:grpSpLocks/>
          </p:cNvGrpSpPr>
          <p:nvPr/>
        </p:nvGrpSpPr>
        <p:grpSpPr bwMode="auto">
          <a:xfrm>
            <a:off x="76200" y="5435600"/>
            <a:ext cx="8596313" cy="1346200"/>
            <a:chOff x="48" y="3424"/>
            <a:chExt cx="5415" cy="848"/>
          </a:xfrm>
        </p:grpSpPr>
        <p:sp>
          <p:nvSpPr>
            <p:cNvPr id="141317"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1318"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41319"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2803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28037"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28038"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428039" name="WordArt 11"/>
          <p:cNvSpPr>
            <a:spLocks noChangeArrowheads="1" noChangeShapeType="1" noTextEdit="1"/>
          </p:cNvSpPr>
          <p:nvPr/>
        </p:nvSpPr>
        <p:spPr bwMode="auto">
          <a:xfrm>
            <a:off x="762000" y="1143000"/>
            <a:ext cx="7772400" cy="4445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algn="ctr"/>
            <a:r>
              <a:rPr lang="en-US" sz="3600" kern="10">
                <a:solidFill>
                  <a:srgbClr val="FFFF00"/>
                </a:solidFill>
                <a:effectLst>
                  <a:outerShdw blurRad="63500" dist="35921" dir="2700000" algn="ctr" rotWithShape="0">
                    <a:srgbClr val="000000"/>
                  </a:outerShdw>
                </a:effectLst>
                <a:latin typeface="Impact"/>
                <a:ea typeface="Impact"/>
                <a:cs typeface="Impact"/>
              </a:rPr>
              <a:t>Ang Biblia . . . Pinasimple</a:t>
            </a:r>
          </a:p>
        </p:txBody>
      </p:sp>
      <p:pic>
        <p:nvPicPr>
          <p:cNvPr id="428040" name="Picture 12" descr="Tagalog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30082" name="Group 3"/>
          <p:cNvGrpSpPr>
            <a:grpSpLocks/>
          </p:cNvGrpSpPr>
          <p:nvPr/>
        </p:nvGrpSpPr>
        <p:grpSpPr bwMode="auto">
          <a:xfrm>
            <a:off x="76200" y="5435600"/>
            <a:ext cx="8831263" cy="1346200"/>
            <a:chOff x="48" y="3424"/>
            <a:chExt cx="5415" cy="848"/>
          </a:xfrm>
        </p:grpSpPr>
        <p:sp>
          <p:nvSpPr>
            <p:cNvPr id="143364"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43365"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Bible…Ngashankakhuina Ministries International Inc. pashina semkashok                Fort Worth, Texas</a:t>
              </a:r>
              <a:endParaRPr lang="en-US" altLang="ko-KR" sz="1800" b="1">
                <a:solidFill>
                  <a:srgbClr val="FAFD00"/>
                </a:solidFill>
                <a:ea typeface="굴림" charset="0"/>
                <a:cs typeface="굴림" charset="0"/>
              </a:endParaRPr>
            </a:p>
          </p:txBody>
        </p:sp>
        <p:sp>
          <p:nvSpPr>
            <p:cNvPr id="143366"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30083"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30084"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30085"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430086" name="WordArt 10"/>
          <p:cNvSpPr>
            <a:spLocks noChangeArrowheads="1" noChangeShapeType="1" noTextEdit="1"/>
          </p:cNvSpPr>
          <p:nvPr/>
        </p:nvSpPr>
        <p:spPr bwMode="auto">
          <a:xfrm>
            <a:off x="1301750" y="249238"/>
            <a:ext cx="8702675" cy="4665662"/>
          </a:xfrm>
          <a:prstGeom prst="rect">
            <a:avLst/>
          </a:prstGeom>
        </p:spPr>
        <p:txBody>
          <a:bodyPr wrap="none" fromWordArt="1">
            <a:prstTxWarp prst="textDeflateBottom">
              <a:avLst>
                <a:gd name="adj" fmla="val 8053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Ngashankakhui</a:t>
            </a:r>
          </a:p>
        </p:txBody>
      </p:sp>
      <p:sp>
        <p:nvSpPr>
          <p:cNvPr id="143371" name="Rectangle 11"/>
          <p:cNvSpPr>
            <a:spLocks noGrp="1" noChangeArrowheads="1"/>
          </p:cNvSpPr>
          <p:nvPr>
            <p:ph type="ctrTitle"/>
          </p:nvPr>
        </p:nvSpPr>
        <p:spPr bwMode="auto">
          <a:xfrm>
            <a:off x="0" y="0"/>
            <a:ext cx="44958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Tangkhul (India)</a:t>
            </a:r>
            <a:endParaRPr lang="en-US">
              <a:latin typeface="Times" charset="0"/>
              <a:ea typeface="ＭＳ Ｐゴシック" charset="0"/>
              <a:cs typeface="ＭＳ Ｐゴシック" charset="0"/>
            </a:endParaRPr>
          </a:p>
        </p:txBody>
      </p:sp>
      <p:pic>
        <p:nvPicPr>
          <p:cNvPr id="430088" name="Picture 12" descr="Tangkhu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800" y="0"/>
            <a:ext cx="9194800"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2130"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Tamil (Sri Lanka/India)</a:t>
            </a:r>
            <a:endParaRPr lang="en-US">
              <a:latin typeface="Arial" charset="0"/>
              <a:ea typeface="ＭＳ Ｐゴシック" charset="0"/>
              <a:cs typeface="ＭＳ Ｐゴシック" charset="0"/>
            </a:endParaRPr>
          </a:p>
        </p:txBody>
      </p:sp>
      <p:grpSp>
        <p:nvGrpSpPr>
          <p:cNvPr id="432131" name="Group 4"/>
          <p:cNvGrpSpPr>
            <a:grpSpLocks/>
          </p:cNvGrpSpPr>
          <p:nvPr/>
        </p:nvGrpSpPr>
        <p:grpSpPr bwMode="auto">
          <a:xfrm>
            <a:off x="76200" y="5435600"/>
            <a:ext cx="8596313" cy="1346200"/>
            <a:chOff x="48" y="3424"/>
            <a:chExt cx="5415" cy="848"/>
          </a:xfrm>
        </p:grpSpPr>
        <p:sp>
          <p:nvSpPr>
            <p:cNvPr id="145413"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5414"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45415"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32132"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32133"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32134"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145419"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spcBef>
                <a:spcPct val="50000"/>
              </a:spcBef>
              <a:defRPr/>
            </a:pPr>
            <a:r>
              <a:rPr lang="en-US" altLang="ko-KR" sz="10600" b="1">
                <a:solidFill>
                  <a:srgbClr val="FFFC1E"/>
                </a:solidFill>
                <a:latin typeface="Tharmini Plain" pitchFamily="-112" charset="0"/>
                <a:ea typeface="굴림" pitchFamily="-112" charset="-127"/>
                <a:cs typeface="굴림" pitchFamily="-112" charset="-127"/>
              </a:rPr>
              <a:t>jpUkiwapd;</a:t>
            </a:r>
            <a:r>
              <a:rPr lang="en-US" altLang="ko-KR" sz="10600" b="1">
                <a:solidFill>
                  <a:srgbClr val="FFFC1E"/>
                </a:solidFill>
                <a:latin typeface="Lucida Grande" pitchFamily="-112" charset="0"/>
                <a:ea typeface="굴림" pitchFamily="-112" charset="-127"/>
                <a:cs typeface="굴림" pitchFamily="-112" charset="-127"/>
              </a:rPr>
              <a:t>…</a:t>
            </a:r>
            <a:br>
              <a:rPr lang="en-US" altLang="ko-KR" sz="10600" b="1">
                <a:solidFill>
                  <a:srgbClr val="FFFC1E"/>
                </a:solidFill>
                <a:latin typeface="Tharmini Plain" pitchFamily="-112" charset="0"/>
                <a:ea typeface="굴림" pitchFamily="-112" charset="-127"/>
                <a:cs typeface="굴림" pitchFamily="-112" charset="-127"/>
              </a:rPr>
            </a:br>
            <a:r>
              <a:rPr lang="en-US" altLang="ko-KR" sz="10600" b="1">
                <a:solidFill>
                  <a:srgbClr val="FFFC1E"/>
                </a:solidFill>
                <a:latin typeface="Tharmini Plain" pitchFamily="-112" charset="0"/>
                <a:ea typeface="굴림" pitchFamily="-112" charset="-127"/>
                <a:cs typeface="굴림" pitchFamily="-112" charset="-127"/>
              </a:rPr>
              <a:t>mbg;gil</a:t>
            </a:r>
          </a:p>
        </p:txBody>
      </p:sp>
      <p:pic>
        <p:nvPicPr>
          <p:cNvPr id="432136" name="Picture 12" descr="Tamil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4178" name="Rectangle 3"/>
          <p:cNvSpPr>
            <a:spLocks noGrp="1" noChangeArrowheads="1"/>
          </p:cNvSpPr>
          <p:nvPr>
            <p:ph type="ctrTitle"/>
          </p:nvPr>
        </p:nvSpPr>
        <p:spPr>
          <a:xfrm>
            <a:off x="0" y="0"/>
            <a:ext cx="7772400" cy="1143000"/>
          </a:xfrm>
        </p:spPr>
        <p:txBody>
          <a:bodyPr/>
          <a:lstStyle/>
          <a:p>
            <a:pPr eaLnBrk="1" hangingPunct="1"/>
            <a:r>
              <a:rPr lang="en-US">
                <a:solidFill>
                  <a:srgbClr val="FFFF00"/>
                </a:solidFill>
                <a:latin typeface="Arial" charset="0"/>
                <a:ea typeface="ＭＳ Ｐゴシック" charset="0"/>
                <a:cs typeface="ＭＳ Ｐゴシック" charset="0"/>
              </a:rPr>
              <a:t>Vietnamese</a:t>
            </a:r>
            <a:endParaRPr lang="en-US">
              <a:latin typeface="Arial" charset="0"/>
              <a:ea typeface="ＭＳ Ｐゴシック" charset="0"/>
              <a:cs typeface="ＭＳ Ｐゴシック" charset="0"/>
            </a:endParaRPr>
          </a:p>
        </p:txBody>
      </p:sp>
      <p:grpSp>
        <p:nvGrpSpPr>
          <p:cNvPr id="434179" name="Group 4"/>
          <p:cNvGrpSpPr>
            <a:grpSpLocks/>
          </p:cNvGrpSpPr>
          <p:nvPr/>
        </p:nvGrpSpPr>
        <p:grpSpPr bwMode="auto">
          <a:xfrm>
            <a:off x="76200" y="5435600"/>
            <a:ext cx="8596313" cy="1346200"/>
            <a:chOff x="48" y="3424"/>
            <a:chExt cx="5415" cy="848"/>
          </a:xfrm>
        </p:grpSpPr>
        <p:sp>
          <p:nvSpPr>
            <p:cNvPr id="14746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7462"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altLang="ko-KR" sz="2000" b="1" i="1">
                  <a:solidFill>
                    <a:srgbClr val="FAFD00"/>
                  </a:solidFill>
                  <a:ea typeface="굴림" charset="0"/>
                  <a:cs typeface="굴림" charset="0"/>
                </a:rPr>
                <a:t>A Presentation of The Bible…Basically Ministries International Inc.                Fort Worth, Texas</a:t>
              </a:r>
              <a:endParaRPr lang="en-US" altLang="ko-KR" sz="1800" b="1">
                <a:solidFill>
                  <a:srgbClr val="FAFD00"/>
                </a:solidFill>
                <a:ea typeface="굴림" charset="0"/>
                <a:cs typeface="굴림" charset="0"/>
              </a:endParaRPr>
            </a:p>
          </p:txBody>
        </p:sp>
        <p:sp>
          <p:nvSpPr>
            <p:cNvPr id="147463"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434180"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900" b="1">
                <a:solidFill>
                  <a:srgbClr val="FFFFFF"/>
                </a:solidFill>
                <a:latin typeface="Arial" charset="0"/>
                <a:ea typeface="굴림" charset="0"/>
                <a:cs typeface="굴림" charset="0"/>
              </a:rPr>
              <a:t>©2004 TBBMI</a:t>
            </a:r>
          </a:p>
        </p:txBody>
      </p:sp>
      <p:sp>
        <p:nvSpPr>
          <p:cNvPr id="434181"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434182"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ko-KR" sz="1000" b="1">
                <a:solidFill>
                  <a:srgbClr val="FFFFFF"/>
                </a:solidFill>
                <a:latin typeface="Arial" charset="0"/>
                <a:ea typeface="굴림" charset="0"/>
                <a:cs typeface="굴림" charset="0"/>
              </a:rPr>
              <a:t>04</a:t>
            </a:r>
          </a:p>
        </p:txBody>
      </p:sp>
      <p:sp>
        <p:nvSpPr>
          <p:cNvPr id="147467"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10600" b="1" i="1">
                <a:solidFill>
                  <a:srgbClr val="FFFC1E"/>
                </a:solidFill>
              </a:rPr>
              <a:t>Kinh thánh…</a:t>
            </a:r>
            <a:br>
              <a:rPr lang="en-US" sz="10600" b="1" i="1">
                <a:solidFill>
                  <a:srgbClr val="FFFC1E"/>
                </a:solidFill>
              </a:rPr>
            </a:br>
            <a:r>
              <a:rPr lang="en-US" sz="10600" b="1" i="1">
                <a:solidFill>
                  <a:srgbClr val="FFFC1E"/>
                </a:solidFill>
              </a:rPr>
              <a:t>Cơ b</a:t>
            </a:r>
            <a:r>
              <a:rPr lang="en-US" sz="10600" b="1" i="1">
                <a:solidFill>
                  <a:srgbClr val="FFFC1E"/>
                </a:solidFill>
                <a:cs typeface="Lucida Grande" charset="0"/>
              </a:rPr>
              <a:t>ả</a:t>
            </a:r>
            <a:r>
              <a:rPr lang="en-US" sz="10600" b="1" i="1">
                <a:solidFill>
                  <a:srgbClr val="FFFC1E"/>
                </a:solidFill>
              </a:rPr>
              <a:t>n là</a:t>
            </a:r>
          </a:p>
        </p:txBody>
      </p:sp>
      <p:pic>
        <p:nvPicPr>
          <p:cNvPr id="434184" name="Picture 12" descr="Vietna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8274"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38275"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©2003 TBBMI</a:t>
            </a:r>
          </a:p>
        </p:txBody>
      </p:sp>
      <p:sp>
        <p:nvSpPr>
          <p:cNvPr id="151557"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8.0.01.</a:t>
            </a:r>
          </a:p>
        </p:txBody>
      </p:sp>
      <p:sp>
        <p:nvSpPr>
          <p:cNvPr id="438277"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04</a:t>
            </a:r>
          </a:p>
        </p:txBody>
      </p:sp>
      <p:sp>
        <p:nvSpPr>
          <p:cNvPr id="151559" name="Text Box 7" descr="Brown marble"/>
          <p:cNvSpPr txBox="1">
            <a:spLocks noChangeArrowheads="1"/>
          </p:cNvSpPr>
          <p:nvPr/>
        </p:nvSpPr>
        <p:spPr bwMode="auto">
          <a:xfrm rot="118953">
            <a:off x="865188" y="979488"/>
            <a:ext cx="7170737" cy="2544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sz="12900" b="1">
                <a:solidFill>
                  <a:srgbClr val="FFFF00"/>
                </a:solidFill>
                <a:effectLst>
                  <a:outerShdw blurRad="38100" dist="38100" dir="2700000" algn="tl">
                    <a:srgbClr val="000000"/>
                  </a:outerShdw>
                </a:effectLst>
                <a:latin typeface="楷体" charset="0"/>
                <a:cs typeface="楷体" charset="0"/>
              </a:rPr>
              <a:t>圣经...</a:t>
            </a:r>
          </a:p>
          <a:p>
            <a:pPr algn="ctr">
              <a:defRPr/>
            </a:pPr>
            <a:endParaRPr lang="zh-CN" altLang="en-US" sz="3200" b="1">
              <a:solidFill>
                <a:srgbClr val="FFFF00"/>
              </a:solidFill>
              <a:effectLst>
                <a:outerShdw blurRad="38100" dist="38100" dir="2700000" algn="tl">
                  <a:srgbClr val="000000"/>
                </a:outerShdw>
              </a:effectLst>
              <a:latin typeface="楷体" charset="0"/>
              <a:cs typeface="楷体" charset="0"/>
            </a:endParaRPr>
          </a:p>
        </p:txBody>
      </p:sp>
      <p:sp>
        <p:nvSpPr>
          <p:cNvPr id="151560" name="Text Box 8" descr="Brown marble"/>
          <p:cNvSpPr txBox="1">
            <a:spLocks noChangeArrowheads="1"/>
          </p:cNvSpPr>
          <p:nvPr/>
        </p:nvSpPr>
        <p:spPr bwMode="auto">
          <a:xfrm rot="141662">
            <a:off x="1695450" y="2833688"/>
            <a:ext cx="7480300" cy="20574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sz="12900" b="1">
                <a:solidFill>
                  <a:srgbClr val="FFFF00"/>
                </a:solidFill>
                <a:effectLst>
                  <a:outerShdw blurRad="38100" dist="38100" dir="2700000" algn="tl">
                    <a:srgbClr val="000000"/>
                  </a:outerShdw>
                </a:effectLst>
                <a:latin typeface="楷体" charset="0"/>
                <a:cs typeface="楷体" charset="0"/>
              </a:rPr>
              <a:t>基要</a:t>
            </a:r>
            <a:endParaRPr lang="zh-CN" altLang="en-US" sz="6600" b="1">
              <a:solidFill>
                <a:srgbClr val="FFFF00"/>
              </a:solidFill>
              <a:effectLst>
                <a:outerShdw blurRad="38100" dist="38100" dir="2700000" algn="tl">
                  <a:srgbClr val="000000"/>
                </a:outerShdw>
              </a:effectLst>
              <a:latin typeface="楷体" charset="0"/>
              <a:cs typeface="楷体" charset="0"/>
            </a:endParaRPr>
          </a:p>
        </p:txBody>
      </p:sp>
      <p:sp>
        <p:nvSpPr>
          <p:cNvPr id="151561" name="Text Box 9"/>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latin typeface="Times New Roman" pitchFamily="-112" charset="0"/>
              <a:ea typeface="+mn-ea"/>
              <a:cs typeface="+mn-cs"/>
            </a:endParaRPr>
          </a:p>
        </p:txBody>
      </p:sp>
      <p:sp>
        <p:nvSpPr>
          <p:cNvPr id="151562" name="Text Box 10"/>
          <p:cNvSpPr txBox="1">
            <a:spLocks noChangeArrowheads="1"/>
          </p:cNvSpPr>
          <p:nvPr/>
        </p:nvSpPr>
        <p:spPr bwMode="auto">
          <a:xfrm>
            <a:off x="304800" y="5546725"/>
            <a:ext cx="8520113"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zh-CN" altLang="en-US" b="1" i="1">
                <a:solidFill>
                  <a:srgbClr val="FAFD00"/>
                </a:solidFill>
                <a:ea typeface="宋体" charset="0"/>
                <a:cs typeface="宋体" charset="0"/>
              </a:rPr>
              <a:t>国际基本事工呈献…圣经纵览系列</a:t>
            </a:r>
            <a:r>
              <a:rPr lang="en-US" altLang="ja-JP" b="1" i="1">
                <a:solidFill>
                  <a:srgbClr val="FAFD00"/>
                </a:solidFill>
                <a:ea typeface="宋体" charset="0"/>
                <a:cs typeface="宋体" charset="0"/>
              </a:rPr>
              <a:t>.                </a:t>
            </a:r>
            <a:r>
              <a:rPr lang="zh-CN" altLang="en-US" b="1" i="1">
                <a:solidFill>
                  <a:srgbClr val="FAFD00"/>
                </a:solidFill>
                <a:ea typeface="宋体" charset="0"/>
                <a:cs typeface="宋体" charset="0"/>
              </a:rPr>
              <a:t>福特沃得</a:t>
            </a:r>
            <a:r>
              <a:rPr lang="en-US" altLang="ja-JP" b="1" i="1">
                <a:solidFill>
                  <a:srgbClr val="FAFD00"/>
                </a:solidFill>
                <a:ea typeface="宋体" charset="0"/>
                <a:cs typeface="宋体" charset="0"/>
              </a:rPr>
              <a:t>, </a:t>
            </a:r>
            <a:r>
              <a:rPr lang="zh-CN" altLang="en-US" b="1" i="1">
                <a:solidFill>
                  <a:srgbClr val="FAFD00"/>
                </a:solidFill>
                <a:ea typeface="宋体" charset="0"/>
                <a:cs typeface="宋体" charset="0"/>
              </a:rPr>
              <a:t>德州</a:t>
            </a:r>
            <a:endParaRPr lang="zh-CN" altLang="en-US" sz="2000" b="1">
              <a:solidFill>
                <a:srgbClr val="FAFD00"/>
              </a:solidFill>
              <a:ea typeface="宋体" charset="0"/>
              <a:cs typeface="宋体" charset="0"/>
            </a:endParaRPr>
          </a:p>
        </p:txBody>
      </p:sp>
      <p:sp>
        <p:nvSpPr>
          <p:cNvPr id="151563" name="Text Box 11"/>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pitchFamily="-112" charset="0"/>
                <a:ea typeface="+mn-ea"/>
                <a:cs typeface="+mn-cs"/>
              </a:rPr>
              <a:t>www.biblebasically.com</a:t>
            </a:r>
          </a:p>
        </p:txBody>
      </p:sp>
      <p:sp>
        <p:nvSpPr>
          <p:cNvPr id="151564" name="Rectangle 12"/>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Chinese (Mandarin)</a:t>
            </a:r>
            <a:endParaRPr lang="en-US">
              <a:latin typeface="Times" charset="0"/>
              <a:ea typeface="ＭＳ Ｐゴシック" charset="0"/>
              <a:cs typeface="ＭＳ Ｐゴシック" charset="0"/>
            </a:endParaRPr>
          </a:p>
        </p:txBody>
      </p:sp>
      <p:pic>
        <p:nvPicPr>
          <p:cNvPr id="438284" name="Picture 13" descr="Chi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heel spokes="0"/>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3" descr="IMG_632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6" name="Subtitle 2"/>
          <p:cNvSpPr txBox="1">
            <a:spLocks/>
          </p:cNvSpPr>
          <p:nvPr/>
        </p:nvSpPr>
        <p:spPr bwMode="auto">
          <a:xfrm>
            <a:off x="3419078" y="-52388"/>
            <a:ext cx="3529186" cy="180340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0" tIns="45711" rIns="91420" bIns="45711" anchor="ct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pPr>
            <a:r>
              <a:rPr lang="en-US" sz="2800" b="1" i="1" dirty="0">
                <a:solidFill>
                  <a:srgbClr val="FFFFFF"/>
                </a:solidFill>
                <a:latin typeface="Arial" charset="0"/>
                <a:cs typeface="Arial" charset="0"/>
                <a:sym typeface="Trebuchet MS" charset="0"/>
              </a:rPr>
              <a:t>PRECEPT LADIES BIBLE STUDY ON </a:t>
            </a:r>
            <a:br>
              <a:rPr lang="en-US" sz="2800" b="1" i="1" dirty="0">
                <a:solidFill>
                  <a:srgbClr val="FFFFFF"/>
                </a:solidFill>
                <a:latin typeface="Arial" charset="0"/>
                <a:cs typeface="Arial" charset="0"/>
                <a:sym typeface="Trebuchet MS" charset="0"/>
              </a:rPr>
            </a:br>
            <a:r>
              <a:rPr lang="en-US" sz="2800" b="1" i="1" dirty="0">
                <a:solidFill>
                  <a:srgbClr val="FFFFFF"/>
                </a:solidFill>
                <a:latin typeface="Arial" charset="0"/>
                <a:cs typeface="Arial" charset="0"/>
                <a:sym typeface="Trebuchet MS" charset="0"/>
              </a:rPr>
              <a:t>HEBREWS</a:t>
            </a:r>
          </a:p>
        </p:txBody>
      </p:sp>
      <p:sp>
        <p:nvSpPr>
          <p:cNvPr id="369667" name="Subtitle 2"/>
          <p:cNvSpPr>
            <a:spLocks noGrp="1"/>
          </p:cNvSpPr>
          <p:nvPr>
            <p:ph type="subTitle" idx="1"/>
          </p:nvPr>
        </p:nvSpPr>
        <p:spPr>
          <a:xfrm>
            <a:off x="0" y="5516563"/>
            <a:ext cx="9144000" cy="1352550"/>
          </a:xfrm>
          <a:solidFill>
            <a:schemeClr val="tx1"/>
          </a:solidFill>
        </p:spPr>
        <p:txBody>
          <a:bodyPr anchor="ctr"/>
          <a:lstStyle/>
          <a:p>
            <a:pPr eaLnBrk="1" hangingPunct="1"/>
            <a:r>
              <a:rPr lang="en-US" sz="3600" b="1" dirty="0">
                <a:solidFill>
                  <a:srgbClr val="FFFFFF"/>
                </a:solidFill>
                <a:latin typeface="Arial" charset="0"/>
                <a:cs typeface="Arial" charset="0"/>
              </a:rPr>
              <a:t>USA • Singapore • New Zealand • Holland</a:t>
            </a:r>
          </a:p>
        </p:txBody>
      </p:sp>
    </p:spTree>
    <p:extLst>
      <p:ext uri="{BB962C8B-B14F-4D97-AF65-F5344CB8AC3E}">
        <p14:creationId xmlns:p14="http://schemas.microsoft.com/office/powerpoint/2010/main" val="1238600952"/>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876" y="-101832"/>
            <a:ext cx="9234884" cy="6959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11"/>
          <p:cNvSpPr txBox="1">
            <a:spLocks noChangeArrowheads="1"/>
          </p:cNvSpPr>
          <p:nvPr/>
        </p:nvSpPr>
        <p:spPr bwMode="auto">
          <a:xfrm rot="21121774">
            <a:off x="-95076" y="1269988"/>
            <a:ext cx="9144000" cy="4339650"/>
          </a:xfrm>
          <a:prstGeom prst="rect">
            <a:avLst/>
          </a:prstGeom>
          <a:noFill/>
          <a:ln w="9525">
            <a:noFill/>
            <a:miter lim="800000"/>
            <a:headEnd/>
            <a:tailEnd/>
          </a:ln>
          <a:effectLst>
            <a:outerShdw dist="35921" dir="2700000" algn="ctr" rotWithShape="0">
              <a:srgbClr val="808080">
                <a:alpha val="74997"/>
              </a:srgbClr>
            </a:outerShdw>
          </a:effectLst>
        </p:spPr>
        <p:txBody>
          <a:bodyPr>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3800" b="1" i="1" u="none" strike="noStrike" kern="1200" cap="none" spc="0" normalizeH="0" baseline="0" noProof="0" dirty="0">
                <a:ln>
                  <a:noFill/>
                </a:ln>
                <a:solidFill>
                  <a:srgbClr val="F6FE0A"/>
                </a:solidFill>
                <a:effectLst/>
                <a:uLnTx/>
                <a:uFillTx/>
                <a:latin typeface="Times" charset="0"/>
                <a:ea typeface="ＭＳ Ｐゴシック" charset="0"/>
                <a:sym typeface="Times Roman" pitchFamily="2" charset="0"/>
              </a:rPr>
              <a:t>الكتاب المقدس بشكل أساسي</a:t>
            </a:r>
            <a:endParaRPr kumimoji="0" lang="en-US" sz="13800" b="0" i="1" u="none" strike="noStrike" kern="1200" cap="none" spc="0" normalizeH="0" baseline="0" noProof="0" dirty="0">
              <a:ln>
                <a:noFill/>
              </a:ln>
              <a:solidFill>
                <a:srgbClr val="F6FE0A"/>
              </a:solidFill>
              <a:effectLst/>
              <a:uLnTx/>
              <a:uFillTx/>
              <a:latin typeface="Times" charset="0"/>
              <a:ea typeface="ＭＳ Ｐゴシック" charset="0"/>
              <a:sym typeface="Times Roman" pitchFamily="2" charset="0"/>
            </a:endParaRPr>
          </a:p>
        </p:txBody>
      </p:sp>
    </p:spTree>
    <p:extLst>
      <p:ext uri="{BB962C8B-B14F-4D97-AF65-F5344CB8AC3E}">
        <p14:creationId xmlns:p14="http://schemas.microsoft.com/office/powerpoint/2010/main" val="2622226788"/>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2"/>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pic>
        <p:nvPicPr>
          <p:cNvPr id="440322" name="Picture 3"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40323" name="Group 4"/>
          <p:cNvGrpSpPr>
            <a:grpSpLocks/>
          </p:cNvGrpSpPr>
          <p:nvPr/>
        </p:nvGrpSpPr>
        <p:grpSpPr bwMode="auto">
          <a:xfrm>
            <a:off x="76200" y="5664200"/>
            <a:ext cx="8596313" cy="1346200"/>
            <a:chOff x="48" y="3424"/>
            <a:chExt cx="5415" cy="848"/>
          </a:xfrm>
        </p:grpSpPr>
        <p:sp>
          <p:nvSpPr>
            <p:cNvPr id="15360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5360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5360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dirty="0">
                  <a:solidFill>
                    <a:srgbClr val="FFFB0C"/>
                  </a:solidFill>
                  <a:latin typeface="Helvetica" pitchFamily="-112" charset="0"/>
                  <a:ea typeface="굴림" pitchFamily="-112" charset="-127"/>
                  <a:cs typeface="굴림" pitchFamily="-112" charset="-127"/>
                </a:rPr>
                <a:t>www.biblebasically.org</a:t>
              </a:r>
            </a:p>
          </p:txBody>
        </p:sp>
      </p:grpSp>
      <p:sp>
        <p:nvSpPr>
          <p:cNvPr id="44032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ko-KR" sz="900" b="1">
                <a:solidFill>
                  <a:srgbClr val="FFFFFF"/>
                </a:solidFill>
                <a:latin typeface="Arial" charset="0"/>
                <a:ea typeface="굴림" charset="0"/>
                <a:cs typeface="굴림" charset="0"/>
              </a:rPr>
              <a:t>©2004 TBBMI</a:t>
            </a:r>
          </a:p>
        </p:txBody>
      </p:sp>
      <p:sp>
        <p:nvSpPr>
          <p:cNvPr id="440325"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굴림" charset="0"/>
                <a:cs typeface="굴림" charset="0"/>
              </a:rPr>
              <a:t>8.0.01.</a:t>
            </a:r>
          </a:p>
        </p:txBody>
      </p:sp>
      <p:sp>
        <p:nvSpPr>
          <p:cNvPr id="440326"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ko-KR" sz="1000" b="1">
                <a:solidFill>
                  <a:srgbClr val="FFFFFF"/>
                </a:solidFill>
                <a:latin typeface="Arial" charset="0"/>
                <a:ea typeface="굴림" charset="0"/>
                <a:cs typeface="굴림" charset="0"/>
              </a:rPr>
              <a:t>04</a:t>
            </a:r>
          </a:p>
        </p:txBody>
      </p:sp>
      <p:sp>
        <p:nvSpPr>
          <p:cNvPr id="153611" name="Text Box 11"/>
          <p:cNvSpPr txBox="1">
            <a:spLocks noChangeArrowheads="1"/>
          </p:cNvSpPr>
          <p:nvPr/>
        </p:nvSpPr>
        <p:spPr bwMode="auto">
          <a:xfrm>
            <a:off x="0" y="457200"/>
            <a:ext cx="9144000" cy="118903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7200" b="1">
                <a:solidFill>
                  <a:srgbClr val="FFFF00"/>
                </a:solidFill>
                <a:latin typeface="Arial" pitchFamily="-112" charset="0"/>
                <a:ea typeface="ＭＳ Ｐゴシック"/>
                <a:cs typeface="ＭＳ Ｐゴシック"/>
              </a:rPr>
              <a:t>TBB Materials</a:t>
            </a:r>
          </a:p>
        </p:txBody>
      </p:sp>
      <p:sp>
        <p:nvSpPr>
          <p:cNvPr id="153612" name="Text Box 12"/>
          <p:cNvSpPr txBox="1">
            <a:spLocks noGrp="1" noChangeArrowheads="1"/>
          </p:cNvSpPr>
          <p:nvPr>
            <p:ph type="ctrTitle"/>
          </p:nvPr>
        </p:nvSpPr>
        <p:spPr>
          <a:xfrm>
            <a:off x="228600" y="2133600"/>
            <a:ext cx="8686800" cy="1905000"/>
          </a:xfrm>
          <a:effectLst>
            <a:outerShdw blurRad="63500" dist="35921" dir="2700000" algn="ctr" rotWithShape="0">
              <a:srgbClr val="000000">
                <a:alpha val="74998"/>
              </a:srgbClr>
            </a:outerShdw>
          </a:effectLst>
        </p:spPr>
        <p:txBody>
          <a:bodyPr/>
          <a:lstStyle/>
          <a:p>
            <a:pPr>
              <a:defRPr/>
            </a:pPr>
            <a:r>
              <a:rPr lang="en-US" b="1" dirty="0">
                <a:solidFill>
                  <a:srgbClr val="FFFF00"/>
                </a:solidFill>
                <a:latin typeface="Helvetica" pitchFamily="-112" charset="0"/>
              </a:rPr>
              <a:t>PowerPoint (945 slides)</a:t>
            </a:r>
            <a:br>
              <a:rPr lang="en-US" b="1" dirty="0">
                <a:solidFill>
                  <a:srgbClr val="FFFF00"/>
                </a:solidFill>
                <a:latin typeface="Helvetica" pitchFamily="-112" charset="0"/>
              </a:rPr>
            </a:br>
            <a:r>
              <a:rPr lang="en-US" b="1" dirty="0">
                <a:solidFill>
                  <a:srgbClr val="FFFF00"/>
                </a:solidFill>
                <a:latin typeface="Helvetica" pitchFamily="-112" charset="0"/>
              </a:rPr>
              <a:t>Student Workbook (100 pages)</a:t>
            </a:r>
            <a:br>
              <a:rPr lang="en-US" b="1" dirty="0">
                <a:solidFill>
                  <a:srgbClr val="FFFF00"/>
                </a:solidFill>
                <a:latin typeface="Helvetica" pitchFamily="-112" charset="0"/>
              </a:rPr>
            </a:br>
            <a:r>
              <a:rPr lang="en-US" b="1" dirty="0">
                <a:solidFill>
                  <a:srgbClr val="FFFF00"/>
                </a:solidFill>
                <a:latin typeface="Helvetica" pitchFamily="-112" charset="0"/>
              </a:rPr>
              <a:t>Teacher Script (400 pages)</a:t>
            </a:r>
          </a:p>
        </p:txBody>
      </p:sp>
      <p:sp>
        <p:nvSpPr>
          <p:cNvPr id="153613" name="Text Box 13"/>
          <p:cNvSpPr txBox="1">
            <a:spLocks noChangeArrowheads="1"/>
          </p:cNvSpPr>
          <p:nvPr/>
        </p:nvSpPr>
        <p:spPr bwMode="auto">
          <a:xfrm>
            <a:off x="304800" y="4267200"/>
            <a:ext cx="8686800" cy="12954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2800" b="1" dirty="0">
                <a:solidFill>
                  <a:srgbClr val="FFFF00"/>
                </a:solidFill>
                <a:latin typeface="Helvetica" charset="0"/>
              </a:rPr>
              <a:t>Completed in </a:t>
            </a:r>
            <a:br>
              <a:rPr lang="en-US" sz="2800" b="1" dirty="0">
                <a:solidFill>
                  <a:srgbClr val="FFFF00"/>
                </a:solidFill>
                <a:latin typeface="Helvetica" charset="0"/>
              </a:rPr>
            </a:br>
            <a:r>
              <a:rPr lang="en-US" sz="2800" b="1" dirty="0">
                <a:solidFill>
                  <a:srgbClr val="FFFF00"/>
                </a:solidFill>
                <a:latin typeface="Helvetica" charset="0"/>
              </a:rPr>
              <a:t>English • Chinese • Hindi • Indonesian • Korean • Malay • Mongolian • Russian • Spanish</a:t>
            </a:r>
            <a:endParaRPr lang="en-US" sz="4400" b="1" dirty="0">
              <a:solidFill>
                <a:srgbClr val="FFFF00"/>
              </a:solidFill>
              <a:latin typeface="Helvetica"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12"/>
                                        </p:tgtEl>
                                        <p:attrNameLst>
                                          <p:attrName>style.visibility</p:attrName>
                                        </p:attrNameLst>
                                      </p:cBhvr>
                                      <p:to>
                                        <p:strVal val="visible"/>
                                      </p:to>
                                    </p:set>
                                    <p:animEffect transition="in" filter="dissolve">
                                      <p:cBhvr>
                                        <p:cTn id="7" dur="500"/>
                                        <p:tgtEl>
                                          <p:spTgt spid="1536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536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2" grpId="0" autoUpdateAnimBg="0"/>
      <p:bldP spid="153613"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07" charset="0"/>
              </a:rPr>
              <a:t>7</a:t>
            </a:r>
          </a:p>
        </p:txBody>
      </p:sp>
      <p:sp>
        <p:nvSpPr>
          <p:cNvPr id="25603" name="Line 3"/>
          <p:cNvSpPr>
            <a:spLocks noChangeShapeType="1"/>
          </p:cNvSpPr>
          <p:nvPr/>
        </p:nvSpPr>
        <p:spPr bwMode="auto">
          <a:xfrm>
            <a:off x="898525" y="885825"/>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pic>
        <p:nvPicPr>
          <p:cNvPr id="442371"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642938"/>
            <a:ext cx="5702300" cy="547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42372" name="Rectangle 10"/>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endParaRPr lang="en-US" sz="900">
              <a:solidFill>
                <a:srgbClr val="FFA27C"/>
              </a:solidFill>
              <a:latin typeface="Arial" charset="0"/>
            </a:endParaRPr>
          </a:p>
        </p:txBody>
      </p:sp>
      <p:sp>
        <p:nvSpPr>
          <p:cNvPr id="442373" name="Text Box 12"/>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42374" name="Text Box 14"/>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 </a:t>
            </a:r>
          </a:p>
        </p:txBody>
      </p:sp>
      <p:sp>
        <p:nvSpPr>
          <p:cNvPr id="442375" name="Text Box 15"/>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400" b="1">
                <a:solidFill>
                  <a:srgbClr val="FFFFFF"/>
                </a:solidFill>
                <a:latin typeface="Arial" charset="0"/>
              </a:rPr>
              <a:t> </a:t>
            </a:r>
          </a:p>
        </p:txBody>
      </p:sp>
      <p:sp>
        <p:nvSpPr>
          <p:cNvPr id="442376" name="Text Box 16"/>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39</a:t>
            </a:r>
          </a:p>
        </p:txBody>
      </p:sp>
      <p:sp>
        <p:nvSpPr>
          <p:cNvPr id="442377" name="Text Box 18"/>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8-14</a:t>
            </a:r>
          </a:p>
        </p:txBody>
      </p:sp>
      <p:sp>
        <p:nvSpPr>
          <p:cNvPr id="442378" name="Rectangle 8"/>
          <p:cNvSpPr>
            <a:spLocks noChangeArrowheads="1"/>
          </p:cNvSpPr>
          <p:nvPr/>
        </p:nvSpPr>
        <p:spPr bwMode="auto">
          <a:xfrm rot="835137">
            <a:off x="5241925" y="15367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eaLnBrk="0" hangingPunct="0"/>
            <a:r>
              <a:rPr lang="en-US" altLang="zh-CN" sz="2000" b="1">
                <a:solidFill>
                  <a:srgbClr val="1A0004"/>
                </a:solidFill>
                <a:latin typeface="Arial" charset="0"/>
                <a:ea typeface="宋体" charset="0"/>
                <a:cs typeface="宋体" charset="0"/>
              </a:rPr>
              <a:t>C</a:t>
            </a:r>
            <a:endParaRPr lang="zh-CN" altLang="en-US" sz="2000" b="1">
              <a:solidFill>
                <a:srgbClr val="1A0004"/>
              </a:solidFill>
              <a:latin typeface="Arial" charset="0"/>
              <a:ea typeface="宋体" charset="0"/>
              <a:cs typeface="宋体" charset="0"/>
            </a:endParaRPr>
          </a:p>
        </p:txBody>
      </p:sp>
      <p:sp>
        <p:nvSpPr>
          <p:cNvPr id="442379" name="Rectangle 8"/>
          <p:cNvSpPr>
            <a:spLocks noChangeArrowheads="1"/>
          </p:cNvSpPr>
          <p:nvPr/>
        </p:nvSpPr>
        <p:spPr bwMode="auto">
          <a:xfrm rot="835137">
            <a:off x="5111750" y="26289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eaLnBrk="0" hangingPunct="0"/>
            <a:r>
              <a:rPr lang="en-US" altLang="zh-CN" sz="2000" b="1">
                <a:solidFill>
                  <a:srgbClr val="1A0004"/>
                </a:solidFill>
                <a:latin typeface="Arial" charset="0"/>
                <a:ea typeface="宋体" charset="0"/>
                <a:cs typeface="宋体" charset="0"/>
              </a:rPr>
              <a:t>7</a:t>
            </a:r>
            <a:endParaRPr lang="zh-CN" altLang="en-US" sz="2000" b="1">
              <a:solidFill>
                <a:srgbClr val="1A0004"/>
              </a:solidFill>
              <a:latin typeface="Arial" charset="0"/>
              <a:ea typeface="宋体" charset="0"/>
              <a:cs typeface="宋体" charset="0"/>
            </a:endParaRPr>
          </a:p>
        </p:txBody>
      </p:sp>
      <p:sp>
        <p:nvSpPr>
          <p:cNvPr id="442380" name="Rectangle 8"/>
          <p:cNvSpPr>
            <a:spLocks noChangeArrowheads="1"/>
          </p:cNvSpPr>
          <p:nvPr/>
        </p:nvSpPr>
        <p:spPr bwMode="auto">
          <a:xfrm rot="835137">
            <a:off x="4967288" y="3611563"/>
            <a:ext cx="442912" cy="339725"/>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eaLnBrk="0" hangingPunct="0"/>
            <a:r>
              <a:rPr lang="en-US" altLang="zh-CN" sz="2000" b="1">
                <a:solidFill>
                  <a:srgbClr val="1A0004"/>
                </a:solidFill>
                <a:latin typeface="Arial" charset="0"/>
                <a:ea typeface="宋体" charset="0"/>
                <a:cs typeface="宋体" charset="0"/>
              </a:rPr>
              <a:t>S</a:t>
            </a:r>
            <a:endParaRPr lang="zh-CN" altLang="en-US" sz="2000" b="1">
              <a:solidFill>
                <a:srgbClr val="1A0004"/>
              </a:solidFill>
              <a:latin typeface="Arial" charset="0"/>
              <a:ea typeface="宋体" charset="0"/>
              <a:cs typeface="宋体" charset="0"/>
            </a:endParaRPr>
          </a:p>
        </p:txBody>
      </p:sp>
      <p:sp>
        <p:nvSpPr>
          <p:cNvPr id="442381" name="Rectangle 8"/>
          <p:cNvSpPr>
            <a:spLocks noChangeArrowheads="1"/>
          </p:cNvSpPr>
          <p:nvPr/>
        </p:nvSpPr>
        <p:spPr bwMode="auto">
          <a:xfrm rot="835137">
            <a:off x="4800600" y="4538663"/>
            <a:ext cx="444500" cy="338137"/>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eaLnBrk="0" hangingPunct="0"/>
            <a:r>
              <a:rPr lang="en-US" altLang="zh-CN" sz="2000" b="1">
                <a:solidFill>
                  <a:srgbClr val="1A0004"/>
                </a:solidFill>
                <a:latin typeface="Arial" charset="0"/>
                <a:ea typeface="宋体" charset="0"/>
                <a:cs typeface="宋体" charset="0"/>
              </a:rPr>
              <a:t>J</a:t>
            </a:r>
            <a:endParaRPr lang="zh-CN" altLang="en-US" sz="2000" b="1">
              <a:solidFill>
                <a:srgbClr val="1A0004"/>
              </a:solidFill>
              <a:latin typeface="Arial" charset="0"/>
              <a:ea typeface="宋体" charset="0"/>
              <a:cs typeface="宋体" charset="0"/>
            </a:endParaRPr>
          </a:p>
        </p:txBody>
      </p:sp>
      <p:sp>
        <p:nvSpPr>
          <p:cNvPr id="2" name="Title 1"/>
          <p:cNvSpPr>
            <a:spLocks noGrp="1"/>
          </p:cNvSpPr>
          <p:nvPr>
            <p:ph type="title" idx="4294967295"/>
          </p:nvPr>
        </p:nvSpPr>
        <p:spPr>
          <a:xfrm>
            <a:off x="407988" y="2255838"/>
            <a:ext cx="8361362" cy="1751012"/>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i="1" kern="1200" dirty="0">
                <a:solidFill>
                  <a:srgbClr val="E8EC39"/>
                </a:solidFill>
                <a:latin typeface="Comic Sans MS" pitchFamily="-107" charset="0"/>
                <a:ea typeface="+mn-ea"/>
                <a:cs typeface="+mn-cs"/>
              </a:rPr>
              <a:t>YOUR </a:t>
            </a:r>
            <a:br>
              <a:rPr lang="en-US" sz="5400" i="1" kern="1200" dirty="0">
                <a:solidFill>
                  <a:srgbClr val="E8EC39"/>
                </a:solidFill>
                <a:latin typeface="Comic Sans MS" pitchFamily="-107" charset="0"/>
                <a:ea typeface="+mn-ea"/>
                <a:cs typeface="+mn-cs"/>
              </a:rPr>
            </a:br>
            <a:r>
              <a:rPr lang="en-US" sz="5400" i="1" kern="1200" dirty="0">
                <a:solidFill>
                  <a:srgbClr val="E8EC39"/>
                </a:solidFill>
                <a:latin typeface="Comic Sans MS" pitchFamily="-107" charset="0"/>
                <a:ea typeface="+mn-ea"/>
                <a:cs typeface="+mn-cs"/>
              </a:rPr>
              <a:t>BIBLE FILE</a:t>
            </a:r>
          </a:p>
        </p:txBody>
      </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7" name="Picture 49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642938"/>
            <a:ext cx="5702300" cy="547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44418" name="Rectangle 8"/>
          <p:cNvSpPr>
            <a:spLocks noChangeArrowheads="1"/>
          </p:cNvSpPr>
          <p:nvPr/>
        </p:nvSpPr>
        <p:spPr bwMode="auto">
          <a:xfrm rot="835137">
            <a:off x="5241925" y="15367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eaLnBrk="0" hangingPunct="0"/>
            <a:r>
              <a:rPr lang="en-US" altLang="zh-CN" sz="2000" b="1">
                <a:solidFill>
                  <a:srgbClr val="1A0004"/>
                </a:solidFill>
                <a:latin typeface="Arial" charset="0"/>
                <a:ea typeface="宋体" charset="0"/>
                <a:cs typeface="宋体" charset="0"/>
              </a:rPr>
              <a:t>C</a:t>
            </a:r>
            <a:endParaRPr lang="zh-CN" altLang="en-US" sz="2000" b="1">
              <a:solidFill>
                <a:srgbClr val="1A0004"/>
              </a:solidFill>
              <a:latin typeface="Arial" charset="0"/>
              <a:ea typeface="宋体" charset="0"/>
              <a:cs typeface="宋体" charset="0"/>
            </a:endParaRPr>
          </a:p>
        </p:txBody>
      </p:sp>
      <p:sp>
        <p:nvSpPr>
          <p:cNvPr id="444419" name="Rectangle 8"/>
          <p:cNvSpPr>
            <a:spLocks noChangeArrowheads="1"/>
          </p:cNvSpPr>
          <p:nvPr/>
        </p:nvSpPr>
        <p:spPr bwMode="auto">
          <a:xfrm rot="835137">
            <a:off x="5111750" y="26289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eaLnBrk="0" hangingPunct="0"/>
            <a:r>
              <a:rPr lang="en-US" altLang="zh-CN" sz="2000" b="1">
                <a:solidFill>
                  <a:srgbClr val="1A0004"/>
                </a:solidFill>
                <a:latin typeface="Arial" charset="0"/>
                <a:ea typeface="宋体" charset="0"/>
                <a:cs typeface="宋体" charset="0"/>
              </a:rPr>
              <a:t>7</a:t>
            </a:r>
            <a:endParaRPr lang="zh-CN" altLang="en-US" sz="2000" b="1">
              <a:solidFill>
                <a:srgbClr val="1A0004"/>
              </a:solidFill>
              <a:latin typeface="Arial" charset="0"/>
              <a:ea typeface="宋体" charset="0"/>
              <a:cs typeface="宋体" charset="0"/>
            </a:endParaRPr>
          </a:p>
        </p:txBody>
      </p:sp>
      <p:sp>
        <p:nvSpPr>
          <p:cNvPr id="444420" name="Rectangle 8"/>
          <p:cNvSpPr>
            <a:spLocks noChangeArrowheads="1"/>
          </p:cNvSpPr>
          <p:nvPr/>
        </p:nvSpPr>
        <p:spPr bwMode="auto">
          <a:xfrm rot="835137">
            <a:off x="4967288" y="3611563"/>
            <a:ext cx="442912" cy="339725"/>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eaLnBrk="0" hangingPunct="0"/>
            <a:r>
              <a:rPr lang="en-US" altLang="zh-CN" sz="2000" b="1">
                <a:solidFill>
                  <a:srgbClr val="1A0004"/>
                </a:solidFill>
                <a:latin typeface="Arial" charset="0"/>
                <a:ea typeface="宋体" charset="0"/>
                <a:cs typeface="宋体" charset="0"/>
              </a:rPr>
              <a:t>S</a:t>
            </a:r>
            <a:endParaRPr lang="zh-CN" altLang="en-US" sz="2000" b="1">
              <a:solidFill>
                <a:srgbClr val="1A0004"/>
              </a:solidFill>
              <a:latin typeface="Arial" charset="0"/>
              <a:ea typeface="宋体" charset="0"/>
              <a:cs typeface="宋体" charset="0"/>
            </a:endParaRPr>
          </a:p>
        </p:txBody>
      </p:sp>
      <p:sp>
        <p:nvSpPr>
          <p:cNvPr id="444421" name="Rectangle 8"/>
          <p:cNvSpPr>
            <a:spLocks noChangeArrowheads="1"/>
          </p:cNvSpPr>
          <p:nvPr/>
        </p:nvSpPr>
        <p:spPr bwMode="auto">
          <a:xfrm rot="835137">
            <a:off x="4800600" y="4538663"/>
            <a:ext cx="444500" cy="338137"/>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algn="ctr" eaLnBrk="0" hangingPunct="0"/>
            <a:r>
              <a:rPr lang="en-US" altLang="zh-CN" sz="2000" b="1">
                <a:solidFill>
                  <a:srgbClr val="1A0004"/>
                </a:solidFill>
                <a:latin typeface="Arial" charset="0"/>
                <a:ea typeface="宋体" charset="0"/>
                <a:cs typeface="宋体" charset="0"/>
              </a:rPr>
              <a:t>J</a:t>
            </a:r>
            <a:endParaRPr lang="zh-CN" altLang="en-US" sz="2000" b="1">
              <a:solidFill>
                <a:srgbClr val="1A0004"/>
              </a:solidFill>
              <a:latin typeface="Arial" charset="0"/>
              <a:ea typeface="宋体" charset="0"/>
              <a:cs typeface="宋体" charset="0"/>
            </a:endParaRPr>
          </a:p>
        </p:txBody>
      </p:sp>
      <p:sp>
        <p:nvSpPr>
          <p:cNvPr id="444422" name="Rectangle 494"/>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endParaRPr lang="en-US" sz="900">
              <a:solidFill>
                <a:srgbClr val="FFA27C"/>
              </a:solidFill>
              <a:latin typeface="Arial" charset="0"/>
            </a:endParaRPr>
          </a:p>
        </p:txBody>
      </p:sp>
      <p:sp>
        <p:nvSpPr>
          <p:cNvPr id="124930"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07" charset="0"/>
              </a:rPr>
              <a:t>7</a:t>
            </a:r>
          </a:p>
        </p:txBody>
      </p:sp>
      <p:sp>
        <p:nvSpPr>
          <p:cNvPr id="124931"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nvGrpSpPr>
          <p:cNvPr id="2" name="Group 482"/>
          <p:cNvGrpSpPr>
            <a:grpSpLocks/>
          </p:cNvGrpSpPr>
          <p:nvPr/>
        </p:nvGrpSpPr>
        <p:grpSpPr bwMode="auto">
          <a:xfrm>
            <a:off x="2405063" y="803275"/>
            <a:ext cx="2671762" cy="1565275"/>
            <a:chOff x="1366" y="632"/>
            <a:chExt cx="1683" cy="986"/>
          </a:xfrm>
        </p:grpSpPr>
        <p:grpSp>
          <p:nvGrpSpPr>
            <p:cNvPr id="444495" name="Group 468"/>
            <p:cNvGrpSpPr>
              <a:grpSpLocks/>
            </p:cNvGrpSpPr>
            <p:nvPr/>
          </p:nvGrpSpPr>
          <p:grpSpPr bwMode="auto">
            <a:xfrm>
              <a:off x="1366" y="669"/>
              <a:ext cx="1683" cy="949"/>
              <a:chOff x="1002" y="157"/>
              <a:chExt cx="1683" cy="949"/>
            </a:xfrm>
          </p:grpSpPr>
          <p:sp>
            <p:nvSpPr>
              <p:cNvPr id="444497" name="AutoShape 46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eaLnBrk="0" hangingPunct="0"/>
                <a:endParaRPr lang="en-US" sz="900">
                  <a:solidFill>
                    <a:srgbClr val="FFA27C"/>
                  </a:solidFill>
                  <a:latin typeface="Arial" charset="0"/>
                </a:endParaRPr>
              </a:p>
            </p:txBody>
          </p:sp>
          <p:sp>
            <p:nvSpPr>
              <p:cNvPr id="444498" name="Rectangle 47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eaLnBrk="0" hangingPunct="0"/>
                <a:endParaRPr lang="en-US" sz="900">
                  <a:solidFill>
                    <a:srgbClr val="FFA27C"/>
                  </a:solidFill>
                  <a:latin typeface="Arial" charset="0"/>
                </a:endParaRPr>
              </a:p>
            </p:txBody>
          </p:sp>
          <p:sp>
            <p:nvSpPr>
              <p:cNvPr id="444499" name="Rectangle 47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444500" name="Rectangle 47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sp>
          <p:nvSpPr>
            <p:cNvPr id="444496" name="Text Box 376"/>
            <p:cNvSpPr txBox="1">
              <a:spLocks noChangeArrowheads="1"/>
            </p:cNvSpPr>
            <p:nvPr/>
          </p:nvSpPr>
          <p:spPr bwMode="auto">
            <a:xfrm>
              <a:off x="1830" y="632"/>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000000"/>
                  </a:solidFill>
                </a:rPr>
                <a:t>1</a:t>
              </a:r>
            </a:p>
          </p:txBody>
        </p:sp>
      </p:grpSp>
      <p:grpSp>
        <p:nvGrpSpPr>
          <p:cNvPr id="4" name="Group 483"/>
          <p:cNvGrpSpPr>
            <a:grpSpLocks/>
          </p:cNvGrpSpPr>
          <p:nvPr/>
        </p:nvGrpSpPr>
        <p:grpSpPr bwMode="auto">
          <a:xfrm>
            <a:off x="2684463" y="1184275"/>
            <a:ext cx="2671762" cy="1565275"/>
            <a:chOff x="1542" y="872"/>
            <a:chExt cx="1683" cy="986"/>
          </a:xfrm>
        </p:grpSpPr>
        <p:grpSp>
          <p:nvGrpSpPr>
            <p:cNvPr id="444489" name="Group 463"/>
            <p:cNvGrpSpPr>
              <a:grpSpLocks/>
            </p:cNvGrpSpPr>
            <p:nvPr/>
          </p:nvGrpSpPr>
          <p:grpSpPr bwMode="auto">
            <a:xfrm>
              <a:off x="1542" y="909"/>
              <a:ext cx="1683" cy="949"/>
              <a:chOff x="1002" y="157"/>
              <a:chExt cx="1683" cy="949"/>
            </a:xfrm>
          </p:grpSpPr>
          <p:sp>
            <p:nvSpPr>
              <p:cNvPr id="444491" name="AutoShape 46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eaLnBrk="0" hangingPunct="0"/>
                <a:endParaRPr lang="en-US" sz="900">
                  <a:solidFill>
                    <a:srgbClr val="FFA27C"/>
                  </a:solidFill>
                  <a:latin typeface="Arial" charset="0"/>
                </a:endParaRPr>
              </a:p>
            </p:txBody>
          </p:sp>
          <p:sp>
            <p:nvSpPr>
              <p:cNvPr id="444492" name="Rectangle 46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eaLnBrk="0" hangingPunct="0"/>
                <a:endParaRPr lang="en-US" sz="900">
                  <a:solidFill>
                    <a:srgbClr val="FFA27C"/>
                  </a:solidFill>
                  <a:latin typeface="Arial" charset="0"/>
                </a:endParaRPr>
              </a:p>
            </p:txBody>
          </p:sp>
          <p:sp>
            <p:nvSpPr>
              <p:cNvPr id="444493" name="Rectangle 46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444494" name="Rectangle 46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sp>
          <p:nvSpPr>
            <p:cNvPr id="444490" name="Text Box 473"/>
            <p:cNvSpPr txBox="1">
              <a:spLocks noChangeArrowheads="1"/>
            </p:cNvSpPr>
            <p:nvPr/>
          </p:nvSpPr>
          <p:spPr bwMode="auto">
            <a:xfrm>
              <a:off x="2022" y="872"/>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000000"/>
                  </a:solidFill>
                </a:rPr>
                <a:t>2</a:t>
              </a:r>
            </a:p>
          </p:txBody>
        </p:sp>
      </p:grpSp>
      <p:grpSp>
        <p:nvGrpSpPr>
          <p:cNvPr id="6" name="Group 484"/>
          <p:cNvGrpSpPr>
            <a:grpSpLocks/>
          </p:cNvGrpSpPr>
          <p:nvPr/>
        </p:nvGrpSpPr>
        <p:grpSpPr bwMode="auto">
          <a:xfrm>
            <a:off x="3021013" y="1590675"/>
            <a:ext cx="2671762" cy="1539875"/>
            <a:chOff x="1754" y="1128"/>
            <a:chExt cx="1683" cy="970"/>
          </a:xfrm>
        </p:grpSpPr>
        <p:grpSp>
          <p:nvGrpSpPr>
            <p:cNvPr id="444483" name="Group 428"/>
            <p:cNvGrpSpPr>
              <a:grpSpLocks/>
            </p:cNvGrpSpPr>
            <p:nvPr/>
          </p:nvGrpSpPr>
          <p:grpSpPr bwMode="auto">
            <a:xfrm>
              <a:off x="1754" y="1149"/>
              <a:ext cx="1683" cy="949"/>
              <a:chOff x="1002" y="157"/>
              <a:chExt cx="1683" cy="949"/>
            </a:xfrm>
          </p:grpSpPr>
          <p:sp>
            <p:nvSpPr>
              <p:cNvPr id="444485" name="AutoShape 42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eaLnBrk="0" hangingPunct="0"/>
                <a:endParaRPr lang="en-US" sz="900">
                  <a:solidFill>
                    <a:srgbClr val="FFA27C"/>
                  </a:solidFill>
                  <a:latin typeface="Arial" charset="0"/>
                </a:endParaRPr>
              </a:p>
            </p:txBody>
          </p:sp>
          <p:sp>
            <p:nvSpPr>
              <p:cNvPr id="444486" name="Rectangle 43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eaLnBrk="0" hangingPunct="0"/>
                <a:endParaRPr lang="en-US" sz="900">
                  <a:solidFill>
                    <a:srgbClr val="FFA27C"/>
                  </a:solidFill>
                  <a:latin typeface="Arial" charset="0"/>
                </a:endParaRPr>
              </a:p>
            </p:txBody>
          </p:sp>
          <p:sp>
            <p:nvSpPr>
              <p:cNvPr id="444487" name="Rectangle 43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444488" name="Rectangle 43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sp>
          <p:nvSpPr>
            <p:cNvPr id="444484" name="Text Box 474"/>
            <p:cNvSpPr txBox="1">
              <a:spLocks noChangeArrowheads="1"/>
            </p:cNvSpPr>
            <p:nvPr/>
          </p:nvSpPr>
          <p:spPr bwMode="auto">
            <a:xfrm>
              <a:off x="2206" y="112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000000"/>
                  </a:solidFill>
                </a:rPr>
                <a:t>3</a:t>
              </a:r>
            </a:p>
          </p:txBody>
        </p:sp>
      </p:grpSp>
      <p:grpSp>
        <p:nvGrpSpPr>
          <p:cNvPr id="8" name="Group 485"/>
          <p:cNvGrpSpPr>
            <a:grpSpLocks/>
          </p:cNvGrpSpPr>
          <p:nvPr/>
        </p:nvGrpSpPr>
        <p:grpSpPr bwMode="auto">
          <a:xfrm>
            <a:off x="3275013" y="1971675"/>
            <a:ext cx="2671762" cy="1552575"/>
            <a:chOff x="1914" y="1368"/>
            <a:chExt cx="1683" cy="978"/>
          </a:xfrm>
        </p:grpSpPr>
        <p:grpSp>
          <p:nvGrpSpPr>
            <p:cNvPr id="444477" name="Group 423"/>
            <p:cNvGrpSpPr>
              <a:grpSpLocks/>
            </p:cNvGrpSpPr>
            <p:nvPr/>
          </p:nvGrpSpPr>
          <p:grpSpPr bwMode="auto">
            <a:xfrm>
              <a:off x="1914" y="1397"/>
              <a:ext cx="1683" cy="949"/>
              <a:chOff x="1002" y="157"/>
              <a:chExt cx="1683" cy="949"/>
            </a:xfrm>
          </p:grpSpPr>
          <p:sp>
            <p:nvSpPr>
              <p:cNvPr id="444479" name="AutoShape 42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eaLnBrk="0" hangingPunct="0"/>
                <a:endParaRPr lang="en-US" sz="900">
                  <a:solidFill>
                    <a:srgbClr val="FFA27C"/>
                  </a:solidFill>
                  <a:latin typeface="Arial" charset="0"/>
                </a:endParaRPr>
              </a:p>
            </p:txBody>
          </p:sp>
          <p:sp>
            <p:nvSpPr>
              <p:cNvPr id="444480" name="Rectangle 42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eaLnBrk="0" hangingPunct="0"/>
                <a:endParaRPr lang="en-US" sz="900">
                  <a:solidFill>
                    <a:srgbClr val="FFA27C"/>
                  </a:solidFill>
                  <a:latin typeface="Arial" charset="0"/>
                </a:endParaRPr>
              </a:p>
            </p:txBody>
          </p:sp>
          <p:sp>
            <p:nvSpPr>
              <p:cNvPr id="444481" name="Rectangle 42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444482" name="Rectangle 42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sp>
          <p:nvSpPr>
            <p:cNvPr id="444478" name="Text Box 475"/>
            <p:cNvSpPr txBox="1">
              <a:spLocks noChangeArrowheads="1"/>
            </p:cNvSpPr>
            <p:nvPr/>
          </p:nvSpPr>
          <p:spPr bwMode="auto">
            <a:xfrm>
              <a:off x="2382" y="136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000000"/>
                  </a:solidFill>
                </a:rPr>
                <a:t>4</a:t>
              </a:r>
            </a:p>
          </p:txBody>
        </p:sp>
      </p:grpSp>
      <p:grpSp>
        <p:nvGrpSpPr>
          <p:cNvPr id="10" name="Group 486"/>
          <p:cNvGrpSpPr>
            <a:grpSpLocks/>
          </p:cNvGrpSpPr>
          <p:nvPr/>
        </p:nvGrpSpPr>
        <p:grpSpPr bwMode="auto">
          <a:xfrm>
            <a:off x="3560763" y="2352675"/>
            <a:ext cx="2671762" cy="1552575"/>
            <a:chOff x="2094" y="1608"/>
            <a:chExt cx="1683" cy="978"/>
          </a:xfrm>
        </p:grpSpPr>
        <p:grpSp>
          <p:nvGrpSpPr>
            <p:cNvPr id="444471" name="Group 433"/>
            <p:cNvGrpSpPr>
              <a:grpSpLocks/>
            </p:cNvGrpSpPr>
            <p:nvPr/>
          </p:nvGrpSpPr>
          <p:grpSpPr bwMode="auto">
            <a:xfrm>
              <a:off x="2094" y="1637"/>
              <a:ext cx="1683" cy="949"/>
              <a:chOff x="1002" y="157"/>
              <a:chExt cx="1683" cy="949"/>
            </a:xfrm>
          </p:grpSpPr>
          <p:sp>
            <p:nvSpPr>
              <p:cNvPr id="444473" name="AutoShape 43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eaLnBrk="0" hangingPunct="0"/>
                <a:endParaRPr lang="en-US" sz="900">
                  <a:solidFill>
                    <a:srgbClr val="FFA27C"/>
                  </a:solidFill>
                  <a:latin typeface="Arial" charset="0"/>
                </a:endParaRPr>
              </a:p>
            </p:txBody>
          </p:sp>
          <p:sp>
            <p:nvSpPr>
              <p:cNvPr id="444474" name="Rectangle 43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eaLnBrk="0" hangingPunct="0"/>
                <a:endParaRPr lang="en-US" sz="900">
                  <a:solidFill>
                    <a:srgbClr val="FFA27C"/>
                  </a:solidFill>
                  <a:latin typeface="Arial" charset="0"/>
                </a:endParaRPr>
              </a:p>
            </p:txBody>
          </p:sp>
          <p:sp>
            <p:nvSpPr>
              <p:cNvPr id="444475" name="Rectangle 43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444476" name="Rectangle 43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sp>
          <p:nvSpPr>
            <p:cNvPr id="444472" name="Text Box 476"/>
            <p:cNvSpPr txBox="1">
              <a:spLocks noChangeArrowheads="1"/>
            </p:cNvSpPr>
            <p:nvPr/>
          </p:nvSpPr>
          <p:spPr bwMode="auto">
            <a:xfrm>
              <a:off x="2566" y="160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000000"/>
                  </a:solidFill>
                </a:rPr>
                <a:t>5</a:t>
              </a:r>
            </a:p>
          </p:txBody>
        </p:sp>
      </p:grpSp>
      <p:grpSp>
        <p:nvGrpSpPr>
          <p:cNvPr id="12" name="Group 487"/>
          <p:cNvGrpSpPr>
            <a:grpSpLocks/>
          </p:cNvGrpSpPr>
          <p:nvPr/>
        </p:nvGrpSpPr>
        <p:grpSpPr bwMode="auto">
          <a:xfrm>
            <a:off x="3865563" y="2720975"/>
            <a:ext cx="2671762" cy="1565275"/>
            <a:chOff x="2286" y="1840"/>
            <a:chExt cx="1683" cy="986"/>
          </a:xfrm>
        </p:grpSpPr>
        <p:grpSp>
          <p:nvGrpSpPr>
            <p:cNvPr id="444465" name="Group 438"/>
            <p:cNvGrpSpPr>
              <a:grpSpLocks/>
            </p:cNvGrpSpPr>
            <p:nvPr/>
          </p:nvGrpSpPr>
          <p:grpSpPr bwMode="auto">
            <a:xfrm>
              <a:off x="2286" y="1877"/>
              <a:ext cx="1683" cy="949"/>
              <a:chOff x="1002" y="157"/>
              <a:chExt cx="1683" cy="949"/>
            </a:xfrm>
          </p:grpSpPr>
          <p:sp>
            <p:nvSpPr>
              <p:cNvPr id="444467" name="AutoShape 43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eaLnBrk="0" hangingPunct="0"/>
                <a:endParaRPr lang="en-US" sz="900">
                  <a:solidFill>
                    <a:srgbClr val="FFA27C"/>
                  </a:solidFill>
                  <a:latin typeface="Arial" charset="0"/>
                </a:endParaRPr>
              </a:p>
            </p:txBody>
          </p:sp>
          <p:sp>
            <p:nvSpPr>
              <p:cNvPr id="444468" name="Rectangle 44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eaLnBrk="0" hangingPunct="0"/>
                <a:endParaRPr lang="en-US" sz="900">
                  <a:solidFill>
                    <a:srgbClr val="FFA27C"/>
                  </a:solidFill>
                  <a:latin typeface="Arial" charset="0"/>
                </a:endParaRPr>
              </a:p>
            </p:txBody>
          </p:sp>
          <p:sp>
            <p:nvSpPr>
              <p:cNvPr id="444469" name="Rectangle 44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444470" name="Rectangle 44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sp>
          <p:nvSpPr>
            <p:cNvPr id="444466" name="Text Box 477"/>
            <p:cNvSpPr txBox="1">
              <a:spLocks noChangeArrowheads="1"/>
            </p:cNvSpPr>
            <p:nvPr/>
          </p:nvSpPr>
          <p:spPr bwMode="auto">
            <a:xfrm>
              <a:off x="2734" y="1840"/>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000000"/>
                  </a:solidFill>
                </a:rPr>
                <a:t>6</a:t>
              </a:r>
            </a:p>
          </p:txBody>
        </p:sp>
      </p:grpSp>
      <p:grpSp>
        <p:nvGrpSpPr>
          <p:cNvPr id="14" name="Group 489"/>
          <p:cNvGrpSpPr>
            <a:grpSpLocks/>
          </p:cNvGrpSpPr>
          <p:nvPr/>
        </p:nvGrpSpPr>
        <p:grpSpPr bwMode="auto">
          <a:xfrm>
            <a:off x="4132263" y="3114675"/>
            <a:ext cx="2671762" cy="1552575"/>
            <a:chOff x="2454" y="2088"/>
            <a:chExt cx="1683" cy="978"/>
          </a:xfrm>
        </p:grpSpPr>
        <p:grpSp>
          <p:nvGrpSpPr>
            <p:cNvPr id="444459" name="Group 443"/>
            <p:cNvGrpSpPr>
              <a:grpSpLocks/>
            </p:cNvGrpSpPr>
            <p:nvPr/>
          </p:nvGrpSpPr>
          <p:grpSpPr bwMode="auto">
            <a:xfrm>
              <a:off x="2454" y="2117"/>
              <a:ext cx="1683" cy="949"/>
              <a:chOff x="1002" y="157"/>
              <a:chExt cx="1683" cy="949"/>
            </a:xfrm>
          </p:grpSpPr>
          <p:sp>
            <p:nvSpPr>
              <p:cNvPr id="444461" name="AutoShape 44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eaLnBrk="0" hangingPunct="0"/>
                <a:endParaRPr lang="en-US" sz="900">
                  <a:solidFill>
                    <a:srgbClr val="FFA27C"/>
                  </a:solidFill>
                  <a:latin typeface="Arial" charset="0"/>
                </a:endParaRPr>
              </a:p>
            </p:txBody>
          </p:sp>
          <p:sp>
            <p:nvSpPr>
              <p:cNvPr id="444462" name="Rectangle 44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eaLnBrk="0" hangingPunct="0"/>
                <a:endParaRPr lang="en-US" sz="900">
                  <a:solidFill>
                    <a:srgbClr val="FFA27C"/>
                  </a:solidFill>
                  <a:latin typeface="Arial" charset="0"/>
                </a:endParaRPr>
              </a:p>
            </p:txBody>
          </p:sp>
          <p:sp>
            <p:nvSpPr>
              <p:cNvPr id="444463" name="Rectangle 44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444464" name="Rectangle 44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sp>
          <p:nvSpPr>
            <p:cNvPr id="444460" name="Text Box 478"/>
            <p:cNvSpPr txBox="1">
              <a:spLocks noChangeArrowheads="1"/>
            </p:cNvSpPr>
            <p:nvPr/>
          </p:nvSpPr>
          <p:spPr bwMode="auto">
            <a:xfrm>
              <a:off x="2918" y="208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000000"/>
                  </a:solidFill>
                </a:rPr>
                <a:t>7</a:t>
              </a:r>
            </a:p>
          </p:txBody>
        </p:sp>
      </p:grpSp>
      <p:grpSp>
        <p:nvGrpSpPr>
          <p:cNvPr id="16" name="Group 490"/>
          <p:cNvGrpSpPr>
            <a:grpSpLocks/>
          </p:cNvGrpSpPr>
          <p:nvPr/>
        </p:nvGrpSpPr>
        <p:grpSpPr bwMode="auto">
          <a:xfrm>
            <a:off x="4386263" y="3495675"/>
            <a:ext cx="2671762" cy="1552575"/>
            <a:chOff x="2614" y="2328"/>
            <a:chExt cx="1683" cy="978"/>
          </a:xfrm>
        </p:grpSpPr>
        <p:grpSp>
          <p:nvGrpSpPr>
            <p:cNvPr id="444453" name="Group 448"/>
            <p:cNvGrpSpPr>
              <a:grpSpLocks/>
            </p:cNvGrpSpPr>
            <p:nvPr/>
          </p:nvGrpSpPr>
          <p:grpSpPr bwMode="auto">
            <a:xfrm>
              <a:off x="2614" y="2357"/>
              <a:ext cx="1683" cy="949"/>
              <a:chOff x="1002" y="157"/>
              <a:chExt cx="1683" cy="949"/>
            </a:xfrm>
          </p:grpSpPr>
          <p:sp>
            <p:nvSpPr>
              <p:cNvPr id="444455" name="AutoShape 44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eaLnBrk="0" hangingPunct="0"/>
                <a:endParaRPr lang="en-US" sz="900">
                  <a:solidFill>
                    <a:srgbClr val="FFA27C"/>
                  </a:solidFill>
                  <a:latin typeface="Arial" charset="0"/>
                </a:endParaRPr>
              </a:p>
            </p:txBody>
          </p:sp>
          <p:sp>
            <p:nvSpPr>
              <p:cNvPr id="444456" name="Rectangle 45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eaLnBrk="0" hangingPunct="0"/>
                <a:endParaRPr lang="en-US" sz="900">
                  <a:solidFill>
                    <a:srgbClr val="FFA27C"/>
                  </a:solidFill>
                  <a:latin typeface="Arial" charset="0"/>
                </a:endParaRPr>
              </a:p>
            </p:txBody>
          </p:sp>
          <p:sp>
            <p:nvSpPr>
              <p:cNvPr id="444457" name="Rectangle 45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444458" name="Rectangle 45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sp>
          <p:nvSpPr>
            <p:cNvPr id="444454" name="Text Box 479"/>
            <p:cNvSpPr txBox="1">
              <a:spLocks noChangeArrowheads="1"/>
            </p:cNvSpPr>
            <p:nvPr/>
          </p:nvSpPr>
          <p:spPr bwMode="auto">
            <a:xfrm>
              <a:off x="3094" y="2328"/>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000000"/>
                  </a:solidFill>
                </a:rPr>
                <a:t>8</a:t>
              </a:r>
            </a:p>
          </p:txBody>
        </p:sp>
      </p:grpSp>
      <p:grpSp>
        <p:nvGrpSpPr>
          <p:cNvPr id="18" name="Group 491"/>
          <p:cNvGrpSpPr>
            <a:grpSpLocks/>
          </p:cNvGrpSpPr>
          <p:nvPr/>
        </p:nvGrpSpPr>
        <p:grpSpPr bwMode="auto">
          <a:xfrm>
            <a:off x="4703763" y="3863975"/>
            <a:ext cx="2671762" cy="1565275"/>
            <a:chOff x="2814" y="2560"/>
            <a:chExt cx="1683" cy="986"/>
          </a:xfrm>
        </p:grpSpPr>
        <p:grpSp>
          <p:nvGrpSpPr>
            <p:cNvPr id="444447" name="Group 453"/>
            <p:cNvGrpSpPr>
              <a:grpSpLocks/>
            </p:cNvGrpSpPr>
            <p:nvPr/>
          </p:nvGrpSpPr>
          <p:grpSpPr bwMode="auto">
            <a:xfrm>
              <a:off x="2814" y="2597"/>
              <a:ext cx="1683" cy="949"/>
              <a:chOff x="1002" y="157"/>
              <a:chExt cx="1683" cy="949"/>
            </a:xfrm>
          </p:grpSpPr>
          <p:sp>
            <p:nvSpPr>
              <p:cNvPr id="444449" name="AutoShape 45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eaLnBrk="0" hangingPunct="0"/>
                <a:endParaRPr lang="en-US" sz="900">
                  <a:solidFill>
                    <a:srgbClr val="FFA27C"/>
                  </a:solidFill>
                  <a:latin typeface="Arial" charset="0"/>
                </a:endParaRPr>
              </a:p>
            </p:txBody>
          </p:sp>
          <p:sp>
            <p:nvSpPr>
              <p:cNvPr id="444450" name="Rectangle 45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eaLnBrk="0" hangingPunct="0"/>
                <a:endParaRPr lang="en-US" sz="900">
                  <a:solidFill>
                    <a:srgbClr val="FFA27C"/>
                  </a:solidFill>
                  <a:latin typeface="Arial" charset="0"/>
                </a:endParaRPr>
              </a:p>
            </p:txBody>
          </p:sp>
          <p:sp>
            <p:nvSpPr>
              <p:cNvPr id="444451" name="Rectangle 45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444452" name="Rectangle 45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sp>
          <p:nvSpPr>
            <p:cNvPr id="444448" name="Text Box 480"/>
            <p:cNvSpPr txBox="1">
              <a:spLocks noChangeArrowheads="1"/>
            </p:cNvSpPr>
            <p:nvPr/>
          </p:nvSpPr>
          <p:spPr bwMode="auto">
            <a:xfrm>
              <a:off x="3270" y="2560"/>
              <a:ext cx="19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000000"/>
                  </a:solidFill>
                </a:rPr>
                <a:t>9</a:t>
              </a:r>
            </a:p>
          </p:txBody>
        </p:sp>
      </p:grpSp>
      <p:grpSp>
        <p:nvGrpSpPr>
          <p:cNvPr id="20" name="Group 492"/>
          <p:cNvGrpSpPr>
            <a:grpSpLocks/>
          </p:cNvGrpSpPr>
          <p:nvPr/>
        </p:nvGrpSpPr>
        <p:grpSpPr bwMode="auto">
          <a:xfrm>
            <a:off x="4995863" y="4257675"/>
            <a:ext cx="2671762" cy="1552575"/>
            <a:chOff x="2998" y="2808"/>
            <a:chExt cx="1683" cy="978"/>
          </a:xfrm>
        </p:grpSpPr>
        <p:grpSp>
          <p:nvGrpSpPr>
            <p:cNvPr id="444441" name="Group 458"/>
            <p:cNvGrpSpPr>
              <a:grpSpLocks/>
            </p:cNvGrpSpPr>
            <p:nvPr/>
          </p:nvGrpSpPr>
          <p:grpSpPr bwMode="auto">
            <a:xfrm>
              <a:off x="2998" y="2837"/>
              <a:ext cx="1683" cy="949"/>
              <a:chOff x="1002" y="157"/>
              <a:chExt cx="1683" cy="949"/>
            </a:xfrm>
          </p:grpSpPr>
          <p:sp>
            <p:nvSpPr>
              <p:cNvPr id="444443" name="AutoShape 45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algn="ctr" eaLnBrk="0" hangingPunct="0"/>
                <a:endParaRPr lang="en-US" sz="900">
                  <a:solidFill>
                    <a:srgbClr val="FFA27C"/>
                  </a:solidFill>
                  <a:latin typeface="Arial" charset="0"/>
                </a:endParaRPr>
              </a:p>
            </p:txBody>
          </p:sp>
          <p:sp>
            <p:nvSpPr>
              <p:cNvPr id="444444" name="Rectangle 46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algn="ctr" eaLnBrk="0" hangingPunct="0"/>
                <a:endParaRPr lang="en-US" sz="900">
                  <a:solidFill>
                    <a:srgbClr val="FFA27C"/>
                  </a:solidFill>
                  <a:latin typeface="Arial" charset="0"/>
                </a:endParaRPr>
              </a:p>
            </p:txBody>
          </p:sp>
          <p:sp>
            <p:nvSpPr>
              <p:cNvPr id="444445" name="Rectangle 46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444446" name="Rectangle 46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sp>
          <p:nvSpPr>
            <p:cNvPr id="444442" name="Text Box 481"/>
            <p:cNvSpPr txBox="1">
              <a:spLocks noChangeArrowheads="1"/>
            </p:cNvSpPr>
            <p:nvPr/>
          </p:nvSpPr>
          <p:spPr bwMode="auto">
            <a:xfrm>
              <a:off x="3392" y="2808"/>
              <a:ext cx="27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000000"/>
                  </a:solidFill>
                </a:rPr>
                <a:t>10</a:t>
              </a:r>
            </a:p>
          </p:txBody>
        </p:sp>
      </p:grpSp>
      <p:sp>
        <p:nvSpPr>
          <p:cNvPr id="444435" name="Text Box 495"/>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44436" name="Text Box 497"/>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 </a:t>
            </a:r>
          </a:p>
        </p:txBody>
      </p:sp>
      <p:sp>
        <p:nvSpPr>
          <p:cNvPr id="444437" name="Text Box 498"/>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400" b="1">
                <a:solidFill>
                  <a:srgbClr val="FFFFFF"/>
                </a:solidFill>
                <a:latin typeface="Arial" charset="0"/>
              </a:rPr>
              <a:t> </a:t>
            </a:r>
          </a:p>
        </p:txBody>
      </p:sp>
      <p:sp>
        <p:nvSpPr>
          <p:cNvPr id="444438" name="Text Box 499"/>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41</a:t>
            </a:r>
          </a:p>
        </p:txBody>
      </p:sp>
      <p:sp>
        <p:nvSpPr>
          <p:cNvPr id="444439" name="Text Box 501"/>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8-14</a:t>
            </a:r>
          </a:p>
        </p:txBody>
      </p:sp>
      <p:sp>
        <p:nvSpPr>
          <p:cNvPr id="3" name="Title 2"/>
          <p:cNvSpPr>
            <a:spLocks noGrp="1"/>
          </p:cNvSpPr>
          <p:nvPr>
            <p:ph type="title" idx="4294967295"/>
          </p:nvPr>
        </p:nvSpPr>
        <p:spPr>
          <a:xfrm>
            <a:off x="2071688" y="-133350"/>
            <a:ext cx="5343525" cy="949325"/>
          </a:xfrm>
          <a:prstGeom prst="rect">
            <a:avLst/>
          </a:prstGeom>
        </p:spPr>
        <p:txBody>
          <a:bodyPr/>
          <a:lstStyle/>
          <a:p>
            <a:pPr>
              <a:defRPr/>
            </a:pPr>
            <a:r>
              <a:rPr lang="en-US" dirty="0">
                <a:latin typeface="Arial"/>
                <a:cs typeface="Arial"/>
              </a:rPr>
              <a:t>10 File Folders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1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100"/>
                            </p:stCondLst>
                            <p:childTnLst>
                              <p:par>
                                <p:cTn id="15" presetID="2" presetClass="entr" presetSubtype="8" fill="hold" nodeType="afterEffect">
                                  <p:stCondLst>
                                    <p:cond delay="1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700"/>
                            </p:stCondLst>
                            <p:childTnLst>
                              <p:par>
                                <p:cTn id="20" presetID="2" presetClass="entr" presetSubtype="8" fill="hold" nodeType="afterEffect">
                                  <p:stCondLst>
                                    <p:cond delay="1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
                            </p:stCondLst>
                            <p:childTnLst>
                              <p:par>
                                <p:cTn id="25" presetID="2" presetClass="entr" presetSubtype="8" fill="hold" nodeType="afterEffect">
                                  <p:stCondLst>
                                    <p:cond delay="1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900"/>
                            </p:stCondLst>
                            <p:childTnLst>
                              <p:par>
                                <p:cTn id="30" presetID="2" presetClass="entr" presetSubtype="8" fill="hold" nodeType="afterEffect">
                                  <p:stCondLst>
                                    <p:cond delay="1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500"/>
                            </p:stCondLst>
                            <p:childTnLst>
                              <p:par>
                                <p:cTn id="35" presetID="2" presetClass="entr" presetSubtype="8" fill="hold" nodeType="afterEffect">
                                  <p:stCondLst>
                                    <p:cond delay="1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4100"/>
                            </p:stCondLst>
                            <p:childTnLst>
                              <p:par>
                                <p:cTn id="40" presetID="2" presetClass="entr" presetSubtype="8" fill="hold" nodeType="afterEffect">
                                  <p:stCondLst>
                                    <p:cond delay="10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0-#ppt_w/2"/>
                                          </p:val>
                                        </p:tav>
                                        <p:tav tm="100000">
                                          <p:val>
                                            <p:strVal val="#ppt_x"/>
                                          </p:val>
                                        </p:tav>
                                      </p:tavLst>
                                    </p:anim>
                                    <p:anim calcmode="lin" valueType="num">
                                      <p:cBhvr additive="base">
                                        <p:cTn id="43" dur="500" fill="hold"/>
                                        <p:tgtEl>
                                          <p:spTgt spid="16"/>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700"/>
                            </p:stCondLst>
                            <p:childTnLst>
                              <p:par>
                                <p:cTn id="45" presetID="2" presetClass="entr" presetSubtype="8" fill="hold" nodeType="afterEffect">
                                  <p:stCondLst>
                                    <p:cond delay="10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5300"/>
                            </p:stCondLst>
                            <p:childTnLst>
                              <p:par>
                                <p:cTn id="50" presetID="2" presetClass="entr" presetSubtype="8" fill="hold" nodeType="afterEffect">
                                  <p:stCondLst>
                                    <p:cond delay="10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0-#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050" y="1439863"/>
            <a:ext cx="9163050" cy="1470025"/>
          </a:xfrm>
          <a:ln w="12700">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en-US" sz="5400" kern="1200" dirty="0">
                <a:solidFill>
                  <a:srgbClr val="FAFD00"/>
                </a:solidFill>
                <a:latin typeface="Times" charset="0"/>
                <a:ea typeface="ＭＳ Ｐゴシック" charset="0"/>
                <a:cs typeface="ＭＳ Ｐゴシック" charset="0"/>
              </a:rPr>
              <a:t>Opening Up </a:t>
            </a:r>
            <a:br>
              <a:rPr lang="en-US" sz="5400" kern="1200" dirty="0">
                <a:solidFill>
                  <a:srgbClr val="FAFD00"/>
                </a:solidFill>
                <a:latin typeface="Times" charset="0"/>
                <a:ea typeface="ＭＳ Ｐゴシック" charset="0"/>
                <a:cs typeface="ＭＳ Ｐゴシック" charset="0"/>
              </a:rPr>
            </a:br>
            <a:r>
              <a:rPr lang="en-US" sz="5400" i="1" kern="1200" dirty="0">
                <a:solidFill>
                  <a:srgbClr val="FAFD00"/>
                </a:solidFill>
                <a:latin typeface="Times" charset="0"/>
                <a:ea typeface="ＭＳ Ｐゴシック" charset="0"/>
                <a:cs typeface="ＭＳ Ｐゴシック" charset="0"/>
              </a:rPr>
              <a:t>"Your Bible File"</a:t>
            </a:r>
            <a:r>
              <a:rPr lang="en-US" sz="5400" kern="1200" dirty="0">
                <a:solidFill>
                  <a:srgbClr val="FAFD00"/>
                </a:solidFill>
                <a:latin typeface="Times" charset="0"/>
                <a:ea typeface="ＭＳ Ｐゴシック" charset="0"/>
                <a:cs typeface="ＭＳ Ｐゴシック" charset="0"/>
              </a:rPr>
              <a:t> </a:t>
            </a:r>
          </a:p>
        </p:txBody>
      </p:sp>
      <p:sp>
        <p:nvSpPr>
          <p:cNvPr id="34304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07" charset="0"/>
              </a:rPr>
              <a:t>7</a:t>
            </a:r>
          </a:p>
        </p:txBody>
      </p:sp>
      <p:sp>
        <p:nvSpPr>
          <p:cNvPr id="343043" name="Line 3"/>
          <p:cNvSpPr>
            <a:spLocks noChangeShapeType="1"/>
          </p:cNvSpPr>
          <p:nvPr/>
        </p:nvSpPr>
        <p:spPr bwMode="auto">
          <a:xfrm>
            <a:off x="925513"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43044" name="Text Box 4"/>
          <p:cNvSpPr txBox="1">
            <a:spLocks noChangeArrowheads="1"/>
          </p:cNvSpPr>
          <p:nvPr/>
        </p:nvSpPr>
        <p:spPr bwMode="auto">
          <a:xfrm>
            <a:off x="3003550" y="3094038"/>
            <a:ext cx="1652588" cy="3262312"/>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eaLnBrk="0" hangingPunct="0">
              <a:spcBef>
                <a:spcPct val="50000"/>
              </a:spcBef>
              <a:defRPr/>
            </a:pPr>
            <a:r>
              <a:rPr lang="en-US" sz="20800">
                <a:solidFill>
                  <a:srgbClr val="FC0128"/>
                </a:solidFill>
                <a:latin typeface="Arial" pitchFamily="-107" charset="0"/>
              </a:rPr>
              <a:t>7</a:t>
            </a:r>
          </a:p>
        </p:txBody>
      </p:sp>
      <p:sp>
        <p:nvSpPr>
          <p:cNvPr id="343045" name="Line 5"/>
          <p:cNvSpPr>
            <a:spLocks noChangeShapeType="1"/>
          </p:cNvSpPr>
          <p:nvPr/>
        </p:nvSpPr>
        <p:spPr bwMode="auto">
          <a:xfrm>
            <a:off x="3433763" y="4591050"/>
            <a:ext cx="801687" cy="1588"/>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446470" name="Text Box 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grpSp>
        <p:nvGrpSpPr>
          <p:cNvPr id="2" name="Group 25"/>
          <p:cNvGrpSpPr>
            <a:grpSpLocks/>
          </p:cNvGrpSpPr>
          <p:nvPr/>
        </p:nvGrpSpPr>
        <p:grpSpPr bwMode="auto">
          <a:xfrm>
            <a:off x="566738" y="3090863"/>
            <a:ext cx="8167687" cy="3262312"/>
            <a:chOff x="340" y="380"/>
            <a:chExt cx="5145" cy="2055"/>
          </a:xfrm>
        </p:grpSpPr>
        <p:grpSp>
          <p:nvGrpSpPr>
            <p:cNvPr id="446508" name="Group 15"/>
            <p:cNvGrpSpPr>
              <a:grpSpLocks/>
            </p:cNvGrpSpPr>
            <p:nvPr/>
          </p:nvGrpSpPr>
          <p:grpSpPr bwMode="auto">
            <a:xfrm>
              <a:off x="1870" y="380"/>
              <a:ext cx="1041" cy="2055"/>
              <a:chOff x="1988" y="2045"/>
              <a:chExt cx="1041" cy="2055"/>
            </a:xfrm>
          </p:grpSpPr>
          <p:sp>
            <p:nvSpPr>
              <p:cNvPr id="343056" name="Text Box 16"/>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eaLnBrk="0" hangingPunct="0">
                  <a:spcBef>
                    <a:spcPct val="50000"/>
                  </a:spcBef>
                  <a:defRPr/>
                </a:pPr>
                <a:r>
                  <a:rPr lang="en-US" sz="20800">
                    <a:solidFill>
                      <a:srgbClr val="FC0128"/>
                    </a:solidFill>
                    <a:latin typeface="Arial" pitchFamily="-107" charset="0"/>
                  </a:rPr>
                  <a:t>7</a:t>
                </a:r>
              </a:p>
            </p:txBody>
          </p:sp>
          <p:sp>
            <p:nvSpPr>
              <p:cNvPr id="343057" name="Line 17"/>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sp>
          <p:nvSpPr>
            <p:cNvPr id="343062" name="Text Box 22"/>
            <p:cNvSpPr txBox="1">
              <a:spLocks noChangeArrowheads="1"/>
            </p:cNvSpPr>
            <p:nvPr/>
          </p:nvSpPr>
          <p:spPr bwMode="auto">
            <a:xfrm>
              <a:off x="4004" y="448"/>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18900">
                  <a:solidFill>
                    <a:srgbClr val="FFFFFF"/>
                  </a:solidFill>
                  <a:effectLst>
                    <a:outerShdw blurRad="38100" dist="38100" dir="2700000" algn="tl">
                      <a:srgbClr val="000000"/>
                    </a:outerShdw>
                  </a:effectLst>
                </a:rPr>
                <a:t>J</a:t>
              </a:r>
            </a:p>
          </p:txBody>
        </p:sp>
        <p:sp>
          <p:nvSpPr>
            <p:cNvPr id="343063" name="Text Box 23"/>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18900">
                  <a:solidFill>
                    <a:srgbClr val="114FFB"/>
                  </a:solidFill>
                  <a:effectLst>
                    <a:outerShdw blurRad="38100" dist="38100" dir="2700000" algn="tl">
                      <a:srgbClr val="000000"/>
                    </a:outerShdw>
                  </a:effectLst>
                </a:rPr>
                <a:t>S</a:t>
              </a:r>
            </a:p>
          </p:txBody>
        </p:sp>
        <p:sp>
          <p:nvSpPr>
            <p:cNvPr id="343064" name="Text Box 24"/>
            <p:cNvSpPr txBox="1">
              <a:spLocks noChangeArrowheads="1"/>
            </p:cNvSpPr>
            <p:nvPr/>
          </p:nvSpPr>
          <p:spPr bwMode="auto">
            <a:xfrm>
              <a:off x="340" y="448"/>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18900">
                  <a:solidFill>
                    <a:srgbClr val="FFFF00"/>
                  </a:solidFill>
                  <a:effectLst>
                    <a:outerShdw blurRad="38100" dist="38100" dir="2700000" algn="tl">
                      <a:srgbClr val="000000"/>
                    </a:outerShdw>
                  </a:effectLst>
                </a:rPr>
                <a:t>C</a:t>
              </a:r>
            </a:p>
          </p:txBody>
        </p:sp>
      </p:grpSp>
      <p:grpSp>
        <p:nvGrpSpPr>
          <p:cNvPr id="4" name="Group 57"/>
          <p:cNvGrpSpPr>
            <a:grpSpLocks/>
          </p:cNvGrpSpPr>
          <p:nvPr/>
        </p:nvGrpSpPr>
        <p:grpSpPr bwMode="auto">
          <a:xfrm>
            <a:off x="547688" y="3070225"/>
            <a:ext cx="8167687" cy="3454400"/>
            <a:chOff x="453" y="2043"/>
            <a:chExt cx="5145" cy="2176"/>
          </a:xfrm>
        </p:grpSpPr>
        <p:sp>
          <p:nvSpPr>
            <p:cNvPr id="343087" name="Text Box 47"/>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eaLnBrk="0" hangingPunct="0">
                <a:spcBef>
                  <a:spcPct val="50000"/>
                </a:spcBef>
                <a:defRPr/>
              </a:pPr>
              <a:r>
                <a:rPr lang="en-US" sz="20800">
                  <a:solidFill>
                    <a:srgbClr val="FC0128"/>
                  </a:solidFill>
                  <a:latin typeface="Arial" pitchFamily="-107" charset="0"/>
                </a:rPr>
                <a:t>7</a:t>
              </a:r>
            </a:p>
          </p:txBody>
        </p:sp>
        <p:sp>
          <p:nvSpPr>
            <p:cNvPr id="343088" name="Line 48"/>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43089" name="Text Box 49"/>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algn="ctr" eaLnBrk="0" hangingPunct="0">
                <a:spcBef>
                  <a:spcPct val="50000"/>
                </a:spcBef>
                <a:defRPr/>
              </a:pPr>
              <a:endParaRPr lang="en-US" sz="1200" b="1">
                <a:solidFill>
                  <a:srgbClr val="FFFFFF"/>
                </a:solidFill>
                <a:latin typeface="Arial" pitchFamily="-107" charset="0"/>
              </a:endParaRPr>
            </a:p>
          </p:txBody>
        </p:sp>
        <p:grpSp>
          <p:nvGrpSpPr>
            <p:cNvPr id="446501" name="Group 50"/>
            <p:cNvGrpSpPr>
              <a:grpSpLocks/>
            </p:cNvGrpSpPr>
            <p:nvPr/>
          </p:nvGrpSpPr>
          <p:grpSpPr bwMode="auto">
            <a:xfrm>
              <a:off x="453" y="2043"/>
              <a:ext cx="5145" cy="2055"/>
              <a:chOff x="340" y="380"/>
              <a:chExt cx="5145" cy="2055"/>
            </a:xfrm>
          </p:grpSpPr>
          <p:grpSp>
            <p:nvGrpSpPr>
              <p:cNvPr id="446502" name="Group 51"/>
              <p:cNvGrpSpPr>
                <a:grpSpLocks/>
              </p:cNvGrpSpPr>
              <p:nvPr/>
            </p:nvGrpSpPr>
            <p:grpSpPr bwMode="auto">
              <a:xfrm>
                <a:off x="1870" y="380"/>
                <a:ext cx="1041" cy="2055"/>
                <a:chOff x="1988" y="2045"/>
                <a:chExt cx="1041" cy="2055"/>
              </a:xfrm>
            </p:grpSpPr>
            <p:sp>
              <p:nvSpPr>
                <p:cNvPr id="343092" name="Text Box 52"/>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eaLnBrk="0" hangingPunct="0">
                    <a:spcBef>
                      <a:spcPct val="50000"/>
                    </a:spcBef>
                    <a:defRPr/>
                  </a:pPr>
                  <a:r>
                    <a:rPr lang="en-US" sz="20800">
                      <a:solidFill>
                        <a:srgbClr val="FC0128"/>
                      </a:solidFill>
                      <a:latin typeface="Arial" pitchFamily="-107" charset="0"/>
                    </a:rPr>
                    <a:t>7</a:t>
                  </a:r>
                </a:p>
              </p:txBody>
            </p:sp>
            <p:sp>
              <p:nvSpPr>
                <p:cNvPr id="343093" name="Line 53"/>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sp>
            <p:nvSpPr>
              <p:cNvPr id="343094" name="Text Box 54"/>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18900">
                    <a:solidFill>
                      <a:srgbClr val="FFFFFF"/>
                    </a:solidFill>
                    <a:effectLst>
                      <a:outerShdw blurRad="38100" dist="38100" dir="2700000" algn="tl">
                        <a:srgbClr val="000000"/>
                      </a:outerShdw>
                    </a:effectLst>
                  </a:rPr>
                  <a:t>J</a:t>
                </a:r>
              </a:p>
            </p:txBody>
          </p:sp>
          <p:sp>
            <p:nvSpPr>
              <p:cNvPr id="343095" name="Text Box 55"/>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18900">
                    <a:solidFill>
                      <a:srgbClr val="114FFB"/>
                    </a:solidFill>
                    <a:effectLst>
                      <a:outerShdw blurRad="38100" dist="38100" dir="2700000" algn="tl">
                        <a:srgbClr val="000000"/>
                      </a:outerShdw>
                    </a:effectLst>
                  </a:rPr>
                  <a:t>S</a:t>
                </a:r>
              </a:p>
            </p:txBody>
          </p:sp>
          <p:sp>
            <p:nvSpPr>
              <p:cNvPr id="343096" name="Text Box 56"/>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18900">
                    <a:solidFill>
                      <a:srgbClr val="FFFF00"/>
                    </a:solidFill>
                    <a:effectLst>
                      <a:outerShdw blurRad="38100" dist="38100" dir="2700000" algn="tl">
                        <a:srgbClr val="000000"/>
                      </a:outerShdw>
                    </a:effectLst>
                  </a:rPr>
                  <a:t>C</a:t>
                </a:r>
              </a:p>
            </p:txBody>
          </p:sp>
        </p:grpSp>
      </p:grpSp>
      <p:grpSp>
        <p:nvGrpSpPr>
          <p:cNvPr id="7" name="Group 81"/>
          <p:cNvGrpSpPr>
            <a:grpSpLocks/>
          </p:cNvGrpSpPr>
          <p:nvPr/>
        </p:nvGrpSpPr>
        <p:grpSpPr bwMode="auto">
          <a:xfrm>
            <a:off x="542925" y="3065463"/>
            <a:ext cx="8167688" cy="3454400"/>
            <a:chOff x="453" y="2043"/>
            <a:chExt cx="5145" cy="2176"/>
          </a:xfrm>
        </p:grpSpPr>
        <p:sp>
          <p:nvSpPr>
            <p:cNvPr id="343122" name="Text Box 82"/>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eaLnBrk="0" hangingPunct="0">
                <a:spcBef>
                  <a:spcPct val="50000"/>
                </a:spcBef>
                <a:defRPr/>
              </a:pPr>
              <a:r>
                <a:rPr lang="en-US" sz="20800">
                  <a:solidFill>
                    <a:srgbClr val="FC0128"/>
                  </a:solidFill>
                  <a:latin typeface="Arial" pitchFamily="-107" charset="0"/>
                </a:rPr>
                <a:t>7</a:t>
              </a:r>
            </a:p>
          </p:txBody>
        </p:sp>
        <p:sp>
          <p:nvSpPr>
            <p:cNvPr id="343123" name="Line 83"/>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43124" name="Text Box 84"/>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algn="ctr" eaLnBrk="0" hangingPunct="0">
                <a:spcBef>
                  <a:spcPct val="50000"/>
                </a:spcBef>
                <a:defRPr/>
              </a:pPr>
              <a:endParaRPr lang="en-US" sz="1200" b="1">
                <a:solidFill>
                  <a:srgbClr val="FFFFFF"/>
                </a:solidFill>
                <a:latin typeface="Arial" pitchFamily="-107" charset="0"/>
              </a:endParaRPr>
            </a:p>
          </p:txBody>
        </p:sp>
        <p:grpSp>
          <p:nvGrpSpPr>
            <p:cNvPr id="446491" name="Group 85"/>
            <p:cNvGrpSpPr>
              <a:grpSpLocks/>
            </p:cNvGrpSpPr>
            <p:nvPr/>
          </p:nvGrpSpPr>
          <p:grpSpPr bwMode="auto">
            <a:xfrm>
              <a:off x="453" y="2043"/>
              <a:ext cx="5145" cy="2055"/>
              <a:chOff x="340" y="380"/>
              <a:chExt cx="5145" cy="2055"/>
            </a:xfrm>
          </p:grpSpPr>
          <p:grpSp>
            <p:nvGrpSpPr>
              <p:cNvPr id="446492" name="Group 86"/>
              <p:cNvGrpSpPr>
                <a:grpSpLocks/>
              </p:cNvGrpSpPr>
              <p:nvPr/>
            </p:nvGrpSpPr>
            <p:grpSpPr bwMode="auto">
              <a:xfrm>
                <a:off x="1870" y="380"/>
                <a:ext cx="1041" cy="2055"/>
                <a:chOff x="1988" y="2045"/>
                <a:chExt cx="1041" cy="2055"/>
              </a:xfrm>
            </p:grpSpPr>
            <p:sp>
              <p:nvSpPr>
                <p:cNvPr id="343127" name="Text Box 87"/>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eaLnBrk="0" hangingPunct="0">
                    <a:spcBef>
                      <a:spcPct val="50000"/>
                    </a:spcBef>
                    <a:defRPr/>
                  </a:pPr>
                  <a:r>
                    <a:rPr lang="en-US" sz="20800">
                      <a:solidFill>
                        <a:srgbClr val="FC0128"/>
                      </a:solidFill>
                      <a:latin typeface="Arial" pitchFamily="-107" charset="0"/>
                    </a:rPr>
                    <a:t>7</a:t>
                  </a:r>
                </a:p>
              </p:txBody>
            </p:sp>
            <p:sp>
              <p:nvSpPr>
                <p:cNvPr id="343128" name="Line 88"/>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sp>
            <p:nvSpPr>
              <p:cNvPr id="343129" name="Text Box 89"/>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18900">
                    <a:solidFill>
                      <a:srgbClr val="FFFFFF"/>
                    </a:solidFill>
                    <a:effectLst>
                      <a:outerShdw blurRad="38100" dist="38100" dir="2700000" algn="tl">
                        <a:srgbClr val="000000"/>
                      </a:outerShdw>
                    </a:effectLst>
                  </a:rPr>
                  <a:t>J</a:t>
                </a:r>
              </a:p>
            </p:txBody>
          </p:sp>
          <p:sp>
            <p:nvSpPr>
              <p:cNvPr id="343130" name="Text Box 90"/>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18900">
                    <a:solidFill>
                      <a:srgbClr val="114FFB"/>
                    </a:solidFill>
                    <a:effectLst>
                      <a:outerShdw blurRad="38100" dist="38100" dir="2700000" algn="tl">
                        <a:srgbClr val="000000"/>
                      </a:outerShdw>
                    </a:effectLst>
                  </a:rPr>
                  <a:t>S</a:t>
                </a:r>
              </a:p>
            </p:txBody>
          </p:sp>
          <p:sp>
            <p:nvSpPr>
              <p:cNvPr id="343131" name="Text Box 91"/>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18900">
                    <a:solidFill>
                      <a:srgbClr val="FFFF00"/>
                    </a:solidFill>
                    <a:effectLst>
                      <a:outerShdw blurRad="38100" dist="38100" dir="2700000" algn="tl">
                        <a:srgbClr val="000000"/>
                      </a:outerShdw>
                    </a:effectLst>
                  </a:rPr>
                  <a:t>C</a:t>
                </a:r>
              </a:p>
            </p:txBody>
          </p:sp>
        </p:grpSp>
      </p:grpSp>
      <p:grpSp>
        <p:nvGrpSpPr>
          <p:cNvPr id="10" name="Group 92"/>
          <p:cNvGrpSpPr>
            <a:grpSpLocks/>
          </p:cNvGrpSpPr>
          <p:nvPr/>
        </p:nvGrpSpPr>
        <p:grpSpPr bwMode="auto">
          <a:xfrm>
            <a:off x="566738" y="3074988"/>
            <a:ext cx="8167687" cy="3454400"/>
            <a:chOff x="453" y="2043"/>
            <a:chExt cx="5145" cy="2176"/>
          </a:xfrm>
        </p:grpSpPr>
        <p:sp>
          <p:nvSpPr>
            <p:cNvPr id="343133" name="Text Box 93"/>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eaLnBrk="0" hangingPunct="0">
                <a:spcBef>
                  <a:spcPct val="50000"/>
                </a:spcBef>
                <a:defRPr/>
              </a:pPr>
              <a:r>
                <a:rPr lang="en-US" sz="20800">
                  <a:solidFill>
                    <a:srgbClr val="FC0128"/>
                  </a:solidFill>
                  <a:latin typeface="Arial" pitchFamily="-107" charset="0"/>
                </a:rPr>
                <a:t>7</a:t>
              </a:r>
            </a:p>
          </p:txBody>
        </p:sp>
        <p:sp>
          <p:nvSpPr>
            <p:cNvPr id="343134" name="Line 94"/>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43135" name="Text Box 95"/>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algn="ctr" eaLnBrk="0" hangingPunct="0">
                <a:spcBef>
                  <a:spcPct val="50000"/>
                </a:spcBef>
                <a:defRPr/>
              </a:pPr>
              <a:endParaRPr lang="en-US" sz="1200" b="1">
                <a:solidFill>
                  <a:srgbClr val="FFFFFF"/>
                </a:solidFill>
                <a:latin typeface="Arial" pitchFamily="-107" charset="0"/>
              </a:endParaRPr>
            </a:p>
          </p:txBody>
        </p:sp>
        <p:grpSp>
          <p:nvGrpSpPr>
            <p:cNvPr id="446481" name="Group 96"/>
            <p:cNvGrpSpPr>
              <a:grpSpLocks/>
            </p:cNvGrpSpPr>
            <p:nvPr/>
          </p:nvGrpSpPr>
          <p:grpSpPr bwMode="auto">
            <a:xfrm>
              <a:off x="453" y="2043"/>
              <a:ext cx="5145" cy="2055"/>
              <a:chOff x="340" y="380"/>
              <a:chExt cx="5145" cy="2055"/>
            </a:xfrm>
          </p:grpSpPr>
          <p:grpSp>
            <p:nvGrpSpPr>
              <p:cNvPr id="446482" name="Group 97"/>
              <p:cNvGrpSpPr>
                <a:grpSpLocks/>
              </p:cNvGrpSpPr>
              <p:nvPr/>
            </p:nvGrpSpPr>
            <p:grpSpPr bwMode="auto">
              <a:xfrm>
                <a:off x="1870" y="380"/>
                <a:ext cx="1041" cy="2055"/>
                <a:chOff x="1988" y="2045"/>
                <a:chExt cx="1041" cy="2055"/>
              </a:xfrm>
            </p:grpSpPr>
            <p:sp>
              <p:nvSpPr>
                <p:cNvPr id="343138" name="Text Box 98"/>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eaLnBrk="0" hangingPunct="0">
                    <a:spcBef>
                      <a:spcPct val="50000"/>
                    </a:spcBef>
                    <a:defRPr/>
                  </a:pPr>
                  <a:r>
                    <a:rPr lang="en-US" sz="20800">
                      <a:solidFill>
                        <a:srgbClr val="FC0128"/>
                      </a:solidFill>
                      <a:latin typeface="Arial" pitchFamily="-107" charset="0"/>
                    </a:rPr>
                    <a:t>7</a:t>
                  </a:r>
                </a:p>
              </p:txBody>
            </p:sp>
            <p:sp>
              <p:nvSpPr>
                <p:cNvPr id="343139" name="Line 99"/>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sp>
            <p:nvSpPr>
              <p:cNvPr id="343140" name="Text Box 100"/>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18900">
                    <a:solidFill>
                      <a:srgbClr val="FFFFFF"/>
                    </a:solidFill>
                    <a:effectLst>
                      <a:outerShdw blurRad="38100" dist="38100" dir="2700000" algn="tl">
                        <a:srgbClr val="000000"/>
                      </a:outerShdw>
                    </a:effectLst>
                  </a:rPr>
                  <a:t>J</a:t>
                </a:r>
              </a:p>
            </p:txBody>
          </p:sp>
          <p:sp>
            <p:nvSpPr>
              <p:cNvPr id="343141" name="Text Box 101"/>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18900" dirty="0">
                    <a:solidFill>
                      <a:srgbClr val="114FFB"/>
                    </a:solidFill>
                    <a:effectLst>
                      <a:outerShdw blurRad="38100" dist="38100" dir="2700000" algn="tl">
                        <a:srgbClr val="000000"/>
                      </a:outerShdw>
                    </a:effectLst>
                  </a:rPr>
                  <a:t>S</a:t>
                </a:r>
              </a:p>
            </p:txBody>
          </p:sp>
          <p:sp>
            <p:nvSpPr>
              <p:cNvPr id="343142" name="Text Box 102"/>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18900" dirty="0">
                    <a:solidFill>
                      <a:srgbClr val="FFFF00"/>
                    </a:solidFill>
                    <a:effectLst>
                      <a:outerShdw blurRad="38100" dist="38100" dir="2700000" algn="tl">
                        <a:srgbClr val="000000"/>
                      </a:outerShdw>
                    </a:effectLst>
                  </a:rPr>
                  <a:t>C</a:t>
                </a:r>
              </a:p>
            </p:txBody>
          </p:sp>
        </p:grpSp>
      </p:grpSp>
      <p:sp>
        <p:nvSpPr>
          <p:cNvPr id="446475" name="Text Box 103"/>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42</a:t>
            </a:r>
          </a:p>
        </p:txBody>
      </p:sp>
      <p:sp>
        <p:nvSpPr>
          <p:cNvPr id="446476" name="Text Box 104"/>
          <p:cNvSpPr txBox="1">
            <a:spLocks noChangeArrowheads="1"/>
          </p:cNvSpPr>
          <p:nvPr/>
        </p:nvSpPr>
        <p:spPr bwMode="auto">
          <a:xfrm>
            <a:off x="875030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4</a:t>
            </a:r>
          </a:p>
        </p:txBody>
      </p:sp>
      <p:sp>
        <p:nvSpPr>
          <p:cNvPr id="446477" name="Text Box 105"/>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8-14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43044"/>
                                        </p:tgtEl>
                                        <p:attrNameLst>
                                          <p:attrName>style.visibility</p:attrName>
                                        </p:attrNameLst>
                                      </p:cBhvr>
                                      <p:to>
                                        <p:strVal val="visible"/>
                                      </p:to>
                                    </p:set>
                                    <p:anim calcmode="lin" valueType="num">
                                      <p:cBhvr>
                                        <p:cTn id="7" dur="500" fill="hold"/>
                                        <p:tgtEl>
                                          <p:spTgt spid="343044"/>
                                        </p:tgtEl>
                                        <p:attrNameLst>
                                          <p:attrName>ppt_w</p:attrName>
                                        </p:attrNameLst>
                                      </p:cBhvr>
                                      <p:tavLst>
                                        <p:tav tm="0">
                                          <p:val>
                                            <p:fltVal val="0"/>
                                          </p:val>
                                        </p:tav>
                                        <p:tav tm="100000">
                                          <p:val>
                                            <p:strVal val="#ppt_w"/>
                                          </p:val>
                                        </p:tav>
                                      </p:tavLst>
                                    </p:anim>
                                    <p:anim calcmode="lin" valueType="num">
                                      <p:cBhvr>
                                        <p:cTn id="8" dur="500" fill="hold"/>
                                        <p:tgtEl>
                                          <p:spTgt spid="343044"/>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5" presetClass="entr" presetSubtype="0" fill="hold" nodeType="afterEffect">
                                  <p:stCondLst>
                                    <p:cond delay="0"/>
                                  </p:stCondLst>
                                  <p:childTnLst>
                                    <p:set>
                                      <p:cBhvr>
                                        <p:cTn id="11" dur="1" fill="hold">
                                          <p:stCondLst>
                                            <p:cond delay="0"/>
                                          </p:stCondLst>
                                        </p:cTn>
                                        <p:tgtEl>
                                          <p:spTgt spid="343045"/>
                                        </p:tgtEl>
                                        <p:attrNameLst>
                                          <p:attrName>style.visibility</p:attrName>
                                        </p:attrNameLst>
                                      </p:cBhvr>
                                      <p:to>
                                        <p:strVal val="visible"/>
                                      </p:to>
                                    </p:set>
                                    <p:anim calcmode="lin" valueType="num">
                                      <p:cBhvr>
                                        <p:cTn id="12" dur="1000" fill="hold"/>
                                        <p:tgtEl>
                                          <p:spTgt spid="343045"/>
                                        </p:tgtEl>
                                        <p:attrNameLst>
                                          <p:attrName>ppt_w</p:attrName>
                                        </p:attrNameLst>
                                      </p:cBhvr>
                                      <p:tavLst>
                                        <p:tav tm="0">
                                          <p:val>
                                            <p:fltVal val="0"/>
                                          </p:val>
                                        </p:tav>
                                        <p:tav tm="100000">
                                          <p:val>
                                            <p:strVal val="#ppt_w"/>
                                          </p:val>
                                        </p:tav>
                                      </p:tavLst>
                                    </p:anim>
                                    <p:anim calcmode="lin" valueType="num">
                                      <p:cBhvr>
                                        <p:cTn id="13" dur="1000" fill="hold"/>
                                        <p:tgtEl>
                                          <p:spTgt spid="343045"/>
                                        </p:tgtEl>
                                        <p:attrNameLst>
                                          <p:attrName>ppt_h</p:attrName>
                                        </p:attrNameLst>
                                      </p:cBhvr>
                                      <p:tavLst>
                                        <p:tav tm="0">
                                          <p:val>
                                            <p:fltVal val="0"/>
                                          </p:val>
                                        </p:tav>
                                        <p:tav tm="100000">
                                          <p:val>
                                            <p:strVal val="#ppt_h"/>
                                          </p:val>
                                        </p:tav>
                                      </p:tavLst>
                                    </p:anim>
                                    <p:anim calcmode="lin" valueType="num">
                                      <p:cBhvr>
                                        <p:cTn id="14" dur="1000" fill="hold"/>
                                        <p:tgtEl>
                                          <p:spTgt spid="34304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430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52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 calcmode="lin" valueType="num">
                                      <p:cBhvr>
                                        <p:cTn id="27" dur="500" fill="hold"/>
                                        <p:tgtEl>
                                          <p:spTgt spid="4"/>
                                        </p:tgtEl>
                                        <p:attrNameLst>
                                          <p:attrName>ppt_x</p:attrName>
                                        </p:attrNameLst>
                                      </p:cBhvr>
                                      <p:tavLst>
                                        <p:tav tm="0">
                                          <p:val>
                                            <p:fltVal val="0.5"/>
                                          </p:val>
                                        </p:tav>
                                        <p:tav tm="100000">
                                          <p:val>
                                            <p:strVal val="#ppt_x"/>
                                          </p:val>
                                        </p:tav>
                                      </p:tavLst>
                                    </p:anim>
                                    <p:anim calcmode="lin" valueType="num">
                                      <p:cBhvr>
                                        <p:cTn id="28"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 calcmode="lin" valueType="num">
                                      <p:cBhvr>
                                        <p:cTn id="35" dur="500" fill="hold"/>
                                        <p:tgtEl>
                                          <p:spTgt spid="7"/>
                                        </p:tgtEl>
                                        <p:attrNameLst>
                                          <p:attrName>ppt_x</p:attrName>
                                        </p:attrNameLst>
                                      </p:cBhvr>
                                      <p:tavLst>
                                        <p:tav tm="0">
                                          <p:val>
                                            <p:fltVal val="0.5"/>
                                          </p:val>
                                        </p:tav>
                                        <p:tav tm="100000">
                                          <p:val>
                                            <p:strVal val="#ppt_x"/>
                                          </p:val>
                                        </p:tav>
                                      </p:tavLst>
                                    </p:anim>
                                    <p:anim calcmode="lin" valueType="num">
                                      <p:cBhvr>
                                        <p:cTn id="36"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528"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 calcmode="lin" valueType="num">
                                      <p:cBhvr>
                                        <p:cTn id="43" dur="500" fill="hold"/>
                                        <p:tgtEl>
                                          <p:spTgt spid="10"/>
                                        </p:tgtEl>
                                        <p:attrNameLst>
                                          <p:attrName>ppt_x</p:attrName>
                                        </p:attrNameLst>
                                      </p:cBhvr>
                                      <p:tavLst>
                                        <p:tav tm="0">
                                          <p:val>
                                            <p:fltVal val="0.5"/>
                                          </p:val>
                                        </p:tav>
                                        <p:tav tm="100000">
                                          <p:val>
                                            <p:strVal val="#ppt_x"/>
                                          </p:val>
                                        </p:tav>
                                      </p:tavLst>
                                    </p:anim>
                                    <p:anim calcmode="lin" valueType="num">
                                      <p:cBhvr>
                                        <p:cTn id="44"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97" name="Text Box 25"/>
          <p:cNvSpPr txBox="1">
            <a:spLocks noChangeArrowheads="1"/>
          </p:cNvSpPr>
          <p:nvPr/>
        </p:nvSpPr>
        <p:spPr bwMode="auto">
          <a:xfrm>
            <a:off x="873125" y="3081338"/>
            <a:ext cx="1384300" cy="2971800"/>
          </a:xfrm>
          <a:prstGeom prst="rect">
            <a:avLst/>
          </a:prstGeom>
          <a:noFill/>
          <a:ln w="12700">
            <a:noFill/>
            <a:miter lim="800000"/>
            <a:headEnd/>
            <a:tailEnd/>
          </a:ln>
          <a:effectLst>
            <a:outerShdw blurRad="63500" dist="99190" dir="3011666" algn="ctr" rotWithShape="0">
              <a:schemeClr val="bg2">
                <a:alpha val="74998"/>
              </a:schemeClr>
            </a:outerShdw>
          </a:effectLst>
        </p:spPr>
        <p:txBody>
          <a:bodyPr wrap="none" anchor="ctr">
            <a:spAutoFit/>
          </a:bodyPr>
          <a:lstStyle/>
          <a:p>
            <a:pPr algn="ctr" eaLnBrk="0" hangingPunct="0">
              <a:spcBef>
                <a:spcPct val="50000"/>
              </a:spcBef>
              <a:defRPr/>
            </a:pPr>
            <a:r>
              <a:rPr lang="en-US" sz="18900">
                <a:solidFill>
                  <a:srgbClr val="FFD34A"/>
                </a:solidFill>
                <a:latin typeface="Times" pitchFamily="-107" charset="0"/>
              </a:rPr>
              <a:t>7</a:t>
            </a:r>
          </a:p>
        </p:txBody>
      </p:sp>
      <p:sp>
        <p:nvSpPr>
          <p:cNvPr id="28674"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07" charset="0"/>
              </a:rPr>
              <a:t>7</a:t>
            </a:r>
          </a:p>
        </p:txBody>
      </p:sp>
      <p:sp>
        <p:nvSpPr>
          <p:cNvPr id="28675" name="Line 3"/>
          <p:cNvSpPr>
            <a:spLocks noChangeShapeType="1"/>
          </p:cNvSpPr>
          <p:nvPr/>
        </p:nvSpPr>
        <p:spPr bwMode="auto">
          <a:xfrm>
            <a:off x="901700" y="8763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28676" name="Rectangle 4"/>
          <p:cNvSpPr>
            <a:spLocks noGrp="1" noChangeArrowheads="1"/>
          </p:cNvSpPr>
          <p:nvPr>
            <p:ph type="ctrTitle"/>
          </p:nvPr>
        </p:nvSpPr>
        <p:spPr bwMode="auto">
          <a:xfrm>
            <a:off x="0" y="1581150"/>
            <a:ext cx="9109075"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5400" dirty="0">
                <a:solidFill>
                  <a:srgbClr val="FAFD00"/>
                </a:solidFill>
                <a:latin typeface="Times" charset="0"/>
                <a:ea typeface="ＭＳ Ｐゴシック" charset="0"/>
                <a:cs typeface="ＭＳ Ｐゴシック" charset="0"/>
              </a:rPr>
              <a:t>Opening Up </a:t>
            </a:r>
            <a:br>
              <a:rPr lang="en-US" sz="5400" dirty="0">
                <a:solidFill>
                  <a:srgbClr val="FAFD00"/>
                </a:solidFill>
                <a:latin typeface="Times" charset="0"/>
                <a:ea typeface="ＭＳ Ｐゴシック" charset="0"/>
                <a:cs typeface="ＭＳ Ｐゴシック" charset="0"/>
              </a:rPr>
            </a:br>
            <a:r>
              <a:rPr lang="en-US" altLang="ja-JP" sz="5400" i="1" dirty="0">
                <a:solidFill>
                  <a:srgbClr val="FAFD00"/>
                </a:solidFill>
                <a:latin typeface="Times" charset="0"/>
                <a:ea typeface="ＭＳ Ｐゴシック" charset="0"/>
                <a:cs typeface="ＭＳ Ｐゴシック" charset="0"/>
              </a:rPr>
              <a:t>"Your Bible File"</a:t>
            </a:r>
            <a:endParaRPr lang="en-US" sz="5400" i="1" dirty="0">
              <a:solidFill>
                <a:srgbClr val="FAFD00"/>
              </a:solidFill>
              <a:latin typeface="Times" charset="0"/>
              <a:ea typeface="ＭＳ Ｐゴシック" charset="0"/>
              <a:cs typeface="ＭＳ Ｐゴシック" charset="0"/>
            </a:endParaRPr>
          </a:p>
        </p:txBody>
      </p:sp>
      <p:sp>
        <p:nvSpPr>
          <p:cNvPr id="28690" name="Rectangle 18"/>
          <p:cNvSpPr>
            <a:spLocks noChangeArrowheads="1"/>
          </p:cNvSpPr>
          <p:nvPr/>
        </p:nvSpPr>
        <p:spPr bwMode="auto">
          <a:xfrm>
            <a:off x="2443163" y="3338513"/>
            <a:ext cx="6173787" cy="17732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eaLnBrk="0" hangingPunct="0">
              <a:spcBef>
                <a:spcPct val="20000"/>
              </a:spcBef>
              <a:buClr>
                <a:srgbClr val="790015"/>
              </a:buClr>
              <a:buSzPct val="75000"/>
              <a:buFont typeface="Monotype Sorts" charset="0"/>
              <a:buNone/>
              <a:defRPr/>
            </a:pPr>
            <a:r>
              <a:rPr lang="en-US" sz="17200">
                <a:solidFill>
                  <a:srgbClr val="FFFFFF"/>
                </a:solidFill>
                <a:effectLst>
                  <a:outerShdw blurRad="38100" dist="38100" dir="2700000" algn="tl">
                    <a:srgbClr val="000000"/>
                  </a:outerShdw>
                </a:effectLst>
                <a:latin typeface="Arial" charset="0"/>
              </a:rPr>
              <a:t>= </a:t>
            </a:r>
            <a:r>
              <a:rPr lang="en-US" sz="17200">
                <a:solidFill>
                  <a:srgbClr val="FF6600"/>
                </a:solidFill>
                <a:effectLst>
                  <a:outerShdw blurRad="38100" dist="38100" dir="2700000" algn="tl">
                    <a:srgbClr val="000000"/>
                  </a:outerShdw>
                </a:effectLst>
                <a:latin typeface="Arial" charset="0"/>
              </a:rPr>
              <a:t>4</a:t>
            </a:r>
            <a:r>
              <a:rPr lang="en-US" sz="15600">
                <a:solidFill>
                  <a:srgbClr val="FFFFFF"/>
                </a:solidFill>
                <a:effectLst>
                  <a:outerShdw blurRad="38100" dist="38100" dir="2700000" algn="tl">
                    <a:srgbClr val="000000"/>
                  </a:outerShdw>
                </a:effectLst>
                <a:latin typeface="Arial" charset="0"/>
              </a:rPr>
              <a:t>+</a:t>
            </a:r>
            <a:r>
              <a:rPr lang="en-US" sz="17200">
                <a:solidFill>
                  <a:srgbClr val="33CC33"/>
                </a:solidFill>
                <a:effectLst>
                  <a:outerShdw blurRad="38100" dist="38100" dir="2700000" algn="tl">
                    <a:srgbClr val="000000"/>
                  </a:outerShdw>
                </a:effectLst>
                <a:latin typeface="Arial" charset="0"/>
              </a:rPr>
              <a:t>3</a:t>
            </a:r>
            <a:endParaRPr lang="en-US" sz="17200">
              <a:solidFill>
                <a:srgbClr val="FFFFFF"/>
              </a:solidFill>
              <a:effectLst>
                <a:outerShdw blurRad="38100" dist="38100" dir="2700000" algn="tl">
                  <a:srgbClr val="000000"/>
                </a:outerShdw>
              </a:effectLst>
              <a:latin typeface="Arial" charset="0"/>
            </a:endParaRPr>
          </a:p>
        </p:txBody>
      </p:sp>
      <p:sp>
        <p:nvSpPr>
          <p:cNvPr id="28694" name="Line 22"/>
          <p:cNvSpPr>
            <a:spLocks noChangeShapeType="1"/>
          </p:cNvSpPr>
          <p:nvPr/>
        </p:nvSpPr>
        <p:spPr bwMode="auto">
          <a:xfrm>
            <a:off x="1409700" y="4556125"/>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448519"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48520"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 </a:t>
            </a:r>
          </a:p>
        </p:txBody>
      </p:sp>
      <p:sp>
        <p:nvSpPr>
          <p:cNvPr id="448521" name="Text Box 29"/>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400" b="1">
                <a:solidFill>
                  <a:srgbClr val="FFFFFF"/>
                </a:solidFill>
                <a:latin typeface="Arial" charset="0"/>
              </a:rPr>
              <a:t> </a:t>
            </a:r>
          </a:p>
        </p:txBody>
      </p:sp>
      <p:sp>
        <p:nvSpPr>
          <p:cNvPr id="448522" name="Text Box 3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43</a:t>
            </a:r>
          </a:p>
        </p:txBody>
      </p:sp>
      <p:sp>
        <p:nvSpPr>
          <p:cNvPr id="448523" name="Text Box 32"/>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8-14</a:t>
            </a:r>
          </a:p>
        </p:txBody>
      </p:sp>
      <p:sp>
        <p:nvSpPr>
          <p:cNvPr id="448524" name="Text Box 33"/>
          <p:cNvSpPr txBox="1">
            <a:spLocks noChangeArrowheads="1"/>
          </p:cNvSpPr>
          <p:nvPr/>
        </p:nvSpPr>
        <p:spPr bwMode="auto">
          <a:xfrm>
            <a:off x="874395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8697"/>
                                        </p:tgtEl>
                                        <p:attrNameLst>
                                          <p:attrName>style.visibility</p:attrName>
                                        </p:attrNameLst>
                                      </p:cBhvr>
                                      <p:to>
                                        <p:strVal val="visible"/>
                                      </p:to>
                                    </p:set>
                                    <p:anim calcmode="lin" valueType="num">
                                      <p:cBhvr additive="base">
                                        <p:cTn id="7" dur="500" fill="hold"/>
                                        <p:tgtEl>
                                          <p:spTgt spid="28697"/>
                                        </p:tgtEl>
                                        <p:attrNameLst>
                                          <p:attrName>ppt_x</p:attrName>
                                        </p:attrNameLst>
                                      </p:cBhvr>
                                      <p:tavLst>
                                        <p:tav tm="0">
                                          <p:val>
                                            <p:strVal val="1+#ppt_w/2"/>
                                          </p:val>
                                        </p:tav>
                                        <p:tav tm="100000">
                                          <p:val>
                                            <p:strVal val="#ppt_x"/>
                                          </p:val>
                                        </p:tav>
                                      </p:tavLst>
                                    </p:anim>
                                    <p:anim calcmode="lin" valueType="num">
                                      <p:cBhvr additive="base">
                                        <p:cTn id="8" dur="500" fill="hold"/>
                                        <p:tgtEl>
                                          <p:spTgt spid="286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8694"/>
                                        </p:tgtEl>
                                        <p:attrNameLst>
                                          <p:attrName>style.visibility</p:attrName>
                                        </p:attrNameLst>
                                      </p:cBhvr>
                                      <p:to>
                                        <p:strVal val="visible"/>
                                      </p:to>
                                    </p:set>
                                    <p:anim calcmode="lin" valueType="num">
                                      <p:cBhvr>
                                        <p:cTn id="13" dur="1000" fill="hold"/>
                                        <p:tgtEl>
                                          <p:spTgt spid="28694"/>
                                        </p:tgtEl>
                                        <p:attrNameLst>
                                          <p:attrName>ppt_w</p:attrName>
                                        </p:attrNameLst>
                                      </p:cBhvr>
                                      <p:tavLst>
                                        <p:tav tm="0">
                                          <p:val>
                                            <p:fltVal val="0"/>
                                          </p:val>
                                        </p:tav>
                                        <p:tav tm="100000">
                                          <p:val>
                                            <p:strVal val="#ppt_w"/>
                                          </p:val>
                                        </p:tav>
                                      </p:tavLst>
                                    </p:anim>
                                    <p:anim calcmode="lin" valueType="num">
                                      <p:cBhvr>
                                        <p:cTn id="14" dur="1000" fill="hold"/>
                                        <p:tgtEl>
                                          <p:spTgt spid="28694"/>
                                        </p:tgtEl>
                                        <p:attrNameLst>
                                          <p:attrName>ppt_h</p:attrName>
                                        </p:attrNameLst>
                                      </p:cBhvr>
                                      <p:tavLst>
                                        <p:tav tm="0">
                                          <p:val>
                                            <p:fltVal val="0"/>
                                          </p:val>
                                        </p:tav>
                                        <p:tav tm="100000">
                                          <p:val>
                                            <p:strVal val="#ppt_h"/>
                                          </p:val>
                                        </p:tav>
                                      </p:tavLst>
                                    </p:anim>
                                    <p:anim calcmode="lin" valueType="num">
                                      <p:cBhvr>
                                        <p:cTn id="15" dur="1000" fill="hold"/>
                                        <p:tgtEl>
                                          <p:spTgt spid="2869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86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8690"/>
                                        </p:tgtEl>
                                        <p:attrNameLst>
                                          <p:attrName>style.visibility</p:attrName>
                                        </p:attrNameLst>
                                      </p:cBhvr>
                                      <p:to>
                                        <p:strVal val="visible"/>
                                      </p:to>
                                    </p:set>
                                    <p:animEffect transition="in" filter="wipe(left)">
                                      <p:cBhvr>
                                        <p:cTn id="21" dur="500"/>
                                        <p:tgtEl>
                                          <p:spTgt spid="28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7" grpId="0" autoUpdateAnimBg="0"/>
      <p:bldP spid="28690"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07" charset="0"/>
              </a:rPr>
              <a:t>7</a:t>
            </a:r>
          </a:p>
        </p:txBody>
      </p:sp>
      <p:sp>
        <p:nvSpPr>
          <p:cNvPr id="30723" name="Line 3"/>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724" name="Rectangle 4"/>
          <p:cNvSpPr>
            <a:spLocks noChangeArrowheads="1"/>
          </p:cNvSpPr>
          <p:nvPr/>
        </p:nvSpPr>
        <p:spPr bwMode="auto">
          <a:xfrm>
            <a:off x="654050" y="1581150"/>
            <a:ext cx="7772400" cy="11430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lgn="ctr" eaLnBrk="0" hangingPunct="0">
              <a:defRPr/>
            </a:pPr>
            <a:r>
              <a:rPr lang="en-US" sz="5400" dirty="0">
                <a:solidFill>
                  <a:srgbClr val="FAFD00"/>
                </a:solidFill>
                <a:effectLst>
                  <a:outerShdw blurRad="38100" dist="38100" dir="2700000" algn="tl">
                    <a:srgbClr val="000000"/>
                  </a:outerShdw>
                </a:effectLst>
                <a:latin typeface="Times" charset="0"/>
              </a:rPr>
              <a:t>Opening Up </a:t>
            </a:r>
            <a:br>
              <a:rPr lang="en-US" sz="5400" dirty="0">
                <a:solidFill>
                  <a:srgbClr val="FAFD00"/>
                </a:solidFill>
                <a:effectLst>
                  <a:outerShdw blurRad="38100" dist="38100" dir="2700000" algn="tl">
                    <a:srgbClr val="000000"/>
                  </a:outerShdw>
                </a:effectLst>
                <a:latin typeface="Times" charset="0"/>
              </a:rPr>
            </a:br>
            <a:r>
              <a:rPr lang="en-US" altLang="ja-JP" sz="5400" i="1" dirty="0">
                <a:solidFill>
                  <a:srgbClr val="FAFD00"/>
                </a:solidFill>
                <a:effectLst>
                  <a:outerShdw blurRad="38100" dist="38100" dir="2700000" algn="tl">
                    <a:srgbClr val="000000"/>
                  </a:outerShdw>
                </a:effectLst>
                <a:latin typeface="Times" charset="0"/>
              </a:rPr>
              <a:t>"Your Bible File"</a:t>
            </a:r>
            <a:endParaRPr lang="en-US" sz="5400" i="1" dirty="0">
              <a:solidFill>
                <a:srgbClr val="FAFD00"/>
              </a:solidFill>
              <a:effectLst>
                <a:outerShdw blurRad="38100" dist="38100" dir="2700000" algn="tl">
                  <a:srgbClr val="000000"/>
                </a:outerShdw>
              </a:effectLst>
              <a:latin typeface="Times" charset="0"/>
            </a:endParaRPr>
          </a:p>
        </p:txBody>
      </p:sp>
      <p:sp>
        <p:nvSpPr>
          <p:cNvPr id="450564"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1600" b="1">
              <a:solidFill>
                <a:srgbClr val="FFA27C"/>
              </a:solidFill>
              <a:latin typeface="Arial" charset="0"/>
            </a:endParaRPr>
          </a:p>
        </p:txBody>
      </p:sp>
      <p:sp>
        <p:nvSpPr>
          <p:cNvPr id="30726" name="Rectangle 6"/>
          <p:cNvSpPr>
            <a:spLocks noChangeArrowheads="1"/>
          </p:cNvSpPr>
          <p:nvPr/>
        </p:nvSpPr>
        <p:spPr bwMode="auto">
          <a:xfrm>
            <a:off x="17463" y="3219450"/>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eaLnBrk="0" hangingPunct="0">
              <a:spcBef>
                <a:spcPct val="20000"/>
              </a:spcBef>
              <a:defRPr/>
            </a:pPr>
            <a:r>
              <a:rPr lang="en-US" sz="15600" b="1">
                <a:solidFill>
                  <a:srgbClr val="E8EC39"/>
                </a:solidFill>
                <a:effectLst>
                  <a:outerShdw blurRad="38100" dist="38100" dir="2700000" algn="tl">
                    <a:srgbClr val="000000"/>
                  </a:outerShdw>
                </a:effectLst>
                <a:latin typeface="Arial" charset="0"/>
              </a:rPr>
              <a:t>C</a:t>
            </a:r>
            <a:r>
              <a:rPr lang="en-US" sz="15600" b="1">
                <a:solidFill>
                  <a:srgbClr val="00FF00"/>
                </a:solidFill>
                <a:effectLst>
                  <a:outerShdw blurRad="38100" dist="38100" dir="2700000" algn="tl">
                    <a:srgbClr val="000000"/>
                  </a:outerShdw>
                </a:effectLst>
                <a:latin typeface="Arial" charset="0"/>
              </a:rPr>
              <a:t> </a:t>
            </a:r>
            <a:r>
              <a:rPr lang="en-US" sz="15600" b="1">
                <a:solidFill>
                  <a:srgbClr val="FF5008"/>
                </a:solidFill>
                <a:effectLst>
                  <a:outerShdw blurRad="38100" dist="38100" dir="2700000" algn="tl">
                    <a:srgbClr val="000000"/>
                  </a:outerShdw>
                </a:effectLst>
                <a:latin typeface="Arial" charset="0"/>
              </a:rPr>
              <a:t>4</a:t>
            </a:r>
            <a:r>
              <a:rPr lang="en-US" sz="15600" b="1">
                <a:solidFill>
                  <a:srgbClr val="00FF00"/>
                </a:solidFill>
                <a:effectLst>
                  <a:outerShdw blurRad="38100" dist="38100" dir="2700000" algn="tl">
                    <a:srgbClr val="000000"/>
                  </a:outerShdw>
                </a:effectLst>
                <a:latin typeface="Arial" charset="0"/>
              </a:rPr>
              <a:t> 3 </a:t>
            </a:r>
            <a:r>
              <a:rPr lang="en-US" sz="15600" b="1">
                <a:solidFill>
                  <a:srgbClr val="114FFB"/>
                </a:solidFill>
                <a:effectLst>
                  <a:outerShdw blurRad="38100" dist="38100" dir="2700000" algn="tl">
                    <a:srgbClr val="000000"/>
                  </a:outerShdw>
                </a:effectLst>
                <a:latin typeface="Arial" charset="0"/>
              </a:rPr>
              <a:t>S</a:t>
            </a:r>
            <a:r>
              <a:rPr lang="en-US" sz="15600" b="1">
                <a:solidFill>
                  <a:srgbClr val="00FF00"/>
                </a:solidFill>
                <a:effectLst>
                  <a:outerShdw blurRad="38100" dist="38100" dir="2700000" algn="tl">
                    <a:srgbClr val="000000"/>
                  </a:outerShdw>
                </a:effectLst>
                <a:latin typeface="Arial" charset="0"/>
              </a:rPr>
              <a:t> </a:t>
            </a:r>
            <a:r>
              <a:rPr lang="en-US" sz="15600" b="1">
                <a:solidFill>
                  <a:srgbClr val="FFFFFF"/>
                </a:solidFill>
                <a:effectLst>
                  <a:outerShdw blurRad="38100" dist="38100" dir="2700000" algn="tl">
                    <a:srgbClr val="000000"/>
                  </a:outerShdw>
                </a:effectLst>
                <a:latin typeface="Arial" charset="0"/>
              </a:rPr>
              <a:t>J</a:t>
            </a:r>
            <a:r>
              <a:rPr lang="en-US" sz="15600" b="1">
                <a:solidFill>
                  <a:srgbClr val="00FF00"/>
                </a:solidFill>
                <a:effectLst>
                  <a:outerShdw blurRad="38100" dist="38100" dir="2700000" algn="tl">
                    <a:srgbClr val="000000"/>
                  </a:outerShdw>
                </a:effectLst>
                <a:latin typeface="Arial" charset="0"/>
              </a:rPr>
              <a:t> </a:t>
            </a:r>
          </a:p>
        </p:txBody>
      </p:sp>
      <p:sp>
        <p:nvSpPr>
          <p:cNvPr id="30729" name="Rectangle 9"/>
          <p:cNvSpPr>
            <a:spLocks noChangeArrowheads="1"/>
          </p:cNvSpPr>
          <p:nvPr/>
        </p:nvSpPr>
        <p:spPr bwMode="auto">
          <a:xfrm>
            <a:off x="6350" y="3227388"/>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eaLnBrk="0" hangingPunct="0">
              <a:spcBef>
                <a:spcPct val="20000"/>
              </a:spcBef>
              <a:defRPr/>
            </a:pPr>
            <a:r>
              <a:rPr lang="en-US" sz="15600" b="1" dirty="0">
                <a:solidFill>
                  <a:srgbClr val="E8EC39"/>
                </a:solidFill>
                <a:effectLst>
                  <a:outerShdw blurRad="38100" dist="38100" dir="2700000" algn="tl">
                    <a:srgbClr val="000000"/>
                  </a:outerShdw>
                </a:effectLst>
                <a:latin typeface="Arial" charset="0"/>
              </a:rPr>
              <a:t>C</a:t>
            </a:r>
            <a:r>
              <a:rPr lang="en-US" sz="15600" b="1" dirty="0">
                <a:solidFill>
                  <a:srgbClr val="00FF00"/>
                </a:solidFill>
                <a:effectLst>
                  <a:outerShdw blurRad="38100" dist="38100" dir="2700000" algn="tl">
                    <a:srgbClr val="000000"/>
                  </a:outerShdw>
                </a:effectLst>
                <a:latin typeface="Arial" charset="0"/>
              </a:rPr>
              <a:t> </a:t>
            </a:r>
            <a:r>
              <a:rPr lang="en-US" sz="15600" b="1" dirty="0">
                <a:solidFill>
                  <a:srgbClr val="FF5008"/>
                </a:solidFill>
                <a:effectLst>
                  <a:outerShdw blurRad="38100" dist="38100" dir="2700000" algn="tl">
                    <a:srgbClr val="000000"/>
                  </a:outerShdw>
                </a:effectLst>
                <a:latin typeface="Arial" charset="0"/>
              </a:rPr>
              <a:t>4</a:t>
            </a:r>
            <a:r>
              <a:rPr lang="en-US" sz="15600" b="1" dirty="0">
                <a:solidFill>
                  <a:srgbClr val="00FF00"/>
                </a:solidFill>
                <a:effectLst>
                  <a:outerShdw blurRad="38100" dist="38100" dir="2700000" algn="tl">
                    <a:srgbClr val="000000"/>
                  </a:outerShdw>
                </a:effectLst>
                <a:latin typeface="Arial" charset="0"/>
              </a:rPr>
              <a:t> 3 </a:t>
            </a:r>
            <a:r>
              <a:rPr lang="en-US" sz="15600" b="1" dirty="0">
                <a:solidFill>
                  <a:srgbClr val="114FFB"/>
                </a:solidFill>
                <a:effectLst>
                  <a:outerShdw blurRad="38100" dist="38100" dir="2700000" algn="tl">
                    <a:srgbClr val="000000"/>
                  </a:outerShdw>
                </a:effectLst>
                <a:latin typeface="Arial" charset="0"/>
              </a:rPr>
              <a:t>S</a:t>
            </a:r>
            <a:r>
              <a:rPr lang="en-US" sz="15600" b="1" dirty="0">
                <a:solidFill>
                  <a:srgbClr val="00FF00"/>
                </a:solidFill>
                <a:effectLst>
                  <a:outerShdw blurRad="38100" dist="38100" dir="2700000" algn="tl">
                    <a:srgbClr val="000000"/>
                  </a:outerShdw>
                </a:effectLst>
                <a:latin typeface="Arial" charset="0"/>
              </a:rPr>
              <a:t> </a:t>
            </a:r>
            <a:r>
              <a:rPr lang="en-US" sz="15600" b="1" dirty="0">
                <a:solidFill>
                  <a:srgbClr val="FFFFFF"/>
                </a:solidFill>
                <a:effectLst>
                  <a:outerShdw blurRad="38100" dist="38100" dir="2700000" algn="tl">
                    <a:srgbClr val="000000"/>
                  </a:outerShdw>
                </a:effectLst>
                <a:latin typeface="Arial" charset="0"/>
              </a:rPr>
              <a:t>J</a:t>
            </a:r>
            <a:r>
              <a:rPr lang="en-US" sz="15600" b="1" dirty="0">
                <a:solidFill>
                  <a:srgbClr val="00FF00"/>
                </a:solidFill>
                <a:effectLst>
                  <a:outerShdw blurRad="38100" dist="38100" dir="2700000" algn="tl">
                    <a:srgbClr val="000000"/>
                  </a:outerShdw>
                </a:effectLst>
                <a:latin typeface="Arial" charset="0"/>
              </a:rPr>
              <a:t> </a:t>
            </a:r>
          </a:p>
        </p:txBody>
      </p:sp>
      <p:sp>
        <p:nvSpPr>
          <p:cNvPr id="450567"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50568" name="Text Box 12"/>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50569" name="Text Box 13"/>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400" b="1">
                <a:solidFill>
                  <a:srgbClr val="FFFFFF"/>
                </a:solidFill>
                <a:latin typeface="Arial" charset="0"/>
              </a:rPr>
              <a:t> </a:t>
            </a:r>
          </a:p>
        </p:txBody>
      </p:sp>
      <p:sp>
        <p:nvSpPr>
          <p:cNvPr id="450570" name="Text Box 14"/>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44</a:t>
            </a:r>
          </a:p>
        </p:txBody>
      </p:sp>
      <p:sp>
        <p:nvSpPr>
          <p:cNvPr id="450571" name="Text Box 15"/>
          <p:cNvSpPr txBox="1">
            <a:spLocks noChangeArrowheads="1"/>
          </p:cNvSpPr>
          <p:nvPr/>
        </p:nvSpPr>
        <p:spPr bwMode="auto">
          <a:xfrm>
            <a:off x="872172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1</a:t>
            </a:r>
          </a:p>
        </p:txBody>
      </p:sp>
      <p:sp>
        <p:nvSpPr>
          <p:cNvPr id="450572" name="Text Box 17"/>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8-14</a:t>
            </a:r>
          </a:p>
        </p:txBody>
      </p:sp>
      <p:sp>
        <p:nvSpPr>
          <p:cNvPr id="2" name="Title 1"/>
          <p:cNvSpPr>
            <a:spLocks noGrp="1"/>
          </p:cNvSpPr>
          <p:nvPr>
            <p:ph type="title" idx="4294967295"/>
          </p:nvPr>
        </p:nvSpPr>
        <p:spPr>
          <a:xfrm>
            <a:off x="0" y="-2217738"/>
            <a:ext cx="9140825" cy="2343151"/>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kern="1200" dirty="0">
                <a:solidFill>
                  <a:srgbClr val="E8EC39"/>
                </a:solidFill>
                <a:latin typeface="Arial" charset="0"/>
                <a:ea typeface="ＭＳ Ｐゴシック" charset="0"/>
                <a:cs typeface="ＭＳ Ｐゴシック" charset="0"/>
              </a:rPr>
              <a:t>C 4 3 S J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30726"/>
                                        </p:tgtEl>
                                        <p:attrNameLst>
                                          <p:attrName>style.visibility</p:attrName>
                                        </p:attrNameLst>
                                      </p:cBhvr>
                                      <p:to>
                                        <p:strVal val="visible"/>
                                      </p:to>
                                    </p:set>
                                    <p:anim calcmode="lin" valueType="num">
                                      <p:cBhvr>
                                        <p:cTn id="7" dur="500" fill="hold"/>
                                        <p:tgtEl>
                                          <p:spTgt spid="30726"/>
                                        </p:tgtEl>
                                        <p:attrNameLst>
                                          <p:attrName>ppt_w</p:attrName>
                                        </p:attrNameLst>
                                      </p:cBhvr>
                                      <p:tavLst>
                                        <p:tav tm="0">
                                          <p:val>
                                            <p:fltVal val="0"/>
                                          </p:val>
                                        </p:tav>
                                        <p:tav tm="100000">
                                          <p:val>
                                            <p:strVal val="#ppt_w"/>
                                          </p:val>
                                        </p:tav>
                                      </p:tavLst>
                                    </p:anim>
                                    <p:anim calcmode="lin" valueType="num">
                                      <p:cBhvr>
                                        <p:cTn id="8" dur="500" fill="hold"/>
                                        <p:tgtEl>
                                          <p:spTgt spid="30726"/>
                                        </p:tgtEl>
                                        <p:attrNameLst>
                                          <p:attrName>ppt_h</p:attrName>
                                        </p:attrNameLst>
                                      </p:cBhvr>
                                      <p:tavLst>
                                        <p:tav tm="0">
                                          <p:val>
                                            <p:fltVal val="0"/>
                                          </p:val>
                                        </p:tav>
                                        <p:tav tm="100000">
                                          <p:val>
                                            <p:strVal val="#ppt_h"/>
                                          </p:val>
                                        </p:tav>
                                      </p:tavLst>
                                    </p:anim>
                                    <p:anim calcmode="lin" valueType="num">
                                      <p:cBhvr>
                                        <p:cTn id="9" dur="500" fill="hold"/>
                                        <p:tgtEl>
                                          <p:spTgt spid="30726"/>
                                        </p:tgtEl>
                                        <p:attrNameLst>
                                          <p:attrName>ppt_x</p:attrName>
                                        </p:attrNameLst>
                                      </p:cBhvr>
                                      <p:tavLst>
                                        <p:tav tm="0">
                                          <p:val>
                                            <p:fltVal val="0.5"/>
                                          </p:val>
                                        </p:tav>
                                        <p:tav tm="100000">
                                          <p:val>
                                            <p:strVal val="#ppt_x"/>
                                          </p:val>
                                        </p:tav>
                                      </p:tavLst>
                                    </p:anim>
                                    <p:anim calcmode="lin" valueType="num">
                                      <p:cBhvr>
                                        <p:cTn id="10" dur="500" fill="hold"/>
                                        <p:tgtEl>
                                          <p:spTgt spid="3072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30729"/>
                                        </p:tgtEl>
                                        <p:attrNameLst>
                                          <p:attrName>style.visibility</p:attrName>
                                        </p:attrNameLst>
                                      </p:cBhvr>
                                      <p:to>
                                        <p:strVal val="visible"/>
                                      </p:to>
                                    </p:set>
                                    <p:anim calcmode="lin" valueType="num">
                                      <p:cBhvr>
                                        <p:cTn id="15" dur="500" fill="hold"/>
                                        <p:tgtEl>
                                          <p:spTgt spid="30729"/>
                                        </p:tgtEl>
                                        <p:attrNameLst>
                                          <p:attrName>ppt_w</p:attrName>
                                        </p:attrNameLst>
                                      </p:cBhvr>
                                      <p:tavLst>
                                        <p:tav tm="0">
                                          <p:val>
                                            <p:fltVal val="0"/>
                                          </p:val>
                                        </p:tav>
                                        <p:tav tm="100000">
                                          <p:val>
                                            <p:strVal val="#ppt_w"/>
                                          </p:val>
                                        </p:tav>
                                      </p:tavLst>
                                    </p:anim>
                                    <p:anim calcmode="lin" valueType="num">
                                      <p:cBhvr>
                                        <p:cTn id="16" dur="500" fill="hold"/>
                                        <p:tgtEl>
                                          <p:spTgt spid="30729"/>
                                        </p:tgtEl>
                                        <p:attrNameLst>
                                          <p:attrName>ppt_h</p:attrName>
                                        </p:attrNameLst>
                                      </p:cBhvr>
                                      <p:tavLst>
                                        <p:tav tm="0">
                                          <p:val>
                                            <p:fltVal val="0"/>
                                          </p:val>
                                        </p:tav>
                                        <p:tav tm="100000">
                                          <p:val>
                                            <p:strVal val="#ppt_h"/>
                                          </p:val>
                                        </p:tav>
                                      </p:tavLst>
                                    </p:anim>
                                    <p:anim calcmode="lin" valueType="num">
                                      <p:cBhvr>
                                        <p:cTn id="17" dur="500" fill="hold"/>
                                        <p:tgtEl>
                                          <p:spTgt spid="30729"/>
                                        </p:tgtEl>
                                        <p:attrNameLst>
                                          <p:attrName>ppt_x</p:attrName>
                                        </p:attrNameLst>
                                      </p:cBhvr>
                                      <p:tavLst>
                                        <p:tav tm="0">
                                          <p:val>
                                            <p:fltVal val="0.5"/>
                                          </p:val>
                                        </p:tav>
                                        <p:tav tm="100000">
                                          <p:val>
                                            <p:strVal val="#ppt_x"/>
                                          </p:val>
                                        </p:tav>
                                      </p:tavLst>
                                    </p:anim>
                                    <p:anim calcmode="lin" valueType="num">
                                      <p:cBhvr>
                                        <p:cTn id="18" dur="500" fill="hold"/>
                                        <p:tgtEl>
                                          <p:spTgt spid="307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autoUpdateAnimBg="0"/>
      <p:bldP spid="30729"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a:solidFill>
                  <a:srgbClr val="FAFD00"/>
                </a:solidFill>
                <a:latin typeface="Times" charset="0"/>
                <a:ea typeface="ＭＳ Ｐゴシック" charset="0"/>
                <a:cs typeface="ＭＳ Ｐゴシック" charset="0"/>
              </a:rPr>
              <a:t>5 Key Words or Phrases:</a:t>
            </a:r>
          </a:p>
        </p:txBody>
      </p:sp>
      <p:sp>
        <p:nvSpPr>
          <p:cNvPr id="31748"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07"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nvGrpSpPr>
          <p:cNvPr id="2" name="Group 59"/>
          <p:cNvGrpSpPr>
            <a:grpSpLocks/>
          </p:cNvGrpSpPr>
          <p:nvPr/>
        </p:nvGrpSpPr>
        <p:grpSpPr bwMode="auto">
          <a:xfrm>
            <a:off x="2171700" y="5046663"/>
            <a:ext cx="4338638" cy="1006475"/>
            <a:chOff x="1368" y="3179"/>
            <a:chExt cx="2733" cy="634"/>
          </a:xfrm>
        </p:grpSpPr>
        <p:sp>
          <p:nvSpPr>
            <p:cNvPr id="31760" name="Text Box 16"/>
            <p:cNvSpPr txBox="1">
              <a:spLocks noChangeArrowheads="1"/>
            </p:cNvSpPr>
            <p:nvPr/>
          </p:nvSpPr>
          <p:spPr bwMode="auto">
            <a:xfrm>
              <a:off x="1808" y="3179"/>
              <a:ext cx="229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6000" b="1">
                  <a:solidFill>
                    <a:srgbClr val="FFFFFF"/>
                  </a:solidFill>
                  <a:effectLst>
                    <a:outerShdw blurRad="38100" dist="38100" dir="2700000" algn="tl">
                      <a:srgbClr val="000000"/>
                    </a:outerShdw>
                  </a:effectLst>
                </a:rPr>
                <a:t>J</a:t>
              </a:r>
              <a:r>
                <a:rPr lang="en-US" sz="4800" b="1">
                  <a:solidFill>
                    <a:srgbClr val="FFFFF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JESUS</a:t>
              </a:r>
              <a:endParaRPr lang="en-US" sz="4800" b="1">
                <a:effectLst>
                  <a:outerShdw blurRad="38100" dist="38100" dir="2700000" algn="tl">
                    <a:srgbClr val="000000"/>
                  </a:outerShdw>
                </a:effectLst>
              </a:endParaRPr>
            </a:p>
          </p:txBody>
        </p:sp>
        <p:sp>
          <p:nvSpPr>
            <p:cNvPr id="31774" name="AutoShape 30"/>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grpSp>
        <p:nvGrpSpPr>
          <p:cNvPr id="3" name="Group 58"/>
          <p:cNvGrpSpPr>
            <a:grpSpLocks/>
          </p:cNvGrpSpPr>
          <p:nvPr/>
        </p:nvGrpSpPr>
        <p:grpSpPr bwMode="auto">
          <a:xfrm>
            <a:off x="2147888" y="4081463"/>
            <a:ext cx="5021262" cy="1006475"/>
            <a:chOff x="1353" y="2571"/>
            <a:chExt cx="3163" cy="634"/>
          </a:xfrm>
        </p:grpSpPr>
        <p:sp>
          <p:nvSpPr>
            <p:cNvPr id="31759" name="Text Box 15"/>
            <p:cNvSpPr txBox="1">
              <a:spLocks noChangeArrowheads="1"/>
            </p:cNvSpPr>
            <p:nvPr/>
          </p:nvSpPr>
          <p:spPr bwMode="auto">
            <a:xfrm>
              <a:off x="1765" y="2571"/>
              <a:ext cx="2751"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6000" b="1">
                  <a:solidFill>
                    <a:srgbClr val="114FFB"/>
                  </a:solidFill>
                  <a:effectLst>
                    <a:outerShdw blurRad="38100" dist="38100" dir="2700000" algn="tl">
                      <a:srgbClr val="000000"/>
                    </a:outerShdw>
                  </a:effectLst>
                </a:rPr>
                <a:t>S</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SILENCE</a:t>
              </a:r>
              <a:endParaRPr lang="en-US" sz="4800" b="1">
                <a:effectLst>
                  <a:outerShdw blurRad="38100" dist="38100" dir="2700000" algn="tl">
                    <a:srgbClr val="000000"/>
                  </a:outerShdw>
                </a:effectLst>
              </a:endParaRPr>
            </a:p>
          </p:txBody>
        </p:sp>
        <p:sp>
          <p:nvSpPr>
            <p:cNvPr id="31775" name="AutoShape 31"/>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grpSp>
        <p:nvGrpSpPr>
          <p:cNvPr id="4" name="Group 57"/>
          <p:cNvGrpSpPr>
            <a:grpSpLocks/>
          </p:cNvGrpSpPr>
          <p:nvPr/>
        </p:nvGrpSpPr>
        <p:grpSpPr bwMode="auto">
          <a:xfrm>
            <a:off x="2184400" y="3190875"/>
            <a:ext cx="5586413" cy="1006475"/>
            <a:chOff x="1376" y="2010"/>
            <a:chExt cx="3519" cy="634"/>
          </a:xfrm>
        </p:grpSpPr>
        <p:sp>
          <p:nvSpPr>
            <p:cNvPr id="31758" name="Text Box 14"/>
            <p:cNvSpPr txBox="1">
              <a:spLocks noChangeArrowheads="1"/>
            </p:cNvSpPr>
            <p:nvPr/>
          </p:nvSpPr>
          <p:spPr bwMode="auto">
            <a:xfrm>
              <a:off x="1813" y="2010"/>
              <a:ext cx="3082"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6000" b="1">
                  <a:solidFill>
                    <a:srgbClr val="07DD3A"/>
                  </a:solidFill>
                  <a:effectLst>
                    <a:outerShdw blurRad="38100" dist="38100" dir="2700000" algn="tl">
                      <a:srgbClr val="000000"/>
                    </a:outerShdw>
                  </a:effectLst>
                </a:rPr>
                <a:t>3</a:t>
              </a:r>
              <a:r>
                <a:rPr lang="en-US" sz="4800" b="1">
                  <a:solidFill>
                    <a:srgbClr val="07DD3A"/>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SOCIETIES</a:t>
              </a:r>
              <a:endParaRPr lang="en-US" sz="4800" b="1">
                <a:effectLst>
                  <a:outerShdw blurRad="38100" dist="38100" dir="2700000" algn="tl">
                    <a:srgbClr val="000000"/>
                  </a:outerShdw>
                </a:effectLst>
              </a:endParaRPr>
            </a:p>
          </p:txBody>
        </p:sp>
        <p:sp>
          <p:nvSpPr>
            <p:cNvPr id="31776" name="AutoShape 32"/>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grpSp>
        <p:nvGrpSpPr>
          <p:cNvPr id="5" name="Group 56"/>
          <p:cNvGrpSpPr>
            <a:grpSpLocks/>
          </p:cNvGrpSpPr>
          <p:nvPr/>
        </p:nvGrpSpPr>
        <p:grpSpPr bwMode="auto">
          <a:xfrm>
            <a:off x="2184400" y="2332038"/>
            <a:ext cx="4816475" cy="1006475"/>
            <a:chOff x="1376" y="1469"/>
            <a:chExt cx="3034" cy="634"/>
          </a:xfrm>
        </p:grpSpPr>
        <p:sp>
          <p:nvSpPr>
            <p:cNvPr id="31757" name="Text Box 13"/>
            <p:cNvSpPr txBox="1">
              <a:spLocks noChangeArrowheads="1"/>
            </p:cNvSpPr>
            <p:nvPr/>
          </p:nvSpPr>
          <p:spPr bwMode="auto">
            <a:xfrm>
              <a:off x="1818" y="1469"/>
              <a:ext cx="2592"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6000" b="1">
                  <a:solidFill>
                    <a:srgbClr val="EA304F"/>
                  </a:solidFill>
                  <a:effectLst>
                    <a:outerShdw blurRad="38100" dist="38100" dir="2700000" algn="tl">
                      <a:srgbClr val="000000"/>
                    </a:outerShdw>
                  </a:effectLst>
                </a:rPr>
                <a:t>4</a:t>
              </a:r>
              <a:r>
                <a:rPr lang="en-US" sz="4800" b="1">
                  <a:solidFill>
                    <a:srgbClr val="EA304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PEOPLE</a:t>
              </a:r>
              <a:endParaRPr lang="en-US" sz="4800" b="1">
                <a:effectLst>
                  <a:outerShdw blurRad="38100" dist="38100" dir="2700000" algn="tl">
                    <a:srgbClr val="000000"/>
                  </a:outerShdw>
                </a:effectLst>
              </a:endParaRPr>
            </a:p>
          </p:txBody>
        </p:sp>
        <p:sp>
          <p:nvSpPr>
            <p:cNvPr id="31777" name="AutoShape 33"/>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grpSp>
        <p:nvGrpSpPr>
          <p:cNvPr id="6" name="Group 55"/>
          <p:cNvGrpSpPr>
            <a:grpSpLocks/>
          </p:cNvGrpSpPr>
          <p:nvPr/>
        </p:nvGrpSpPr>
        <p:grpSpPr bwMode="auto">
          <a:xfrm>
            <a:off x="2159000" y="1489075"/>
            <a:ext cx="5549900" cy="914400"/>
            <a:chOff x="1360" y="938"/>
            <a:chExt cx="3496" cy="576"/>
          </a:xfrm>
        </p:grpSpPr>
        <p:sp>
          <p:nvSpPr>
            <p:cNvPr id="31787" name="Text Box 43"/>
            <p:cNvSpPr txBox="1">
              <a:spLocks noChangeArrowheads="1"/>
            </p:cNvSpPr>
            <p:nvPr/>
          </p:nvSpPr>
          <p:spPr bwMode="auto">
            <a:xfrm>
              <a:off x="1772" y="938"/>
              <a:ext cx="308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5400" b="1">
                  <a:solidFill>
                    <a:srgbClr val="EDF636"/>
                  </a:solidFill>
                  <a:effectLst>
                    <a:outerShdw blurRad="38100" dist="38100" dir="2700000" algn="tl">
                      <a:srgbClr val="000000"/>
                    </a:outerShdw>
                  </a:effectLst>
                </a:rPr>
                <a:t>C</a:t>
              </a:r>
              <a:r>
                <a:rPr lang="en-US" sz="4800" b="1">
                  <a:solidFill>
                    <a:srgbClr val="EDF636"/>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CREATION</a:t>
              </a:r>
              <a:endParaRPr lang="en-US" sz="4800" b="1">
                <a:effectLst>
                  <a:outerShdw blurRad="38100" dist="38100" dir="2700000" algn="tl">
                    <a:srgbClr val="000000"/>
                  </a:outerShdw>
                </a:effectLst>
              </a:endParaRPr>
            </a:p>
          </p:txBody>
        </p:sp>
        <p:sp>
          <p:nvSpPr>
            <p:cNvPr id="31788" name="AutoShape 44"/>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sp>
        <p:nvSpPr>
          <p:cNvPr id="452617"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52618"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52619"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400" b="1">
                <a:solidFill>
                  <a:srgbClr val="FFFFFF"/>
                </a:solidFill>
                <a:latin typeface="Arial" charset="0"/>
              </a:rPr>
              <a:t> </a:t>
            </a:r>
          </a:p>
        </p:txBody>
      </p:sp>
      <p:sp>
        <p:nvSpPr>
          <p:cNvPr id="452620"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5</a:t>
            </a:r>
          </a:p>
        </p:txBody>
      </p:sp>
      <p:sp>
        <p:nvSpPr>
          <p:cNvPr id="452621" name="Text Box 54"/>
          <p:cNvSpPr txBox="1">
            <a:spLocks noChangeArrowheads="1"/>
          </p:cNvSpPr>
          <p:nvPr/>
        </p:nvSpPr>
        <p:spPr bwMode="auto">
          <a:xfrm>
            <a:off x="68135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8-14</a:t>
            </a:r>
          </a:p>
        </p:txBody>
      </p:sp>
      <p:sp>
        <p:nvSpPr>
          <p:cNvPr id="452622"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45</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dirty="0">
                <a:solidFill>
                  <a:srgbClr val="FAFD00"/>
                </a:solidFill>
                <a:latin typeface="Times" charset="0"/>
                <a:ea typeface="ＭＳ Ｐゴシック" charset="0"/>
                <a:cs typeface="ＭＳ Ｐゴシック" charset="0"/>
              </a:rPr>
              <a:t>5 Key Words or Phrases:</a:t>
            </a:r>
          </a:p>
        </p:txBody>
      </p:sp>
      <p:sp>
        <p:nvSpPr>
          <p:cNvPr id="128003"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07" charset="0"/>
              </a:rPr>
              <a:t>7</a:t>
            </a:r>
          </a:p>
        </p:txBody>
      </p:sp>
      <p:sp>
        <p:nvSpPr>
          <p:cNvPr id="128004" name="Line 4"/>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454660" name="Text Box 21"/>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54661" name="Text Box 2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54662" name="Text Box 24"/>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400" b="1">
                <a:solidFill>
                  <a:srgbClr val="FFFFFF"/>
                </a:solidFill>
                <a:latin typeface="Arial" charset="0"/>
              </a:rPr>
              <a:t> </a:t>
            </a:r>
          </a:p>
        </p:txBody>
      </p:sp>
      <p:sp>
        <p:nvSpPr>
          <p:cNvPr id="454663" name="Text Box 25"/>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46</a:t>
            </a:r>
          </a:p>
        </p:txBody>
      </p:sp>
      <p:sp>
        <p:nvSpPr>
          <p:cNvPr id="454664" name="Text Box 26"/>
          <p:cNvSpPr txBox="1">
            <a:spLocks noChangeArrowheads="1"/>
          </p:cNvSpPr>
          <p:nvPr/>
        </p:nvSpPr>
        <p:spPr bwMode="auto">
          <a:xfrm>
            <a:off x="874712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6</a:t>
            </a:r>
          </a:p>
        </p:txBody>
      </p:sp>
      <p:sp>
        <p:nvSpPr>
          <p:cNvPr id="454665" name="Text Box 28"/>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8-14</a:t>
            </a:r>
          </a:p>
        </p:txBody>
      </p:sp>
      <p:grpSp>
        <p:nvGrpSpPr>
          <p:cNvPr id="2" name="Group 29"/>
          <p:cNvGrpSpPr>
            <a:grpSpLocks/>
          </p:cNvGrpSpPr>
          <p:nvPr/>
        </p:nvGrpSpPr>
        <p:grpSpPr bwMode="auto">
          <a:xfrm>
            <a:off x="2171700" y="5046663"/>
            <a:ext cx="4338638" cy="1006475"/>
            <a:chOff x="1368" y="3179"/>
            <a:chExt cx="2733" cy="634"/>
          </a:xfrm>
        </p:grpSpPr>
        <p:sp>
          <p:nvSpPr>
            <p:cNvPr id="128030" name="Text Box 30"/>
            <p:cNvSpPr txBox="1">
              <a:spLocks noChangeArrowheads="1"/>
            </p:cNvSpPr>
            <p:nvPr/>
          </p:nvSpPr>
          <p:spPr bwMode="auto">
            <a:xfrm>
              <a:off x="1808" y="3179"/>
              <a:ext cx="229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6000" b="1">
                  <a:solidFill>
                    <a:srgbClr val="FFFFFF"/>
                  </a:solidFill>
                  <a:effectLst>
                    <a:outerShdw blurRad="38100" dist="38100" dir="2700000" algn="tl">
                      <a:srgbClr val="000000"/>
                    </a:outerShdw>
                  </a:effectLst>
                </a:rPr>
                <a:t>J</a:t>
              </a:r>
              <a:r>
                <a:rPr lang="en-US" sz="4800" b="1">
                  <a:solidFill>
                    <a:srgbClr val="FFFFF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JESUS</a:t>
              </a:r>
              <a:endParaRPr lang="en-US" sz="4800" b="1">
                <a:effectLst>
                  <a:outerShdw blurRad="38100" dist="38100" dir="2700000" algn="tl">
                    <a:srgbClr val="000000"/>
                  </a:outerShdw>
                </a:effectLst>
              </a:endParaRPr>
            </a:p>
          </p:txBody>
        </p:sp>
        <p:sp>
          <p:nvSpPr>
            <p:cNvPr id="128031" name="AutoShape 31"/>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grpSp>
        <p:nvGrpSpPr>
          <p:cNvPr id="3" name="Group 32"/>
          <p:cNvGrpSpPr>
            <a:grpSpLocks/>
          </p:cNvGrpSpPr>
          <p:nvPr/>
        </p:nvGrpSpPr>
        <p:grpSpPr bwMode="auto">
          <a:xfrm>
            <a:off x="2147888" y="4081463"/>
            <a:ext cx="5021262" cy="1006475"/>
            <a:chOff x="1353" y="2571"/>
            <a:chExt cx="3163" cy="634"/>
          </a:xfrm>
        </p:grpSpPr>
        <p:sp>
          <p:nvSpPr>
            <p:cNvPr id="128033" name="Text Box 33"/>
            <p:cNvSpPr txBox="1">
              <a:spLocks noChangeArrowheads="1"/>
            </p:cNvSpPr>
            <p:nvPr/>
          </p:nvSpPr>
          <p:spPr bwMode="auto">
            <a:xfrm>
              <a:off x="1765" y="2571"/>
              <a:ext cx="2751"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6000" b="1">
                  <a:solidFill>
                    <a:srgbClr val="114FFB"/>
                  </a:solidFill>
                  <a:effectLst>
                    <a:outerShdw blurRad="38100" dist="38100" dir="2700000" algn="tl">
                      <a:srgbClr val="000000"/>
                    </a:outerShdw>
                  </a:effectLst>
                </a:rPr>
                <a:t>S</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SILENCE</a:t>
              </a:r>
              <a:endParaRPr lang="en-US" sz="4800" b="1">
                <a:effectLst>
                  <a:outerShdw blurRad="38100" dist="38100" dir="2700000" algn="tl">
                    <a:srgbClr val="000000"/>
                  </a:outerShdw>
                </a:effectLst>
              </a:endParaRPr>
            </a:p>
          </p:txBody>
        </p:sp>
        <p:sp>
          <p:nvSpPr>
            <p:cNvPr id="128034" name="AutoShape 34"/>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grpSp>
        <p:nvGrpSpPr>
          <p:cNvPr id="4" name="Group 35"/>
          <p:cNvGrpSpPr>
            <a:grpSpLocks/>
          </p:cNvGrpSpPr>
          <p:nvPr/>
        </p:nvGrpSpPr>
        <p:grpSpPr bwMode="auto">
          <a:xfrm>
            <a:off x="2184400" y="3190875"/>
            <a:ext cx="5586413" cy="1006475"/>
            <a:chOff x="1376" y="2010"/>
            <a:chExt cx="3519" cy="634"/>
          </a:xfrm>
        </p:grpSpPr>
        <p:sp>
          <p:nvSpPr>
            <p:cNvPr id="128036" name="Text Box 36"/>
            <p:cNvSpPr txBox="1">
              <a:spLocks noChangeArrowheads="1"/>
            </p:cNvSpPr>
            <p:nvPr/>
          </p:nvSpPr>
          <p:spPr bwMode="auto">
            <a:xfrm>
              <a:off x="1813" y="2010"/>
              <a:ext cx="3082"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6000" b="1">
                  <a:solidFill>
                    <a:srgbClr val="07DD3A"/>
                  </a:solidFill>
                  <a:effectLst>
                    <a:outerShdw blurRad="38100" dist="38100" dir="2700000" algn="tl">
                      <a:srgbClr val="000000"/>
                    </a:outerShdw>
                  </a:effectLst>
                </a:rPr>
                <a:t>3</a:t>
              </a:r>
              <a:r>
                <a:rPr lang="en-US" sz="4800" b="1">
                  <a:solidFill>
                    <a:srgbClr val="07DD3A"/>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SOCIETIES</a:t>
              </a:r>
              <a:endParaRPr lang="en-US" sz="4800" b="1">
                <a:effectLst>
                  <a:outerShdw blurRad="38100" dist="38100" dir="2700000" algn="tl">
                    <a:srgbClr val="000000"/>
                  </a:outerShdw>
                </a:effectLst>
              </a:endParaRPr>
            </a:p>
          </p:txBody>
        </p:sp>
        <p:sp>
          <p:nvSpPr>
            <p:cNvPr id="128037" name="AutoShape 37"/>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grpSp>
        <p:nvGrpSpPr>
          <p:cNvPr id="5" name="Group 38"/>
          <p:cNvGrpSpPr>
            <a:grpSpLocks/>
          </p:cNvGrpSpPr>
          <p:nvPr/>
        </p:nvGrpSpPr>
        <p:grpSpPr bwMode="auto">
          <a:xfrm>
            <a:off x="2184400" y="2332038"/>
            <a:ext cx="4816475" cy="1006475"/>
            <a:chOff x="1376" y="1469"/>
            <a:chExt cx="3034" cy="634"/>
          </a:xfrm>
        </p:grpSpPr>
        <p:sp>
          <p:nvSpPr>
            <p:cNvPr id="128039" name="Text Box 39"/>
            <p:cNvSpPr txBox="1">
              <a:spLocks noChangeArrowheads="1"/>
            </p:cNvSpPr>
            <p:nvPr/>
          </p:nvSpPr>
          <p:spPr bwMode="auto">
            <a:xfrm>
              <a:off x="1818" y="1469"/>
              <a:ext cx="2592"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6000" b="1">
                  <a:solidFill>
                    <a:srgbClr val="EA304F"/>
                  </a:solidFill>
                  <a:effectLst>
                    <a:outerShdw blurRad="38100" dist="38100" dir="2700000" algn="tl">
                      <a:srgbClr val="000000"/>
                    </a:outerShdw>
                  </a:effectLst>
                </a:rPr>
                <a:t>4</a:t>
              </a:r>
              <a:r>
                <a:rPr lang="en-US" sz="4800" b="1">
                  <a:solidFill>
                    <a:srgbClr val="EA304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PEOPLE</a:t>
              </a:r>
              <a:endParaRPr lang="en-US" sz="4800" b="1">
                <a:effectLst>
                  <a:outerShdw blurRad="38100" dist="38100" dir="2700000" algn="tl">
                    <a:srgbClr val="000000"/>
                  </a:outerShdw>
                </a:effectLst>
              </a:endParaRPr>
            </a:p>
          </p:txBody>
        </p:sp>
        <p:sp>
          <p:nvSpPr>
            <p:cNvPr id="128040" name="AutoShape 40"/>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grpSp>
        <p:nvGrpSpPr>
          <p:cNvPr id="6" name="Group 41"/>
          <p:cNvGrpSpPr>
            <a:grpSpLocks/>
          </p:cNvGrpSpPr>
          <p:nvPr/>
        </p:nvGrpSpPr>
        <p:grpSpPr bwMode="auto">
          <a:xfrm>
            <a:off x="2159000" y="1489075"/>
            <a:ext cx="5549900" cy="914400"/>
            <a:chOff x="1360" y="938"/>
            <a:chExt cx="3496" cy="576"/>
          </a:xfrm>
        </p:grpSpPr>
        <p:sp>
          <p:nvSpPr>
            <p:cNvPr id="128042" name="Text Box 42"/>
            <p:cNvSpPr txBox="1">
              <a:spLocks noChangeArrowheads="1"/>
            </p:cNvSpPr>
            <p:nvPr/>
          </p:nvSpPr>
          <p:spPr bwMode="auto">
            <a:xfrm>
              <a:off x="1772" y="938"/>
              <a:ext cx="308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5400" b="1">
                  <a:solidFill>
                    <a:srgbClr val="EDF636"/>
                  </a:solidFill>
                  <a:effectLst>
                    <a:outerShdw blurRad="38100" dist="38100" dir="2700000" algn="tl">
                      <a:srgbClr val="000000"/>
                    </a:outerShdw>
                  </a:effectLst>
                </a:rPr>
                <a:t>C</a:t>
              </a:r>
              <a:r>
                <a:rPr lang="en-US" sz="4800" b="1">
                  <a:solidFill>
                    <a:srgbClr val="EDF636"/>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CREATION</a:t>
              </a:r>
              <a:endParaRPr lang="en-US" sz="4800" b="1">
                <a:effectLst>
                  <a:outerShdw blurRad="38100" dist="38100" dir="2700000" algn="tl">
                    <a:srgbClr val="000000"/>
                  </a:outerShdw>
                </a:effectLst>
              </a:endParaRPr>
            </a:p>
          </p:txBody>
        </p:sp>
        <p:sp>
          <p:nvSpPr>
            <p:cNvPr id="128043" name="AutoShape 43"/>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sp>
        <p:nvSpPr>
          <p:cNvPr id="128044" name="Oval 44"/>
          <p:cNvSpPr>
            <a:spLocks noChangeArrowheads="1"/>
          </p:cNvSpPr>
          <p:nvPr/>
        </p:nvSpPr>
        <p:spPr bwMode="auto">
          <a:xfrm>
            <a:off x="1684338" y="1479550"/>
            <a:ext cx="6581775"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8044"/>
                                        </p:tgtEl>
                                        <p:attrNameLst>
                                          <p:attrName>style.visibility</p:attrName>
                                        </p:attrNameLst>
                                      </p:cBhvr>
                                      <p:to>
                                        <p:strVal val="visible"/>
                                      </p:to>
                                    </p:set>
                                    <p:animEffect transition="in" filter="fade">
                                      <p:cBhvr>
                                        <p:cTn id="32" dur="1000"/>
                                        <p:tgtEl>
                                          <p:spTgt spid="128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44"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dirty="0">
                <a:solidFill>
                  <a:srgbClr val="FAFD00"/>
                </a:solidFill>
                <a:latin typeface="Times" charset="0"/>
                <a:ea typeface="ＭＳ Ｐゴシック" charset="0"/>
                <a:cs typeface="ＭＳ Ｐゴシック" charset="0"/>
              </a:rPr>
              <a:t>5 Key Words or Phrases:</a:t>
            </a:r>
          </a:p>
        </p:txBody>
      </p:sp>
      <p:sp>
        <p:nvSpPr>
          <p:cNvPr id="130051"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07" charset="0"/>
              </a:rPr>
              <a:t>7</a:t>
            </a:r>
          </a:p>
        </p:txBody>
      </p:sp>
      <p:sp>
        <p:nvSpPr>
          <p:cNvPr id="130052" name="Line 4"/>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130069" name="Oval 21"/>
          <p:cNvSpPr>
            <a:spLocks noChangeArrowheads="1"/>
          </p:cNvSpPr>
          <p:nvPr/>
        </p:nvSpPr>
        <p:spPr bwMode="auto">
          <a:xfrm>
            <a:off x="1582738" y="2381250"/>
            <a:ext cx="6311900"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456709" name="Text Box 22"/>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56710" name="Text Box 24"/>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 </a:t>
            </a:r>
          </a:p>
        </p:txBody>
      </p:sp>
      <p:sp>
        <p:nvSpPr>
          <p:cNvPr id="456711" name="Text Box 25"/>
          <p:cNvSpPr txBox="1">
            <a:spLocks noChangeArrowheads="1"/>
          </p:cNvSpPr>
          <p:nvPr/>
        </p:nvSpPr>
        <p:spPr bwMode="auto">
          <a:xfrm>
            <a:off x="8315325" y="6486525"/>
            <a:ext cx="2825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400" b="1">
                <a:solidFill>
                  <a:srgbClr val="FFFFFF"/>
                </a:solidFill>
                <a:latin typeface="Arial" charset="0"/>
              </a:rPr>
              <a:t>  </a:t>
            </a:r>
          </a:p>
        </p:txBody>
      </p:sp>
      <p:sp>
        <p:nvSpPr>
          <p:cNvPr id="456712" name="Text Box 26"/>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47</a:t>
            </a:r>
          </a:p>
        </p:txBody>
      </p:sp>
      <p:sp>
        <p:nvSpPr>
          <p:cNvPr id="456713" name="Text Box 28"/>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8-14</a:t>
            </a:r>
          </a:p>
        </p:txBody>
      </p:sp>
      <p:grpSp>
        <p:nvGrpSpPr>
          <p:cNvPr id="456714" name="Group 29"/>
          <p:cNvGrpSpPr>
            <a:grpSpLocks/>
          </p:cNvGrpSpPr>
          <p:nvPr/>
        </p:nvGrpSpPr>
        <p:grpSpPr bwMode="auto">
          <a:xfrm>
            <a:off x="2171700" y="5046663"/>
            <a:ext cx="4338638" cy="1006475"/>
            <a:chOff x="1368" y="3179"/>
            <a:chExt cx="2733" cy="634"/>
          </a:xfrm>
        </p:grpSpPr>
        <p:sp>
          <p:nvSpPr>
            <p:cNvPr id="130078" name="Text Box 30"/>
            <p:cNvSpPr txBox="1">
              <a:spLocks noChangeArrowheads="1"/>
            </p:cNvSpPr>
            <p:nvPr/>
          </p:nvSpPr>
          <p:spPr bwMode="auto">
            <a:xfrm>
              <a:off x="1808" y="3179"/>
              <a:ext cx="229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6000" b="1">
                  <a:solidFill>
                    <a:srgbClr val="FFFFFF"/>
                  </a:solidFill>
                  <a:effectLst>
                    <a:outerShdw blurRad="38100" dist="38100" dir="2700000" algn="tl">
                      <a:srgbClr val="000000"/>
                    </a:outerShdw>
                  </a:effectLst>
                </a:rPr>
                <a:t>J</a:t>
              </a:r>
              <a:r>
                <a:rPr lang="en-US" sz="4800" b="1">
                  <a:solidFill>
                    <a:srgbClr val="FFFFF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JESUS</a:t>
              </a:r>
              <a:endParaRPr lang="en-US" sz="4800" b="1">
                <a:effectLst>
                  <a:outerShdw blurRad="38100" dist="38100" dir="2700000" algn="tl">
                    <a:srgbClr val="000000"/>
                  </a:outerShdw>
                </a:effectLst>
              </a:endParaRPr>
            </a:p>
          </p:txBody>
        </p:sp>
        <p:sp>
          <p:nvSpPr>
            <p:cNvPr id="130079" name="AutoShape 31"/>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grpSp>
        <p:nvGrpSpPr>
          <p:cNvPr id="456715" name="Group 32"/>
          <p:cNvGrpSpPr>
            <a:grpSpLocks/>
          </p:cNvGrpSpPr>
          <p:nvPr/>
        </p:nvGrpSpPr>
        <p:grpSpPr bwMode="auto">
          <a:xfrm>
            <a:off x="2147888" y="4081463"/>
            <a:ext cx="5021262" cy="1006475"/>
            <a:chOff x="1353" y="2571"/>
            <a:chExt cx="3163" cy="634"/>
          </a:xfrm>
        </p:grpSpPr>
        <p:sp>
          <p:nvSpPr>
            <p:cNvPr id="130081" name="Text Box 33"/>
            <p:cNvSpPr txBox="1">
              <a:spLocks noChangeArrowheads="1"/>
            </p:cNvSpPr>
            <p:nvPr/>
          </p:nvSpPr>
          <p:spPr bwMode="auto">
            <a:xfrm>
              <a:off x="1765" y="2571"/>
              <a:ext cx="2751"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6000" b="1">
                  <a:solidFill>
                    <a:srgbClr val="114FFB"/>
                  </a:solidFill>
                  <a:effectLst>
                    <a:outerShdw blurRad="38100" dist="38100" dir="2700000" algn="tl">
                      <a:srgbClr val="000000"/>
                    </a:outerShdw>
                  </a:effectLst>
                </a:rPr>
                <a:t>S</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SILENCE</a:t>
              </a:r>
              <a:endParaRPr lang="en-US" sz="4800" b="1">
                <a:effectLst>
                  <a:outerShdw blurRad="38100" dist="38100" dir="2700000" algn="tl">
                    <a:srgbClr val="000000"/>
                  </a:outerShdw>
                </a:effectLst>
              </a:endParaRPr>
            </a:p>
          </p:txBody>
        </p:sp>
        <p:sp>
          <p:nvSpPr>
            <p:cNvPr id="130082" name="AutoShape 34"/>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grpSp>
        <p:nvGrpSpPr>
          <p:cNvPr id="456716" name="Group 35"/>
          <p:cNvGrpSpPr>
            <a:grpSpLocks/>
          </p:cNvGrpSpPr>
          <p:nvPr/>
        </p:nvGrpSpPr>
        <p:grpSpPr bwMode="auto">
          <a:xfrm>
            <a:off x="2184400" y="3190875"/>
            <a:ext cx="5586413" cy="1006475"/>
            <a:chOff x="1376" y="2010"/>
            <a:chExt cx="3519" cy="634"/>
          </a:xfrm>
        </p:grpSpPr>
        <p:sp>
          <p:nvSpPr>
            <p:cNvPr id="130084" name="Text Box 36"/>
            <p:cNvSpPr txBox="1">
              <a:spLocks noChangeArrowheads="1"/>
            </p:cNvSpPr>
            <p:nvPr/>
          </p:nvSpPr>
          <p:spPr bwMode="auto">
            <a:xfrm>
              <a:off x="1813" y="2010"/>
              <a:ext cx="3082"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6000" b="1">
                  <a:solidFill>
                    <a:srgbClr val="07DD3A"/>
                  </a:solidFill>
                  <a:effectLst>
                    <a:outerShdw blurRad="38100" dist="38100" dir="2700000" algn="tl">
                      <a:srgbClr val="000000"/>
                    </a:outerShdw>
                  </a:effectLst>
                </a:rPr>
                <a:t>3</a:t>
              </a:r>
              <a:r>
                <a:rPr lang="en-US" sz="4800" b="1">
                  <a:solidFill>
                    <a:srgbClr val="07DD3A"/>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SOCIETIES</a:t>
              </a:r>
              <a:endParaRPr lang="en-US" sz="4800" b="1">
                <a:effectLst>
                  <a:outerShdw blurRad="38100" dist="38100" dir="2700000" algn="tl">
                    <a:srgbClr val="000000"/>
                  </a:outerShdw>
                </a:effectLst>
              </a:endParaRPr>
            </a:p>
          </p:txBody>
        </p:sp>
        <p:sp>
          <p:nvSpPr>
            <p:cNvPr id="130085" name="AutoShape 37"/>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grpSp>
        <p:nvGrpSpPr>
          <p:cNvPr id="456717" name="Group 38"/>
          <p:cNvGrpSpPr>
            <a:grpSpLocks/>
          </p:cNvGrpSpPr>
          <p:nvPr/>
        </p:nvGrpSpPr>
        <p:grpSpPr bwMode="auto">
          <a:xfrm>
            <a:off x="2184400" y="2332038"/>
            <a:ext cx="4816475" cy="1006475"/>
            <a:chOff x="1376" y="1469"/>
            <a:chExt cx="3034" cy="634"/>
          </a:xfrm>
        </p:grpSpPr>
        <p:sp>
          <p:nvSpPr>
            <p:cNvPr id="130087" name="Text Box 39"/>
            <p:cNvSpPr txBox="1">
              <a:spLocks noChangeArrowheads="1"/>
            </p:cNvSpPr>
            <p:nvPr/>
          </p:nvSpPr>
          <p:spPr bwMode="auto">
            <a:xfrm>
              <a:off x="1818" y="1469"/>
              <a:ext cx="2592"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6000" b="1">
                  <a:solidFill>
                    <a:srgbClr val="EA304F"/>
                  </a:solidFill>
                  <a:effectLst>
                    <a:outerShdw blurRad="38100" dist="38100" dir="2700000" algn="tl">
                      <a:srgbClr val="000000"/>
                    </a:outerShdw>
                  </a:effectLst>
                </a:rPr>
                <a:t>4</a:t>
              </a:r>
              <a:r>
                <a:rPr lang="en-US" sz="4800" b="1">
                  <a:solidFill>
                    <a:srgbClr val="EA304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PEOPLE</a:t>
              </a:r>
              <a:endParaRPr lang="en-US" sz="4800" b="1">
                <a:effectLst>
                  <a:outerShdw blurRad="38100" dist="38100" dir="2700000" algn="tl">
                    <a:srgbClr val="000000"/>
                  </a:outerShdw>
                </a:effectLst>
              </a:endParaRPr>
            </a:p>
          </p:txBody>
        </p:sp>
        <p:sp>
          <p:nvSpPr>
            <p:cNvPr id="130088" name="AutoShape 40"/>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grpSp>
        <p:nvGrpSpPr>
          <p:cNvPr id="456718" name="Group 41"/>
          <p:cNvGrpSpPr>
            <a:grpSpLocks/>
          </p:cNvGrpSpPr>
          <p:nvPr/>
        </p:nvGrpSpPr>
        <p:grpSpPr bwMode="auto">
          <a:xfrm>
            <a:off x="2159000" y="1489075"/>
            <a:ext cx="5549900" cy="914400"/>
            <a:chOff x="1360" y="938"/>
            <a:chExt cx="3496" cy="576"/>
          </a:xfrm>
        </p:grpSpPr>
        <p:sp>
          <p:nvSpPr>
            <p:cNvPr id="130090" name="Text Box 42"/>
            <p:cNvSpPr txBox="1">
              <a:spLocks noChangeArrowheads="1"/>
            </p:cNvSpPr>
            <p:nvPr/>
          </p:nvSpPr>
          <p:spPr bwMode="auto">
            <a:xfrm>
              <a:off x="1772" y="938"/>
              <a:ext cx="308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5400" b="1">
                  <a:solidFill>
                    <a:srgbClr val="EDF636"/>
                  </a:solidFill>
                  <a:effectLst>
                    <a:outerShdw blurRad="38100" dist="38100" dir="2700000" algn="tl">
                      <a:srgbClr val="000000"/>
                    </a:outerShdw>
                  </a:effectLst>
                </a:rPr>
                <a:t>C</a:t>
              </a:r>
              <a:r>
                <a:rPr lang="en-US" sz="4800" b="1">
                  <a:solidFill>
                    <a:srgbClr val="EDF636"/>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CREATION</a:t>
              </a:r>
              <a:endParaRPr lang="en-US" sz="4800" b="1">
                <a:effectLst>
                  <a:outerShdw blurRad="38100" dist="38100" dir="2700000" algn="tl">
                    <a:srgbClr val="000000"/>
                  </a:outerShdw>
                </a:effectLst>
              </a:endParaRPr>
            </a:p>
          </p:txBody>
        </p:sp>
        <p:sp>
          <p:nvSpPr>
            <p:cNvPr id="130091" name="AutoShape 43"/>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sp>
        <p:nvSpPr>
          <p:cNvPr id="456719" name="Text Box 44"/>
          <p:cNvSpPr txBox="1">
            <a:spLocks noChangeArrowheads="1"/>
          </p:cNvSpPr>
          <p:nvPr/>
        </p:nvSpPr>
        <p:spPr bwMode="auto">
          <a:xfrm>
            <a:off x="8791575" y="64135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0069"/>
                                        </p:tgtEl>
                                        <p:attrNameLst>
                                          <p:attrName>style.visibility</p:attrName>
                                        </p:attrNameLst>
                                      </p:cBhvr>
                                      <p:to>
                                        <p:strVal val="visible"/>
                                      </p:to>
                                    </p:set>
                                    <p:animEffect transition="in" filter="fade">
                                      <p:cBhvr>
                                        <p:cTn id="7" dur="1000"/>
                                        <p:tgtEl>
                                          <p:spTgt spid="130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6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eaLnBrk="1" hangingPunct="1">
              <a:defRPr/>
            </a:pPr>
            <a:r>
              <a:rPr lang="en-US" sz="3200" b="1" dirty="0">
                <a:cs typeface="+mj-cs"/>
              </a:rPr>
              <a:t>Thailand • Mongolia • Myanmar • Indonesia</a:t>
            </a:r>
          </a:p>
        </p:txBody>
      </p:sp>
      <p:sp>
        <p:nvSpPr>
          <p:cNvPr id="4" name="Rectangle 2">
            <a:extLst>
              <a:ext uri="{FF2B5EF4-FFF2-40B4-BE49-F238E27FC236}">
                <a16:creationId xmlns:a16="http://schemas.microsoft.com/office/drawing/2014/main" id="{20F8457A-E4FB-0347-B79B-81FB0EF1CF20}"/>
              </a:ext>
            </a:extLst>
          </p:cNvPr>
          <p:cNvSpPr txBox="1">
            <a:spLocks noChangeArrowheads="1"/>
          </p:cNvSpPr>
          <p:nvPr/>
        </p:nvSpPr>
        <p:spPr bwMode="auto">
          <a:xfrm>
            <a:off x="-35496" y="4901092"/>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rPr>
              <a:t>Susan teaches SBC student wives also</a:t>
            </a:r>
            <a:endParaRPr kumimoji="0" lang="en-US" sz="3600" b="1" i="0" u="none" strike="noStrike" kern="1200" cap="none" spc="0" normalizeH="0" baseline="0" noProof="0" dirty="0">
              <a:ln>
                <a:noFill/>
              </a:ln>
              <a:solidFill>
                <a:srgbClr val="000000"/>
              </a:solidFill>
              <a:effectLst>
                <a:glow rad="1905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3150640171"/>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2326735" y="1981202"/>
            <a:ext cx="4760913" cy="4114800"/>
          </a:xfrm>
          <a:prstGeom prst="rect">
            <a:avLst/>
          </a:prstGeom>
          <a:ln w="12700">
            <a:miter lim="800000"/>
            <a:headEnd/>
            <a:tailEnd/>
          </a:ln>
        </p:spPr>
        <p:txBody>
          <a:bodyPr lIns="90487" tIns="44450" rIns="90487" bIns="44450"/>
          <a:lst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677863" indent="-677863" defTabSz="1033463">
              <a:buClr>
                <a:srgbClr val="790015"/>
              </a:buClr>
              <a:defRPr/>
            </a:pPr>
            <a:r>
              <a:rPr lang="en-US" sz="5400" b="1" dirty="0">
                <a:solidFill>
                  <a:srgbClr val="FFFFFF"/>
                </a:solidFill>
                <a:effectLst>
                  <a:glow rad="101600">
                    <a:srgbClr val="1A0004">
                      <a:alpha val="75000"/>
                    </a:srgbClr>
                  </a:glow>
                </a:effectLst>
                <a:latin typeface="Arial" charset="0"/>
                <a:ea typeface="ＭＳ Ｐゴシック" charset="0"/>
                <a:cs typeface="ＭＳ Ｐゴシック" charset="0"/>
              </a:rPr>
              <a:t>A</a:t>
            </a:r>
            <a:r>
              <a:rPr lang="en-US" sz="5400" b="1" dirty="0">
                <a:solidFill>
                  <a:srgbClr val="FF5008"/>
                </a:solidFill>
                <a:effectLst>
                  <a:glow rad="101600">
                    <a:srgbClr val="1A0004">
                      <a:alpha val="75000"/>
                    </a:srgbClr>
                  </a:glow>
                </a:effectLst>
                <a:latin typeface="Arial" charset="0"/>
                <a:ea typeface="ＭＳ Ｐゴシック" charset="0"/>
                <a:cs typeface="ＭＳ Ｐゴシック" charset="0"/>
              </a:rPr>
              <a:t>BRAHAM</a:t>
            </a:r>
          </a:p>
          <a:p>
            <a:pPr marL="677863" indent="-677863" defTabSz="1033463">
              <a:buClr>
                <a:srgbClr val="790015"/>
              </a:buClr>
              <a:defRPr/>
            </a:pPr>
            <a:r>
              <a:rPr lang="en-US" sz="5400" b="1" dirty="0">
                <a:solidFill>
                  <a:srgbClr val="FFFFFF"/>
                </a:solidFill>
                <a:effectLst>
                  <a:glow rad="101600">
                    <a:srgbClr val="1A0004">
                      <a:alpha val="75000"/>
                    </a:srgbClr>
                  </a:glow>
                </a:effectLst>
                <a:latin typeface="Arial" charset="0"/>
                <a:ea typeface="ＭＳ Ｐゴシック" charset="0"/>
                <a:cs typeface="ＭＳ Ｐゴシック" charset="0"/>
              </a:rPr>
              <a:t>J</a:t>
            </a:r>
            <a:r>
              <a:rPr lang="en-US" sz="5400" b="1" dirty="0">
                <a:solidFill>
                  <a:srgbClr val="FF5008"/>
                </a:solidFill>
                <a:effectLst>
                  <a:glow rad="101600">
                    <a:srgbClr val="1A0004">
                      <a:alpha val="75000"/>
                    </a:srgbClr>
                  </a:glow>
                </a:effectLst>
                <a:latin typeface="Arial" charset="0"/>
                <a:ea typeface="ＭＳ Ｐゴシック" charset="0"/>
                <a:cs typeface="ＭＳ Ｐゴシック" charset="0"/>
              </a:rPr>
              <a:t>OSEPH</a:t>
            </a:r>
          </a:p>
          <a:p>
            <a:pPr marL="677863" indent="-677863" defTabSz="1033463">
              <a:buClr>
                <a:srgbClr val="790015"/>
              </a:buClr>
              <a:defRPr/>
            </a:pPr>
            <a:r>
              <a:rPr lang="en-US" sz="5400" b="1" dirty="0">
                <a:solidFill>
                  <a:srgbClr val="FFFFFF"/>
                </a:solidFill>
                <a:effectLst>
                  <a:glow rad="101600">
                    <a:srgbClr val="1A0004">
                      <a:alpha val="75000"/>
                    </a:srgbClr>
                  </a:glow>
                </a:effectLst>
                <a:latin typeface="Arial" charset="0"/>
                <a:ea typeface="ＭＳ Ｐゴシック" charset="0"/>
                <a:cs typeface="ＭＳ Ｐゴシック" charset="0"/>
              </a:rPr>
              <a:t>M</a:t>
            </a:r>
            <a:r>
              <a:rPr lang="en-US" sz="5400" b="1" dirty="0">
                <a:solidFill>
                  <a:srgbClr val="FF5008"/>
                </a:solidFill>
                <a:effectLst>
                  <a:glow rad="101600">
                    <a:srgbClr val="1A0004">
                      <a:alpha val="75000"/>
                    </a:srgbClr>
                  </a:glow>
                </a:effectLst>
                <a:latin typeface="Arial" charset="0"/>
                <a:ea typeface="ＭＳ Ｐゴシック" charset="0"/>
                <a:cs typeface="ＭＳ Ｐゴシック" charset="0"/>
              </a:rPr>
              <a:t>OSES</a:t>
            </a:r>
          </a:p>
          <a:p>
            <a:pPr marL="677863" indent="-677863" defTabSz="1033463">
              <a:buClr>
                <a:srgbClr val="790015"/>
              </a:buClr>
              <a:defRPr/>
            </a:pPr>
            <a:r>
              <a:rPr lang="en-US" sz="5400" b="1" dirty="0">
                <a:solidFill>
                  <a:srgbClr val="FFFFFF"/>
                </a:solidFill>
                <a:effectLst>
                  <a:glow rad="101600">
                    <a:srgbClr val="1A0004">
                      <a:alpha val="75000"/>
                    </a:srgbClr>
                  </a:glow>
                </a:effectLst>
                <a:latin typeface="Arial" charset="0"/>
                <a:ea typeface="ＭＳ Ｐゴシック" charset="0"/>
                <a:cs typeface="ＭＳ Ｐゴシック" charset="0"/>
              </a:rPr>
              <a:t>J</a:t>
            </a:r>
            <a:r>
              <a:rPr lang="en-US" sz="5400" b="1" dirty="0">
                <a:solidFill>
                  <a:srgbClr val="FF5008"/>
                </a:solidFill>
                <a:effectLst>
                  <a:glow rad="101600">
                    <a:srgbClr val="1A0004">
                      <a:alpha val="75000"/>
                    </a:srgbClr>
                  </a:glow>
                </a:effectLst>
                <a:latin typeface="Arial" charset="0"/>
                <a:ea typeface="ＭＳ Ｐゴシック" charset="0"/>
                <a:cs typeface="ＭＳ Ｐゴシック" charset="0"/>
              </a:rPr>
              <a:t>OSHUA</a:t>
            </a:r>
          </a:p>
        </p:txBody>
      </p:sp>
      <p:sp>
        <p:nvSpPr>
          <p:cNvPr id="33794" name="Rectangle 2"/>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4800" dirty="0">
                <a:solidFill>
                  <a:srgbClr val="FAFD00"/>
                </a:solidFill>
                <a:latin typeface="Times" charset="0"/>
                <a:ea typeface="ＭＳ Ｐゴシック" charset="0"/>
                <a:cs typeface="ＭＳ Ｐゴシック" charset="0"/>
              </a:rPr>
              <a:t>THE </a:t>
            </a:r>
            <a:r>
              <a:rPr lang="en-US" sz="4800" dirty="0">
                <a:solidFill>
                  <a:srgbClr val="FF5008"/>
                </a:solidFill>
                <a:latin typeface="Times" charset="0"/>
                <a:ea typeface="ＭＳ Ｐゴシック" charset="0"/>
                <a:cs typeface="ＭＳ Ｐゴシック" charset="0"/>
              </a:rPr>
              <a:t>4  PEOPLE </a:t>
            </a:r>
            <a:r>
              <a:rPr lang="en-US" sz="4800" dirty="0">
                <a:solidFill>
                  <a:srgbClr val="FAFD00"/>
                </a:solidFill>
                <a:latin typeface="Times" charset="0"/>
                <a:ea typeface="ＭＳ Ｐゴシック" charset="0"/>
                <a:cs typeface="ＭＳ Ｐゴシック" charset="0"/>
              </a:rPr>
              <a:t>ARE:</a:t>
            </a:r>
          </a:p>
        </p:txBody>
      </p:sp>
      <p:sp>
        <p:nvSpPr>
          <p:cNvPr id="33796"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07" charset="0"/>
              </a:rPr>
              <a:t>7</a:t>
            </a:r>
          </a:p>
        </p:txBody>
      </p:sp>
      <p:sp>
        <p:nvSpPr>
          <p:cNvPr id="33797" name="Line 5"/>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3800" name="Oval 8"/>
          <p:cNvSpPr>
            <a:spLocks noChangeArrowheads="1"/>
          </p:cNvSpPr>
          <p:nvPr/>
        </p:nvSpPr>
        <p:spPr bwMode="auto">
          <a:xfrm>
            <a:off x="2901950" y="205581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3801" name="Oval 9"/>
          <p:cNvSpPr>
            <a:spLocks noChangeArrowheads="1"/>
          </p:cNvSpPr>
          <p:nvPr/>
        </p:nvSpPr>
        <p:spPr bwMode="auto">
          <a:xfrm>
            <a:off x="2874963" y="3049588"/>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3802" name="Oval 10"/>
          <p:cNvSpPr>
            <a:spLocks noChangeArrowheads="1"/>
          </p:cNvSpPr>
          <p:nvPr/>
        </p:nvSpPr>
        <p:spPr bwMode="auto">
          <a:xfrm>
            <a:off x="2919413" y="405606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3803" name="Oval 11"/>
          <p:cNvSpPr>
            <a:spLocks noChangeArrowheads="1"/>
          </p:cNvSpPr>
          <p:nvPr/>
        </p:nvSpPr>
        <p:spPr bwMode="auto">
          <a:xfrm>
            <a:off x="2897188" y="5022850"/>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458761" name="Text Box 13"/>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58762" name="Text Box 15"/>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58763" name="Text Box 16"/>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400" b="1">
                <a:solidFill>
                  <a:srgbClr val="FFFFFF"/>
                </a:solidFill>
                <a:latin typeface="Arial" charset="0"/>
              </a:rPr>
              <a:t> </a:t>
            </a:r>
          </a:p>
        </p:txBody>
      </p:sp>
      <p:sp>
        <p:nvSpPr>
          <p:cNvPr id="458764" name="Text Box 17"/>
          <p:cNvSpPr txBox="1">
            <a:spLocks noChangeArrowheads="1"/>
          </p:cNvSpPr>
          <p:nvPr/>
        </p:nvSpPr>
        <p:spPr bwMode="auto">
          <a:xfrm>
            <a:off x="8088313" y="6519863"/>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48</a:t>
            </a:r>
          </a:p>
        </p:txBody>
      </p:sp>
      <p:sp>
        <p:nvSpPr>
          <p:cNvPr id="458765" name="Text Box 18"/>
          <p:cNvSpPr txBox="1">
            <a:spLocks noChangeArrowheads="1"/>
          </p:cNvSpPr>
          <p:nvPr/>
        </p:nvSpPr>
        <p:spPr bwMode="auto">
          <a:xfrm>
            <a:off x="8737600"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5</a:t>
            </a:r>
          </a:p>
        </p:txBody>
      </p:sp>
      <p:sp>
        <p:nvSpPr>
          <p:cNvPr id="458766" name="Text Box 20"/>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8-14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0-#ppt_w/2"/>
                                          </p:val>
                                        </p:tav>
                                        <p:tav tm="100000">
                                          <p:val>
                                            <p:strVal val="#ppt_x"/>
                                          </p:val>
                                        </p:tav>
                                      </p:tavLst>
                                    </p:anim>
                                    <p:anim calcmode="lin" valueType="num">
                                      <p:cBhvr additive="base">
                                        <p:cTn id="8" dur="500" fill="hold"/>
                                        <p:tgtEl>
                                          <p:spTgt spid="337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8" fill="hold" grpId="0" nodeType="clickEffect">
                                  <p:stCondLst>
                                    <p:cond delay="0"/>
                                  </p:stCondLst>
                                  <p:childTnLst>
                                    <p:set>
                                      <p:cBhvr>
                                        <p:cTn id="12" dur="1" fill="hold">
                                          <p:stCondLst>
                                            <p:cond delay="0"/>
                                          </p:stCondLst>
                                        </p:cTn>
                                        <p:tgtEl>
                                          <p:spTgt spid="33800"/>
                                        </p:tgtEl>
                                        <p:attrNameLst>
                                          <p:attrName>style.visibility</p:attrName>
                                        </p:attrNameLst>
                                      </p:cBhvr>
                                      <p:to>
                                        <p:strVal val="visible"/>
                                      </p:to>
                                    </p:set>
                                    <p:anim calcmode="lin" valueType="num">
                                      <p:cBhvr>
                                        <p:cTn id="13" dur="500" fill="hold"/>
                                        <p:tgtEl>
                                          <p:spTgt spid="33800"/>
                                        </p:tgtEl>
                                        <p:attrNameLst>
                                          <p:attrName>ppt_x</p:attrName>
                                        </p:attrNameLst>
                                      </p:cBhvr>
                                      <p:tavLst>
                                        <p:tav tm="0">
                                          <p:val>
                                            <p:strVal val="#ppt_x-#ppt_w/2"/>
                                          </p:val>
                                        </p:tav>
                                        <p:tav tm="100000">
                                          <p:val>
                                            <p:strVal val="#ppt_x"/>
                                          </p:val>
                                        </p:tav>
                                      </p:tavLst>
                                    </p:anim>
                                    <p:anim calcmode="lin" valueType="num">
                                      <p:cBhvr>
                                        <p:cTn id="14" dur="500" fill="hold"/>
                                        <p:tgtEl>
                                          <p:spTgt spid="33800"/>
                                        </p:tgtEl>
                                        <p:attrNameLst>
                                          <p:attrName>ppt_y</p:attrName>
                                        </p:attrNameLst>
                                      </p:cBhvr>
                                      <p:tavLst>
                                        <p:tav tm="0">
                                          <p:val>
                                            <p:strVal val="#ppt_y"/>
                                          </p:val>
                                        </p:tav>
                                        <p:tav tm="100000">
                                          <p:val>
                                            <p:strVal val="#ppt_y"/>
                                          </p:val>
                                        </p:tav>
                                      </p:tavLst>
                                    </p:anim>
                                    <p:anim calcmode="lin" valueType="num">
                                      <p:cBhvr>
                                        <p:cTn id="15" dur="500" fill="hold"/>
                                        <p:tgtEl>
                                          <p:spTgt spid="33800"/>
                                        </p:tgtEl>
                                        <p:attrNameLst>
                                          <p:attrName>ppt_w</p:attrName>
                                        </p:attrNameLst>
                                      </p:cBhvr>
                                      <p:tavLst>
                                        <p:tav tm="0">
                                          <p:val>
                                            <p:fltVal val="0"/>
                                          </p:val>
                                        </p:tav>
                                        <p:tav tm="100000">
                                          <p:val>
                                            <p:strVal val="#ppt_w"/>
                                          </p:val>
                                        </p:tav>
                                      </p:tavLst>
                                    </p:anim>
                                    <p:anim calcmode="lin" valueType="num">
                                      <p:cBhvr>
                                        <p:cTn id="16" dur="500" fill="hold"/>
                                        <p:tgtEl>
                                          <p:spTgt spid="33800"/>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500"/>
                            </p:stCondLst>
                            <p:childTnLst>
                              <p:par>
                                <p:cTn id="18" presetID="17" presetClass="entr" presetSubtype="8" fill="hold" grpId="0" nodeType="afterEffect">
                                  <p:stCondLst>
                                    <p:cond delay="0"/>
                                  </p:stCondLst>
                                  <p:childTnLst>
                                    <p:set>
                                      <p:cBhvr>
                                        <p:cTn id="19" dur="1" fill="hold">
                                          <p:stCondLst>
                                            <p:cond delay="0"/>
                                          </p:stCondLst>
                                        </p:cTn>
                                        <p:tgtEl>
                                          <p:spTgt spid="33801"/>
                                        </p:tgtEl>
                                        <p:attrNameLst>
                                          <p:attrName>style.visibility</p:attrName>
                                        </p:attrNameLst>
                                      </p:cBhvr>
                                      <p:to>
                                        <p:strVal val="visible"/>
                                      </p:to>
                                    </p:set>
                                    <p:anim calcmode="lin" valueType="num">
                                      <p:cBhvr>
                                        <p:cTn id="20" dur="500" fill="hold"/>
                                        <p:tgtEl>
                                          <p:spTgt spid="33801"/>
                                        </p:tgtEl>
                                        <p:attrNameLst>
                                          <p:attrName>ppt_x</p:attrName>
                                        </p:attrNameLst>
                                      </p:cBhvr>
                                      <p:tavLst>
                                        <p:tav tm="0">
                                          <p:val>
                                            <p:strVal val="#ppt_x-#ppt_w/2"/>
                                          </p:val>
                                        </p:tav>
                                        <p:tav tm="100000">
                                          <p:val>
                                            <p:strVal val="#ppt_x"/>
                                          </p:val>
                                        </p:tav>
                                      </p:tavLst>
                                    </p:anim>
                                    <p:anim calcmode="lin" valueType="num">
                                      <p:cBhvr>
                                        <p:cTn id="21" dur="500" fill="hold"/>
                                        <p:tgtEl>
                                          <p:spTgt spid="33801"/>
                                        </p:tgtEl>
                                        <p:attrNameLst>
                                          <p:attrName>ppt_y</p:attrName>
                                        </p:attrNameLst>
                                      </p:cBhvr>
                                      <p:tavLst>
                                        <p:tav tm="0">
                                          <p:val>
                                            <p:strVal val="#ppt_y"/>
                                          </p:val>
                                        </p:tav>
                                        <p:tav tm="100000">
                                          <p:val>
                                            <p:strVal val="#ppt_y"/>
                                          </p:val>
                                        </p:tav>
                                      </p:tavLst>
                                    </p:anim>
                                    <p:anim calcmode="lin" valueType="num">
                                      <p:cBhvr>
                                        <p:cTn id="22" dur="500" fill="hold"/>
                                        <p:tgtEl>
                                          <p:spTgt spid="33801"/>
                                        </p:tgtEl>
                                        <p:attrNameLst>
                                          <p:attrName>ppt_w</p:attrName>
                                        </p:attrNameLst>
                                      </p:cBhvr>
                                      <p:tavLst>
                                        <p:tav tm="0">
                                          <p:val>
                                            <p:fltVal val="0"/>
                                          </p:val>
                                        </p:tav>
                                        <p:tav tm="100000">
                                          <p:val>
                                            <p:strVal val="#ppt_w"/>
                                          </p:val>
                                        </p:tav>
                                      </p:tavLst>
                                    </p:anim>
                                    <p:anim calcmode="lin" valueType="num">
                                      <p:cBhvr>
                                        <p:cTn id="23" dur="500" fill="hold"/>
                                        <p:tgtEl>
                                          <p:spTgt spid="33801"/>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33802"/>
                                        </p:tgtEl>
                                        <p:attrNameLst>
                                          <p:attrName>style.visibility</p:attrName>
                                        </p:attrNameLst>
                                      </p:cBhvr>
                                      <p:to>
                                        <p:strVal val="visible"/>
                                      </p:to>
                                    </p:set>
                                    <p:anim calcmode="lin" valueType="num">
                                      <p:cBhvr>
                                        <p:cTn id="27" dur="500" fill="hold"/>
                                        <p:tgtEl>
                                          <p:spTgt spid="33802"/>
                                        </p:tgtEl>
                                        <p:attrNameLst>
                                          <p:attrName>ppt_x</p:attrName>
                                        </p:attrNameLst>
                                      </p:cBhvr>
                                      <p:tavLst>
                                        <p:tav tm="0">
                                          <p:val>
                                            <p:strVal val="#ppt_x-#ppt_w/2"/>
                                          </p:val>
                                        </p:tav>
                                        <p:tav tm="100000">
                                          <p:val>
                                            <p:strVal val="#ppt_x"/>
                                          </p:val>
                                        </p:tav>
                                      </p:tavLst>
                                    </p:anim>
                                    <p:anim calcmode="lin" valueType="num">
                                      <p:cBhvr>
                                        <p:cTn id="28" dur="500" fill="hold"/>
                                        <p:tgtEl>
                                          <p:spTgt spid="33802"/>
                                        </p:tgtEl>
                                        <p:attrNameLst>
                                          <p:attrName>ppt_y</p:attrName>
                                        </p:attrNameLst>
                                      </p:cBhvr>
                                      <p:tavLst>
                                        <p:tav tm="0">
                                          <p:val>
                                            <p:strVal val="#ppt_y"/>
                                          </p:val>
                                        </p:tav>
                                        <p:tav tm="100000">
                                          <p:val>
                                            <p:strVal val="#ppt_y"/>
                                          </p:val>
                                        </p:tav>
                                      </p:tavLst>
                                    </p:anim>
                                    <p:anim calcmode="lin" valueType="num">
                                      <p:cBhvr>
                                        <p:cTn id="29" dur="500" fill="hold"/>
                                        <p:tgtEl>
                                          <p:spTgt spid="33802"/>
                                        </p:tgtEl>
                                        <p:attrNameLst>
                                          <p:attrName>ppt_w</p:attrName>
                                        </p:attrNameLst>
                                      </p:cBhvr>
                                      <p:tavLst>
                                        <p:tav tm="0">
                                          <p:val>
                                            <p:fltVal val="0"/>
                                          </p:val>
                                        </p:tav>
                                        <p:tav tm="100000">
                                          <p:val>
                                            <p:strVal val="#ppt_w"/>
                                          </p:val>
                                        </p:tav>
                                      </p:tavLst>
                                    </p:anim>
                                    <p:anim calcmode="lin" valueType="num">
                                      <p:cBhvr>
                                        <p:cTn id="30" dur="500" fill="hold"/>
                                        <p:tgtEl>
                                          <p:spTgt spid="33802"/>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1500"/>
                            </p:stCondLst>
                            <p:childTnLst>
                              <p:par>
                                <p:cTn id="32" presetID="17" presetClass="entr" presetSubtype="8" fill="hold" grpId="0" nodeType="afterEffect">
                                  <p:stCondLst>
                                    <p:cond delay="0"/>
                                  </p:stCondLst>
                                  <p:childTnLst>
                                    <p:set>
                                      <p:cBhvr>
                                        <p:cTn id="33" dur="1" fill="hold">
                                          <p:stCondLst>
                                            <p:cond delay="0"/>
                                          </p:stCondLst>
                                        </p:cTn>
                                        <p:tgtEl>
                                          <p:spTgt spid="33803"/>
                                        </p:tgtEl>
                                        <p:attrNameLst>
                                          <p:attrName>style.visibility</p:attrName>
                                        </p:attrNameLst>
                                      </p:cBhvr>
                                      <p:to>
                                        <p:strVal val="visible"/>
                                      </p:to>
                                    </p:set>
                                    <p:anim calcmode="lin" valueType="num">
                                      <p:cBhvr>
                                        <p:cTn id="34" dur="500" fill="hold"/>
                                        <p:tgtEl>
                                          <p:spTgt spid="33803"/>
                                        </p:tgtEl>
                                        <p:attrNameLst>
                                          <p:attrName>ppt_x</p:attrName>
                                        </p:attrNameLst>
                                      </p:cBhvr>
                                      <p:tavLst>
                                        <p:tav tm="0">
                                          <p:val>
                                            <p:strVal val="#ppt_x-#ppt_w/2"/>
                                          </p:val>
                                        </p:tav>
                                        <p:tav tm="100000">
                                          <p:val>
                                            <p:strVal val="#ppt_x"/>
                                          </p:val>
                                        </p:tav>
                                      </p:tavLst>
                                    </p:anim>
                                    <p:anim calcmode="lin" valueType="num">
                                      <p:cBhvr>
                                        <p:cTn id="35" dur="500" fill="hold"/>
                                        <p:tgtEl>
                                          <p:spTgt spid="33803"/>
                                        </p:tgtEl>
                                        <p:attrNameLst>
                                          <p:attrName>ppt_y</p:attrName>
                                        </p:attrNameLst>
                                      </p:cBhvr>
                                      <p:tavLst>
                                        <p:tav tm="0">
                                          <p:val>
                                            <p:strVal val="#ppt_y"/>
                                          </p:val>
                                        </p:tav>
                                        <p:tav tm="100000">
                                          <p:val>
                                            <p:strVal val="#ppt_y"/>
                                          </p:val>
                                        </p:tav>
                                      </p:tavLst>
                                    </p:anim>
                                    <p:anim calcmode="lin" valueType="num">
                                      <p:cBhvr>
                                        <p:cTn id="36" dur="500" fill="hold"/>
                                        <p:tgtEl>
                                          <p:spTgt spid="33803"/>
                                        </p:tgtEl>
                                        <p:attrNameLst>
                                          <p:attrName>ppt_w</p:attrName>
                                        </p:attrNameLst>
                                      </p:cBhvr>
                                      <p:tavLst>
                                        <p:tav tm="0">
                                          <p:val>
                                            <p:fltVal val="0"/>
                                          </p:val>
                                        </p:tav>
                                        <p:tav tm="100000">
                                          <p:val>
                                            <p:strVal val="#ppt_w"/>
                                          </p:val>
                                        </p:tav>
                                      </p:tavLst>
                                    </p:anim>
                                    <p:anim calcmode="lin" valueType="num">
                                      <p:cBhvr>
                                        <p:cTn id="37" dur="500" fill="hold"/>
                                        <p:tgtEl>
                                          <p:spTgt spid="3380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autoUpdateAnimBg="0"/>
      <p:bldP spid="33800" grpId="0" animBg="1"/>
      <p:bldP spid="33801" grpId="0" animBg="1"/>
      <p:bldP spid="33802" grpId="0" animBg="1"/>
      <p:bldP spid="3380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062163" y="463550"/>
            <a:ext cx="6819900" cy="5943600"/>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9600" b="1" dirty="0">
                <a:solidFill>
                  <a:srgbClr val="00FF00"/>
                </a:solidFill>
                <a:effectLst>
                  <a:glow rad="101600">
                    <a:srgbClr val="1A0004">
                      <a:alpha val="75000"/>
                    </a:srgbClr>
                  </a:glow>
                </a:effectLst>
                <a:latin typeface="Arial" pitchFamily="-107" charset="0"/>
              </a:rPr>
              <a:t>A </a:t>
            </a:r>
          </a:p>
          <a:p>
            <a:pPr eaLnBrk="0" hangingPunct="0">
              <a:defRPr/>
            </a:pPr>
            <a:r>
              <a:rPr lang="en-US" sz="9600" b="1" dirty="0">
                <a:solidFill>
                  <a:srgbClr val="00FF00"/>
                </a:solidFill>
                <a:effectLst>
                  <a:glow rad="101600">
                    <a:srgbClr val="1A0004">
                      <a:alpha val="75000"/>
                    </a:srgbClr>
                  </a:glow>
                </a:effectLst>
                <a:latin typeface="Arial" pitchFamily="-107" charset="0"/>
              </a:rPr>
              <a:t>  J</a:t>
            </a:r>
            <a:r>
              <a:rPr lang="en-US" sz="9600" b="1" dirty="0">
                <a:solidFill>
                  <a:srgbClr val="FAFD00"/>
                </a:solidFill>
                <a:effectLst>
                  <a:glow rad="101600">
                    <a:srgbClr val="1A0004">
                      <a:alpha val="75000"/>
                    </a:srgbClr>
                  </a:glow>
                </a:effectLst>
                <a:latin typeface="Arial" pitchFamily="-107" charset="0"/>
              </a:rPr>
              <a:t>UDGE </a:t>
            </a:r>
          </a:p>
          <a:p>
            <a:pPr eaLnBrk="0" hangingPunct="0">
              <a:defRPr/>
            </a:pPr>
            <a:r>
              <a:rPr lang="en-US" sz="9600" b="1" dirty="0">
                <a:solidFill>
                  <a:srgbClr val="00FF00"/>
                </a:solidFill>
                <a:effectLst>
                  <a:glow rad="101600">
                    <a:srgbClr val="1A0004">
                      <a:alpha val="75000"/>
                    </a:srgbClr>
                  </a:glow>
                </a:effectLst>
                <a:latin typeface="Arial" pitchFamily="-107" charset="0"/>
              </a:rPr>
              <a:t>    M</a:t>
            </a:r>
            <a:r>
              <a:rPr lang="en-US" sz="9600" b="1" dirty="0">
                <a:solidFill>
                  <a:srgbClr val="FAFD00"/>
                </a:solidFill>
                <a:effectLst>
                  <a:glow rad="101600">
                    <a:srgbClr val="1A0004">
                      <a:alpha val="75000"/>
                    </a:srgbClr>
                  </a:glow>
                </a:effectLst>
                <a:latin typeface="Arial" pitchFamily="-107" charset="0"/>
              </a:rPr>
              <a:t>UST </a:t>
            </a:r>
            <a:r>
              <a:rPr lang="en-US" sz="9600" b="1" dirty="0">
                <a:solidFill>
                  <a:srgbClr val="00FF00"/>
                </a:solidFill>
                <a:effectLst>
                  <a:glow rad="101600">
                    <a:srgbClr val="1A0004">
                      <a:alpha val="75000"/>
                    </a:srgbClr>
                  </a:glow>
                </a:effectLst>
                <a:latin typeface="Arial" pitchFamily="-107" charset="0"/>
              </a:rPr>
              <a:t> </a:t>
            </a:r>
          </a:p>
          <a:p>
            <a:pPr eaLnBrk="0" hangingPunct="0">
              <a:defRPr/>
            </a:pPr>
            <a:r>
              <a:rPr lang="en-US" sz="9600" b="1" dirty="0">
                <a:solidFill>
                  <a:srgbClr val="00FF00"/>
                </a:solidFill>
                <a:effectLst>
                  <a:glow rad="101600">
                    <a:srgbClr val="1A0004">
                      <a:alpha val="75000"/>
                    </a:srgbClr>
                  </a:glow>
                </a:effectLst>
                <a:latin typeface="Arial" pitchFamily="-107" charset="0"/>
              </a:rPr>
              <a:t>      J</a:t>
            </a:r>
            <a:r>
              <a:rPr lang="en-US" sz="9600" b="1" dirty="0">
                <a:solidFill>
                  <a:srgbClr val="FAFD00"/>
                </a:solidFill>
                <a:effectLst>
                  <a:glow rad="101600">
                    <a:srgbClr val="1A0004">
                      <a:alpha val="75000"/>
                    </a:srgbClr>
                  </a:glow>
                </a:effectLst>
                <a:latin typeface="Arial" pitchFamily="-107" charset="0"/>
              </a:rPr>
              <a:t>UDGE!</a:t>
            </a:r>
          </a:p>
        </p:txBody>
      </p:sp>
      <p:sp>
        <p:nvSpPr>
          <p:cNvPr id="35843"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07" charset="0"/>
              </a:rPr>
              <a:t>7</a:t>
            </a:r>
          </a:p>
        </p:txBody>
      </p:sp>
      <p:sp>
        <p:nvSpPr>
          <p:cNvPr id="35844" name="Line 4"/>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460804" name="Text Box 12"/>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60805" name="Text Box 14"/>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60806" name="Text Box 16"/>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49</a:t>
            </a:r>
          </a:p>
        </p:txBody>
      </p:sp>
      <p:sp>
        <p:nvSpPr>
          <p:cNvPr id="460807" name="Text Box 18"/>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8-14</a:t>
            </a:r>
          </a:p>
        </p:txBody>
      </p:sp>
      <p:sp>
        <p:nvSpPr>
          <p:cNvPr id="35859" name="AutoShape 19"/>
          <p:cNvSpPr>
            <a:spLocks noChangeArrowheads="1"/>
          </p:cNvSpPr>
          <p:nvPr/>
        </p:nvSpPr>
        <p:spPr bwMode="auto">
          <a:xfrm rot="-1488735">
            <a:off x="2913063" y="309563"/>
            <a:ext cx="1379537" cy="6157912"/>
          </a:xfrm>
          <a:prstGeom prst="roundRect">
            <a:avLst>
              <a:gd name="adj" fmla="val 16667"/>
            </a:avLst>
          </a:prstGeom>
          <a:noFill/>
          <a:ln w="76200">
            <a:solidFill>
              <a:schemeClr val="tx1"/>
            </a:solidFill>
            <a:round/>
            <a:headEnd/>
            <a:tailEnd/>
          </a:ln>
          <a:effectLst>
            <a:outerShdw blurRad="63500" dist="153455" dir="1466637"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5860" name="AutoShape 20"/>
          <p:cNvSpPr>
            <a:spLocks noChangeArrowheads="1"/>
          </p:cNvSpPr>
          <p:nvPr/>
        </p:nvSpPr>
        <p:spPr bwMode="auto">
          <a:xfrm rot="-1488735">
            <a:off x="2733675" y="171450"/>
            <a:ext cx="1749425" cy="6430963"/>
          </a:xfrm>
          <a:prstGeom prst="roundRect">
            <a:avLst>
              <a:gd name="adj" fmla="val 16667"/>
            </a:avLst>
          </a:prstGeom>
          <a:noFill/>
          <a:ln w="76200">
            <a:solidFill>
              <a:schemeClr val="tx1"/>
            </a:solidFill>
            <a:round/>
            <a:headEnd/>
            <a:tailEnd/>
          </a:ln>
          <a:effectLst>
            <a:outerShdw blurRad="63500" dist="153455" dir="1466637"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2" name="Title 1"/>
          <p:cNvSpPr>
            <a:spLocks noGrp="1"/>
          </p:cNvSpPr>
          <p:nvPr>
            <p:ph type="ctrTitle"/>
          </p:nvPr>
        </p:nvSpPr>
        <p:spPr>
          <a:xfrm>
            <a:off x="8904288" y="1358900"/>
            <a:ext cx="1714500" cy="3478213"/>
          </a:xfrm>
        </p:spPr>
        <p:txBody>
          <a:bodyPr/>
          <a:lstStyle/>
          <a:p>
            <a:pPr algn="r">
              <a:defRPr/>
            </a:pPr>
            <a:r>
              <a:rPr lang="en-US" dirty="0"/>
              <a:t>A Judge Must Judge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859"/>
                                        </p:tgtEl>
                                        <p:attrNameLst>
                                          <p:attrName>style.visibility</p:attrName>
                                        </p:attrNameLst>
                                      </p:cBhvr>
                                      <p:to>
                                        <p:strVal val="visible"/>
                                      </p:to>
                                    </p:set>
                                    <p:animEffect transition="in" filter="wipe(up)">
                                      <p:cBhvr>
                                        <p:cTn id="7" dur="2000"/>
                                        <p:tgtEl>
                                          <p:spTgt spid="35859"/>
                                        </p:tgtEl>
                                      </p:cBhvr>
                                    </p:animEffect>
                                  </p:childTnLst>
                                </p:cTn>
                              </p:par>
                            </p:childTnLst>
                          </p:cTn>
                        </p:par>
                        <p:par>
                          <p:cTn id="8" fill="hold" nodeType="afterGroup">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5860"/>
                                        </p:tgtEl>
                                        <p:attrNameLst>
                                          <p:attrName>style.visibility</p:attrName>
                                        </p:attrNameLst>
                                      </p:cBhvr>
                                      <p:to>
                                        <p:strVal val="visible"/>
                                      </p:to>
                                    </p:set>
                                    <p:animEffect transition="in" filter="wipe(up)">
                                      <p:cBhvr>
                                        <p:cTn id="11" dur="2000"/>
                                        <p:tgtEl>
                                          <p:spTgt spid="35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9" grpId="0" animBg="1"/>
      <p:bldP spid="35860"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508" name="Rectangle 12"/>
          <p:cNvSpPr>
            <a:spLocks noChangeArrowheads="1"/>
          </p:cNvSpPr>
          <p:nvPr/>
        </p:nvSpPr>
        <p:spPr bwMode="auto">
          <a:xfrm>
            <a:off x="1116013" y="4629150"/>
            <a:ext cx="7778750" cy="949325"/>
          </a:xfrm>
          <a:prstGeom prst="rect">
            <a:avLst/>
          </a:prstGeom>
          <a:noFill/>
          <a:ln w="12700">
            <a:noFill/>
            <a:miter lim="800000"/>
            <a:headEnd/>
            <a:tailEnd/>
          </a:ln>
          <a:effectLst/>
        </p:spPr>
        <p:txBody>
          <a:bodyPr lIns="90487" tIns="44450" rIns="90487" bIns="44450"/>
          <a:lstStyle/>
          <a:p>
            <a:pPr marL="1820863" indent="-677863" defTabSz="1033463" eaLnBrk="0" hangingPunct="0">
              <a:spcBef>
                <a:spcPct val="20000"/>
              </a:spcBef>
              <a:buClr>
                <a:srgbClr val="790015"/>
              </a:buClr>
              <a:buSzPct val="75000"/>
              <a:buFont typeface="Monotype Sorts" charset="0"/>
              <a:buChar char=""/>
              <a:defRPr/>
            </a:pPr>
            <a:r>
              <a:rPr lang="en-US" sz="5400" b="1" dirty="0">
                <a:solidFill>
                  <a:srgbClr val="FFFFFF"/>
                </a:solidFill>
                <a:effectLst>
                  <a:outerShdw dist="88900" dir="2700000" algn="tl" rotWithShape="0">
                    <a:srgbClr val="000000"/>
                  </a:outerShdw>
                </a:effectLst>
                <a:latin typeface="Times" charset="0"/>
              </a:rPr>
              <a:t> </a:t>
            </a:r>
            <a:r>
              <a:rPr lang="en-US" sz="5400" b="1" dirty="0">
                <a:solidFill>
                  <a:srgbClr val="FFFFFF"/>
                </a:solidFill>
                <a:effectLst>
                  <a:outerShdw dist="88900" dir="2700000" algn="tl" rotWithShape="0">
                    <a:srgbClr val="000000"/>
                  </a:outerShdw>
                </a:effectLst>
                <a:latin typeface="Arial" charset="0"/>
              </a:rPr>
              <a:t>J</a:t>
            </a:r>
            <a:r>
              <a:rPr lang="en-US" sz="5400" b="1" dirty="0">
                <a:solidFill>
                  <a:srgbClr val="00FF00"/>
                </a:solidFill>
                <a:effectLst>
                  <a:outerShdw dist="88900" dir="2700000" algn="tl" rotWithShape="0">
                    <a:srgbClr val="000000"/>
                  </a:outerShdw>
                </a:effectLst>
                <a:latin typeface="Arial" charset="0"/>
              </a:rPr>
              <a:t> </a:t>
            </a:r>
            <a:r>
              <a:rPr lang="en-US" sz="5400" b="1" dirty="0">
                <a:solidFill>
                  <a:srgbClr val="FF5008"/>
                </a:solidFill>
                <a:effectLst>
                  <a:outerShdw dist="88900" dir="2700000" algn="tl" rotWithShape="0">
                    <a:srgbClr val="000000"/>
                  </a:outerShdw>
                </a:effectLst>
                <a:latin typeface="Arial" charset="0"/>
              </a:rPr>
              <a:t>OSHUA</a:t>
            </a:r>
            <a:endParaRPr lang="en-US" sz="5400" dirty="0">
              <a:solidFill>
                <a:srgbClr val="FF5008"/>
              </a:solidFill>
              <a:effectLst>
                <a:outerShdw dist="88900" dir="2700000" algn="tl" rotWithShape="0">
                  <a:srgbClr val="000000"/>
                </a:outerShdw>
              </a:effectLst>
              <a:latin typeface="Times" charset="0"/>
            </a:endParaRPr>
          </a:p>
        </p:txBody>
      </p:sp>
      <p:sp>
        <p:nvSpPr>
          <p:cNvPr id="106509" name="Rectangle 13"/>
          <p:cNvSpPr>
            <a:spLocks noChangeArrowheads="1"/>
          </p:cNvSpPr>
          <p:nvPr/>
        </p:nvSpPr>
        <p:spPr bwMode="auto">
          <a:xfrm>
            <a:off x="1116013" y="3762375"/>
            <a:ext cx="7778750" cy="831850"/>
          </a:xfrm>
          <a:prstGeom prst="rect">
            <a:avLst/>
          </a:prstGeom>
          <a:noFill/>
          <a:ln w="12700">
            <a:noFill/>
            <a:miter lim="800000"/>
            <a:headEnd/>
            <a:tailEnd/>
          </a:ln>
          <a:effectLst/>
        </p:spPr>
        <p:txBody>
          <a:bodyPr lIns="90487" tIns="44450" rIns="90487" bIns="44450"/>
          <a:lstStyle/>
          <a:p>
            <a:pPr marL="1820863" indent="-677863" defTabSz="1033463" eaLnBrk="0" hangingPunct="0">
              <a:spcBef>
                <a:spcPct val="20000"/>
              </a:spcBef>
              <a:buClr>
                <a:srgbClr val="790015"/>
              </a:buClr>
              <a:buSzPct val="75000"/>
              <a:buFont typeface="Monotype Sorts" charset="0"/>
              <a:buChar char=""/>
              <a:defRPr/>
            </a:pPr>
            <a:r>
              <a:rPr lang="en-US" sz="5400" b="1" dirty="0">
                <a:solidFill>
                  <a:srgbClr val="FFFFFF"/>
                </a:solidFill>
                <a:effectLst>
                  <a:outerShdw dist="88900" dir="2700000" algn="tl" rotWithShape="0">
                    <a:srgbClr val="000000"/>
                  </a:outerShdw>
                </a:effectLst>
                <a:latin typeface="Arial" charset="0"/>
              </a:rPr>
              <a:t>M</a:t>
            </a:r>
            <a:r>
              <a:rPr lang="en-US" sz="5400" b="1" dirty="0">
                <a:solidFill>
                  <a:srgbClr val="00FF00"/>
                </a:solidFill>
                <a:effectLst>
                  <a:outerShdw dist="88900" dir="2700000" algn="tl" rotWithShape="0">
                    <a:srgbClr val="000000"/>
                  </a:outerShdw>
                </a:effectLst>
                <a:latin typeface="Arial" charset="0"/>
              </a:rPr>
              <a:t> </a:t>
            </a:r>
            <a:r>
              <a:rPr lang="en-US" sz="5400" b="1" dirty="0">
                <a:solidFill>
                  <a:srgbClr val="FF5008"/>
                </a:solidFill>
                <a:effectLst>
                  <a:outerShdw dist="88900" dir="2700000" algn="tl" rotWithShape="0">
                    <a:srgbClr val="000000"/>
                  </a:outerShdw>
                </a:effectLst>
                <a:latin typeface="Arial" charset="0"/>
              </a:rPr>
              <a:t>OSES</a:t>
            </a:r>
          </a:p>
          <a:p>
            <a:pPr marL="1820863" indent="-677863" defTabSz="1033463" eaLnBrk="0" hangingPunct="0">
              <a:spcBef>
                <a:spcPct val="20000"/>
              </a:spcBef>
              <a:buClr>
                <a:srgbClr val="790015"/>
              </a:buClr>
              <a:buSzPct val="75000"/>
              <a:buFont typeface="Monotype Sorts" charset="0"/>
              <a:buChar char=""/>
              <a:defRPr/>
            </a:pPr>
            <a:endParaRPr lang="en-US" sz="5400" b="1" dirty="0">
              <a:solidFill>
                <a:srgbClr val="FF5008"/>
              </a:solidFill>
              <a:effectLst>
                <a:outerShdw dist="88900" dir="2700000" algn="tl" rotWithShape="0">
                  <a:srgbClr val="000000"/>
                </a:outerShdw>
              </a:effectLst>
              <a:latin typeface="Arial" charset="0"/>
            </a:endParaRPr>
          </a:p>
        </p:txBody>
      </p:sp>
      <p:sp>
        <p:nvSpPr>
          <p:cNvPr id="106510" name="Rectangle 14"/>
          <p:cNvSpPr>
            <a:spLocks noChangeArrowheads="1"/>
          </p:cNvSpPr>
          <p:nvPr/>
        </p:nvSpPr>
        <p:spPr bwMode="auto">
          <a:xfrm>
            <a:off x="1116013" y="2792413"/>
            <a:ext cx="7778750" cy="1017587"/>
          </a:xfrm>
          <a:prstGeom prst="rect">
            <a:avLst/>
          </a:prstGeom>
          <a:noFill/>
          <a:ln w="12700">
            <a:noFill/>
            <a:miter lim="800000"/>
            <a:headEnd/>
            <a:tailEnd/>
          </a:ln>
          <a:effectLst/>
        </p:spPr>
        <p:txBody>
          <a:bodyPr lIns="90487" tIns="44450" rIns="90487" bIns="44450"/>
          <a:lstStyle/>
          <a:p>
            <a:pPr marL="1820863" indent="-677863" defTabSz="1033463" eaLnBrk="0" hangingPunct="0">
              <a:spcBef>
                <a:spcPct val="20000"/>
              </a:spcBef>
              <a:buClr>
                <a:srgbClr val="790015"/>
              </a:buClr>
              <a:buSzPct val="75000"/>
              <a:buFont typeface="Monotype Sorts" charset="0"/>
              <a:buChar char=""/>
              <a:defRPr/>
            </a:pPr>
            <a:r>
              <a:rPr lang="en-US" sz="5400" b="1" dirty="0">
                <a:solidFill>
                  <a:srgbClr val="FFFFFF"/>
                </a:solidFill>
                <a:effectLst>
                  <a:outerShdw dist="88900" dir="2700000" algn="tl" rotWithShape="0">
                    <a:srgbClr val="000000"/>
                  </a:outerShdw>
                </a:effectLst>
                <a:latin typeface="Arial" charset="0"/>
              </a:rPr>
              <a:t> J</a:t>
            </a:r>
            <a:r>
              <a:rPr lang="en-US" sz="5400" b="1" dirty="0">
                <a:solidFill>
                  <a:srgbClr val="00FF00"/>
                </a:solidFill>
                <a:effectLst>
                  <a:outerShdw dist="88900" dir="2700000" algn="tl" rotWithShape="0">
                    <a:srgbClr val="000000"/>
                  </a:outerShdw>
                </a:effectLst>
                <a:latin typeface="Arial" charset="0"/>
              </a:rPr>
              <a:t> </a:t>
            </a:r>
            <a:r>
              <a:rPr lang="en-US" sz="5400" b="1" dirty="0">
                <a:solidFill>
                  <a:srgbClr val="FF5008"/>
                </a:solidFill>
                <a:effectLst>
                  <a:outerShdw dist="88900" dir="2700000" algn="tl" rotWithShape="0">
                    <a:srgbClr val="000000"/>
                  </a:outerShdw>
                </a:effectLst>
                <a:latin typeface="Arial" charset="0"/>
              </a:rPr>
              <a:t>OSEPH</a:t>
            </a:r>
          </a:p>
        </p:txBody>
      </p:sp>
      <p:sp>
        <p:nvSpPr>
          <p:cNvPr id="106511" name="Rectangle 15"/>
          <p:cNvSpPr>
            <a:spLocks noChangeArrowheads="1"/>
          </p:cNvSpPr>
          <p:nvPr/>
        </p:nvSpPr>
        <p:spPr bwMode="auto">
          <a:xfrm>
            <a:off x="1116013" y="1925638"/>
            <a:ext cx="7667625" cy="876300"/>
          </a:xfrm>
          <a:prstGeom prst="rect">
            <a:avLst/>
          </a:prstGeom>
          <a:noFill/>
          <a:ln w="12700">
            <a:noFill/>
            <a:miter lim="800000"/>
            <a:headEnd/>
            <a:tailEnd/>
          </a:ln>
          <a:effectLst/>
        </p:spPr>
        <p:txBody>
          <a:bodyPr lIns="90487" tIns="44450" rIns="90487" bIns="44450"/>
          <a:lstStyle/>
          <a:p>
            <a:pPr marL="1820863" indent="-677863" defTabSz="1033463" eaLnBrk="0" hangingPunct="0">
              <a:spcBef>
                <a:spcPct val="20000"/>
              </a:spcBef>
              <a:buClr>
                <a:srgbClr val="790015"/>
              </a:buClr>
              <a:buSzPct val="75000"/>
              <a:buFont typeface="Monotype Sorts" charset="0"/>
              <a:buChar char=""/>
              <a:defRPr/>
            </a:pPr>
            <a:r>
              <a:rPr lang="en-US" sz="5400" b="1" dirty="0">
                <a:solidFill>
                  <a:srgbClr val="FFFFFF"/>
                </a:solidFill>
                <a:effectLst>
                  <a:outerShdw dist="88900" dir="2700000" algn="tl" rotWithShape="0">
                    <a:srgbClr val="000000"/>
                  </a:outerShdw>
                </a:effectLst>
                <a:latin typeface="Arial" charset="0"/>
              </a:rPr>
              <a:t>A</a:t>
            </a:r>
            <a:r>
              <a:rPr lang="en-US" sz="5400" b="1" dirty="0">
                <a:solidFill>
                  <a:srgbClr val="00FF00"/>
                </a:solidFill>
                <a:effectLst>
                  <a:outerShdw dist="88900" dir="2700000" algn="tl" rotWithShape="0">
                    <a:srgbClr val="000000"/>
                  </a:outerShdw>
                </a:effectLst>
                <a:latin typeface="Arial" charset="0"/>
              </a:rPr>
              <a:t> </a:t>
            </a:r>
            <a:r>
              <a:rPr lang="en-US" sz="5400" b="1" dirty="0">
                <a:solidFill>
                  <a:srgbClr val="FF5008"/>
                </a:solidFill>
                <a:effectLst>
                  <a:outerShdw dist="88900" dir="2700000" algn="tl" rotWithShape="0">
                    <a:srgbClr val="000000"/>
                  </a:outerShdw>
                </a:effectLst>
                <a:latin typeface="Arial" charset="0"/>
              </a:rPr>
              <a:t>BRAHAM</a:t>
            </a:r>
          </a:p>
        </p:txBody>
      </p:sp>
      <p:sp>
        <p:nvSpPr>
          <p:cNvPr id="106498" name="Rectangle 2"/>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4800" dirty="0">
                <a:solidFill>
                  <a:srgbClr val="FAFD00"/>
                </a:solidFill>
                <a:latin typeface="Times" charset="0"/>
                <a:ea typeface="ＭＳ Ｐゴシック" charset="0"/>
                <a:cs typeface="ＭＳ Ｐゴシック" charset="0"/>
              </a:rPr>
              <a:t>THE </a:t>
            </a:r>
            <a:r>
              <a:rPr lang="en-US" sz="4800" dirty="0">
                <a:solidFill>
                  <a:srgbClr val="FF5008"/>
                </a:solidFill>
                <a:latin typeface="Times" charset="0"/>
                <a:ea typeface="ＭＳ Ｐゴシック" charset="0"/>
                <a:cs typeface="ＭＳ Ｐゴシック" charset="0"/>
              </a:rPr>
              <a:t>4  PEOPLE </a:t>
            </a:r>
            <a:r>
              <a:rPr lang="en-US" sz="4800" dirty="0">
                <a:solidFill>
                  <a:srgbClr val="FAFD00"/>
                </a:solidFill>
                <a:latin typeface="Times" charset="0"/>
                <a:ea typeface="ＭＳ Ｐゴシック" charset="0"/>
                <a:cs typeface="ＭＳ Ｐゴシック" charset="0"/>
              </a:rPr>
              <a:t>ARE:</a:t>
            </a:r>
          </a:p>
        </p:txBody>
      </p:sp>
      <p:sp>
        <p:nvSpPr>
          <p:cNvPr id="106500"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07" charset="0"/>
              </a:rPr>
              <a:t>7</a:t>
            </a:r>
          </a:p>
        </p:txBody>
      </p:sp>
      <p:sp>
        <p:nvSpPr>
          <p:cNvPr id="106501" name="Line 5"/>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106504" name="Oval 8"/>
          <p:cNvSpPr>
            <a:spLocks noChangeArrowheads="1"/>
          </p:cNvSpPr>
          <p:nvPr/>
        </p:nvSpPr>
        <p:spPr bwMode="auto">
          <a:xfrm>
            <a:off x="2894013" y="196056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lgn="ctr" eaLnBrk="0" hangingPunct="0">
              <a:defRPr/>
            </a:pPr>
            <a:endParaRPr lang="en-US" sz="2000" b="1">
              <a:solidFill>
                <a:srgbClr val="FFA27C"/>
              </a:solidFill>
              <a:latin typeface="Times New Roman" pitchFamily="-107" charset="0"/>
            </a:endParaRPr>
          </a:p>
        </p:txBody>
      </p:sp>
      <p:sp>
        <p:nvSpPr>
          <p:cNvPr id="106505" name="Oval 9"/>
          <p:cNvSpPr>
            <a:spLocks noChangeArrowheads="1"/>
          </p:cNvSpPr>
          <p:nvPr/>
        </p:nvSpPr>
        <p:spPr bwMode="auto">
          <a:xfrm>
            <a:off x="2894013" y="286226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106506" name="Oval 10"/>
          <p:cNvSpPr>
            <a:spLocks noChangeArrowheads="1"/>
          </p:cNvSpPr>
          <p:nvPr/>
        </p:nvSpPr>
        <p:spPr bwMode="auto">
          <a:xfrm>
            <a:off x="2894013" y="377031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106507" name="Oval 11"/>
          <p:cNvSpPr>
            <a:spLocks noChangeArrowheads="1"/>
          </p:cNvSpPr>
          <p:nvPr/>
        </p:nvSpPr>
        <p:spPr bwMode="auto">
          <a:xfrm>
            <a:off x="2868613" y="4678363"/>
            <a:ext cx="865187" cy="788987"/>
          </a:xfrm>
          <a:prstGeom prst="ellipse">
            <a:avLst/>
          </a:prstGeom>
          <a:noFill/>
          <a:ln w="76200">
            <a:solidFill>
              <a:srgbClr val="FC0128"/>
            </a:solidFill>
            <a:round/>
            <a:headEnd/>
            <a:tailEnd/>
          </a:ln>
          <a:effectLst>
            <a:outerShdw blurRad="63500" dist="8980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106518" name="Text Box 22"/>
          <p:cNvSpPr txBox="1">
            <a:spLocks noChangeArrowheads="1"/>
          </p:cNvSpPr>
          <p:nvPr/>
        </p:nvSpPr>
        <p:spPr bwMode="auto">
          <a:xfrm rot="-1943403">
            <a:off x="568325" y="5386388"/>
            <a:ext cx="1925638" cy="4270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gn="ctr" eaLnBrk="0" hangingPunct="0">
              <a:lnSpc>
                <a:spcPct val="55000"/>
              </a:lnSpc>
              <a:spcBef>
                <a:spcPct val="50000"/>
              </a:spcBef>
              <a:defRPr/>
            </a:pPr>
            <a:r>
              <a:rPr lang="en-US" sz="4000" b="1">
                <a:solidFill>
                  <a:srgbClr val="FFFF00"/>
                </a:solidFill>
                <a:latin typeface="Comic Sans MS" pitchFamily="-107" charset="0"/>
              </a:rPr>
              <a:t>J</a:t>
            </a:r>
            <a:r>
              <a:rPr lang="en-US" sz="4000" b="1">
                <a:solidFill>
                  <a:srgbClr val="00CC00"/>
                </a:solidFill>
                <a:latin typeface="Comic Sans MS" pitchFamily="-107" charset="0"/>
              </a:rPr>
              <a:t>UDGE</a:t>
            </a:r>
          </a:p>
        </p:txBody>
      </p:sp>
      <p:sp>
        <p:nvSpPr>
          <p:cNvPr id="106519" name="Text Box 23"/>
          <p:cNvSpPr txBox="1">
            <a:spLocks noChangeArrowheads="1"/>
          </p:cNvSpPr>
          <p:nvPr/>
        </p:nvSpPr>
        <p:spPr bwMode="auto">
          <a:xfrm rot="-1943403">
            <a:off x="652463" y="4467225"/>
            <a:ext cx="1933575" cy="42703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gn="ctr" eaLnBrk="0" hangingPunct="0">
              <a:lnSpc>
                <a:spcPct val="55000"/>
              </a:lnSpc>
              <a:spcBef>
                <a:spcPct val="50000"/>
              </a:spcBef>
              <a:defRPr/>
            </a:pPr>
            <a:r>
              <a:rPr lang="en-US" sz="4000" b="1">
                <a:solidFill>
                  <a:srgbClr val="00CC00"/>
                </a:solidFill>
                <a:latin typeface="Comic Sans MS" pitchFamily="-107" charset="0"/>
              </a:rPr>
              <a:t> </a:t>
            </a:r>
            <a:r>
              <a:rPr lang="en-US" sz="4000" b="1">
                <a:solidFill>
                  <a:srgbClr val="FFFF00"/>
                </a:solidFill>
                <a:latin typeface="Comic Sans MS" pitchFamily="-107" charset="0"/>
              </a:rPr>
              <a:t>M</a:t>
            </a:r>
            <a:r>
              <a:rPr lang="en-US" sz="4000" b="1">
                <a:solidFill>
                  <a:srgbClr val="00CC00"/>
                </a:solidFill>
                <a:latin typeface="Comic Sans MS" pitchFamily="-107" charset="0"/>
              </a:rPr>
              <a:t>UST</a:t>
            </a:r>
          </a:p>
        </p:txBody>
      </p:sp>
      <p:sp>
        <p:nvSpPr>
          <p:cNvPr id="106520" name="Text Box 24"/>
          <p:cNvSpPr txBox="1">
            <a:spLocks noChangeArrowheads="1"/>
          </p:cNvSpPr>
          <p:nvPr/>
        </p:nvSpPr>
        <p:spPr bwMode="auto">
          <a:xfrm rot="-1943403">
            <a:off x="558800" y="3624263"/>
            <a:ext cx="1925638" cy="4270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gn="ctr" eaLnBrk="0" hangingPunct="0">
              <a:lnSpc>
                <a:spcPct val="55000"/>
              </a:lnSpc>
              <a:spcBef>
                <a:spcPct val="50000"/>
              </a:spcBef>
              <a:defRPr/>
            </a:pPr>
            <a:r>
              <a:rPr lang="en-US" sz="4000" b="1">
                <a:solidFill>
                  <a:srgbClr val="FFFF00"/>
                </a:solidFill>
                <a:latin typeface="Comic Sans MS" pitchFamily="-107" charset="0"/>
              </a:rPr>
              <a:t>J</a:t>
            </a:r>
            <a:r>
              <a:rPr lang="en-US" sz="4000" b="1">
                <a:solidFill>
                  <a:srgbClr val="00CC00"/>
                </a:solidFill>
                <a:latin typeface="Comic Sans MS" pitchFamily="-107" charset="0"/>
              </a:rPr>
              <a:t>UDGE</a:t>
            </a:r>
          </a:p>
        </p:txBody>
      </p:sp>
      <p:sp>
        <p:nvSpPr>
          <p:cNvPr id="106521" name="Text Box 25"/>
          <p:cNvSpPr txBox="1">
            <a:spLocks noChangeArrowheads="1"/>
          </p:cNvSpPr>
          <p:nvPr/>
        </p:nvSpPr>
        <p:spPr bwMode="auto">
          <a:xfrm rot="-1943403">
            <a:off x="1876425" y="2330450"/>
            <a:ext cx="555625" cy="42703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algn="ctr" eaLnBrk="0" hangingPunct="0">
              <a:lnSpc>
                <a:spcPct val="55000"/>
              </a:lnSpc>
              <a:spcBef>
                <a:spcPct val="50000"/>
              </a:spcBef>
              <a:defRPr/>
            </a:pPr>
            <a:r>
              <a:rPr lang="en-US" sz="4000" b="1">
                <a:solidFill>
                  <a:srgbClr val="FFFF00"/>
                </a:solidFill>
                <a:latin typeface="Comic Sans MS" pitchFamily="-107" charset="0"/>
              </a:rPr>
              <a:t>A</a:t>
            </a:r>
          </a:p>
        </p:txBody>
      </p:sp>
      <p:sp>
        <p:nvSpPr>
          <p:cNvPr id="462864"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62865" name="Text Box 28"/>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b="1">
              <a:solidFill>
                <a:srgbClr val="FFFFFF"/>
              </a:solidFill>
              <a:latin typeface="Arial" charset="0"/>
            </a:endParaRPr>
          </a:p>
        </p:txBody>
      </p:sp>
      <p:sp>
        <p:nvSpPr>
          <p:cNvPr id="462866" name="Text Box 3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50</a:t>
            </a:r>
          </a:p>
        </p:txBody>
      </p:sp>
      <p:sp>
        <p:nvSpPr>
          <p:cNvPr id="462867" name="Text Box 31"/>
          <p:cNvSpPr txBox="1">
            <a:spLocks noChangeArrowheads="1"/>
          </p:cNvSpPr>
          <p:nvPr/>
        </p:nvSpPr>
        <p:spPr bwMode="auto">
          <a:xfrm>
            <a:off x="875030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b="1">
                <a:solidFill>
                  <a:srgbClr val="FFFFFF"/>
                </a:solidFill>
                <a:latin typeface="Arial" charset="0"/>
              </a:rPr>
              <a:t>8</a:t>
            </a:r>
          </a:p>
        </p:txBody>
      </p:sp>
      <p:sp>
        <p:nvSpPr>
          <p:cNvPr id="462868" name="Text Box 33"/>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8-14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106498"/>
                                        </p:tgtEl>
                                        <p:attrNameLst>
                                          <p:attrName>style.visibility</p:attrName>
                                        </p:attrNameLst>
                                      </p:cBhvr>
                                      <p:to>
                                        <p:strVal val="visible"/>
                                      </p:to>
                                    </p:set>
                                    <p:anim calcmode="lin" valueType="num">
                                      <p:cBhvr additive="base">
                                        <p:cTn id="7" dur="500" fill="hold"/>
                                        <p:tgtEl>
                                          <p:spTgt spid="106498"/>
                                        </p:tgtEl>
                                        <p:attrNameLst>
                                          <p:attrName>ppt_x</p:attrName>
                                        </p:attrNameLst>
                                      </p:cBhvr>
                                      <p:tavLst>
                                        <p:tav tm="0">
                                          <p:val>
                                            <p:strVal val="0-#ppt_w/2"/>
                                          </p:val>
                                        </p:tav>
                                        <p:tav tm="100000">
                                          <p:val>
                                            <p:strVal val="#ppt_x"/>
                                          </p:val>
                                        </p:tav>
                                      </p:tavLst>
                                    </p:anim>
                                    <p:anim calcmode="lin" valueType="num">
                                      <p:cBhvr additive="base">
                                        <p:cTn id="8" dur="500" fill="hold"/>
                                        <p:tgtEl>
                                          <p:spTgt spid="1064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6511">
                                            <p:txEl>
                                              <p:pRg st="0" end="0"/>
                                            </p:txEl>
                                          </p:spTgt>
                                        </p:tgtEl>
                                        <p:attrNameLst>
                                          <p:attrName>style.visibility</p:attrName>
                                        </p:attrNameLst>
                                      </p:cBhvr>
                                      <p:to>
                                        <p:strVal val="visible"/>
                                      </p:to>
                                    </p:set>
                                    <p:animEffect transition="in" filter="fade">
                                      <p:cBhvr>
                                        <p:cTn id="13" dur="1000"/>
                                        <p:tgtEl>
                                          <p:spTgt spid="10651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6510">
                                            <p:txEl>
                                              <p:pRg st="0" end="0"/>
                                            </p:txEl>
                                          </p:spTgt>
                                        </p:tgtEl>
                                        <p:attrNameLst>
                                          <p:attrName>style.visibility</p:attrName>
                                        </p:attrNameLst>
                                      </p:cBhvr>
                                      <p:to>
                                        <p:strVal val="visible"/>
                                      </p:to>
                                    </p:set>
                                    <p:animEffect transition="in" filter="fade">
                                      <p:cBhvr>
                                        <p:cTn id="18" dur="1000"/>
                                        <p:tgtEl>
                                          <p:spTgt spid="106510">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6509">
                                            <p:txEl>
                                              <p:pRg st="0" end="0"/>
                                            </p:txEl>
                                          </p:spTgt>
                                        </p:tgtEl>
                                        <p:attrNameLst>
                                          <p:attrName>style.visibility</p:attrName>
                                        </p:attrNameLst>
                                      </p:cBhvr>
                                      <p:to>
                                        <p:strVal val="visible"/>
                                      </p:to>
                                    </p:set>
                                    <p:animEffect transition="in" filter="fade">
                                      <p:cBhvr>
                                        <p:cTn id="23" dur="1000"/>
                                        <p:tgtEl>
                                          <p:spTgt spid="106509">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6508">
                                            <p:txEl>
                                              <p:pRg st="0" end="0"/>
                                            </p:txEl>
                                          </p:spTgt>
                                        </p:tgtEl>
                                        <p:attrNameLst>
                                          <p:attrName>style.visibility</p:attrName>
                                        </p:attrNameLst>
                                      </p:cBhvr>
                                      <p:to>
                                        <p:strVal val="visible"/>
                                      </p:to>
                                    </p:set>
                                    <p:animEffect transition="in" filter="fade">
                                      <p:cBhvr>
                                        <p:cTn id="28" dur="1000"/>
                                        <p:tgtEl>
                                          <p:spTgt spid="106508">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grpId="0" nodeType="clickEffect">
                                  <p:stCondLst>
                                    <p:cond delay="0"/>
                                  </p:stCondLst>
                                  <p:childTnLst>
                                    <p:set>
                                      <p:cBhvr>
                                        <p:cTn id="32" dur="1" fill="hold">
                                          <p:stCondLst>
                                            <p:cond delay="0"/>
                                          </p:stCondLst>
                                        </p:cTn>
                                        <p:tgtEl>
                                          <p:spTgt spid="106521"/>
                                        </p:tgtEl>
                                        <p:attrNameLst>
                                          <p:attrName>style.visibility</p:attrName>
                                        </p:attrNameLst>
                                      </p:cBhvr>
                                      <p:to>
                                        <p:strVal val="visible"/>
                                      </p:to>
                                    </p:set>
                                    <p:anim calcmode="lin" valueType="num">
                                      <p:cBhvr>
                                        <p:cTn id="33" dur="500" fill="hold"/>
                                        <p:tgtEl>
                                          <p:spTgt spid="106521"/>
                                        </p:tgtEl>
                                        <p:attrNameLst>
                                          <p:attrName>ppt_w</p:attrName>
                                        </p:attrNameLst>
                                      </p:cBhvr>
                                      <p:tavLst>
                                        <p:tav tm="0">
                                          <p:val>
                                            <p:fltVal val="0"/>
                                          </p:val>
                                        </p:tav>
                                        <p:tav tm="100000">
                                          <p:val>
                                            <p:strVal val="#ppt_w"/>
                                          </p:val>
                                        </p:tav>
                                      </p:tavLst>
                                    </p:anim>
                                    <p:anim calcmode="lin" valueType="num">
                                      <p:cBhvr>
                                        <p:cTn id="34" dur="500" fill="hold"/>
                                        <p:tgtEl>
                                          <p:spTgt spid="106521"/>
                                        </p:tgtEl>
                                        <p:attrNameLst>
                                          <p:attrName>ppt_h</p:attrName>
                                        </p:attrNameLst>
                                      </p:cBhvr>
                                      <p:tavLst>
                                        <p:tav tm="0">
                                          <p:val>
                                            <p:fltVal val="0"/>
                                          </p:val>
                                        </p:tav>
                                        <p:tav tm="100000">
                                          <p:val>
                                            <p:strVal val="#ppt_h"/>
                                          </p:val>
                                        </p:tav>
                                      </p:tavLst>
                                    </p:anim>
                                    <p:anim calcmode="lin" valueType="num">
                                      <p:cBhvr>
                                        <p:cTn id="35" dur="500" fill="hold"/>
                                        <p:tgtEl>
                                          <p:spTgt spid="106521"/>
                                        </p:tgtEl>
                                        <p:attrNameLst>
                                          <p:attrName>ppt_x</p:attrName>
                                        </p:attrNameLst>
                                      </p:cBhvr>
                                      <p:tavLst>
                                        <p:tav tm="0">
                                          <p:val>
                                            <p:fltVal val="0.5"/>
                                          </p:val>
                                        </p:tav>
                                        <p:tav tm="100000">
                                          <p:val>
                                            <p:strVal val="#ppt_x"/>
                                          </p:val>
                                        </p:tav>
                                      </p:tavLst>
                                    </p:anim>
                                    <p:anim calcmode="lin" valueType="num">
                                      <p:cBhvr>
                                        <p:cTn id="36" dur="500" fill="hold"/>
                                        <p:tgtEl>
                                          <p:spTgt spid="106521"/>
                                        </p:tgtEl>
                                        <p:attrNameLst>
                                          <p:attrName>ppt_y</p:attrName>
                                        </p:attrNameLst>
                                      </p:cBhvr>
                                      <p:tavLst>
                                        <p:tav tm="0">
                                          <p:val>
                                            <p:fltVal val="0.5"/>
                                          </p:val>
                                        </p:tav>
                                        <p:tav tm="100000">
                                          <p:val>
                                            <p:strVal val="#ppt_y"/>
                                          </p:val>
                                        </p:tav>
                                      </p:tavLst>
                                    </p:anim>
                                  </p:childTnLst>
                                </p:cTn>
                              </p:par>
                            </p:childTnLst>
                          </p:cTn>
                        </p:par>
                        <p:par>
                          <p:cTn id="37" fill="hold" nodeType="afterGroup">
                            <p:stCondLst>
                              <p:cond delay="500"/>
                            </p:stCondLst>
                            <p:childTnLst>
                              <p:par>
                                <p:cTn id="38" presetID="23" presetClass="entr" presetSubtype="528" fill="hold" grpId="0" nodeType="afterEffect">
                                  <p:stCondLst>
                                    <p:cond delay="100"/>
                                  </p:stCondLst>
                                  <p:childTnLst>
                                    <p:set>
                                      <p:cBhvr>
                                        <p:cTn id="39" dur="1" fill="hold">
                                          <p:stCondLst>
                                            <p:cond delay="0"/>
                                          </p:stCondLst>
                                        </p:cTn>
                                        <p:tgtEl>
                                          <p:spTgt spid="106504"/>
                                        </p:tgtEl>
                                        <p:attrNameLst>
                                          <p:attrName>style.visibility</p:attrName>
                                        </p:attrNameLst>
                                      </p:cBhvr>
                                      <p:to>
                                        <p:strVal val="visible"/>
                                      </p:to>
                                    </p:set>
                                    <p:anim calcmode="lin" valueType="num">
                                      <p:cBhvr>
                                        <p:cTn id="40" dur="500" fill="hold"/>
                                        <p:tgtEl>
                                          <p:spTgt spid="106504"/>
                                        </p:tgtEl>
                                        <p:attrNameLst>
                                          <p:attrName>ppt_w</p:attrName>
                                        </p:attrNameLst>
                                      </p:cBhvr>
                                      <p:tavLst>
                                        <p:tav tm="0">
                                          <p:val>
                                            <p:fltVal val="0"/>
                                          </p:val>
                                        </p:tav>
                                        <p:tav tm="100000">
                                          <p:val>
                                            <p:strVal val="#ppt_w"/>
                                          </p:val>
                                        </p:tav>
                                      </p:tavLst>
                                    </p:anim>
                                    <p:anim calcmode="lin" valueType="num">
                                      <p:cBhvr>
                                        <p:cTn id="41" dur="500" fill="hold"/>
                                        <p:tgtEl>
                                          <p:spTgt spid="106504"/>
                                        </p:tgtEl>
                                        <p:attrNameLst>
                                          <p:attrName>ppt_h</p:attrName>
                                        </p:attrNameLst>
                                      </p:cBhvr>
                                      <p:tavLst>
                                        <p:tav tm="0">
                                          <p:val>
                                            <p:fltVal val="0"/>
                                          </p:val>
                                        </p:tav>
                                        <p:tav tm="100000">
                                          <p:val>
                                            <p:strVal val="#ppt_h"/>
                                          </p:val>
                                        </p:tav>
                                      </p:tavLst>
                                    </p:anim>
                                    <p:anim calcmode="lin" valueType="num">
                                      <p:cBhvr>
                                        <p:cTn id="42" dur="500" fill="hold"/>
                                        <p:tgtEl>
                                          <p:spTgt spid="106504"/>
                                        </p:tgtEl>
                                        <p:attrNameLst>
                                          <p:attrName>ppt_x</p:attrName>
                                        </p:attrNameLst>
                                      </p:cBhvr>
                                      <p:tavLst>
                                        <p:tav tm="0">
                                          <p:val>
                                            <p:fltVal val="0.5"/>
                                          </p:val>
                                        </p:tav>
                                        <p:tav tm="100000">
                                          <p:val>
                                            <p:strVal val="#ppt_x"/>
                                          </p:val>
                                        </p:tav>
                                      </p:tavLst>
                                    </p:anim>
                                    <p:anim calcmode="lin" valueType="num">
                                      <p:cBhvr>
                                        <p:cTn id="43" dur="500" fill="hold"/>
                                        <p:tgtEl>
                                          <p:spTgt spid="106504"/>
                                        </p:tgtEl>
                                        <p:attrNameLst>
                                          <p:attrName>ppt_y</p:attrName>
                                        </p:attrNameLst>
                                      </p:cBhvr>
                                      <p:tavLst>
                                        <p:tav tm="0">
                                          <p:val>
                                            <p:fltVal val="0.5"/>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528" fill="hold" grpId="0" nodeType="clickEffect">
                                  <p:stCondLst>
                                    <p:cond delay="0"/>
                                  </p:stCondLst>
                                  <p:childTnLst>
                                    <p:set>
                                      <p:cBhvr>
                                        <p:cTn id="47" dur="1" fill="hold">
                                          <p:stCondLst>
                                            <p:cond delay="0"/>
                                          </p:stCondLst>
                                        </p:cTn>
                                        <p:tgtEl>
                                          <p:spTgt spid="106520"/>
                                        </p:tgtEl>
                                        <p:attrNameLst>
                                          <p:attrName>style.visibility</p:attrName>
                                        </p:attrNameLst>
                                      </p:cBhvr>
                                      <p:to>
                                        <p:strVal val="visible"/>
                                      </p:to>
                                    </p:set>
                                    <p:anim calcmode="lin" valueType="num">
                                      <p:cBhvr>
                                        <p:cTn id="48" dur="500" fill="hold"/>
                                        <p:tgtEl>
                                          <p:spTgt spid="106520"/>
                                        </p:tgtEl>
                                        <p:attrNameLst>
                                          <p:attrName>ppt_w</p:attrName>
                                        </p:attrNameLst>
                                      </p:cBhvr>
                                      <p:tavLst>
                                        <p:tav tm="0">
                                          <p:val>
                                            <p:fltVal val="0"/>
                                          </p:val>
                                        </p:tav>
                                        <p:tav tm="100000">
                                          <p:val>
                                            <p:strVal val="#ppt_w"/>
                                          </p:val>
                                        </p:tav>
                                      </p:tavLst>
                                    </p:anim>
                                    <p:anim calcmode="lin" valueType="num">
                                      <p:cBhvr>
                                        <p:cTn id="49" dur="500" fill="hold"/>
                                        <p:tgtEl>
                                          <p:spTgt spid="106520"/>
                                        </p:tgtEl>
                                        <p:attrNameLst>
                                          <p:attrName>ppt_h</p:attrName>
                                        </p:attrNameLst>
                                      </p:cBhvr>
                                      <p:tavLst>
                                        <p:tav tm="0">
                                          <p:val>
                                            <p:fltVal val="0"/>
                                          </p:val>
                                        </p:tav>
                                        <p:tav tm="100000">
                                          <p:val>
                                            <p:strVal val="#ppt_h"/>
                                          </p:val>
                                        </p:tav>
                                      </p:tavLst>
                                    </p:anim>
                                    <p:anim calcmode="lin" valueType="num">
                                      <p:cBhvr>
                                        <p:cTn id="50" dur="500" fill="hold"/>
                                        <p:tgtEl>
                                          <p:spTgt spid="106520"/>
                                        </p:tgtEl>
                                        <p:attrNameLst>
                                          <p:attrName>ppt_x</p:attrName>
                                        </p:attrNameLst>
                                      </p:cBhvr>
                                      <p:tavLst>
                                        <p:tav tm="0">
                                          <p:val>
                                            <p:fltVal val="0.5"/>
                                          </p:val>
                                        </p:tav>
                                        <p:tav tm="100000">
                                          <p:val>
                                            <p:strVal val="#ppt_x"/>
                                          </p:val>
                                        </p:tav>
                                      </p:tavLst>
                                    </p:anim>
                                    <p:anim calcmode="lin" valueType="num">
                                      <p:cBhvr>
                                        <p:cTn id="51" dur="500" fill="hold"/>
                                        <p:tgtEl>
                                          <p:spTgt spid="106520"/>
                                        </p:tgtEl>
                                        <p:attrNameLst>
                                          <p:attrName>ppt_y</p:attrName>
                                        </p:attrNameLst>
                                      </p:cBhvr>
                                      <p:tavLst>
                                        <p:tav tm="0">
                                          <p:val>
                                            <p:fltVal val="0.5"/>
                                          </p:val>
                                        </p:tav>
                                        <p:tav tm="100000">
                                          <p:val>
                                            <p:strVal val="#ppt_y"/>
                                          </p:val>
                                        </p:tav>
                                      </p:tavLst>
                                    </p:anim>
                                  </p:childTnLst>
                                </p:cTn>
                              </p:par>
                            </p:childTnLst>
                          </p:cTn>
                        </p:par>
                        <p:par>
                          <p:cTn id="52" fill="hold" nodeType="afterGroup">
                            <p:stCondLst>
                              <p:cond delay="500"/>
                            </p:stCondLst>
                            <p:childTnLst>
                              <p:par>
                                <p:cTn id="53" presetID="23" presetClass="entr" presetSubtype="528" fill="hold" grpId="0" nodeType="afterEffect">
                                  <p:stCondLst>
                                    <p:cond delay="100"/>
                                  </p:stCondLst>
                                  <p:childTnLst>
                                    <p:set>
                                      <p:cBhvr>
                                        <p:cTn id="54" dur="1" fill="hold">
                                          <p:stCondLst>
                                            <p:cond delay="0"/>
                                          </p:stCondLst>
                                        </p:cTn>
                                        <p:tgtEl>
                                          <p:spTgt spid="106505"/>
                                        </p:tgtEl>
                                        <p:attrNameLst>
                                          <p:attrName>style.visibility</p:attrName>
                                        </p:attrNameLst>
                                      </p:cBhvr>
                                      <p:to>
                                        <p:strVal val="visible"/>
                                      </p:to>
                                    </p:set>
                                    <p:anim calcmode="lin" valueType="num">
                                      <p:cBhvr>
                                        <p:cTn id="55" dur="500" fill="hold"/>
                                        <p:tgtEl>
                                          <p:spTgt spid="106505"/>
                                        </p:tgtEl>
                                        <p:attrNameLst>
                                          <p:attrName>ppt_w</p:attrName>
                                        </p:attrNameLst>
                                      </p:cBhvr>
                                      <p:tavLst>
                                        <p:tav tm="0">
                                          <p:val>
                                            <p:fltVal val="0"/>
                                          </p:val>
                                        </p:tav>
                                        <p:tav tm="100000">
                                          <p:val>
                                            <p:strVal val="#ppt_w"/>
                                          </p:val>
                                        </p:tav>
                                      </p:tavLst>
                                    </p:anim>
                                    <p:anim calcmode="lin" valueType="num">
                                      <p:cBhvr>
                                        <p:cTn id="56" dur="500" fill="hold"/>
                                        <p:tgtEl>
                                          <p:spTgt spid="106505"/>
                                        </p:tgtEl>
                                        <p:attrNameLst>
                                          <p:attrName>ppt_h</p:attrName>
                                        </p:attrNameLst>
                                      </p:cBhvr>
                                      <p:tavLst>
                                        <p:tav tm="0">
                                          <p:val>
                                            <p:fltVal val="0"/>
                                          </p:val>
                                        </p:tav>
                                        <p:tav tm="100000">
                                          <p:val>
                                            <p:strVal val="#ppt_h"/>
                                          </p:val>
                                        </p:tav>
                                      </p:tavLst>
                                    </p:anim>
                                    <p:anim calcmode="lin" valueType="num">
                                      <p:cBhvr>
                                        <p:cTn id="57" dur="500" fill="hold"/>
                                        <p:tgtEl>
                                          <p:spTgt spid="106505"/>
                                        </p:tgtEl>
                                        <p:attrNameLst>
                                          <p:attrName>ppt_x</p:attrName>
                                        </p:attrNameLst>
                                      </p:cBhvr>
                                      <p:tavLst>
                                        <p:tav tm="0">
                                          <p:val>
                                            <p:fltVal val="0.5"/>
                                          </p:val>
                                        </p:tav>
                                        <p:tav tm="100000">
                                          <p:val>
                                            <p:strVal val="#ppt_x"/>
                                          </p:val>
                                        </p:tav>
                                      </p:tavLst>
                                    </p:anim>
                                    <p:anim calcmode="lin" valueType="num">
                                      <p:cBhvr>
                                        <p:cTn id="58" dur="500" fill="hold"/>
                                        <p:tgtEl>
                                          <p:spTgt spid="106505"/>
                                        </p:tgtEl>
                                        <p:attrNameLst>
                                          <p:attrName>ppt_y</p:attrName>
                                        </p:attrNameLst>
                                      </p:cBhvr>
                                      <p:tavLst>
                                        <p:tav tm="0">
                                          <p:val>
                                            <p:fltVal val="0.5"/>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528" fill="hold" grpId="0" nodeType="clickEffect">
                                  <p:stCondLst>
                                    <p:cond delay="0"/>
                                  </p:stCondLst>
                                  <p:childTnLst>
                                    <p:set>
                                      <p:cBhvr>
                                        <p:cTn id="62" dur="1" fill="hold">
                                          <p:stCondLst>
                                            <p:cond delay="0"/>
                                          </p:stCondLst>
                                        </p:cTn>
                                        <p:tgtEl>
                                          <p:spTgt spid="106519"/>
                                        </p:tgtEl>
                                        <p:attrNameLst>
                                          <p:attrName>style.visibility</p:attrName>
                                        </p:attrNameLst>
                                      </p:cBhvr>
                                      <p:to>
                                        <p:strVal val="visible"/>
                                      </p:to>
                                    </p:set>
                                    <p:anim calcmode="lin" valueType="num">
                                      <p:cBhvr>
                                        <p:cTn id="63" dur="500" fill="hold"/>
                                        <p:tgtEl>
                                          <p:spTgt spid="106519"/>
                                        </p:tgtEl>
                                        <p:attrNameLst>
                                          <p:attrName>ppt_w</p:attrName>
                                        </p:attrNameLst>
                                      </p:cBhvr>
                                      <p:tavLst>
                                        <p:tav tm="0">
                                          <p:val>
                                            <p:fltVal val="0"/>
                                          </p:val>
                                        </p:tav>
                                        <p:tav tm="100000">
                                          <p:val>
                                            <p:strVal val="#ppt_w"/>
                                          </p:val>
                                        </p:tav>
                                      </p:tavLst>
                                    </p:anim>
                                    <p:anim calcmode="lin" valueType="num">
                                      <p:cBhvr>
                                        <p:cTn id="64" dur="500" fill="hold"/>
                                        <p:tgtEl>
                                          <p:spTgt spid="106519"/>
                                        </p:tgtEl>
                                        <p:attrNameLst>
                                          <p:attrName>ppt_h</p:attrName>
                                        </p:attrNameLst>
                                      </p:cBhvr>
                                      <p:tavLst>
                                        <p:tav tm="0">
                                          <p:val>
                                            <p:fltVal val="0"/>
                                          </p:val>
                                        </p:tav>
                                        <p:tav tm="100000">
                                          <p:val>
                                            <p:strVal val="#ppt_h"/>
                                          </p:val>
                                        </p:tav>
                                      </p:tavLst>
                                    </p:anim>
                                    <p:anim calcmode="lin" valueType="num">
                                      <p:cBhvr>
                                        <p:cTn id="65" dur="500" fill="hold"/>
                                        <p:tgtEl>
                                          <p:spTgt spid="106519"/>
                                        </p:tgtEl>
                                        <p:attrNameLst>
                                          <p:attrName>ppt_x</p:attrName>
                                        </p:attrNameLst>
                                      </p:cBhvr>
                                      <p:tavLst>
                                        <p:tav tm="0">
                                          <p:val>
                                            <p:fltVal val="0.5"/>
                                          </p:val>
                                        </p:tav>
                                        <p:tav tm="100000">
                                          <p:val>
                                            <p:strVal val="#ppt_x"/>
                                          </p:val>
                                        </p:tav>
                                      </p:tavLst>
                                    </p:anim>
                                    <p:anim calcmode="lin" valueType="num">
                                      <p:cBhvr>
                                        <p:cTn id="66" dur="500" fill="hold"/>
                                        <p:tgtEl>
                                          <p:spTgt spid="106519"/>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00"/>
                            </p:stCondLst>
                            <p:childTnLst>
                              <p:par>
                                <p:cTn id="68" presetID="23" presetClass="entr" presetSubtype="528" fill="hold" grpId="0" nodeType="afterEffect">
                                  <p:stCondLst>
                                    <p:cond delay="100"/>
                                  </p:stCondLst>
                                  <p:childTnLst>
                                    <p:set>
                                      <p:cBhvr>
                                        <p:cTn id="69" dur="1" fill="hold">
                                          <p:stCondLst>
                                            <p:cond delay="0"/>
                                          </p:stCondLst>
                                        </p:cTn>
                                        <p:tgtEl>
                                          <p:spTgt spid="106506"/>
                                        </p:tgtEl>
                                        <p:attrNameLst>
                                          <p:attrName>style.visibility</p:attrName>
                                        </p:attrNameLst>
                                      </p:cBhvr>
                                      <p:to>
                                        <p:strVal val="visible"/>
                                      </p:to>
                                    </p:set>
                                    <p:anim calcmode="lin" valueType="num">
                                      <p:cBhvr>
                                        <p:cTn id="70" dur="500" fill="hold"/>
                                        <p:tgtEl>
                                          <p:spTgt spid="106506"/>
                                        </p:tgtEl>
                                        <p:attrNameLst>
                                          <p:attrName>ppt_w</p:attrName>
                                        </p:attrNameLst>
                                      </p:cBhvr>
                                      <p:tavLst>
                                        <p:tav tm="0">
                                          <p:val>
                                            <p:fltVal val="0"/>
                                          </p:val>
                                        </p:tav>
                                        <p:tav tm="100000">
                                          <p:val>
                                            <p:strVal val="#ppt_w"/>
                                          </p:val>
                                        </p:tav>
                                      </p:tavLst>
                                    </p:anim>
                                    <p:anim calcmode="lin" valueType="num">
                                      <p:cBhvr>
                                        <p:cTn id="71" dur="500" fill="hold"/>
                                        <p:tgtEl>
                                          <p:spTgt spid="106506"/>
                                        </p:tgtEl>
                                        <p:attrNameLst>
                                          <p:attrName>ppt_h</p:attrName>
                                        </p:attrNameLst>
                                      </p:cBhvr>
                                      <p:tavLst>
                                        <p:tav tm="0">
                                          <p:val>
                                            <p:fltVal val="0"/>
                                          </p:val>
                                        </p:tav>
                                        <p:tav tm="100000">
                                          <p:val>
                                            <p:strVal val="#ppt_h"/>
                                          </p:val>
                                        </p:tav>
                                      </p:tavLst>
                                    </p:anim>
                                    <p:anim calcmode="lin" valueType="num">
                                      <p:cBhvr>
                                        <p:cTn id="72" dur="500" fill="hold"/>
                                        <p:tgtEl>
                                          <p:spTgt spid="106506"/>
                                        </p:tgtEl>
                                        <p:attrNameLst>
                                          <p:attrName>ppt_x</p:attrName>
                                        </p:attrNameLst>
                                      </p:cBhvr>
                                      <p:tavLst>
                                        <p:tav tm="0">
                                          <p:val>
                                            <p:fltVal val="0.5"/>
                                          </p:val>
                                        </p:tav>
                                        <p:tav tm="100000">
                                          <p:val>
                                            <p:strVal val="#ppt_x"/>
                                          </p:val>
                                        </p:tav>
                                      </p:tavLst>
                                    </p:anim>
                                    <p:anim calcmode="lin" valueType="num">
                                      <p:cBhvr>
                                        <p:cTn id="73" dur="500" fill="hold"/>
                                        <p:tgtEl>
                                          <p:spTgt spid="106506"/>
                                        </p:tgtEl>
                                        <p:attrNameLst>
                                          <p:attrName>ppt_y</p:attrName>
                                        </p:attrNameLst>
                                      </p:cBhvr>
                                      <p:tavLst>
                                        <p:tav tm="0">
                                          <p:val>
                                            <p:fltVal val="0.5"/>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3" presetClass="entr" presetSubtype="528" fill="hold" grpId="0" nodeType="clickEffect">
                                  <p:stCondLst>
                                    <p:cond delay="0"/>
                                  </p:stCondLst>
                                  <p:childTnLst>
                                    <p:set>
                                      <p:cBhvr>
                                        <p:cTn id="77" dur="1" fill="hold">
                                          <p:stCondLst>
                                            <p:cond delay="0"/>
                                          </p:stCondLst>
                                        </p:cTn>
                                        <p:tgtEl>
                                          <p:spTgt spid="106518"/>
                                        </p:tgtEl>
                                        <p:attrNameLst>
                                          <p:attrName>style.visibility</p:attrName>
                                        </p:attrNameLst>
                                      </p:cBhvr>
                                      <p:to>
                                        <p:strVal val="visible"/>
                                      </p:to>
                                    </p:set>
                                    <p:anim calcmode="lin" valueType="num">
                                      <p:cBhvr>
                                        <p:cTn id="78" dur="500" fill="hold"/>
                                        <p:tgtEl>
                                          <p:spTgt spid="106518"/>
                                        </p:tgtEl>
                                        <p:attrNameLst>
                                          <p:attrName>ppt_w</p:attrName>
                                        </p:attrNameLst>
                                      </p:cBhvr>
                                      <p:tavLst>
                                        <p:tav tm="0">
                                          <p:val>
                                            <p:fltVal val="0"/>
                                          </p:val>
                                        </p:tav>
                                        <p:tav tm="100000">
                                          <p:val>
                                            <p:strVal val="#ppt_w"/>
                                          </p:val>
                                        </p:tav>
                                      </p:tavLst>
                                    </p:anim>
                                    <p:anim calcmode="lin" valueType="num">
                                      <p:cBhvr>
                                        <p:cTn id="79" dur="500" fill="hold"/>
                                        <p:tgtEl>
                                          <p:spTgt spid="106518"/>
                                        </p:tgtEl>
                                        <p:attrNameLst>
                                          <p:attrName>ppt_h</p:attrName>
                                        </p:attrNameLst>
                                      </p:cBhvr>
                                      <p:tavLst>
                                        <p:tav tm="0">
                                          <p:val>
                                            <p:fltVal val="0"/>
                                          </p:val>
                                        </p:tav>
                                        <p:tav tm="100000">
                                          <p:val>
                                            <p:strVal val="#ppt_h"/>
                                          </p:val>
                                        </p:tav>
                                      </p:tavLst>
                                    </p:anim>
                                    <p:anim calcmode="lin" valueType="num">
                                      <p:cBhvr>
                                        <p:cTn id="80" dur="500" fill="hold"/>
                                        <p:tgtEl>
                                          <p:spTgt spid="106518"/>
                                        </p:tgtEl>
                                        <p:attrNameLst>
                                          <p:attrName>ppt_x</p:attrName>
                                        </p:attrNameLst>
                                      </p:cBhvr>
                                      <p:tavLst>
                                        <p:tav tm="0">
                                          <p:val>
                                            <p:fltVal val="0.5"/>
                                          </p:val>
                                        </p:tav>
                                        <p:tav tm="100000">
                                          <p:val>
                                            <p:strVal val="#ppt_x"/>
                                          </p:val>
                                        </p:tav>
                                      </p:tavLst>
                                    </p:anim>
                                    <p:anim calcmode="lin" valueType="num">
                                      <p:cBhvr>
                                        <p:cTn id="81" dur="500" fill="hold"/>
                                        <p:tgtEl>
                                          <p:spTgt spid="106518"/>
                                        </p:tgtEl>
                                        <p:attrNameLst>
                                          <p:attrName>ppt_y</p:attrName>
                                        </p:attrNameLst>
                                      </p:cBhvr>
                                      <p:tavLst>
                                        <p:tav tm="0">
                                          <p:val>
                                            <p:fltVal val="0.5"/>
                                          </p:val>
                                        </p:tav>
                                        <p:tav tm="100000">
                                          <p:val>
                                            <p:strVal val="#ppt_y"/>
                                          </p:val>
                                        </p:tav>
                                      </p:tavLst>
                                    </p:anim>
                                  </p:childTnLst>
                                </p:cTn>
                              </p:par>
                            </p:childTnLst>
                          </p:cTn>
                        </p:par>
                        <p:par>
                          <p:cTn id="82" fill="hold" nodeType="afterGroup">
                            <p:stCondLst>
                              <p:cond delay="500"/>
                            </p:stCondLst>
                            <p:childTnLst>
                              <p:par>
                                <p:cTn id="83" presetID="23" presetClass="entr" presetSubtype="528" fill="hold" grpId="0" nodeType="afterEffect">
                                  <p:stCondLst>
                                    <p:cond delay="100"/>
                                  </p:stCondLst>
                                  <p:childTnLst>
                                    <p:set>
                                      <p:cBhvr>
                                        <p:cTn id="84" dur="1" fill="hold">
                                          <p:stCondLst>
                                            <p:cond delay="0"/>
                                          </p:stCondLst>
                                        </p:cTn>
                                        <p:tgtEl>
                                          <p:spTgt spid="106507"/>
                                        </p:tgtEl>
                                        <p:attrNameLst>
                                          <p:attrName>style.visibility</p:attrName>
                                        </p:attrNameLst>
                                      </p:cBhvr>
                                      <p:to>
                                        <p:strVal val="visible"/>
                                      </p:to>
                                    </p:set>
                                    <p:anim calcmode="lin" valueType="num">
                                      <p:cBhvr>
                                        <p:cTn id="85" dur="500" fill="hold"/>
                                        <p:tgtEl>
                                          <p:spTgt spid="106507"/>
                                        </p:tgtEl>
                                        <p:attrNameLst>
                                          <p:attrName>ppt_w</p:attrName>
                                        </p:attrNameLst>
                                      </p:cBhvr>
                                      <p:tavLst>
                                        <p:tav tm="0">
                                          <p:val>
                                            <p:fltVal val="0"/>
                                          </p:val>
                                        </p:tav>
                                        <p:tav tm="100000">
                                          <p:val>
                                            <p:strVal val="#ppt_w"/>
                                          </p:val>
                                        </p:tav>
                                      </p:tavLst>
                                    </p:anim>
                                    <p:anim calcmode="lin" valueType="num">
                                      <p:cBhvr>
                                        <p:cTn id="86" dur="500" fill="hold"/>
                                        <p:tgtEl>
                                          <p:spTgt spid="106507"/>
                                        </p:tgtEl>
                                        <p:attrNameLst>
                                          <p:attrName>ppt_h</p:attrName>
                                        </p:attrNameLst>
                                      </p:cBhvr>
                                      <p:tavLst>
                                        <p:tav tm="0">
                                          <p:val>
                                            <p:fltVal val="0"/>
                                          </p:val>
                                        </p:tav>
                                        <p:tav tm="100000">
                                          <p:val>
                                            <p:strVal val="#ppt_h"/>
                                          </p:val>
                                        </p:tav>
                                      </p:tavLst>
                                    </p:anim>
                                    <p:anim calcmode="lin" valueType="num">
                                      <p:cBhvr>
                                        <p:cTn id="87" dur="500" fill="hold"/>
                                        <p:tgtEl>
                                          <p:spTgt spid="106507"/>
                                        </p:tgtEl>
                                        <p:attrNameLst>
                                          <p:attrName>ppt_x</p:attrName>
                                        </p:attrNameLst>
                                      </p:cBhvr>
                                      <p:tavLst>
                                        <p:tav tm="0">
                                          <p:val>
                                            <p:fltVal val="0.5"/>
                                          </p:val>
                                        </p:tav>
                                        <p:tav tm="100000">
                                          <p:val>
                                            <p:strVal val="#ppt_x"/>
                                          </p:val>
                                        </p:tav>
                                      </p:tavLst>
                                    </p:anim>
                                    <p:anim calcmode="lin" valueType="num">
                                      <p:cBhvr>
                                        <p:cTn id="88" dur="500" fill="hold"/>
                                        <p:tgtEl>
                                          <p:spTgt spid="10650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8" grpId="0" build="p" autoUpdateAnimBg="0"/>
      <p:bldP spid="106509" grpId="0" build="p" autoUpdateAnimBg="0"/>
      <p:bldP spid="106510" grpId="0" build="p" autoUpdateAnimBg="0"/>
      <p:bldP spid="106511" grpId="0" build="p" autoUpdateAnimBg="0"/>
      <p:bldP spid="106498" grpId="0" animBg="1" autoUpdateAnimBg="0"/>
      <p:bldP spid="106504" grpId="0" animBg="1" autoUpdateAnimBg="0"/>
      <p:bldP spid="106505" grpId="0" animBg="1"/>
      <p:bldP spid="106506" grpId="0" animBg="1"/>
      <p:bldP spid="106507" grpId="0" animBg="1"/>
      <p:bldP spid="106518" grpId="0" autoUpdateAnimBg="0"/>
      <p:bldP spid="106519" grpId="0" autoUpdateAnimBg="0"/>
      <p:bldP spid="106520" grpId="0" autoUpdateAnimBg="0"/>
      <p:bldP spid="106521"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07" charset="0"/>
              </a:rPr>
              <a:t>7</a:t>
            </a:r>
          </a:p>
        </p:txBody>
      </p:sp>
      <p:sp>
        <p:nvSpPr>
          <p:cNvPr id="37891" name="Line 3"/>
          <p:cNvSpPr>
            <a:spLocks noChangeShapeType="1"/>
          </p:cNvSpPr>
          <p:nvPr/>
        </p:nvSpPr>
        <p:spPr bwMode="auto">
          <a:xfrm>
            <a:off x="889000" y="8509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7892" name="Rectangle 4"/>
          <p:cNvSpPr>
            <a:spLocks noChangeArrowheads="1"/>
          </p:cNvSpPr>
          <p:nvPr/>
        </p:nvSpPr>
        <p:spPr bwMode="auto">
          <a:xfrm>
            <a:off x="2266950" y="958850"/>
            <a:ext cx="4557713" cy="5121275"/>
          </a:xfrm>
          <a:prstGeom prst="rect">
            <a:avLst/>
          </a:prstGeom>
          <a:noFill/>
          <a:ln w="12700">
            <a:noFill/>
            <a:miter lim="800000"/>
            <a:headEnd/>
            <a:tailEnd/>
          </a:ln>
          <a:effectLst/>
        </p:spPr>
        <p:txBody>
          <a:bodyPr wrap="none" lIns="90487" tIns="44450" rIns="90487" bIns="44450">
            <a:spAutoFit/>
          </a:bodyPr>
          <a:lstStyle/>
          <a:p>
            <a:pPr algn="ctr" eaLnBrk="0" hangingPunct="0">
              <a:defRPr/>
            </a:pPr>
            <a:r>
              <a:rPr lang="en-US" sz="6600" b="1" dirty="0">
                <a:solidFill>
                  <a:srgbClr val="F6FE0A"/>
                </a:solidFill>
                <a:effectLst>
                  <a:outerShdw dist="63500" dir="2700000" algn="tl" rotWithShape="0">
                    <a:srgbClr val="000000"/>
                  </a:outerShdw>
                </a:effectLst>
                <a:latin typeface="Arial" charset="0"/>
              </a:rPr>
              <a:t>CREATION</a:t>
            </a:r>
          </a:p>
          <a:p>
            <a:pPr algn="ctr" eaLnBrk="0" hangingPunct="0">
              <a:defRPr/>
            </a:pPr>
            <a:r>
              <a:rPr lang="en-US" sz="6600" b="1" dirty="0">
                <a:solidFill>
                  <a:srgbClr val="FFFFFF"/>
                </a:solidFill>
                <a:effectLst>
                  <a:outerShdw dist="63500" dir="2700000" algn="tl" rotWithShape="0">
                    <a:srgbClr val="000000"/>
                  </a:outerShdw>
                </a:effectLst>
                <a:latin typeface="Arial" charset="0"/>
              </a:rPr>
              <a:t>A</a:t>
            </a:r>
            <a:r>
              <a:rPr lang="en-US" sz="6600" b="1" dirty="0">
                <a:solidFill>
                  <a:srgbClr val="FF5008"/>
                </a:solidFill>
                <a:effectLst>
                  <a:outerShdw dist="63500" dir="2700000" algn="tl" rotWithShape="0">
                    <a:srgbClr val="000000"/>
                  </a:outerShdw>
                </a:effectLst>
                <a:latin typeface="Arial" charset="0"/>
              </a:rPr>
              <a:t>BRAHAM</a:t>
            </a:r>
          </a:p>
          <a:p>
            <a:pPr algn="ctr" eaLnBrk="0" hangingPunct="0">
              <a:defRPr/>
            </a:pPr>
            <a:r>
              <a:rPr lang="en-US" sz="6600" b="1" dirty="0">
                <a:solidFill>
                  <a:srgbClr val="FFFFFF"/>
                </a:solidFill>
                <a:effectLst>
                  <a:outerShdw dist="63500" dir="2700000" algn="tl" rotWithShape="0">
                    <a:srgbClr val="000000"/>
                  </a:outerShdw>
                </a:effectLst>
                <a:latin typeface="Arial" charset="0"/>
              </a:rPr>
              <a:t>J</a:t>
            </a:r>
            <a:r>
              <a:rPr lang="en-US" sz="6600" b="1" dirty="0">
                <a:solidFill>
                  <a:srgbClr val="FF5008"/>
                </a:solidFill>
                <a:effectLst>
                  <a:outerShdw dist="63500" dir="2700000" algn="tl" rotWithShape="0">
                    <a:srgbClr val="000000"/>
                  </a:outerShdw>
                </a:effectLst>
                <a:latin typeface="Arial" charset="0"/>
              </a:rPr>
              <a:t>OSEPH</a:t>
            </a:r>
          </a:p>
          <a:p>
            <a:pPr algn="ctr" eaLnBrk="0" hangingPunct="0">
              <a:defRPr/>
            </a:pPr>
            <a:r>
              <a:rPr lang="en-US" sz="6600" b="1" dirty="0">
                <a:solidFill>
                  <a:srgbClr val="FFFFFF"/>
                </a:solidFill>
                <a:effectLst>
                  <a:outerShdw dist="63500" dir="2700000" algn="tl" rotWithShape="0">
                    <a:srgbClr val="000000"/>
                  </a:outerShdw>
                </a:effectLst>
                <a:latin typeface="Arial" charset="0"/>
              </a:rPr>
              <a:t>M</a:t>
            </a:r>
            <a:r>
              <a:rPr lang="en-US" sz="6600" b="1" dirty="0">
                <a:solidFill>
                  <a:srgbClr val="FF5008"/>
                </a:solidFill>
                <a:effectLst>
                  <a:outerShdw dist="63500" dir="2700000" algn="tl" rotWithShape="0">
                    <a:srgbClr val="000000"/>
                  </a:outerShdw>
                </a:effectLst>
                <a:latin typeface="Arial" charset="0"/>
              </a:rPr>
              <a:t>OSES</a:t>
            </a:r>
          </a:p>
          <a:p>
            <a:pPr algn="ctr" eaLnBrk="0" hangingPunct="0">
              <a:defRPr/>
            </a:pPr>
            <a:r>
              <a:rPr lang="en-US" sz="6600" b="1" dirty="0">
                <a:solidFill>
                  <a:srgbClr val="FFFFFF"/>
                </a:solidFill>
                <a:effectLst>
                  <a:outerShdw dist="63500" dir="2700000" algn="tl" rotWithShape="0">
                    <a:srgbClr val="000000"/>
                  </a:outerShdw>
                </a:effectLst>
                <a:latin typeface="Arial" charset="0"/>
              </a:rPr>
              <a:t>J</a:t>
            </a:r>
            <a:r>
              <a:rPr lang="en-US" sz="6600" b="1" dirty="0">
                <a:solidFill>
                  <a:srgbClr val="FF5008"/>
                </a:solidFill>
                <a:effectLst>
                  <a:outerShdw dist="63500" dir="2700000" algn="tl" rotWithShape="0">
                    <a:srgbClr val="000000"/>
                  </a:outerShdw>
                </a:effectLst>
                <a:latin typeface="Arial" charset="0"/>
              </a:rPr>
              <a:t>OSHUA</a:t>
            </a:r>
          </a:p>
        </p:txBody>
      </p:sp>
      <p:sp>
        <p:nvSpPr>
          <p:cNvPr id="464900" name="Text Box 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64901" name="Text Box 9"/>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64902" name="Text Box 10"/>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1400" b="1">
              <a:solidFill>
                <a:srgbClr val="FFFFFF"/>
              </a:solidFill>
              <a:latin typeface="Arial" charset="0"/>
            </a:endParaRPr>
          </a:p>
        </p:txBody>
      </p:sp>
      <p:sp>
        <p:nvSpPr>
          <p:cNvPr id="464903" name="Text Box 11"/>
          <p:cNvSpPr txBox="1">
            <a:spLocks noChangeArrowheads="1"/>
          </p:cNvSpPr>
          <p:nvPr/>
        </p:nvSpPr>
        <p:spPr bwMode="auto">
          <a:xfrm>
            <a:off x="8085138" y="6510338"/>
            <a:ext cx="328612"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51</a:t>
            </a:r>
          </a:p>
        </p:txBody>
      </p:sp>
      <p:sp>
        <p:nvSpPr>
          <p:cNvPr id="464904" name="Text Box 12"/>
          <p:cNvSpPr txBox="1">
            <a:spLocks noChangeArrowheads="1"/>
          </p:cNvSpPr>
          <p:nvPr/>
        </p:nvSpPr>
        <p:spPr bwMode="auto">
          <a:xfrm>
            <a:off x="8740775"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5</a:t>
            </a:r>
          </a:p>
        </p:txBody>
      </p:sp>
      <p:sp>
        <p:nvSpPr>
          <p:cNvPr id="464905" name="Text Box 14"/>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8-14</a:t>
            </a:r>
          </a:p>
        </p:txBody>
      </p:sp>
      <p:sp>
        <p:nvSpPr>
          <p:cNvPr id="2" name="Title 1"/>
          <p:cNvSpPr>
            <a:spLocks noGrp="1"/>
          </p:cNvSpPr>
          <p:nvPr>
            <p:ph type="title" idx="4294967295"/>
          </p:nvPr>
        </p:nvSpPr>
        <p:spPr>
          <a:xfrm>
            <a:off x="9144000" y="1184275"/>
            <a:ext cx="2239963" cy="3346450"/>
          </a:xfrm>
          <a:prstGeom prst="rect">
            <a:avLst/>
          </a:prstGeom>
        </p:spPr>
        <p:txBody>
          <a:bodyPr/>
          <a:lstStyle/>
          <a:p>
            <a:pPr>
              <a:defRPr/>
            </a:pPr>
            <a:r>
              <a:rPr lang="en-US" dirty="0"/>
              <a:t>Creation to Joshua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Effect transition="in" filter="box(out)">
                                      <p:cBhvr>
                                        <p:cTn id="7" dur="500"/>
                                        <p:tgtEl>
                                          <p:spTgt spid="378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7892">
                                            <p:txEl>
                                              <p:pRg st="1" end="1"/>
                                            </p:txEl>
                                          </p:spTgt>
                                        </p:tgtEl>
                                        <p:attrNameLst>
                                          <p:attrName>style.visibility</p:attrName>
                                        </p:attrNameLst>
                                      </p:cBhvr>
                                      <p:to>
                                        <p:strVal val="visible"/>
                                      </p:to>
                                    </p:set>
                                    <p:animEffect transition="in" filter="box(out)">
                                      <p:cBhvr>
                                        <p:cTn id="12" dur="500"/>
                                        <p:tgtEl>
                                          <p:spTgt spid="3789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7892">
                                            <p:txEl>
                                              <p:pRg st="2" end="2"/>
                                            </p:txEl>
                                          </p:spTgt>
                                        </p:tgtEl>
                                        <p:attrNameLst>
                                          <p:attrName>style.visibility</p:attrName>
                                        </p:attrNameLst>
                                      </p:cBhvr>
                                      <p:to>
                                        <p:strVal val="visible"/>
                                      </p:to>
                                    </p:set>
                                    <p:animEffect transition="in" filter="box(out)">
                                      <p:cBhvr>
                                        <p:cTn id="17" dur="500"/>
                                        <p:tgtEl>
                                          <p:spTgt spid="3789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37892">
                                            <p:txEl>
                                              <p:pRg st="3" end="3"/>
                                            </p:txEl>
                                          </p:spTgt>
                                        </p:tgtEl>
                                        <p:attrNameLst>
                                          <p:attrName>style.visibility</p:attrName>
                                        </p:attrNameLst>
                                      </p:cBhvr>
                                      <p:to>
                                        <p:strVal val="visible"/>
                                      </p:to>
                                    </p:set>
                                    <p:animEffect transition="in" filter="box(out)">
                                      <p:cBhvr>
                                        <p:cTn id="22" dur="500"/>
                                        <p:tgtEl>
                                          <p:spTgt spid="3789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37892">
                                            <p:txEl>
                                              <p:pRg st="4" end="4"/>
                                            </p:txEl>
                                          </p:spTgt>
                                        </p:tgtEl>
                                        <p:attrNameLst>
                                          <p:attrName>style.visibility</p:attrName>
                                        </p:attrNameLst>
                                      </p:cBhvr>
                                      <p:to>
                                        <p:strVal val="visible"/>
                                      </p:to>
                                    </p:set>
                                    <p:animEffect transition="in" filter="box(out)">
                                      <p:cBhvr>
                                        <p:cTn id="27" dur="500"/>
                                        <p:tgtEl>
                                          <p:spTgt spid="3789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a:solidFill>
                  <a:srgbClr val="FAFD00"/>
                </a:solidFill>
                <a:latin typeface="Times" charset="0"/>
                <a:ea typeface="ＭＳ Ｐゴシック" charset="0"/>
                <a:cs typeface="ＭＳ Ｐゴシック" charset="0"/>
              </a:rPr>
              <a:t>5 Key Words or Phrases:</a:t>
            </a:r>
          </a:p>
        </p:txBody>
      </p:sp>
      <p:sp>
        <p:nvSpPr>
          <p:cNvPr id="132099"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07" charset="0"/>
              </a:rPr>
              <a:t>7</a:t>
            </a:r>
          </a:p>
        </p:txBody>
      </p:sp>
      <p:sp>
        <p:nvSpPr>
          <p:cNvPr id="132100" name="Line 4"/>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466948" name="Text Box 22"/>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66949" name="Text Box 24"/>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 </a:t>
            </a:r>
          </a:p>
        </p:txBody>
      </p:sp>
      <p:sp>
        <p:nvSpPr>
          <p:cNvPr id="466950" name="Text Box 25"/>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1400" b="1">
              <a:solidFill>
                <a:srgbClr val="FFFFFF"/>
              </a:solidFill>
              <a:latin typeface="Arial" charset="0"/>
            </a:endParaRPr>
          </a:p>
        </p:txBody>
      </p:sp>
      <p:sp>
        <p:nvSpPr>
          <p:cNvPr id="466951" name="Text Box 26"/>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52</a:t>
            </a:r>
          </a:p>
        </p:txBody>
      </p:sp>
      <p:sp>
        <p:nvSpPr>
          <p:cNvPr id="466952" name="Text Box 28"/>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8-14</a:t>
            </a:r>
          </a:p>
        </p:txBody>
      </p:sp>
      <p:grpSp>
        <p:nvGrpSpPr>
          <p:cNvPr id="466953" name="Group 30"/>
          <p:cNvGrpSpPr>
            <a:grpSpLocks/>
          </p:cNvGrpSpPr>
          <p:nvPr/>
        </p:nvGrpSpPr>
        <p:grpSpPr bwMode="auto">
          <a:xfrm>
            <a:off x="2171700" y="5046663"/>
            <a:ext cx="4338638" cy="1006475"/>
            <a:chOff x="1368" y="3179"/>
            <a:chExt cx="2733" cy="634"/>
          </a:xfrm>
        </p:grpSpPr>
        <p:sp>
          <p:nvSpPr>
            <p:cNvPr id="132127" name="Text Box 31"/>
            <p:cNvSpPr txBox="1">
              <a:spLocks noChangeArrowheads="1"/>
            </p:cNvSpPr>
            <p:nvPr/>
          </p:nvSpPr>
          <p:spPr bwMode="auto">
            <a:xfrm>
              <a:off x="1808" y="3179"/>
              <a:ext cx="2293"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6000" b="1">
                  <a:solidFill>
                    <a:srgbClr val="FFFFFF"/>
                  </a:solidFill>
                  <a:effectLst>
                    <a:outerShdw blurRad="38100" dist="38100" dir="2700000" algn="tl">
                      <a:srgbClr val="000000"/>
                    </a:outerShdw>
                  </a:effectLst>
                </a:rPr>
                <a:t>J</a:t>
              </a:r>
              <a:r>
                <a:rPr lang="en-US" sz="4800" b="1">
                  <a:solidFill>
                    <a:srgbClr val="FFFFF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JESUS</a:t>
              </a:r>
              <a:endParaRPr lang="en-US" sz="4800" b="1">
                <a:effectLst>
                  <a:outerShdw blurRad="38100" dist="38100" dir="2700000" algn="tl">
                    <a:srgbClr val="000000"/>
                  </a:outerShdw>
                </a:effectLst>
              </a:endParaRPr>
            </a:p>
          </p:txBody>
        </p:sp>
        <p:sp>
          <p:nvSpPr>
            <p:cNvPr id="132128" name="AutoShape 32"/>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grpSp>
        <p:nvGrpSpPr>
          <p:cNvPr id="466954" name="Group 33"/>
          <p:cNvGrpSpPr>
            <a:grpSpLocks/>
          </p:cNvGrpSpPr>
          <p:nvPr/>
        </p:nvGrpSpPr>
        <p:grpSpPr bwMode="auto">
          <a:xfrm>
            <a:off x="2147888" y="4081463"/>
            <a:ext cx="5021262" cy="1006475"/>
            <a:chOff x="1353" y="2571"/>
            <a:chExt cx="3163" cy="634"/>
          </a:xfrm>
        </p:grpSpPr>
        <p:sp>
          <p:nvSpPr>
            <p:cNvPr id="132130" name="Text Box 34"/>
            <p:cNvSpPr txBox="1">
              <a:spLocks noChangeArrowheads="1"/>
            </p:cNvSpPr>
            <p:nvPr/>
          </p:nvSpPr>
          <p:spPr bwMode="auto">
            <a:xfrm>
              <a:off x="1765" y="2571"/>
              <a:ext cx="2751"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6000" b="1">
                  <a:solidFill>
                    <a:srgbClr val="114FFB"/>
                  </a:solidFill>
                  <a:effectLst>
                    <a:outerShdw blurRad="38100" dist="38100" dir="2700000" algn="tl">
                      <a:srgbClr val="000000"/>
                    </a:outerShdw>
                  </a:effectLst>
                </a:rPr>
                <a:t>S</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SILENCE</a:t>
              </a:r>
              <a:endParaRPr lang="en-US" sz="4800" b="1">
                <a:effectLst>
                  <a:outerShdw blurRad="38100" dist="38100" dir="2700000" algn="tl">
                    <a:srgbClr val="000000"/>
                  </a:outerShdw>
                </a:effectLst>
              </a:endParaRPr>
            </a:p>
          </p:txBody>
        </p:sp>
        <p:sp>
          <p:nvSpPr>
            <p:cNvPr id="132131" name="AutoShape 35"/>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grpSp>
        <p:nvGrpSpPr>
          <p:cNvPr id="466955" name="Group 36"/>
          <p:cNvGrpSpPr>
            <a:grpSpLocks/>
          </p:cNvGrpSpPr>
          <p:nvPr/>
        </p:nvGrpSpPr>
        <p:grpSpPr bwMode="auto">
          <a:xfrm>
            <a:off x="2184400" y="3190875"/>
            <a:ext cx="5586413" cy="1006475"/>
            <a:chOff x="1376" y="2010"/>
            <a:chExt cx="3519" cy="634"/>
          </a:xfrm>
        </p:grpSpPr>
        <p:sp>
          <p:nvSpPr>
            <p:cNvPr id="132133" name="Text Box 37"/>
            <p:cNvSpPr txBox="1">
              <a:spLocks noChangeArrowheads="1"/>
            </p:cNvSpPr>
            <p:nvPr/>
          </p:nvSpPr>
          <p:spPr bwMode="auto">
            <a:xfrm>
              <a:off x="1813" y="2010"/>
              <a:ext cx="3082"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6000" b="1">
                  <a:solidFill>
                    <a:srgbClr val="07DD3A"/>
                  </a:solidFill>
                  <a:effectLst>
                    <a:outerShdw blurRad="38100" dist="38100" dir="2700000" algn="tl">
                      <a:srgbClr val="000000"/>
                    </a:outerShdw>
                  </a:effectLst>
                </a:rPr>
                <a:t>3</a:t>
              </a:r>
              <a:r>
                <a:rPr lang="en-US" sz="4800" b="1">
                  <a:solidFill>
                    <a:srgbClr val="07DD3A"/>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SOCIETIES</a:t>
              </a:r>
              <a:endParaRPr lang="en-US" sz="4800" b="1">
                <a:effectLst>
                  <a:outerShdw blurRad="38100" dist="38100" dir="2700000" algn="tl">
                    <a:srgbClr val="000000"/>
                  </a:outerShdw>
                </a:effectLst>
              </a:endParaRPr>
            </a:p>
          </p:txBody>
        </p:sp>
        <p:sp>
          <p:nvSpPr>
            <p:cNvPr id="132134" name="AutoShape 38"/>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grpSp>
        <p:nvGrpSpPr>
          <p:cNvPr id="466956" name="Group 39"/>
          <p:cNvGrpSpPr>
            <a:grpSpLocks/>
          </p:cNvGrpSpPr>
          <p:nvPr/>
        </p:nvGrpSpPr>
        <p:grpSpPr bwMode="auto">
          <a:xfrm>
            <a:off x="2184400" y="2332038"/>
            <a:ext cx="4816475" cy="1006475"/>
            <a:chOff x="1376" y="1469"/>
            <a:chExt cx="3034" cy="634"/>
          </a:xfrm>
        </p:grpSpPr>
        <p:sp>
          <p:nvSpPr>
            <p:cNvPr id="132136" name="Text Box 40"/>
            <p:cNvSpPr txBox="1">
              <a:spLocks noChangeArrowheads="1"/>
            </p:cNvSpPr>
            <p:nvPr/>
          </p:nvSpPr>
          <p:spPr bwMode="auto">
            <a:xfrm>
              <a:off x="1818" y="1469"/>
              <a:ext cx="2592"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6000" b="1">
                  <a:solidFill>
                    <a:srgbClr val="EA304F"/>
                  </a:solidFill>
                  <a:effectLst>
                    <a:outerShdw blurRad="38100" dist="38100" dir="2700000" algn="tl">
                      <a:srgbClr val="000000"/>
                    </a:outerShdw>
                  </a:effectLst>
                </a:rPr>
                <a:t>4</a:t>
              </a:r>
              <a:r>
                <a:rPr lang="en-US" sz="4800" b="1">
                  <a:solidFill>
                    <a:srgbClr val="EA304F"/>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PEOPLE</a:t>
              </a:r>
              <a:endParaRPr lang="en-US" sz="4800" b="1">
                <a:effectLst>
                  <a:outerShdw blurRad="38100" dist="38100" dir="2700000" algn="tl">
                    <a:srgbClr val="000000"/>
                  </a:outerShdw>
                </a:effectLst>
              </a:endParaRPr>
            </a:p>
          </p:txBody>
        </p:sp>
        <p:sp>
          <p:nvSpPr>
            <p:cNvPr id="132137" name="AutoShape 41"/>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grpSp>
        <p:nvGrpSpPr>
          <p:cNvPr id="466957" name="Group 42"/>
          <p:cNvGrpSpPr>
            <a:grpSpLocks/>
          </p:cNvGrpSpPr>
          <p:nvPr/>
        </p:nvGrpSpPr>
        <p:grpSpPr bwMode="auto">
          <a:xfrm>
            <a:off x="2159000" y="1489075"/>
            <a:ext cx="5549900" cy="914400"/>
            <a:chOff x="1360" y="938"/>
            <a:chExt cx="3496" cy="576"/>
          </a:xfrm>
        </p:grpSpPr>
        <p:sp>
          <p:nvSpPr>
            <p:cNvPr id="132139" name="Text Box 43"/>
            <p:cNvSpPr txBox="1">
              <a:spLocks noChangeArrowheads="1"/>
            </p:cNvSpPr>
            <p:nvPr/>
          </p:nvSpPr>
          <p:spPr bwMode="auto">
            <a:xfrm>
              <a:off x="1772" y="938"/>
              <a:ext cx="3084" cy="576"/>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5400" b="1">
                  <a:solidFill>
                    <a:srgbClr val="EDF636"/>
                  </a:solidFill>
                  <a:effectLst>
                    <a:outerShdw blurRad="38100" dist="38100" dir="2700000" algn="tl">
                      <a:srgbClr val="000000"/>
                    </a:outerShdw>
                  </a:effectLst>
                </a:rPr>
                <a:t>C</a:t>
              </a:r>
              <a:r>
                <a:rPr lang="en-US" sz="4800" b="1">
                  <a:solidFill>
                    <a:srgbClr val="EDF636"/>
                  </a:solidFill>
                  <a:effectLst>
                    <a:outerShdw blurRad="38100" dist="38100" dir="2700000" algn="tl">
                      <a:srgbClr val="000000"/>
                    </a:outerShdw>
                  </a:effectLst>
                </a:rPr>
                <a:t> </a:t>
              </a:r>
              <a:r>
                <a:rPr lang="en-US" sz="4800" b="1">
                  <a:effectLst>
                    <a:outerShdw blurRad="38100" dist="38100" dir="2700000" algn="tl">
                      <a:srgbClr val="000000"/>
                    </a:outerShdw>
                  </a:effectLst>
                </a:rPr>
                <a:t> </a:t>
              </a:r>
              <a:r>
                <a:rPr lang="en-US" sz="4800" b="1">
                  <a:solidFill>
                    <a:srgbClr val="EDF636"/>
                  </a:solidFill>
                  <a:effectLst>
                    <a:outerShdw blurRad="38100" dist="38100" dir="2700000" algn="tl">
                      <a:srgbClr val="000000"/>
                    </a:outerShdw>
                  </a:effectLst>
                </a:rPr>
                <a:t>=  CREATION</a:t>
              </a:r>
              <a:endParaRPr lang="en-US" sz="4800" b="1">
                <a:effectLst>
                  <a:outerShdw blurRad="38100" dist="38100" dir="2700000" algn="tl">
                    <a:srgbClr val="000000"/>
                  </a:outerShdw>
                </a:effectLst>
              </a:endParaRPr>
            </a:p>
          </p:txBody>
        </p:sp>
        <p:sp>
          <p:nvSpPr>
            <p:cNvPr id="132140" name="AutoShape 44"/>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grpSp>
      <p:sp>
        <p:nvSpPr>
          <p:cNvPr id="132125" name="Oval 29"/>
          <p:cNvSpPr>
            <a:spLocks noChangeArrowheads="1"/>
          </p:cNvSpPr>
          <p:nvPr/>
        </p:nvSpPr>
        <p:spPr bwMode="auto">
          <a:xfrm>
            <a:off x="1760538" y="3155950"/>
            <a:ext cx="6311900" cy="1127125"/>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2125"/>
                                        </p:tgtEl>
                                        <p:attrNameLst>
                                          <p:attrName>style.visibility</p:attrName>
                                        </p:attrNameLst>
                                      </p:cBhvr>
                                      <p:to>
                                        <p:strVal val="visible"/>
                                      </p:to>
                                    </p:set>
                                    <p:animEffect transition="in" filter="fade">
                                      <p:cBhvr>
                                        <p:cTn id="7" dur="1000"/>
                                        <p:tgtEl>
                                          <p:spTgt spid="132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2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Freeform 3"/>
          <p:cNvSpPr>
            <a:spLocks/>
          </p:cNvSpPr>
          <p:nvPr/>
        </p:nvSpPr>
        <p:spPr bwMode="auto">
          <a:xfrm>
            <a:off x="4648200" y="1066800"/>
            <a:ext cx="1373188" cy="801688"/>
          </a:xfrm>
          <a:custGeom>
            <a:avLst/>
            <a:gdLst>
              <a:gd name="T0" fmla="*/ 2147483647 w 865"/>
              <a:gd name="T1" fmla="*/ 0 h 505"/>
              <a:gd name="T2" fmla="*/ 2147483647 w 865"/>
              <a:gd name="T3" fmla="*/ 2147483647 h 505"/>
              <a:gd name="T4" fmla="*/ 2147483647 w 865"/>
              <a:gd name="T5" fmla="*/ 2147483647 h 505"/>
              <a:gd name="T6" fmla="*/ 2147483647 w 865"/>
              <a:gd name="T7" fmla="*/ 2147483647 h 505"/>
              <a:gd name="T8" fmla="*/ 2147483647 w 865"/>
              <a:gd name="T9" fmla="*/ 2147483647 h 505"/>
              <a:gd name="T10" fmla="*/ 2147483647 w 865"/>
              <a:gd name="T11" fmla="*/ 2147483647 h 505"/>
              <a:gd name="T12" fmla="*/ 2147483647 w 865"/>
              <a:gd name="T13" fmla="*/ 2147483647 h 505"/>
              <a:gd name="T14" fmla="*/ 2147483647 w 865"/>
              <a:gd name="T15" fmla="*/ 2147483647 h 505"/>
              <a:gd name="T16" fmla="*/ 2147483647 w 865"/>
              <a:gd name="T17" fmla="*/ 2147483647 h 505"/>
              <a:gd name="T18" fmla="*/ 2147483647 w 865"/>
              <a:gd name="T19" fmla="*/ 2147483647 h 505"/>
              <a:gd name="T20" fmla="*/ 2147483647 w 865"/>
              <a:gd name="T21" fmla="*/ 2147483647 h 505"/>
              <a:gd name="T22" fmla="*/ 2147483647 w 865"/>
              <a:gd name="T23" fmla="*/ 2147483647 h 505"/>
              <a:gd name="T24" fmla="*/ 2147483647 w 865"/>
              <a:gd name="T25" fmla="*/ 2147483647 h 505"/>
              <a:gd name="T26" fmla="*/ 2147483647 w 865"/>
              <a:gd name="T27" fmla="*/ 2147483647 h 505"/>
              <a:gd name="T28" fmla="*/ 2147483647 w 865"/>
              <a:gd name="T29" fmla="*/ 2147483647 h 505"/>
              <a:gd name="T30" fmla="*/ 2147483647 w 865"/>
              <a:gd name="T31" fmla="*/ 2147483647 h 505"/>
              <a:gd name="T32" fmla="*/ 2147483647 w 865"/>
              <a:gd name="T33" fmla="*/ 2147483647 h 505"/>
              <a:gd name="T34" fmla="*/ 2147483647 w 865"/>
              <a:gd name="T35" fmla="*/ 2147483647 h 505"/>
              <a:gd name="T36" fmla="*/ 2147483647 w 865"/>
              <a:gd name="T37" fmla="*/ 2147483647 h 505"/>
              <a:gd name="T38" fmla="*/ 2147483647 w 865"/>
              <a:gd name="T39" fmla="*/ 2147483647 h 505"/>
              <a:gd name="T40" fmla="*/ 2147483647 w 865"/>
              <a:gd name="T41" fmla="*/ 2147483647 h 505"/>
              <a:gd name="T42" fmla="*/ 2147483647 w 865"/>
              <a:gd name="T43" fmla="*/ 2147483647 h 505"/>
              <a:gd name="T44" fmla="*/ 2147483647 w 865"/>
              <a:gd name="T45" fmla="*/ 2147483647 h 505"/>
              <a:gd name="T46" fmla="*/ 2147483647 w 865"/>
              <a:gd name="T47" fmla="*/ 2147483647 h 505"/>
              <a:gd name="T48" fmla="*/ 2147483647 w 865"/>
              <a:gd name="T49" fmla="*/ 2147483647 h 505"/>
              <a:gd name="T50" fmla="*/ 2147483647 w 865"/>
              <a:gd name="T51" fmla="*/ 2147483647 h 505"/>
              <a:gd name="T52" fmla="*/ 2147483647 w 865"/>
              <a:gd name="T53" fmla="*/ 2147483647 h 505"/>
              <a:gd name="T54" fmla="*/ 2147483647 w 865"/>
              <a:gd name="T55" fmla="*/ 2147483647 h 505"/>
              <a:gd name="T56" fmla="*/ 2147483647 w 865"/>
              <a:gd name="T57" fmla="*/ 2147483647 h 505"/>
              <a:gd name="T58" fmla="*/ 2147483647 w 865"/>
              <a:gd name="T59" fmla="*/ 2147483647 h 505"/>
              <a:gd name="T60" fmla="*/ 2147483647 w 865"/>
              <a:gd name="T61" fmla="*/ 2147483647 h 505"/>
              <a:gd name="T62" fmla="*/ 2147483647 w 865"/>
              <a:gd name="T63" fmla="*/ 2147483647 h 505"/>
              <a:gd name="T64" fmla="*/ 2147483647 w 865"/>
              <a:gd name="T65" fmla="*/ 2147483647 h 505"/>
              <a:gd name="T66" fmla="*/ 2147483647 w 865"/>
              <a:gd name="T67" fmla="*/ 2147483647 h 505"/>
              <a:gd name="T68" fmla="*/ 2147483647 w 865"/>
              <a:gd name="T69" fmla="*/ 2147483647 h 505"/>
              <a:gd name="T70" fmla="*/ 2147483647 w 865"/>
              <a:gd name="T71" fmla="*/ 2147483647 h 505"/>
              <a:gd name="T72" fmla="*/ 2147483647 w 865"/>
              <a:gd name="T73" fmla="*/ 2147483647 h 505"/>
              <a:gd name="T74" fmla="*/ 2147483647 w 865"/>
              <a:gd name="T75" fmla="*/ 2147483647 h 505"/>
              <a:gd name="T76" fmla="*/ 2147483647 w 865"/>
              <a:gd name="T77" fmla="*/ 2147483647 h 505"/>
              <a:gd name="T78" fmla="*/ 2147483647 w 865"/>
              <a:gd name="T79" fmla="*/ 2147483647 h 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05"/>
              <a:gd name="T122" fmla="*/ 865 w 865"/>
              <a:gd name="T123" fmla="*/ 505 h 5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68994" name="Freeform 4"/>
          <p:cNvSpPr>
            <a:spLocks/>
          </p:cNvSpPr>
          <p:nvPr/>
        </p:nvSpPr>
        <p:spPr bwMode="auto">
          <a:xfrm>
            <a:off x="3276600" y="533400"/>
            <a:ext cx="1773238" cy="515938"/>
          </a:xfrm>
          <a:custGeom>
            <a:avLst/>
            <a:gdLst>
              <a:gd name="T0" fmla="*/ 2147483647 w 1117"/>
              <a:gd name="T1" fmla="*/ 2147483647 h 325"/>
              <a:gd name="T2" fmla="*/ 2147483647 w 1117"/>
              <a:gd name="T3" fmla="*/ 2147483647 h 325"/>
              <a:gd name="T4" fmla="*/ 2147483647 w 1117"/>
              <a:gd name="T5" fmla="*/ 2147483647 h 325"/>
              <a:gd name="T6" fmla="*/ 2147483647 w 1117"/>
              <a:gd name="T7" fmla="*/ 2147483647 h 325"/>
              <a:gd name="T8" fmla="*/ 2147483647 w 1117"/>
              <a:gd name="T9" fmla="*/ 2147483647 h 325"/>
              <a:gd name="T10" fmla="*/ 2147483647 w 1117"/>
              <a:gd name="T11" fmla="*/ 2147483647 h 325"/>
              <a:gd name="T12" fmla="*/ 2147483647 w 1117"/>
              <a:gd name="T13" fmla="*/ 2147483647 h 325"/>
              <a:gd name="T14" fmla="*/ 2147483647 w 1117"/>
              <a:gd name="T15" fmla="*/ 2147483647 h 325"/>
              <a:gd name="T16" fmla="*/ 2147483647 w 1117"/>
              <a:gd name="T17" fmla="*/ 2147483647 h 325"/>
              <a:gd name="T18" fmla="*/ 2147483647 w 1117"/>
              <a:gd name="T19" fmla="*/ 2147483647 h 325"/>
              <a:gd name="T20" fmla="*/ 2147483647 w 1117"/>
              <a:gd name="T21" fmla="*/ 2147483647 h 325"/>
              <a:gd name="T22" fmla="*/ 2147483647 w 1117"/>
              <a:gd name="T23" fmla="*/ 2147483647 h 325"/>
              <a:gd name="T24" fmla="*/ 2147483647 w 1117"/>
              <a:gd name="T25" fmla="*/ 2147483647 h 325"/>
              <a:gd name="T26" fmla="*/ 2147483647 w 1117"/>
              <a:gd name="T27" fmla="*/ 2147483647 h 325"/>
              <a:gd name="T28" fmla="*/ 2147483647 w 1117"/>
              <a:gd name="T29" fmla="*/ 2147483647 h 325"/>
              <a:gd name="T30" fmla="*/ 2147483647 w 1117"/>
              <a:gd name="T31" fmla="*/ 2147483647 h 325"/>
              <a:gd name="T32" fmla="*/ 2147483647 w 1117"/>
              <a:gd name="T33" fmla="*/ 2147483647 h 325"/>
              <a:gd name="T34" fmla="*/ 2147483647 w 1117"/>
              <a:gd name="T35" fmla="*/ 0 h 325"/>
              <a:gd name="T36" fmla="*/ 2147483647 w 1117"/>
              <a:gd name="T37" fmla="*/ 0 h 325"/>
              <a:gd name="T38" fmla="*/ 2147483647 w 1117"/>
              <a:gd name="T39" fmla="*/ 0 h 325"/>
              <a:gd name="T40" fmla="*/ 2147483647 w 1117"/>
              <a:gd name="T41" fmla="*/ 0 h 325"/>
              <a:gd name="T42" fmla="*/ 0 w 1117"/>
              <a:gd name="T43" fmla="*/ 2147483647 h 325"/>
              <a:gd name="T44" fmla="*/ 2147483647 w 1117"/>
              <a:gd name="T45" fmla="*/ 2147483647 h 325"/>
              <a:gd name="T46" fmla="*/ 2147483647 w 1117"/>
              <a:gd name="T47" fmla="*/ 2147483647 h 325"/>
              <a:gd name="T48" fmla="*/ 2147483647 w 1117"/>
              <a:gd name="T49" fmla="*/ 2147483647 h 325"/>
              <a:gd name="T50" fmla="*/ 2147483647 w 1117"/>
              <a:gd name="T51" fmla="*/ 2147483647 h 325"/>
              <a:gd name="T52" fmla="*/ 2147483647 w 1117"/>
              <a:gd name="T53" fmla="*/ 2147483647 h 325"/>
              <a:gd name="T54" fmla="*/ 2147483647 w 1117"/>
              <a:gd name="T55" fmla="*/ 2147483647 h 325"/>
              <a:gd name="T56" fmla="*/ 2147483647 w 1117"/>
              <a:gd name="T57" fmla="*/ 2147483647 h 325"/>
              <a:gd name="T58" fmla="*/ 2147483647 w 1117"/>
              <a:gd name="T59" fmla="*/ 2147483647 h 325"/>
              <a:gd name="T60" fmla="*/ 2147483647 w 1117"/>
              <a:gd name="T61" fmla="*/ 2147483647 h 325"/>
              <a:gd name="T62" fmla="*/ 2147483647 w 1117"/>
              <a:gd name="T63" fmla="*/ 2147483647 h 325"/>
              <a:gd name="T64" fmla="*/ 2147483647 w 1117"/>
              <a:gd name="T65" fmla="*/ 2147483647 h 325"/>
              <a:gd name="T66" fmla="*/ 2147483647 w 1117"/>
              <a:gd name="T67" fmla="*/ 2147483647 h 325"/>
              <a:gd name="T68" fmla="*/ 2147483647 w 1117"/>
              <a:gd name="T69" fmla="*/ 2147483647 h 325"/>
              <a:gd name="T70" fmla="*/ 2147483647 w 1117"/>
              <a:gd name="T71" fmla="*/ 2147483647 h 325"/>
              <a:gd name="T72" fmla="*/ 2147483647 w 1117"/>
              <a:gd name="T73" fmla="*/ 2147483647 h 325"/>
              <a:gd name="T74" fmla="*/ 2147483647 w 1117"/>
              <a:gd name="T75" fmla="*/ 2147483647 h 325"/>
              <a:gd name="T76" fmla="*/ 2147483647 w 1117"/>
              <a:gd name="T77" fmla="*/ 2147483647 h 325"/>
              <a:gd name="T78" fmla="*/ 2147483647 w 1117"/>
              <a:gd name="T79" fmla="*/ 2147483647 h 325"/>
              <a:gd name="T80" fmla="*/ 2147483647 w 1117"/>
              <a:gd name="T81" fmla="*/ 2147483647 h 325"/>
              <a:gd name="T82" fmla="*/ 2147483647 w 1117"/>
              <a:gd name="T83" fmla="*/ 2147483647 h 325"/>
              <a:gd name="T84" fmla="*/ 2147483647 w 1117"/>
              <a:gd name="T85" fmla="*/ 2147483647 h 325"/>
              <a:gd name="T86" fmla="*/ 2147483647 w 1117"/>
              <a:gd name="T87" fmla="*/ 2147483647 h 3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17"/>
              <a:gd name="T133" fmla="*/ 0 h 325"/>
              <a:gd name="T134" fmla="*/ 1117 w 1117"/>
              <a:gd name="T135" fmla="*/ 325 h 3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68995" name="Freeform 7"/>
          <p:cNvSpPr>
            <a:spLocks/>
          </p:cNvSpPr>
          <p:nvPr/>
        </p:nvSpPr>
        <p:spPr bwMode="auto">
          <a:xfrm>
            <a:off x="3530600" y="2647950"/>
            <a:ext cx="1125538" cy="515938"/>
          </a:xfrm>
          <a:custGeom>
            <a:avLst/>
            <a:gdLst>
              <a:gd name="T0" fmla="*/ 2147483647 w 709"/>
              <a:gd name="T1" fmla="*/ 2147483647 h 325"/>
              <a:gd name="T2" fmla="*/ 2147483647 w 709"/>
              <a:gd name="T3" fmla="*/ 2147483647 h 325"/>
              <a:gd name="T4" fmla="*/ 2147483647 w 709"/>
              <a:gd name="T5" fmla="*/ 2147483647 h 325"/>
              <a:gd name="T6" fmla="*/ 2147483647 w 709"/>
              <a:gd name="T7" fmla="*/ 2147483647 h 325"/>
              <a:gd name="T8" fmla="*/ 2147483647 w 709"/>
              <a:gd name="T9" fmla="*/ 2147483647 h 325"/>
              <a:gd name="T10" fmla="*/ 2147483647 w 709"/>
              <a:gd name="T11" fmla="*/ 2147483647 h 325"/>
              <a:gd name="T12" fmla="*/ 2147483647 w 709"/>
              <a:gd name="T13" fmla="*/ 2147483647 h 325"/>
              <a:gd name="T14" fmla="*/ 2147483647 w 709"/>
              <a:gd name="T15" fmla="*/ 2147483647 h 325"/>
              <a:gd name="T16" fmla="*/ 2147483647 w 709"/>
              <a:gd name="T17" fmla="*/ 2147483647 h 325"/>
              <a:gd name="T18" fmla="*/ 2147483647 w 709"/>
              <a:gd name="T19" fmla="*/ 2147483647 h 325"/>
              <a:gd name="T20" fmla="*/ 2147483647 w 709"/>
              <a:gd name="T21" fmla="*/ 2147483647 h 325"/>
              <a:gd name="T22" fmla="*/ 2147483647 w 709"/>
              <a:gd name="T23" fmla="*/ 2147483647 h 325"/>
              <a:gd name="T24" fmla="*/ 2147483647 w 709"/>
              <a:gd name="T25" fmla="*/ 2147483647 h 325"/>
              <a:gd name="T26" fmla="*/ 2147483647 w 709"/>
              <a:gd name="T27" fmla="*/ 2147483647 h 325"/>
              <a:gd name="T28" fmla="*/ 2147483647 w 709"/>
              <a:gd name="T29" fmla="*/ 2147483647 h 325"/>
              <a:gd name="T30" fmla="*/ 2147483647 w 709"/>
              <a:gd name="T31" fmla="*/ 2147483647 h 325"/>
              <a:gd name="T32" fmla="*/ 2147483647 w 709"/>
              <a:gd name="T33" fmla="*/ 2147483647 h 325"/>
              <a:gd name="T34" fmla="*/ 2147483647 w 709"/>
              <a:gd name="T35" fmla="*/ 2147483647 h 325"/>
              <a:gd name="T36" fmla="*/ 2147483647 w 709"/>
              <a:gd name="T37" fmla="*/ 2147483647 h 325"/>
              <a:gd name="T38" fmla="*/ 2147483647 w 709"/>
              <a:gd name="T39" fmla="*/ 2147483647 h 325"/>
              <a:gd name="T40" fmla="*/ 2147483647 w 709"/>
              <a:gd name="T41" fmla="*/ 2147483647 h 325"/>
              <a:gd name="T42" fmla="*/ 2147483647 w 709"/>
              <a:gd name="T43" fmla="*/ 2147483647 h 325"/>
              <a:gd name="T44" fmla="*/ 2147483647 w 709"/>
              <a:gd name="T45" fmla="*/ 2147483647 h 325"/>
              <a:gd name="T46" fmla="*/ 2147483647 w 709"/>
              <a:gd name="T47" fmla="*/ 2147483647 h 325"/>
              <a:gd name="T48" fmla="*/ 2147483647 w 709"/>
              <a:gd name="T49" fmla="*/ 2147483647 h 325"/>
              <a:gd name="T50" fmla="*/ 2147483647 w 709"/>
              <a:gd name="T51" fmla="*/ 2147483647 h 325"/>
              <a:gd name="T52" fmla="*/ 2147483647 w 709"/>
              <a:gd name="T53" fmla="*/ 2147483647 h 325"/>
              <a:gd name="T54" fmla="*/ 2147483647 w 709"/>
              <a:gd name="T55" fmla="*/ 2147483647 h 325"/>
              <a:gd name="T56" fmla="*/ 2147483647 w 709"/>
              <a:gd name="T57" fmla="*/ 2147483647 h 325"/>
              <a:gd name="T58" fmla="*/ 2147483647 w 709"/>
              <a:gd name="T59" fmla="*/ 2147483647 h 325"/>
              <a:gd name="T60" fmla="*/ 2147483647 w 709"/>
              <a:gd name="T61" fmla="*/ 2147483647 h 325"/>
              <a:gd name="T62" fmla="*/ 0 w 709"/>
              <a:gd name="T63" fmla="*/ 2147483647 h 325"/>
              <a:gd name="T64" fmla="*/ 2147483647 w 709"/>
              <a:gd name="T65" fmla="*/ 2147483647 h 325"/>
              <a:gd name="T66" fmla="*/ 2147483647 w 709"/>
              <a:gd name="T67" fmla="*/ 2147483647 h 325"/>
              <a:gd name="T68" fmla="*/ 2147483647 w 709"/>
              <a:gd name="T69" fmla="*/ 2147483647 h 325"/>
              <a:gd name="T70" fmla="*/ 2147483647 w 709"/>
              <a:gd name="T71" fmla="*/ 2147483647 h 325"/>
              <a:gd name="T72" fmla="*/ 2147483647 w 709"/>
              <a:gd name="T73" fmla="*/ 2147483647 h 325"/>
              <a:gd name="T74" fmla="*/ 0 w 709"/>
              <a:gd name="T75" fmla="*/ 2147483647 h 325"/>
              <a:gd name="T76" fmla="*/ 2147483647 w 709"/>
              <a:gd name="T77" fmla="*/ 2147483647 h 325"/>
              <a:gd name="T78" fmla="*/ 2147483647 w 709"/>
              <a:gd name="T79" fmla="*/ 2147483647 h 325"/>
              <a:gd name="T80" fmla="*/ 2147483647 w 709"/>
              <a:gd name="T81" fmla="*/ 2147483647 h 3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9"/>
              <a:gd name="T124" fmla="*/ 0 h 325"/>
              <a:gd name="T125" fmla="*/ 709 w 709"/>
              <a:gd name="T126" fmla="*/ 325 h 3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0969" name="Rectangle 9"/>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07" charset="0"/>
              </a:rPr>
              <a:t>7</a:t>
            </a:r>
          </a:p>
        </p:txBody>
      </p:sp>
      <p:sp>
        <p:nvSpPr>
          <p:cNvPr id="40970" name="Line 10"/>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468998" name="Freeform 6"/>
          <p:cNvSpPr>
            <a:spLocks/>
          </p:cNvSpPr>
          <p:nvPr/>
        </p:nvSpPr>
        <p:spPr bwMode="auto">
          <a:xfrm>
            <a:off x="3409950" y="1955800"/>
            <a:ext cx="1754188" cy="1982788"/>
          </a:xfrm>
          <a:custGeom>
            <a:avLst/>
            <a:gdLst>
              <a:gd name="T0" fmla="*/ 2147483647 w 1105"/>
              <a:gd name="T1" fmla="*/ 2147483647 h 1249"/>
              <a:gd name="T2" fmla="*/ 2147483647 w 1105"/>
              <a:gd name="T3" fmla="*/ 2147483647 h 1249"/>
              <a:gd name="T4" fmla="*/ 2147483647 w 1105"/>
              <a:gd name="T5" fmla="*/ 2147483647 h 1249"/>
              <a:gd name="T6" fmla="*/ 2147483647 w 1105"/>
              <a:gd name="T7" fmla="*/ 2147483647 h 1249"/>
              <a:gd name="T8" fmla="*/ 2147483647 w 1105"/>
              <a:gd name="T9" fmla="*/ 2147483647 h 1249"/>
              <a:gd name="T10" fmla="*/ 2147483647 w 1105"/>
              <a:gd name="T11" fmla="*/ 2147483647 h 1249"/>
              <a:gd name="T12" fmla="*/ 2147483647 w 1105"/>
              <a:gd name="T13" fmla="*/ 2147483647 h 1249"/>
              <a:gd name="T14" fmla="*/ 2147483647 w 1105"/>
              <a:gd name="T15" fmla="*/ 2147483647 h 1249"/>
              <a:gd name="T16" fmla="*/ 2147483647 w 1105"/>
              <a:gd name="T17" fmla="*/ 2147483647 h 1249"/>
              <a:gd name="T18" fmla="*/ 2147483647 w 1105"/>
              <a:gd name="T19" fmla="*/ 2147483647 h 1249"/>
              <a:gd name="T20" fmla="*/ 2147483647 w 1105"/>
              <a:gd name="T21" fmla="*/ 2147483647 h 1249"/>
              <a:gd name="T22" fmla="*/ 2147483647 w 1105"/>
              <a:gd name="T23" fmla="*/ 2147483647 h 1249"/>
              <a:gd name="T24" fmla="*/ 2147483647 w 1105"/>
              <a:gd name="T25" fmla="*/ 2147483647 h 1249"/>
              <a:gd name="T26" fmla="*/ 2147483647 w 1105"/>
              <a:gd name="T27" fmla="*/ 2147483647 h 1249"/>
              <a:gd name="T28" fmla="*/ 2147483647 w 1105"/>
              <a:gd name="T29" fmla="*/ 2147483647 h 1249"/>
              <a:gd name="T30" fmla="*/ 2147483647 w 1105"/>
              <a:gd name="T31" fmla="*/ 2147483647 h 1249"/>
              <a:gd name="T32" fmla="*/ 2147483647 w 1105"/>
              <a:gd name="T33" fmla="*/ 2147483647 h 1249"/>
              <a:gd name="T34" fmla="*/ 2147483647 w 1105"/>
              <a:gd name="T35" fmla="*/ 2147483647 h 1249"/>
              <a:gd name="T36" fmla="*/ 2147483647 w 1105"/>
              <a:gd name="T37" fmla="*/ 2147483647 h 1249"/>
              <a:gd name="T38" fmla="*/ 2147483647 w 1105"/>
              <a:gd name="T39" fmla="*/ 2147483647 h 1249"/>
              <a:gd name="T40" fmla="*/ 2147483647 w 1105"/>
              <a:gd name="T41" fmla="*/ 2147483647 h 1249"/>
              <a:gd name="T42" fmla="*/ 2147483647 w 1105"/>
              <a:gd name="T43" fmla="*/ 2147483647 h 1249"/>
              <a:gd name="T44" fmla="*/ 2147483647 w 1105"/>
              <a:gd name="T45" fmla="*/ 2147483647 h 1249"/>
              <a:gd name="T46" fmla="*/ 2147483647 w 1105"/>
              <a:gd name="T47" fmla="*/ 2147483647 h 1249"/>
              <a:gd name="T48" fmla="*/ 2147483647 w 1105"/>
              <a:gd name="T49" fmla="*/ 2147483647 h 1249"/>
              <a:gd name="T50" fmla="*/ 2147483647 w 1105"/>
              <a:gd name="T51" fmla="*/ 2147483647 h 1249"/>
              <a:gd name="T52" fmla="*/ 2147483647 w 1105"/>
              <a:gd name="T53" fmla="*/ 2147483647 h 1249"/>
              <a:gd name="T54" fmla="*/ 2147483647 w 1105"/>
              <a:gd name="T55" fmla="*/ 2147483647 h 1249"/>
              <a:gd name="T56" fmla="*/ 2147483647 w 1105"/>
              <a:gd name="T57" fmla="*/ 2147483647 h 1249"/>
              <a:gd name="T58" fmla="*/ 2147483647 w 1105"/>
              <a:gd name="T59" fmla="*/ 2147483647 h 1249"/>
              <a:gd name="T60" fmla="*/ 2147483647 w 1105"/>
              <a:gd name="T61" fmla="*/ 2147483647 h 1249"/>
              <a:gd name="T62" fmla="*/ 2147483647 w 1105"/>
              <a:gd name="T63" fmla="*/ 2147483647 h 1249"/>
              <a:gd name="T64" fmla="*/ 2147483647 w 1105"/>
              <a:gd name="T65" fmla="*/ 0 h 1249"/>
              <a:gd name="T66" fmla="*/ 2147483647 w 1105"/>
              <a:gd name="T67" fmla="*/ 2147483647 h 1249"/>
              <a:gd name="T68" fmla="*/ 0 w 1105"/>
              <a:gd name="T69" fmla="*/ 2147483647 h 1249"/>
              <a:gd name="T70" fmla="*/ 2147483647 w 1105"/>
              <a:gd name="T71" fmla="*/ 2147483647 h 1249"/>
              <a:gd name="T72" fmla="*/ 2147483647 w 1105"/>
              <a:gd name="T73" fmla="*/ 2147483647 h 1249"/>
              <a:gd name="T74" fmla="*/ 2147483647 w 1105"/>
              <a:gd name="T75" fmla="*/ 2147483647 h 1249"/>
              <a:gd name="T76" fmla="*/ 2147483647 w 1105"/>
              <a:gd name="T77" fmla="*/ 2147483647 h 1249"/>
              <a:gd name="T78" fmla="*/ 2147483647 w 1105"/>
              <a:gd name="T79" fmla="*/ 2147483647 h 1249"/>
              <a:gd name="T80" fmla="*/ 2147483647 w 1105"/>
              <a:gd name="T81" fmla="*/ 2147483647 h 1249"/>
              <a:gd name="T82" fmla="*/ 2147483647 w 1105"/>
              <a:gd name="T83" fmla="*/ 2147483647 h 1249"/>
              <a:gd name="T84" fmla="*/ 2147483647 w 1105"/>
              <a:gd name="T85" fmla="*/ 2147483647 h 1249"/>
              <a:gd name="T86" fmla="*/ 2147483647 w 1105"/>
              <a:gd name="T87" fmla="*/ 2147483647 h 1249"/>
              <a:gd name="T88" fmla="*/ 2147483647 w 1105"/>
              <a:gd name="T89" fmla="*/ 2147483647 h 1249"/>
              <a:gd name="T90" fmla="*/ 2147483647 w 1105"/>
              <a:gd name="T91" fmla="*/ 2147483647 h 1249"/>
              <a:gd name="T92" fmla="*/ 2147483647 w 1105"/>
              <a:gd name="T93" fmla="*/ 2147483647 h 1249"/>
              <a:gd name="T94" fmla="*/ 2147483647 w 1105"/>
              <a:gd name="T95" fmla="*/ 2147483647 h 1249"/>
              <a:gd name="T96" fmla="*/ 2147483647 w 1105"/>
              <a:gd name="T97" fmla="*/ 2147483647 h 1249"/>
              <a:gd name="T98" fmla="*/ 2147483647 w 1105"/>
              <a:gd name="T99" fmla="*/ 2147483647 h 1249"/>
              <a:gd name="T100" fmla="*/ 2147483647 w 1105"/>
              <a:gd name="T101" fmla="*/ 2147483647 h 1249"/>
              <a:gd name="T102" fmla="*/ 2147483647 w 1105"/>
              <a:gd name="T103" fmla="*/ 2147483647 h 1249"/>
              <a:gd name="T104" fmla="*/ 2147483647 w 1105"/>
              <a:gd name="T105" fmla="*/ 2147483647 h 1249"/>
              <a:gd name="T106" fmla="*/ 2147483647 w 1105"/>
              <a:gd name="T107" fmla="*/ 2147483647 h 1249"/>
              <a:gd name="T108" fmla="*/ 2147483647 w 1105"/>
              <a:gd name="T109" fmla="*/ 2147483647 h 1249"/>
              <a:gd name="T110" fmla="*/ 2147483647 w 1105"/>
              <a:gd name="T111" fmla="*/ 2147483647 h 1249"/>
              <a:gd name="T112" fmla="*/ 2147483647 w 1105"/>
              <a:gd name="T113" fmla="*/ 2147483647 h 1249"/>
              <a:gd name="T114" fmla="*/ 2147483647 w 1105"/>
              <a:gd name="T115" fmla="*/ 2147483647 h 12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05"/>
              <a:gd name="T175" fmla="*/ 0 h 1249"/>
              <a:gd name="T176" fmla="*/ 1105 w 1105"/>
              <a:gd name="T177" fmla="*/ 1249 h 124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468999"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69000"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 </a:t>
            </a:r>
          </a:p>
        </p:txBody>
      </p:sp>
      <p:sp>
        <p:nvSpPr>
          <p:cNvPr id="469001" name="Text Box 29"/>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1400" b="1">
              <a:solidFill>
                <a:srgbClr val="FFFFFF"/>
              </a:solidFill>
              <a:latin typeface="Arial" charset="0"/>
            </a:endParaRPr>
          </a:p>
        </p:txBody>
      </p:sp>
      <p:sp>
        <p:nvSpPr>
          <p:cNvPr id="469002" name="Text Box 30"/>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53</a:t>
            </a:r>
          </a:p>
        </p:txBody>
      </p:sp>
      <p:sp>
        <p:nvSpPr>
          <p:cNvPr id="469003" name="Text Box 31"/>
          <p:cNvSpPr txBox="1">
            <a:spLocks noChangeArrowheads="1"/>
          </p:cNvSpPr>
          <p:nvPr/>
        </p:nvSpPr>
        <p:spPr bwMode="auto">
          <a:xfrm>
            <a:off x="875030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2</a:t>
            </a:r>
          </a:p>
        </p:txBody>
      </p:sp>
      <p:sp>
        <p:nvSpPr>
          <p:cNvPr id="469004" name="Text Box 33"/>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8-14</a:t>
            </a:r>
          </a:p>
        </p:txBody>
      </p:sp>
      <p:sp>
        <p:nvSpPr>
          <p:cNvPr id="40962" name="Oval 2"/>
          <p:cNvSpPr>
            <a:spLocks noChangeArrowheads="1"/>
          </p:cNvSpPr>
          <p:nvPr/>
        </p:nvSpPr>
        <p:spPr bwMode="auto">
          <a:xfrm>
            <a:off x="2032000" y="1092200"/>
            <a:ext cx="5054600" cy="4902200"/>
          </a:xfrm>
          <a:prstGeom prst="ellipse">
            <a:avLst/>
          </a:prstGeom>
          <a:noFill/>
          <a:ln w="1016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469006" name="Freeform 19"/>
          <p:cNvSpPr>
            <a:spLocks/>
          </p:cNvSpPr>
          <p:nvPr/>
        </p:nvSpPr>
        <p:spPr bwMode="auto">
          <a:xfrm>
            <a:off x="4808538" y="990600"/>
            <a:ext cx="2709862" cy="2684463"/>
          </a:xfrm>
          <a:custGeom>
            <a:avLst/>
            <a:gdLst>
              <a:gd name="T0" fmla="*/ 2147483647 w 1707"/>
              <a:gd name="T1" fmla="*/ 2147483647 h 1691"/>
              <a:gd name="T2" fmla="*/ 2147483647 w 1707"/>
              <a:gd name="T3" fmla="*/ 2147483647 h 1691"/>
              <a:gd name="T4" fmla="*/ 2147483647 w 1707"/>
              <a:gd name="T5" fmla="*/ 2147483647 h 1691"/>
              <a:gd name="T6" fmla="*/ 2147483647 w 1707"/>
              <a:gd name="T7" fmla="*/ 2147483647 h 1691"/>
              <a:gd name="T8" fmla="*/ 2147483647 w 1707"/>
              <a:gd name="T9" fmla="*/ 2147483647 h 1691"/>
              <a:gd name="T10" fmla="*/ 2147483647 w 1707"/>
              <a:gd name="T11" fmla="*/ 2147483647 h 1691"/>
              <a:gd name="T12" fmla="*/ 2147483647 w 1707"/>
              <a:gd name="T13" fmla="*/ 2147483647 h 1691"/>
              <a:gd name="T14" fmla="*/ 2147483647 w 1707"/>
              <a:gd name="T15" fmla="*/ 2147483647 h 1691"/>
              <a:gd name="T16" fmla="*/ 2147483647 w 1707"/>
              <a:gd name="T17" fmla="*/ 2147483647 h 1691"/>
              <a:gd name="T18" fmla="*/ 2147483647 w 1707"/>
              <a:gd name="T19" fmla="*/ 2147483647 h 1691"/>
              <a:gd name="T20" fmla="*/ 2147483647 w 1707"/>
              <a:gd name="T21" fmla="*/ 2147483647 h 1691"/>
              <a:gd name="T22" fmla="*/ 2147483647 w 1707"/>
              <a:gd name="T23" fmla="*/ 2147483647 h 1691"/>
              <a:gd name="T24" fmla="*/ 2147483647 w 1707"/>
              <a:gd name="T25" fmla="*/ 2147483647 h 1691"/>
              <a:gd name="T26" fmla="*/ 2147483647 w 1707"/>
              <a:gd name="T27" fmla="*/ 2147483647 h 1691"/>
              <a:gd name="T28" fmla="*/ 2147483647 w 1707"/>
              <a:gd name="T29" fmla="*/ 2147483647 h 1691"/>
              <a:gd name="T30" fmla="*/ 2147483647 w 1707"/>
              <a:gd name="T31" fmla="*/ 2147483647 h 1691"/>
              <a:gd name="T32" fmla="*/ 2147483647 w 1707"/>
              <a:gd name="T33" fmla="*/ 2147483647 h 1691"/>
              <a:gd name="T34" fmla="*/ 2147483647 w 1707"/>
              <a:gd name="T35" fmla="*/ 2147483647 h 1691"/>
              <a:gd name="T36" fmla="*/ 2147483647 w 1707"/>
              <a:gd name="T37" fmla="*/ 2147483647 h 1691"/>
              <a:gd name="T38" fmla="*/ 2147483647 w 1707"/>
              <a:gd name="T39" fmla="*/ 2147483647 h 1691"/>
              <a:gd name="T40" fmla="*/ 2147483647 w 1707"/>
              <a:gd name="T41" fmla="*/ 2147483647 h 1691"/>
              <a:gd name="T42" fmla="*/ 2147483647 w 1707"/>
              <a:gd name="T43" fmla="*/ 2147483647 h 1691"/>
              <a:gd name="T44" fmla="*/ 2147483647 w 1707"/>
              <a:gd name="T45" fmla="*/ 2147483647 h 1691"/>
              <a:gd name="T46" fmla="*/ 2147483647 w 1707"/>
              <a:gd name="T47" fmla="*/ 2147483647 h 1691"/>
              <a:gd name="T48" fmla="*/ 2147483647 w 1707"/>
              <a:gd name="T49" fmla="*/ 2147483647 h 1691"/>
              <a:gd name="T50" fmla="*/ 2147483647 w 1707"/>
              <a:gd name="T51" fmla="*/ 2147483647 h 1691"/>
              <a:gd name="T52" fmla="*/ 2147483647 w 1707"/>
              <a:gd name="T53" fmla="*/ 2147483647 h 1691"/>
              <a:gd name="T54" fmla="*/ 2147483647 w 1707"/>
              <a:gd name="T55" fmla="*/ 2147483647 h 1691"/>
              <a:gd name="T56" fmla="*/ 2147483647 w 1707"/>
              <a:gd name="T57" fmla="*/ 2147483647 h 1691"/>
              <a:gd name="T58" fmla="*/ 2147483647 w 1707"/>
              <a:gd name="T59" fmla="*/ 2147483647 h 1691"/>
              <a:gd name="T60" fmla="*/ 2147483647 w 1707"/>
              <a:gd name="T61" fmla="*/ 2147483647 h 1691"/>
              <a:gd name="T62" fmla="*/ 2147483647 w 1707"/>
              <a:gd name="T63" fmla="*/ 2147483647 h 1691"/>
              <a:gd name="T64" fmla="*/ 2147483647 w 1707"/>
              <a:gd name="T65" fmla="*/ 2147483647 h 1691"/>
              <a:gd name="T66" fmla="*/ 2147483647 w 1707"/>
              <a:gd name="T67" fmla="*/ 2147483647 h 1691"/>
              <a:gd name="T68" fmla="*/ 2147483647 w 1707"/>
              <a:gd name="T69" fmla="*/ 2147483647 h 1691"/>
              <a:gd name="T70" fmla="*/ 2147483647 w 1707"/>
              <a:gd name="T71" fmla="*/ 2147483647 h 1691"/>
              <a:gd name="T72" fmla="*/ 2147483647 w 1707"/>
              <a:gd name="T73" fmla="*/ 2147483647 h 1691"/>
              <a:gd name="T74" fmla="*/ 2147483647 w 1707"/>
              <a:gd name="T75" fmla="*/ 2147483647 h 1691"/>
              <a:gd name="T76" fmla="*/ 2147483647 w 1707"/>
              <a:gd name="T77" fmla="*/ 2147483647 h 1691"/>
              <a:gd name="T78" fmla="*/ 2147483647 w 1707"/>
              <a:gd name="T79" fmla="*/ 2147483647 h 1691"/>
              <a:gd name="T80" fmla="*/ 2147483647 w 1707"/>
              <a:gd name="T81" fmla="*/ 2147483647 h 1691"/>
              <a:gd name="T82" fmla="*/ 2147483647 w 1707"/>
              <a:gd name="T83" fmla="*/ 2147483647 h 1691"/>
              <a:gd name="T84" fmla="*/ 2147483647 w 1707"/>
              <a:gd name="T85" fmla="*/ 2147483647 h 1691"/>
              <a:gd name="T86" fmla="*/ 2147483647 w 1707"/>
              <a:gd name="T87" fmla="*/ 0 h 1691"/>
              <a:gd name="T88" fmla="*/ 2147483647 w 1707"/>
              <a:gd name="T89" fmla="*/ 2147483647 h 16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7"/>
              <a:gd name="T136" fmla="*/ 0 h 1691"/>
              <a:gd name="T137" fmla="*/ 1707 w 1707"/>
              <a:gd name="T138" fmla="*/ 1691 h 169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69007" name="Freeform 22"/>
          <p:cNvSpPr>
            <a:spLocks/>
          </p:cNvSpPr>
          <p:nvPr/>
        </p:nvSpPr>
        <p:spPr bwMode="auto">
          <a:xfrm rot="284981">
            <a:off x="6680200" y="24622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69008" name="Freeform 34"/>
          <p:cNvSpPr>
            <a:spLocks/>
          </p:cNvSpPr>
          <p:nvPr/>
        </p:nvSpPr>
        <p:spPr bwMode="auto">
          <a:xfrm rot="-922482">
            <a:off x="4557713" y="527050"/>
            <a:ext cx="1441450" cy="1411288"/>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69009" name="Freeform 35"/>
          <p:cNvSpPr>
            <a:spLocks/>
          </p:cNvSpPr>
          <p:nvPr/>
        </p:nvSpPr>
        <p:spPr bwMode="auto">
          <a:xfrm>
            <a:off x="5618163" y="1136650"/>
            <a:ext cx="1103312"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69010" name="Freeform 36"/>
          <p:cNvSpPr>
            <a:spLocks/>
          </p:cNvSpPr>
          <p:nvPr/>
        </p:nvSpPr>
        <p:spPr bwMode="auto">
          <a:xfrm>
            <a:off x="6143625" y="18018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69011" name="Freeform 38"/>
          <p:cNvSpPr>
            <a:spLocks/>
          </p:cNvSpPr>
          <p:nvPr/>
        </p:nvSpPr>
        <p:spPr bwMode="auto">
          <a:xfrm>
            <a:off x="5410200" y="1403350"/>
            <a:ext cx="2251075" cy="1222375"/>
          </a:xfrm>
          <a:custGeom>
            <a:avLst/>
            <a:gdLst>
              <a:gd name="T0" fmla="*/ 2147483647 w 1418"/>
              <a:gd name="T1" fmla="*/ 2147483647 h 770"/>
              <a:gd name="T2" fmla="*/ 2147483647 w 1418"/>
              <a:gd name="T3" fmla="*/ 2147483647 h 770"/>
              <a:gd name="T4" fmla="*/ 2147483647 w 1418"/>
              <a:gd name="T5" fmla="*/ 2147483647 h 770"/>
              <a:gd name="T6" fmla="*/ 2147483647 w 1418"/>
              <a:gd name="T7" fmla="*/ 2147483647 h 770"/>
              <a:gd name="T8" fmla="*/ 2147483647 w 1418"/>
              <a:gd name="T9" fmla="*/ 2147483647 h 770"/>
              <a:gd name="T10" fmla="*/ 2147483647 w 1418"/>
              <a:gd name="T11" fmla="*/ 0 h 770"/>
              <a:gd name="T12" fmla="*/ 2147483647 w 1418"/>
              <a:gd name="T13" fmla="*/ 2147483647 h 770"/>
              <a:gd name="T14" fmla="*/ 2147483647 w 1418"/>
              <a:gd name="T15" fmla="*/ 2147483647 h 770"/>
              <a:gd name="T16" fmla="*/ 2147483647 w 1418"/>
              <a:gd name="T17" fmla="*/ 2147483647 h 770"/>
              <a:gd name="T18" fmla="*/ 2147483647 w 1418"/>
              <a:gd name="T19" fmla="*/ 2147483647 h 770"/>
              <a:gd name="T20" fmla="*/ 2147483647 w 1418"/>
              <a:gd name="T21" fmla="*/ 2147483647 h 770"/>
              <a:gd name="T22" fmla="*/ 2147483647 w 1418"/>
              <a:gd name="T23" fmla="*/ 2147483647 h 770"/>
              <a:gd name="T24" fmla="*/ 2147483647 w 1418"/>
              <a:gd name="T25" fmla="*/ 2147483647 h 770"/>
              <a:gd name="T26" fmla="*/ 2147483647 w 1418"/>
              <a:gd name="T27" fmla="*/ 2147483647 h 770"/>
              <a:gd name="T28" fmla="*/ 2147483647 w 1418"/>
              <a:gd name="T29" fmla="*/ 2147483647 h 770"/>
              <a:gd name="T30" fmla="*/ 2147483647 w 1418"/>
              <a:gd name="T31" fmla="*/ 2147483647 h 770"/>
              <a:gd name="T32" fmla="*/ 2147483647 w 1418"/>
              <a:gd name="T33" fmla="*/ 2147483647 h 770"/>
              <a:gd name="T34" fmla="*/ 2147483647 w 1418"/>
              <a:gd name="T35" fmla="*/ 2147483647 h 770"/>
              <a:gd name="T36" fmla="*/ 2147483647 w 1418"/>
              <a:gd name="T37" fmla="*/ 2147483647 h 770"/>
              <a:gd name="T38" fmla="*/ 2147483647 w 1418"/>
              <a:gd name="T39" fmla="*/ 2147483647 h 770"/>
              <a:gd name="T40" fmla="*/ 2147483647 w 1418"/>
              <a:gd name="T41" fmla="*/ 2147483647 h 770"/>
              <a:gd name="T42" fmla="*/ 2147483647 w 1418"/>
              <a:gd name="T43" fmla="*/ 2147483647 h 770"/>
              <a:gd name="T44" fmla="*/ 2147483647 w 1418"/>
              <a:gd name="T45" fmla="*/ 2147483647 h 770"/>
              <a:gd name="T46" fmla="*/ 2147483647 w 1418"/>
              <a:gd name="T47" fmla="*/ 2147483647 h 770"/>
              <a:gd name="T48" fmla="*/ 2147483647 w 1418"/>
              <a:gd name="T49" fmla="*/ 2147483647 h 770"/>
              <a:gd name="T50" fmla="*/ 2147483647 w 1418"/>
              <a:gd name="T51" fmla="*/ 2147483647 h 770"/>
              <a:gd name="T52" fmla="*/ 2147483647 w 1418"/>
              <a:gd name="T53" fmla="*/ 2147483647 h 770"/>
              <a:gd name="T54" fmla="*/ 2147483647 w 1418"/>
              <a:gd name="T55" fmla="*/ 2147483647 h 770"/>
              <a:gd name="T56" fmla="*/ 2147483647 w 1418"/>
              <a:gd name="T57" fmla="*/ 2147483647 h 770"/>
              <a:gd name="T58" fmla="*/ 2147483647 w 1418"/>
              <a:gd name="T59" fmla="*/ 2147483647 h 770"/>
              <a:gd name="T60" fmla="*/ 2147483647 w 1418"/>
              <a:gd name="T61" fmla="*/ 2147483647 h 770"/>
              <a:gd name="T62" fmla="*/ 2147483647 w 1418"/>
              <a:gd name="T63" fmla="*/ 2147483647 h 770"/>
              <a:gd name="T64" fmla="*/ 2147483647 w 1418"/>
              <a:gd name="T65" fmla="*/ 2147483647 h 770"/>
              <a:gd name="T66" fmla="*/ 2147483647 w 1418"/>
              <a:gd name="T67" fmla="*/ 2147483647 h 770"/>
              <a:gd name="T68" fmla="*/ 2147483647 w 1418"/>
              <a:gd name="T69" fmla="*/ 2147483647 h 770"/>
              <a:gd name="T70" fmla="*/ 2147483647 w 1418"/>
              <a:gd name="T71" fmla="*/ 2147483647 h 770"/>
              <a:gd name="T72" fmla="*/ 2147483647 w 1418"/>
              <a:gd name="T73" fmla="*/ 2147483647 h 770"/>
              <a:gd name="T74" fmla="*/ 2147483647 w 1418"/>
              <a:gd name="T75" fmla="*/ 2147483647 h 7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18"/>
              <a:gd name="T115" fmla="*/ 0 h 770"/>
              <a:gd name="T116" fmla="*/ 1418 w 1418"/>
              <a:gd name="T117" fmla="*/ 770 h 7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18" h="770">
                <a:moveTo>
                  <a:pt x="111" y="165"/>
                </a:moveTo>
                <a:cubicBezTo>
                  <a:pt x="159" y="151"/>
                  <a:pt x="187" y="102"/>
                  <a:pt x="237" y="87"/>
                </a:cubicBezTo>
                <a:cubicBezTo>
                  <a:pt x="275" y="62"/>
                  <a:pt x="252" y="74"/>
                  <a:pt x="308" y="55"/>
                </a:cubicBezTo>
                <a:cubicBezTo>
                  <a:pt x="326" y="49"/>
                  <a:pt x="338" y="29"/>
                  <a:pt x="356" y="23"/>
                </a:cubicBezTo>
                <a:cubicBezTo>
                  <a:pt x="372" y="18"/>
                  <a:pt x="387" y="13"/>
                  <a:pt x="403" y="8"/>
                </a:cubicBezTo>
                <a:cubicBezTo>
                  <a:pt x="411" y="5"/>
                  <a:pt x="427" y="0"/>
                  <a:pt x="427" y="0"/>
                </a:cubicBezTo>
                <a:cubicBezTo>
                  <a:pt x="472" y="3"/>
                  <a:pt x="517" y="2"/>
                  <a:pt x="561" y="8"/>
                </a:cubicBezTo>
                <a:cubicBezTo>
                  <a:pt x="577" y="10"/>
                  <a:pt x="608" y="23"/>
                  <a:pt x="608" y="23"/>
                </a:cubicBezTo>
                <a:cubicBezTo>
                  <a:pt x="647" y="49"/>
                  <a:pt x="687" y="49"/>
                  <a:pt x="734" y="55"/>
                </a:cubicBezTo>
                <a:cubicBezTo>
                  <a:pt x="821" y="84"/>
                  <a:pt x="727" y="55"/>
                  <a:pt x="948" y="71"/>
                </a:cubicBezTo>
                <a:cubicBezTo>
                  <a:pt x="984" y="74"/>
                  <a:pt x="1022" y="93"/>
                  <a:pt x="1058" y="102"/>
                </a:cubicBezTo>
                <a:cubicBezTo>
                  <a:pt x="1066" y="107"/>
                  <a:pt x="1075" y="111"/>
                  <a:pt x="1082" y="118"/>
                </a:cubicBezTo>
                <a:cubicBezTo>
                  <a:pt x="1089" y="125"/>
                  <a:pt x="1090" y="136"/>
                  <a:pt x="1097" y="142"/>
                </a:cubicBezTo>
                <a:cubicBezTo>
                  <a:pt x="1111" y="155"/>
                  <a:pt x="1145" y="173"/>
                  <a:pt x="1145" y="173"/>
                </a:cubicBezTo>
                <a:cubicBezTo>
                  <a:pt x="1165" y="223"/>
                  <a:pt x="1180" y="224"/>
                  <a:pt x="1216" y="260"/>
                </a:cubicBezTo>
                <a:cubicBezTo>
                  <a:pt x="1239" y="330"/>
                  <a:pt x="1312" y="327"/>
                  <a:pt x="1366" y="363"/>
                </a:cubicBezTo>
                <a:cubicBezTo>
                  <a:pt x="1381" y="387"/>
                  <a:pt x="1389" y="410"/>
                  <a:pt x="1405" y="434"/>
                </a:cubicBezTo>
                <a:cubicBezTo>
                  <a:pt x="1397" y="500"/>
                  <a:pt x="1405" y="532"/>
                  <a:pt x="1413" y="599"/>
                </a:cubicBezTo>
                <a:cubicBezTo>
                  <a:pt x="1410" y="623"/>
                  <a:pt x="1418" y="650"/>
                  <a:pt x="1405" y="670"/>
                </a:cubicBezTo>
                <a:cubicBezTo>
                  <a:pt x="1396" y="684"/>
                  <a:pt x="1358" y="686"/>
                  <a:pt x="1358" y="686"/>
                </a:cubicBezTo>
                <a:cubicBezTo>
                  <a:pt x="1345" y="726"/>
                  <a:pt x="1316" y="729"/>
                  <a:pt x="1279" y="741"/>
                </a:cubicBezTo>
                <a:cubicBezTo>
                  <a:pt x="1263" y="746"/>
                  <a:pt x="1232" y="757"/>
                  <a:pt x="1232" y="757"/>
                </a:cubicBezTo>
                <a:cubicBezTo>
                  <a:pt x="1148" y="754"/>
                  <a:pt x="1058" y="770"/>
                  <a:pt x="979" y="741"/>
                </a:cubicBezTo>
                <a:cubicBezTo>
                  <a:pt x="921" y="720"/>
                  <a:pt x="885" y="658"/>
                  <a:pt x="829" y="639"/>
                </a:cubicBezTo>
                <a:cubicBezTo>
                  <a:pt x="753" y="614"/>
                  <a:pt x="671" y="613"/>
                  <a:pt x="592" y="607"/>
                </a:cubicBezTo>
                <a:cubicBezTo>
                  <a:pt x="521" y="595"/>
                  <a:pt x="447" y="607"/>
                  <a:pt x="379" y="584"/>
                </a:cubicBezTo>
                <a:cubicBezTo>
                  <a:pt x="371" y="579"/>
                  <a:pt x="364" y="572"/>
                  <a:pt x="356" y="568"/>
                </a:cubicBezTo>
                <a:cubicBezTo>
                  <a:pt x="348" y="564"/>
                  <a:pt x="338" y="566"/>
                  <a:pt x="332" y="560"/>
                </a:cubicBezTo>
                <a:cubicBezTo>
                  <a:pt x="318" y="547"/>
                  <a:pt x="300" y="513"/>
                  <a:pt x="300" y="513"/>
                </a:cubicBezTo>
                <a:cubicBezTo>
                  <a:pt x="298" y="502"/>
                  <a:pt x="299" y="490"/>
                  <a:pt x="293" y="481"/>
                </a:cubicBezTo>
                <a:cubicBezTo>
                  <a:pt x="286" y="470"/>
                  <a:pt x="235" y="435"/>
                  <a:pt x="222" y="426"/>
                </a:cubicBezTo>
                <a:cubicBezTo>
                  <a:pt x="211" y="393"/>
                  <a:pt x="178" y="354"/>
                  <a:pt x="151" y="331"/>
                </a:cubicBezTo>
                <a:cubicBezTo>
                  <a:pt x="131" y="314"/>
                  <a:pt x="80" y="300"/>
                  <a:pt x="80" y="300"/>
                </a:cubicBezTo>
                <a:cubicBezTo>
                  <a:pt x="54" y="283"/>
                  <a:pt x="42" y="261"/>
                  <a:pt x="16" y="244"/>
                </a:cubicBezTo>
                <a:cubicBezTo>
                  <a:pt x="7" y="214"/>
                  <a:pt x="0" y="162"/>
                  <a:pt x="32" y="142"/>
                </a:cubicBezTo>
                <a:cubicBezTo>
                  <a:pt x="46" y="133"/>
                  <a:pt x="80" y="126"/>
                  <a:pt x="80" y="126"/>
                </a:cubicBezTo>
                <a:cubicBezTo>
                  <a:pt x="104" y="129"/>
                  <a:pt x="128" y="128"/>
                  <a:pt x="151" y="134"/>
                </a:cubicBezTo>
                <a:cubicBezTo>
                  <a:pt x="186" y="143"/>
                  <a:pt x="164" y="160"/>
                  <a:pt x="182" y="142"/>
                </a:cubicBezTo>
              </a:path>
            </a:pathLst>
          </a:custGeom>
          <a:solidFill>
            <a:srgbClr val="5F5F5F"/>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0983" name="Arc 23"/>
          <p:cNvSpPr>
            <a:spLocks/>
          </p:cNvSpPr>
          <p:nvPr/>
        </p:nvSpPr>
        <p:spPr bwMode="auto">
          <a:xfrm rot="-257025">
            <a:off x="4411663" y="1012825"/>
            <a:ext cx="2600325" cy="2566988"/>
          </a:xfrm>
          <a:custGeom>
            <a:avLst/>
            <a:gdLst>
              <a:gd name="G0" fmla="+- 0 0 0"/>
              <a:gd name="G1" fmla="+- 21469 0 0"/>
              <a:gd name="G2" fmla="+- 21600 0 0"/>
              <a:gd name="T0" fmla="*/ 2372 w 21600"/>
              <a:gd name="T1" fmla="*/ 0 h 24271"/>
              <a:gd name="T2" fmla="*/ 21417 w 21600"/>
              <a:gd name="T3" fmla="*/ 24271 h 24271"/>
              <a:gd name="T4" fmla="*/ 0 w 21600"/>
              <a:gd name="T5" fmla="*/ 21469 h 24271"/>
            </a:gdLst>
            <a:ahLst/>
            <a:cxnLst>
              <a:cxn ang="0">
                <a:pos x="T0" y="T1"/>
              </a:cxn>
              <a:cxn ang="0">
                <a:pos x="T2" y="T3"/>
              </a:cxn>
              <a:cxn ang="0">
                <a:pos x="T4" y="T5"/>
              </a:cxn>
            </a:cxnLst>
            <a:rect l="0" t="0" r="r" b="b"/>
            <a:pathLst>
              <a:path w="21600" h="24271" fill="none" extrusionOk="0">
                <a:moveTo>
                  <a:pt x="2372" y="-1"/>
                </a:moveTo>
                <a:cubicBezTo>
                  <a:pt x="13316" y="1208"/>
                  <a:pt x="21600" y="10457"/>
                  <a:pt x="21600" y="21469"/>
                </a:cubicBezTo>
                <a:cubicBezTo>
                  <a:pt x="21600" y="22405"/>
                  <a:pt x="21539" y="23341"/>
                  <a:pt x="21417" y="24271"/>
                </a:cubicBezTo>
              </a:path>
              <a:path w="21600" h="24271" stroke="0" extrusionOk="0">
                <a:moveTo>
                  <a:pt x="2372" y="-1"/>
                </a:moveTo>
                <a:cubicBezTo>
                  <a:pt x="13316" y="1208"/>
                  <a:pt x="21600" y="10457"/>
                  <a:pt x="21600" y="21469"/>
                </a:cubicBezTo>
                <a:cubicBezTo>
                  <a:pt x="21600" y="22405"/>
                  <a:pt x="21539" y="23341"/>
                  <a:pt x="21417" y="24271"/>
                </a:cubicBezTo>
                <a:lnTo>
                  <a:pt x="0" y="21469"/>
                </a:lnTo>
                <a:close/>
              </a:path>
            </a:pathLst>
          </a:custGeom>
          <a:noFill/>
          <a:ln w="101600">
            <a:solidFill>
              <a:srgbClr val="FC0128"/>
            </a:solidFill>
            <a:prstDash val="sysDot"/>
            <a:round/>
            <a:headEnd/>
            <a:tailEnd/>
          </a:ln>
          <a:effectLst>
            <a:outerShdw blurRad="63500" dist="74053" dir="3542175" algn="ctr" rotWithShape="0">
              <a:schemeClr val="bg2">
                <a:alpha val="74998"/>
              </a:schemeClr>
            </a:outerShdw>
          </a:effectLst>
        </p:spPr>
        <p:txBody>
          <a:bodyPr wrap="none" anchor="ctr"/>
          <a:lstStyle/>
          <a:p>
            <a:pPr algn="ctr" eaLnBrk="0" hangingPunct="0">
              <a:defRPr/>
            </a:pPr>
            <a:endParaRPr lang="en-US" sz="2000">
              <a:solidFill>
                <a:srgbClr val="FFA27C"/>
              </a:solidFill>
              <a:latin typeface="Times New Roman" pitchFamily="-107" charset="0"/>
            </a:endParaRPr>
          </a:p>
        </p:txBody>
      </p:sp>
      <p:sp>
        <p:nvSpPr>
          <p:cNvPr id="2" name="Title 1"/>
          <p:cNvSpPr>
            <a:spLocks noGrp="1"/>
          </p:cNvSpPr>
          <p:nvPr>
            <p:ph type="ctrTitle"/>
          </p:nvPr>
        </p:nvSpPr>
        <p:spPr>
          <a:xfrm>
            <a:off x="3068638" y="1300163"/>
            <a:ext cx="5434012" cy="2489200"/>
          </a:xfrm>
          <a:ln w="12700">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kern="1200" dirty="0">
                <a:solidFill>
                  <a:srgbClr val="51DC00"/>
                </a:solidFill>
                <a:latin typeface="Arial" pitchFamily="-107" charset="0"/>
                <a:ea typeface="+mn-ea"/>
                <a:cs typeface="+mn-cs"/>
              </a:rPr>
              <a:t>A R C</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0983"/>
                                        </p:tgtEl>
                                        <p:attrNameLst>
                                          <p:attrName>style.visibility</p:attrName>
                                        </p:attrNameLst>
                                      </p:cBhvr>
                                      <p:to>
                                        <p:strVal val="visible"/>
                                      </p:to>
                                    </p:set>
                                    <p:animEffect transition="in" filter="wipe(down)">
                                      <p:cBhvr>
                                        <p:cTn id="7" dur="2000"/>
                                        <p:tgtEl>
                                          <p:spTgt spid="40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41" name="Freeform 11"/>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7" name="Rectangle 3"/>
          <p:cNvSpPr txBox="1">
            <a:spLocks noChangeArrowheads="1"/>
          </p:cNvSpPr>
          <p:nvPr/>
        </p:nvSpPr>
        <p:spPr bwMode="auto">
          <a:xfrm>
            <a:off x="650875" y="2451100"/>
            <a:ext cx="7778750" cy="4114800"/>
          </a:xfrm>
          <a:prstGeom prst="rect">
            <a:avLst/>
          </a:prstGeom>
          <a:ln w="12700">
            <a:miter lim="800000"/>
            <a:headEnd/>
            <a:tailEnd/>
          </a:ln>
        </p:spPr>
        <p:txBody>
          <a:bodyPr lIns="90487" tIns="44450" rIns="90487" bIns="44450"/>
          <a:lstStyle>
            <a:lvl1pPr marL="0" indent="0" algn="ctr" rtl="0" eaLnBrk="0" fontAlgn="base" hangingPunct="0">
              <a:spcBef>
                <a:spcPct val="20000"/>
              </a:spcBef>
              <a:spcAft>
                <a:spcPct val="0"/>
              </a:spcAft>
              <a:buClr>
                <a:schemeClr val="accent2"/>
              </a:buClr>
              <a:buSzPct val="75000"/>
              <a:buFont typeface="Monotype Sorts" charset="0"/>
              <a:buNone/>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effectLst>
                  <a:outerShdw blurRad="38100" dist="38100" dir="2700000" algn="tl">
                    <a:srgbClr val="000000"/>
                  </a:outerShdw>
                </a:effectLst>
                <a:latin typeface="+mn-lt"/>
                <a:ea typeface="ＭＳ Ｐゴシック" pitchFamily="-107"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371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2860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2179638" indent="-866775" algn="l" defTabSz="1033463">
              <a:buClr>
                <a:srgbClr val="790015"/>
              </a:buClr>
              <a:buFont typeface="Monotype Sorts" charset="0"/>
              <a:buChar char=""/>
              <a:defRPr/>
            </a:pPr>
            <a:r>
              <a:rPr lang="en-US" sz="7200" b="1" dirty="0">
                <a:solidFill>
                  <a:srgbClr val="F6FE0A"/>
                </a:solidFill>
                <a:effectLst>
                  <a:outerShdw dist="63500" dir="2700000" algn="tl" rotWithShape="0">
                    <a:srgbClr val="000000">
                      <a:alpha val="77000"/>
                    </a:srgbClr>
                  </a:outerShdw>
                </a:effectLst>
                <a:latin typeface="Arial" charset="0"/>
                <a:ea typeface="ＭＳ Ｐゴシック" charset="0"/>
                <a:cs typeface="ＭＳ Ｐゴシック" charset="0"/>
              </a:rPr>
              <a:t>A</a:t>
            </a:r>
            <a:r>
              <a:rPr lang="en-US" sz="7200" b="1" dirty="0">
                <a:solidFill>
                  <a:srgbClr val="00FF00"/>
                </a:solidFill>
                <a:effectLst>
                  <a:outerShdw dist="63500" dir="2700000" algn="tl" rotWithShape="0">
                    <a:srgbClr val="000000">
                      <a:alpha val="77000"/>
                    </a:srgbClr>
                  </a:outerShdw>
                </a:effectLst>
                <a:latin typeface="Arial" charset="0"/>
                <a:ea typeface="ＭＳ Ｐゴシック" charset="0"/>
                <a:cs typeface="ＭＳ Ｐゴシック" charset="0"/>
              </a:rPr>
              <a:t>NARCHY</a:t>
            </a:r>
          </a:p>
          <a:p>
            <a:pPr marL="2179638" indent="-866775" algn="l" defTabSz="1033463">
              <a:buClr>
                <a:srgbClr val="790015"/>
              </a:buClr>
              <a:buFont typeface="Monotype Sorts" charset="0"/>
              <a:buChar char=""/>
              <a:defRPr/>
            </a:pPr>
            <a:r>
              <a:rPr lang="en-US" sz="7200" b="1" dirty="0">
                <a:solidFill>
                  <a:srgbClr val="F6FE0A"/>
                </a:solidFill>
                <a:effectLst>
                  <a:outerShdw dist="63500" dir="2700000" algn="tl" rotWithShape="0">
                    <a:srgbClr val="000000">
                      <a:alpha val="77000"/>
                    </a:srgbClr>
                  </a:outerShdw>
                </a:effectLst>
                <a:latin typeface="Arial" charset="0"/>
                <a:ea typeface="ＭＳ Ｐゴシック" charset="0"/>
                <a:cs typeface="ＭＳ Ｐゴシック" charset="0"/>
              </a:rPr>
              <a:t>R</a:t>
            </a:r>
            <a:r>
              <a:rPr lang="en-US" sz="7200" b="1" dirty="0">
                <a:solidFill>
                  <a:srgbClr val="00FF00"/>
                </a:solidFill>
                <a:effectLst>
                  <a:outerShdw dist="63500" dir="2700000" algn="tl" rotWithShape="0">
                    <a:srgbClr val="000000">
                      <a:alpha val="77000"/>
                    </a:srgbClr>
                  </a:outerShdw>
                </a:effectLst>
                <a:latin typeface="Arial" charset="0"/>
                <a:ea typeface="ＭＳ Ｐゴシック" charset="0"/>
                <a:cs typeface="ＭＳ Ｐゴシック" charset="0"/>
              </a:rPr>
              <a:t>OYALTY</a:t>
            </a:r>
          </a:p>
          <a:p>
            <a:pPr marL="2179638" indent="-866775" algn="l" defTabSz="1033463">
              <a:buClr>
                <a:srgbClr val="790015"/>
              </a:buClr>
              <a:buFont typeface="Monotype Sorts" charset="0"/>
              <a:buChar char=""/>
              <a:defRPr/>
            </a:pPr>
            <a:r>
              <a:rPr lang="en-US" sz="7200" b="1" dirty="0">
                <a:solidFill>
                  <a:srgbClr val="F6FE0A"/>
                </a:solidFill>
                <a:effectLst>
                  <a:outerShdw dist="63500" dir="2700000" algn="tl" rotWithShape="0">
                    <a:srgbClr val="000000">
                      <a:alpha val="77000"/>
                    </a:srgbClr>
                  </a:outerShdw>
                </a:effectLst>
                <a:latin typeface="Arial" charset="0"/>
                <a:ea typeface="ＭＳ Ｐゴシック" charset="0"/>
                <a:cs typeface="ＭＳ Ｐゴシック" charset="0"/>
              </a:rPr>
              <a:t>C</a:t>
            </a:r>
            <a:r>
              <a:rPr lang="en-US" sz="7200" b="1" dirty="0">
                <a:solidFill>
                  <a:srgbClr val="00FF00"/>
                </a:solidFill>
                <a:effectLst>
                  <a:outerShdw dist="63500" dir="2700000" algn="tl" rotWithShape="0">
                    <a:srgbClr val="000000">
                      <a:alpha val="77000"/>
                    </a:srgbClr>
                  </a:outerShdw>
                </a:effectLst>
                <a:latin typeface="Arial" charset="0"/>
                <a:ea typeface="ＭＳ Ｐゴシック" charset="0"/>
                <a:cs typeface="ＭＳ Ｐゴシック" charset="0"/>
              </a:rPr>
              <a:t>APTIVITY</a:t>
            </a:r>
          </a:p>
        </p:txBody>
      </p:sp>
      <p:sp>
        <p:nvSpPr>
          <p:cNvPr id="38914" name="Rectangle 2"/>
          <p:cNvSpPr>
            <a:spLocks noGrp="1" noChangeArrowheads="1"/>
          </p:cNvSpPr>
          <p:nvPr>
            <p:ph type="ctrTitle"/>
          </p:nvPr>
        </p:nvSpPr>
        <p:spPr bwMode="auto">
          <a:xfrm>
            <a:off x="679450" y="12954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4800" dirty="0">
                <a:solidFill>
                  <a:srgbClr val="FAFD00"/>
                </a:solidFill>
                <a:latin typeface="Times" charset="0"/>
                <a:ea typeface="ＭＳ Ｐゴシック" charset="0"/>
                <a:cs typeface="ＭＳ Ｐゴシック" charset="0"/>
              </a:rPr>
              <a:t>THE</a:t>
            </a:r>
            <a:r>
              <a:rPr lang="en-US" sz="4800" dirty="0">
                <a:solidFill>
                  <a:srgbClr val="00FF00"/>
                </a:solidFill>
                <a:latin typeface="Times" charset="0"/>
                <a:ea typeface="ＭＳ Ｐゴシック" charset="0"/>
                <a:cs typeface="ＭＳ Ｐゴシック" charset="0"/>
              </a:rPr>
              <a:t>  3  SOCIETIES </a:t>
            </a:r>
            <a:r>
              <a:rPr lang="en-US" sz="4800" dirty="0">
                <a:solidFill>
                  <a:srgbClr val="FAFD00"/>
                </a:solidFill>
                <a:latin typeface="Times" charset="0"/>
                <a:ea typeface="ＭＳ Ｐゴシック" charset="0"/>
                <a:cs typeface="ＭＳ Ｐゴシック" charset="0"/>
              </a:rPr>
              <a:t>ARE:</a:t>
            </a:r>
          </a:p>
        </p:txBody>
      </p:sp>
      <p:sp>
        <p:nvSpPr>
          <p:cNvPr id="38916" name="Rectangle 4"/>
          <p:cNvSpPr>
            <a:spLocks noChangeArrowheads="1"/>
          </p:cNvSpPr>
          <p:nvPr/>
        </p:nvSpPr>
        <p:spPr bwMode="auto">
          <a:xfrm>
            <a:off x="620713"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8919" name="Rectangle 7"/>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07" charset="0"/>
              </a:rPr>
              <a:t>7</a:t>
            </a:r>
          </a:p>
        </p:txBody>
      </p:sp>
      <p:sp>
        <p:nvSpPr>
          <p:cNvPr id="38920" name="Line 8"/>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471047" name="Text Box 15"/>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71048" name="Text Box 1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71049" name="Text Box 18"/>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1400" b="1">
              <a:solidFill>
                <a:srgbClr val="FFFFFF"/>
              </a:solidFill>
              <a:latin typeface="Arial" charset="0"/>
            </a:endParaRPr>
          </a:p>
        </p:txBody>
      </p:sp>
      <p:sp>
        <p:nvSpPr>
          <p:cNvPr id="471050" name="Text Box 19"/>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54</a:t>
            </a:r>
          </a:p>
        </p:txBody>
      </p:sp>
      <p:sp>
        <p:nvSpPr>
          <p:cNvPr id="471051" name="Text Box 20"/>
          <p:cNvSpPr txBox="1">
            <a:spLocks noChangeArrowheads="1"/>
          </p:cNvSpPr>
          <p:nvPr/>
        </p:nvSpPr>
        <p:spPr bwMode="auto">
          <a:xfrm>
            <a:off x="874077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6</a:t>
            </a:r>
          </a:p>
        </p:txBody>
      </p:sp>
      <p:sp>
        <p:nvSpPr>
          <p:cNvPr id="471052" name="Text Box 22"/>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8-14</a:t>
            </a:r>
          </a:p>
        </p:txBody>
      </p:sp>
      <p:sp>
        <p:nvSpPr>
          <p:cNvPr id="38925" name="Oval 13"/>
          <p:cNvSpPr>
            <a:spLocks noChangeArrowheads="1"/>
          </p:cNvSpPr>
          <p:nvPr/>
        </p:nvSpPr>
        <p:spPr bwMode="auto">
          <a:xfrm>
            <a:off x="2605088" y="3884613"/>
            <a:ext cx="1189037"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8926" name="Oval 14"/>
          <p:cNvSpPr>
            <a:spLocks noChangeArrowheads="1"/>
          </p:cNvSpPr>
          <p:nvPr/>
        </p:nvSpPr>
        <p:spPr bwMode="auto">
          <a:xfrm>
            <a:off x="2608263" y="5172075"/>
            <a:ext cx="1187450"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8924" name="Oval 12"/>
          <p:cNvSpPr>
            <a:spLocks noChangeArrowheads="1"/>
          </p:cNvSpPr>
          <p:nvPr/>
        </p:nvSpPr>
        <p:spPr bwMode="auto">
          <a:xfrm>
            <a:off x="2601913" y="2584450"/>
            <a:ext cx="1190625"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lgn="ctr" eaLnBrk="0" hangingPunct="0">
              <a:defRPr/>
            </a:pPr>
            <a:endParaRPr lang="en-US" sz="900">
              <a:solidFill>
                <a:srgbClr val="FFA27C"/>
              </a:solidFill>
              <a:latin typeface="Arial" pitchFamily="-107"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0-#ppt_w/2"/>
                                          </p:val>
                                        </p:tav>
                                        <p:tav tm="100000">
                                          <p:val>
                                            <p:strVal val="#ppt_x"/>
                                          </p:val>
                                        </p:tav>
                                      </p:tavLst>
                                    </p:anim>
                                    <p:anim calcmode="lin" valueType="num">
                                      <p:cBhvr additive="base">
                                        <p:cTn id="8"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box(out)">
                                      <p:cBhvr>
                                        <p:cTn id="13" dur="500"/>
                                        <p:tgtEl>
                                          <p:spTgt spid="17">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Effect transition="in" filter="box(out)">
                                      <p:cBhvr>
                                        <p:cTn id="18" dur="500"/>
                                        <p:tgtEl>
                                          <p:spTgt spid="17">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box(out)">
                                      <p:cBhvr>
                                        <p:cTn id="23" dur="500"/>
                                        <p:tgtEl>
                                          <p:spTgt spid="1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38924"/>
                                        </p:tgtEl>
                                        <p:attrNameLst>
                                          <p:attrName>style.visibility</p:attrName>
                                        </p:attrNameLst>
                                      </p:cBhvr>
                                      <p:to>
                                        <p:strVal val="visible"/>
                                      </p:to>
                                    </p:set>
                                    <p:anim calcmode="lin" valueType="num">
                                      <p:cBhvr>
                                        <p:cTn id="28" dur="500" fill="hold"/>
                                        <p:tgtEl>
                                          <p:spTgt spid="38924"/>
                                        </p:tgtEl>
                                        <p:attrNameLst>
                                          <p:attrName>ppt_w</p:attrName>
                                        </p:attrNameLst>
                                      </p:cBhvr>
                                      <p:tavLst>
                                        <p:tav tm="0">
                                          <p:val>
                                            <p:fltVal val="0"/>
                                          </p:val>
                                        </p:tav>
                                        <p:tav tm="100000">
                                          <p:val>
                                            <p:strVal val="#ppt_w"/>
                                          </p:val>
                                        </p:tav>
                                      </p:tavLst>
                                    </p:anim>
                                    <p:anim calcmode="lin" valueType="num">
                                      <p:cBhvr>
                                        <p:cTn id="29" dur="500" fill="hold"/>
                                        <p:tgtEl>
                                          <p:spTgt spid="38924"/>
                                        </p:tgtEl>
                                        <p:attrNameLst>
                                          <p:attrName>ppt_h</p:attrName>
                                        </p:attrNameLst>
                                      </p:cBhvr>
                                      <p:tavLst>
                                        <p:tav tm="0">
                                          <p:val>
                                            <p:fltVal val="0"/>
                                          </p:val>
                                        </p:tav>
                                        <p:tav tm="100000">
                                          <p:val>
                                            <p:strVal val="#ppt_h"/>
                                          </p:val>
                                        </p:tav>
                                      </p:tavLst>
                                    </p:anim>
                                    <p:anim calcmode="lin" valueType="num">
                                      <p:cBhvr>
                                        <p:cTn id="30" dur="500" fill="hold"/>
                                        <p:tgtEl>
                                          <p:spTgt spid="38924"/>
                                        </p:tgtEl>
                                        <p:attrNameLst>
                                          <p:attrName>ppt_x</p:attrName>
                                        </p:attrNameLst>
                                      </p:cBhvr>
                                      <p:tavLst>
                                        <p:tav tm="0">
                                          <p:val>
                                            <p:fltVal val="0.5"/>
                                          </p:val>
                                        </p:tav>
                                        <p:tav tm="100000">
                                          <p:val>
                                            <p:strVal val="#ppt_x"/>
                                          </p:val>
                                        </p:tav>
                                      </p:tavLst>
                                    </p:anim>
                                    <p:anim calcmode="lin" valueType="num">
                                      <p:cBhvr>
                                        <p:cTn id="31" dur="500" fill="hold"/>
                                        <p:tgtEl>
                                          <p:spTgt spid="38924"/>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38925"/>
                                        </p:tgtEl>
                                        <p:attrNameLst>
                                          <p:attrName>style.visibility</p:attrName>
                                        </p:attrNameLst>
                                      </p:cBhvr>
                                      <p:to>
                                        <p:strVal val="visible"/>
                                      </p:to>
                                    </p:set>
                                    <p:anim calcmode="lin" valueType="num">
                                      <p:cBhvr>
                                        <p:cTn id="36" dur="500" fill="hold"/>
                                        <p:tgtEl>
                                          <p:spTgt spid="38925"/>
                                        </p:tgtEl>
                                        <p:attrNameLst>
                                          <p:attrName>ppt_w</p:attrName>
                                        </p:attrNameLst>
                                      </p:cBhvr>
                                      <p:tavLst>
                                        <p:tav tm="0">
                                          <p:val>
                                            <p:fltVal val="0"/>
                                          </p:val>
                                        </p:tav>
                                        <p:tav tm="100000">
                                          <p:val>
                                            <p:strVal val="#ppt_w"/>
                                          </p:val>
                                        </p:tav>
                                      </p:tavLst>
                                    </p:anim>
                                    <p:anim calcmode="lin" valueType="num">
                                      <p:cBhvr>
                                        <p:cTn id="37" dur="500" fill="hold"/>
                                        <p:tgtEl>
                                          <p:spTgt spid="38925"/>
                                        </p:tgtEl>
                                        <p:attrNameLst>
                                          <p:attrName>ppt_h</p:attrName>
                                        </p:attrNameLst>
                                      </p:cBhvr>
                                      <p:tavLst>
                                        <p:tav tm="0">
                                          <p:val>
                                            <p:fltVal val="0"/>
                                          </p:val>
                                        </p:tav>
                                        <p:tav tm="100000">
                                          <p:val>
                                            <p:strVal val="#ppt_h"/>
                                          </p:val>
                                        </p:tav>
                                      </p:tavLst>
                                    </p:anim>
                                    <p:anim calcmode="lin" valueType="num">
                                      <p:cBhvr>
                                        <p:cTn id="38" dur="500" fill="hold"/>
                                        <p:tgtEl>
                                          <p:spTgt spid="38925"/>
                                        </p:tgtEl>
                                        <p:attrNameLst>
                                          <p:attrName>ppt_x</p:attrName>
                                        </p:attrNameLst>
                                      </p:cBhvr>
                                      <p:tavLst>
                                        <p:tav tm="0">
                                          <p:val>
                                            <p:fltVal val="0.5"/>
                                          </p:val>
                                        </p:tav>
                                        <p:tav tm="100000">
                                          <p:val>
                                            <p:strVal val="#ppt_x"/>
                                          </p:val>
                                        </p:tav>
                                      </p:tavLst>
                                    </p:anim>
                                    <p:anim calcmode="lin" valueType="num">
                                      <p:cBhvr>
                                        <p:cTn id="39" dur="500" fill="hold"/>
                                        <p:tgtEl>
                                          <p:spTgt spid="38925"/>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38926"/>
                                        </p:tgtEl>
                                        <p:attrNameLst>
                                          <p:attrName>style.visibility</p:attrName>
                                        </p:attrNameLst>
                                      </p:cBhvr>
                                      <p:to>
                                        <p:strVal val="visible"/>
                                      </p:to>
                                    </p:set>
                                    <p:anim calcmode="lin" valueType="num">
                                      <p:cBhvr>
                                        <p:cTn id="44" dur="500" fill="hold"/>
                                        <p:tgtEl>
                                          <p:spTgt spid="38926"/>
                                        </p:tgtEl>
                                        <p:attrNameLst>
                                          <p:attrName>ppt_w</p:attrName>
                                        </p:attrNameLst>
                                      </p:cBhvr>
                                      <p:tavLst>
                                        <p:tav tm="0">
                                          <p:val>
                                            <p:fltVal val="0"/>
                                          </p:val>
                                        </p:tav>
                                        <p:tav tm="100000">
                                          <p:val>
                                            <p:strVal val="#ppt_w"/>
                                          </p:val>
                                        </p:tav>
                                      </p:tavLst>
                                    </p:anim>
                                    <p:anim calcmode="lin" valueType="num">
                                      <p:cBhvr>
                                        <p:cTn id="45" dur="500" fill="hold"/>
                                        <p:tgtEl>
                                          <p:spTgt spid="38926"/>
                                        </p:tgtEl>
                                        <p:attrNameLst>
                                          <p:attrName>ppt_h</p:attrName>
                                        </p:attrNameLst>
                                      </p:cBhvr>
                                      <p:tavLst>
                                        <p:tav tm="0">
                                          <p:val>
                                            <p:fltVal val="0"/>
                                          </p:val>
                                        </p:tav>
                                        <p:tav tm="100000">
                                          <p:val>
                                            <p:strVal val="#ppt_h"/>
                                          </p:val>
                                        </p:tav>
                                      </p:tavLst>
                                    </p:anim>
                                    <p:anim calcmode="lin" valueType="num">
                                      <p:cBhvr>
                                        <p:cTn id="46" dur="500" fill="hold"/>
                                        <p:tgtEl>
                                          <p:spTgt spid="38926"/>
                                        </p:tgtEl>
                                        <p:attrNameLst>
                                          <p:attrName>ppt_x</p:attrName>
                                        </p:attrNameLst>
                                      </p:cBhvr>
                                      <p:tavLst>
                                        <p:tav tm="0">
                                          <p:val>
                                            <p:fltVal val="0.5"/>
                                          </p:val>
                                        </p:tav>
                                        <p:tav tm="100000">
                                          <p:val>
                                            <p:strVal val="#ppt_x"/>
                                          </p:val>
                                        </p:tav>
                                      </p:tavLst>
                                    </p:anim>
                                    <p:anim calcmode="lin" valueType="num">
                                      <p:cBhvr>
                                        <p:cTn id="47" dur="500" fill="hold"/>
                                        <p:tgtEl>
                                          <p:spTgt spid="38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utoUpdateAnimBg="0"/>
      <p:bldP spid="38914" grpId="0" animBg="1" autoUpdateAnimBg="0"/>
      <p:bldP spid="38925" grpId="0" animBg="1"/>
      <p:bldP spid="38926" grpId="0" animBg="1"/>
      <p:bldP spid="38924"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07" charset="0"/>
                <a:ea typeface="+mn-ea"/>
                <a:cs typeface="+mn-cs"/>
              </a:rPr>
              <a:t>7</a:t>
            </a:r>
          </a:p>
        </p:txBody>
      </p:sp>
      <p:sp>
        <p:nvSpPr>
          <p:cNvPr id="43012" name="Line 4"/>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473091" name="Freeform 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73092" name="Text Box 9"/>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2000">
              <a:solidFill>
                <a:srgbClr val="FFA27C"/>
              </a:solidFill>
              <a:latin typeface="Comic Sans MS" charset="0"/>
            </a:endParaRPr>
          </a:p>
        </p:txBody>
      </p:sp>
      <p:sp>
        <p:nvSpPr>
          <p:cNvPr id="473093" name="Text Box 13"/>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000" b="1">
                <a:solidFill>
                  <a:srgbClr val="FFFFFF"/>
                </a:solidFill>
                <a:latin typeface="Arial" charset="0"/>
              </a:rPr>
              <a:t>55</a:t>
            </a:r>
          </a:p>
        </p:txBody>
      </p:sp>
      <p:sp>
        <p:nvSpPr>
          <p:cNvPr id="473094" name="Text Box 15"/>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latin typeface="Arial" charset="0"/>
              </a:rPr>
              <a:t>Handbook pg. 8-14</a:t>
            </a:r>
          </a:p>
        </p:txBody>
      </p:sp>
      <p:sp>
        <p:nvSpPr>
          <p:cNvPr id="9" name="Rectangle 2"/>
          <p:cNvSpPr txBox="1">
            <a:spLocks noChangeArrowheads="1"/>
          </p:cNvSpPr>
          <p:nvPr/>
        </p:nvSpPr>
        <p:spPr bwMode="auto">
          <a:xfrm>
            <a:off x="560388" y="250825"/>
            <a:ext cx="7772400" cy="6219825"/>
          </a:xfrm>
          <a:prstGeom prst="rect">
            <a:avLst/>
          </a:prstGeom>
          <a:ln w="12700">
            <a:miter lim="800000"/>
            <a:headEnd/>
            <a:tailEnd/>
          </a:ln>
          <a:effectLst>
            <a:outerShdw blurRad="63500" dist="107763" dir="2700000" algn="ctr" rotWithShape="0">
              <a:schemeClr val="bg2"/>
            </a:outerShdw>
          </a:effec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algn="ctr">
              <a:lnSpc>
                <a:spcPct val="45000"/>
              </a:lnSpc>
              <a:defRPr/>
            </a:pPr>
            <a:br>
              <a:rPr lang="en-US" b="1" dirty="0">
                <a:latin typeface="Times" charset="0"/>
                <a:ea typeface="ＭＳ Ｐゴシック" charset="0"/>
                <a:cs typeface="ＭＳ Ｐゴシック" charset="0"/>
              </a:rPr>
            </a:br>
            <a:br>
              <a:rPr lang="en-US" b="1" dirty="0">
                <a:latin typeface="Times" charset="0"/>
                <a:ea typeface="ＭＳ Ｐゴシック" charset="0"/>
                <a:cs typeface="ＭＳ Ｐゴシック" charset="0"/>
              </a:rPr>
            </a:br>
            <a:r>
              <a:rPr lang="en-US" sz="4800" b="1" dirty="0">
                <a:solidFill>
                  <a:srgbClr val="FAFD00"/>
                </a:solidFill>
                <a:latin typeface="Arial" charset="0"/>
                <a:ea typeface="ＭＳ Ｐゴシック" charset="0"/>
                <a:cs typeface="ＭＳ Ｐゴシック" charset="0"/>
              </a:rPr>
              <a:t>CREATION</a:t>
            </a:r>
            <a:br>
              <a:rPr lang="en-US" sz="4800" b="1" dirty="0">
                <a:solidFill>
                  <a:srgbClr val="FAFD00"/>
                </a:solidFill>
                <a:latin typeface="Arial" charset="0"/>
                <a:ea typeface="ＭＳ Ｐゴシック" charset="0"/>
                <a:cs typeface="ＭＳ Ｐゴシック" charset="0"/>
              </a:rPr>
            </a:br>
            <a:br>
              <a:rPr lang="en-US" sz="4800" b="1" dirty="0">
                <a:solidFill>
                  <a:srgbClr val="FAFD00"/>
                </a:solidFill>
                <a:latin typeface="Arial" charset="0"/>
                <a:ea typeface="ＭＳ Ｐゴシック" charset="0"/>
                <a:cs typeface="ＭＳ Ｐゴシック" charset="0"/>
              </a:rPr>
            </a:br>
            <a:r>
              <a:rPr lang="en-US" sz="4800" b="1" dirty="0">
                <a:solidFill>
                  <a:srgbClr val="FF5008"/>
                </a:solidFill>
                <a:latin typeface="Arial" charset="0"/>
                <a:ea typeface="ＭＳ Ｐゴシック" charset="0"/>
                <a:cs typeface="ＭＳ Ｐゴシック" charset="0"/>
              </a:rPr>
              <a:t>ABRAHAM</a:t>
            </a:r>
            <a:br>
              <a:rPr lang="en-US" sz="4800" b="1" dirty="0">
                <a:solidFill>
                  <a:srgbClr val="FF5008"/>
                </a:solidFill>
                <a:latin typeface="Arial" charset="0"/>
                <a:ea typeface="ＭＳ Ｐゴシック" charset="0"/>
                <a:cs typeface="ＭＳ Ｐゴシック" charset="0"/>
              </a:rPr>
            </a:br>
            <a:br>
              <a:rPr lang="en-US" sz="4800" b="1" dirty="0">
                <a:solidFill>
                  <a:srgbClr val="FF5008"/>
                </a:solidFill>
                <a:latin typeface="Arial" charset="0"/>
                <a:ea typeface="ＭＳ Ｐゴシック" charset="0"/>
                <a:cs typeface="ＭＳ Ｐゴシック" charset="0"/>
              </a:rPr>
            </a:br>
            <a:r>
              <a:rPr lang="en-US" sz="4800" b="1" dirty="0">
                <a:solidFill>
                  <a:srgbClr val="FF5008"/>
                </a:solidFill>
                <a:latin typeface="Arial" charset="0"/>
                <a:ea typeface="ＭＳ Ｐゴシック" charset="0"/>
                <a:cs typeface="ＭＳ Ｐゴシック" charset="0"/>
              </a:rPr>
              <a:t>JOSEPH</a:t>
            </a:r>
            <a:br>
              <a:rPr lang="en-US" sz="4800" b="1" dirty="0">
                <a:solidFill>
                  <a:srgbClr val="FF5008"/>
                </a:solidFill>
                <a:latin typeface="Arial" charset="0"/>
                <a:ea typeface="ＭＳ Ｐゴシック" charset="0"/>
                <a:cs typeface="ＭＳ Ｐゴシック" charset="0"/>
              </a:rPr>
            </a:br>
            <a:br>
              <a:rPr lang="en-US" sz="4800" b="1" dirty="0">
                <a:solidFill>
                  <a:srgbClr val="FF5008"/>
                </a:solidFill>
                <a:latin typeface="Arial" charset="0"/>
                <a:ea typeface="ＭＳ Ｐゴシック" charset="0"/>
                <a:cs typeface="ＭＳ Ｐゴシック" charset="0"/>
              </a:rPr>
            </a:br>
            <a:r>
              <a:rPr lang="en-US" sz="4800" b="1" dirty="0">
                <a:solidFill>
                  <a:srgbClr val="FF5008"/>
                </a:solidFill>
                <a:latin typeface="Arial" charset="0"/>
                <a:ea typeface="ＭＳ Ｐゴシック" charset="0"/>
                <a:cs typeface="ＭＳ Ｐゴシック" charset="0"/>
              </a:rPr>
              <a:t>MOSES</a:t>
            </a:r>
            <a:br>
              <a:rPr lang="en-US" sz="4800" b="1" dirty="0">
                <a:solidFill>
                  <a:srgbClr val="FF5008"/>
                </a:solidFill>
                <a:latin typeface="Arial" charset="0"/>
                <a:ea typeface="ＭＳ Ｐゴシック" charset="0"/>
                <a:cs typeface="ＭＳ Ｐゴシック" charset="0"/>
              </a:rPr>
            </a:br>
            <a:br>
              <a:rPr lang="en-US" sz="4800" b="1" dirty="0">
                <a:solidFill>
                  <a:srgbClr val="FF5008"/>
                </a:solidFill>
                <a:latin typeface="Arial" charset="0"/>
                <a:ea typeface="ＭＳ Ｐゴシック" charset="0"/>
                <a:cs typeface="ＭＳ Ｐゴシック" charset="0"/>
              </a:rPr>
            </a:br>
            <a:r>
              <a:rPr lang="en-US" sz="4800" b="1" dirty="0">
                <a:solidFill>
                  <a:srgbClr val="FF5008"/>
                </a:solidFill>
                <a:latin typeface="Arial" charset="0"/>
                <a:ea typeface="ＭＳ Ｐゴシック" charset="0"/>
                <a:cs typeface="ＭＳ Ｐゴシック" charset="0"/>
              </a:rPr>
              <a:t>JOSHUA</a:t>
            </a:r>
            <a:br>
              <a:rPr lang="en-US" sz="4800" b="1" dirty="0">
                <a:solidFill>
                  <a:srgbClr val="FF5008"/>
                </a:solidFill>
                <a:latin typeface="Arial" charset="0"/>
                <a:ea typeface="ＭＳ Ｐゴシック" charset="0"/>
                <a:cs typeface="ＭＳ Ｐゴシック" charset="0"/>
              </a:rPr>
            </a:br>
            <a:br>
              <a:rPr lang="en-US" sz="4800" b="1" dirty="0">
                <a:latin typeface="Arial" charset="0"/>
                <a:ea typeface="ＭＳ Ｐゴシック" charset="0"/>
                <a:cs typeface="ＭＳ Ｐゴシック" charset="0"/>
              </a:rPr>
            </a:br>
            <a:r>
              <a:rPr lang="en-US" sz="4800" b="1" dirty="0">
                <a:solidFill>
                  <a:srgbClr val="FAFD00"/>
                </a:solidFill>
                <a:latin typeface="Arial" charset="0"/>
                <a:ea typeface="ＭＳ Ｐゴシック" charset="0"/>
                <a:cs typeface="ＭＳ Ｐゴシック" charset="0"/>
              </a:rPr>
              <a:t>A</a:t>
            </a:r>
            <a:r>
              <a:rPr lang="en-US" sz="4800" b="1" dirty="0">
                <a:solidFill>
                  <a:srgbClr val="00FF00"/>
                </a:solidFill>
                <a:latin typeface="Arial" charset="0"/>
                <a:ea typeface="ＭＳ Ｐゴシック" charset="0"/>
                <a:cs typeface="ＭＳ Ｐゴシック" charset="0"/>
              </a:rPr>
              <a:t>NARCHY</a:t>
            </a:r>
            <a:br>
              <a:rPr lang="en-US" sz="4800" b="1" dirty="0">
                <a:solidFill>
                  <a:srgbClr val="00FF00"/>
                </a:solidFill>
                <a:latin typeface="Arial" charset="0"/>
                <a:ea typeface="ＭＳ Ｐゴシック" charset="0"/>
                <a:cs typeface="ＭＳ Ｐゴシック" charset="0"/>
              </a:rPr>
            </a:br>
            <a:br>
              <a:rPr lang="en-US" sz="4800" b="1" dirty="0">
                <a:solidFill>
                  <a:srgbClr val="00FF00"/>
                </a:solidFill>
                <a:latin typeface="Arial" charset="0"/>
                <a:ea typeface="ＭＳ Ｐゴシック" charset="0"/>
                <a:cs typeface="ＭＳ Ｐゴシック" charset="0"/>
              </a:rPr>
            </a:br>
            <a:r>
              <a:rPr lang="en-US" sz="4800" b="1" dirty="0">
                <a:solidFill>
                  <a:srgbClr val="FAFD00"/>
                </a:solidFill>
                <a:latin typeface="Arial" charset="0"/>
                <a:ea typeface="ＭＳ Ｐゴシック" charset="0"/>
                <a:cs typeface="ＭＳ Ｐゴシック" charset="0"/>
              </a:rPr>
              <a:t>R</a:t>
            </a:r>
            <a:r>
              <a:rPr lang="en-US" sz="4800" b="1" dirty="0">
                <a:solidFill>
                  <a:srgbClr val="00FF00"/>
                </a:solidFill>
                <a:latin typeface="Arial" charset="0"/>
                <a:ea typeface="ＭＳ Ｐゴシック" charset="0"/>
                <a:cs typeface="ＭＳ Ｐゴシック" charset="0"/>
              </a:rPr>
              <a:t>OYALTY</a:t>
            </a:r>
            <a:br>
              <a:rPr lang="en-US" sz="4800" b="1" dirty="0">
                <a:solidFill>
                  <a:srgbClr val="00FF00"/>
                </a:solidFill>
                <a:latin typeface="Arial" charset="0"/>
                <a:ea typeface="ＭＳ Ｐゴシック" charset="0"/>
                <a:cs typeface="ＭＳ Ｐゴシック" charset="0"/>
              </a:rPr>
            </a:br>
            <a:br>
              <a:rPr lang="en-US" sz="4800" b="1" dirty="0">
                <a:solidFill>
                  <a:srgbClr val="00FF00"/>
                </a:solidFill>
                <a:latin typeface="Arial" charset="0"/>
                <a:ea typeface="ＭＳ Ｐゴシック" charset="0"/>
                <a:cs typeface="ＭＳ Ｐゴシック" charset="0"/>
              </a:rPr>
            </a:br>
            <a:r>
              <a:rPr lang="en-US" sz="4800" b="1" dirty="0">
                <a:solidFill>
                  <a:srgbClr val="FAFD00"/>
                </a:solidFill>
                <a:latin typeface="Arial" charset="0"/>
                <a:ea typeface="ＭＳ Ｐゴシック" charset="0"/>
                <a:cs typeface="ＭＳ Ｐゴシック" charset="0"/>
              </a:rPr>
              <a:t>C</a:t>
            </a:r>
            <a:r>
              <a:rPr lang="en-US" sz="4800" b="1" dirty="0">
                <a:solidFill>
                  <a:srgbClr val="00FF00"/>
                </a:solidFill>
                <a:latin typeface="Arial" charset="0"/>
                <a:ea typeface="ＭＳ Ｐゴシック" charset="0"/>
                <a:cs typeface="ＭＳ Ｐゴシック" charset="0"/>
              </a:rPr>
              <a:t>APTIVITY</a:t>
            </a:r>
            <a:r>
              <a:rPr lang="en-US" sz="4800" b="1" dirty="0">
                <a:solidFill>
                  <a:srgbClr val="00FF00"/>
                </a:solidFill>
                <a:latin typeface="Times" charset="0"/>
                <a:ea typeface="ＭＳ Ｐゴシック" charset="0"/>
                <a:cs typeface="ＭＳ Ｐゴシック" charset="0"/>
              </a:rPr>
              <a:t> </a:t>
            </a:r>
          </a:p>
        </p:txBody>
      </p:sp>
      <p:sp>
        <p:nvSpPr>
          <p:cNvPr id="2" name="Title 1"/>
          <p:cNvSpPr>
            <a:spLocks noGrp="1"/>
          </p:cNvSpPr>
          <p:nvPr>
            <p:ph type="ctrTitle"/>
          </p:nvPr>
        </p:nvSpPr>
        <p:spPr>
          <a:xfrm>
            <a:off x="9144000" y="2882900"/>
            <a:ext cx="1885950" cy="2541588"/>
          </a:xfrm>
        </p:spPr>
        <p:txBody>
          <a:bodyPr/>
          <a:lstStyle/>
          <a:p>
            <a:pPr>
              <a:defRPr/>
            </a:pPr>
            <a:r>
              <a:rPr lang="en-US" dirty="0"/>
              <a:t>OT Review</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3"/>
          <p:cNvSpPr>
            <a:spLocks noChangeArrowheads="1"/>
          </p:cNvSpPr>
          <p:nvPr/>
        </p:nvSpPr>
        <p:spPr bwMode="auto">
          <a:xfrm>
            <a:off x="2570163" y="828675"/>
            <a:ext cx="4587875" cy="682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5061" name="Rectangle 5"/>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07" charset="0"/>
                <a:ea typeface="+mn-ea"/>
                <a:cs typeface="+mn-cs"/>
              </a:rPr>
              <a:t>7</a:t>
            </a:r>
          </a:p>
        </p:txBody>
      </p:sp>
      <p:sp>
        <p:nvSpPr>
          <p:cNvPr id="45062" name="Line 6"/>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45063" name="Rectangle 7"/>
          <p:cNvSpPr>
            <a:spLocks noChangeArrowheads="1"/>
          </p:cNvSpPr>
          <p:nvPr/>
        </p:nvSpPr>
        <p:spPr bwMode="auto">
          <a:xfrm>
            <a:off x="3363913" y="508000"/>
            <a:ext cx="32988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4000" i="1">
                <a:effectLst>
                  <a:outerShdw blurRad="38100" dist="38100" dir="2700000" algn="tl">
                    <a:srgbClr val="000000"/>
                  </a:outerShdw>
                </a:effectLst>
                <a:latin typeface="Times" charset="0"/>
              </a:rPr>
              <a:t>TO REVIEW... </a:t>
            </a:r>
          </a:p>
        </p:txBody>
      </p:sp>
      <p:sp>
        <p:nvSpPr>
          <p:cNvPr id="475141" name="Freeform 10"/>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nvGrpSpPr>
          <p:cNvPr id="2" name="Group 24"/>
          <p:cNvGrpSpPr>
            <a:grpSpLocks/>
          </p:cNvGrpSpPr>
          <p:nvPr/>
        </p:nvGrpSpPr>
        <p:grpSpPr bwMode="auto">
          <a:xfrm>
            <a:off x="452438" y="3578225"/>
            <a:ext cx="8329612" cy="3073400"/>
            <a:chOff x="203" y="1990"/>
            <a:chExt cx="5251" cy="1936"/>
          </a:xfrm>
        </p:grpSpPr>
        <p:sp>
          <p:nvSpPr>
            <p:cNvPr id="45067" name="Rectangle 11"/>
            <p:cNvSpPr>
              <a:spLocks noChangeArrowheads="1"/>
            </p:cNvSpPr>
            <p:nvPr/>
          </p:nvSpPr>
          <p:spPr bwMode="auto">
            <a:xfrm>
              <a:off x="203" y="2372"/>
              <a:ext cx="5251" cy="1554"/>
            </a:xfrm>
            <a:prstGeom prst="rect">
              <a:avLst/>
            </a:prstGeom>
            <a:noFill/>
            <a:ln w="12700">
              <a:noFill/>
              <a:miter lim="800000"/>
              <a:headEnd/>
              <a:tailEnd/>
            </a:ln>
            <a:effectLst/>
          </p:spPr>
          <p:txBody>
            <a:bodyPr wrap="none" lIns="90487" tIns="44450" rIns="90487" bIns="44450">
              <a:spAutoFit/>
            </a:bodyPr>
            <a:lstStyle/>
            <a:p>
              <a:pPr>
                <a:spcBef>
                  <a:spcPct val="20000"/>
                </a:spcBef>
                <a:defRPr/>
              </a:pPr>
              <a:r>
                <a:rPr lang="en-US" sz="15600">
                  <a:solidFill>
                    <a:srgbClr val="F6FE0A"/>
                  </a:solidFill>
                  <a:effectLst>
                    <a:outerShdw blurRad="38100" dist="38100" dir="2700000" algn="tl">
                      <a:srgbClr val="000000"/>
                    </a:outerShdw>
                  </a:effectLst>
                </a:rPr>
                <a:t>C</a:t>
              </a:r>
              <a:r>
                <a:rPr lang="en-US" sz="15600">
                  <a:solidFill>
                    <a:srgbClr val="00FF00"/>
                  </a:solidFill>
                  <a:effectLst>
                    <a:outerShdw blurRad="38100" dist="38100" dir="2700000" algn="tl">
                      <a:srgbClr val="000000"/>
                    </a:outerShdw>
                  </a:effectLst>
                </a:rPr>
                <a:t> </a:t>
              </a:r>
              <a:r>
                <a:rPr lang="en-US" sz="15600">
                  <a:solidFill>
                    <a:srgbClr val="FF5008"/>
                  </a:solidFill>
                  <a:effectLst>
                    <a:outerShdw blurRad="38100" dist="38100" dir="2700000" algn="tl">
                      <a:srgbClr val="000000"/>
                    </a:outerShdw>
                  </a:effectLst>
                </a:rPr>
                <a:t>4</a:t>
              </a:r>
              <a:r>
                <a:rPr lang="en-US" sz="15600">
                  <a:solidFill>
                    <a:srgbClr val="00FF00"/>
                  </a:solidFill>
                  <a:effectLst>
                    <a:outerShdw blurRad="38100" dist="38100" dir="2700000" algn="tl">
                      <a:srgbClr val="000000"/>
                    </a:outerShdw>
                  </a:effectLst>
                </a:rPr>
                <a:t> 3 </a:t>
              </a:r>
              <a:r>
                <a:rPr lang="en-US" sz="15600">
                  <a:solidFill>
                    <a:schemeClr val="accent1"/>
                  </a:solidFill>
                  <a:effectLst>
                    <a:outerShdw blurRad="38100" dist="38100" dir="2700000" algn="tl">
                      <a:srgbClr val="000000"/>
                    </a:outerShdw>
                  </a:effectLst>
                </a:rPr>
                <a:t>S</a:t>
              </a:r>
              <a:r>
                <a:rPr lang="en-US" sz="15600">
                  <a:solidFill>
                    <a:srgbClr val="00FF00"/>
                  </a:solidFill>
                  <a:effectLst>
                    <a:outerShdw blurRad="38100" dist="38100" dir="2700000" algn="tl">
                      <a:srgbClr val="000000"/>
                    </a:outerShdw>
                  </a:effectLst>
                </a:rPr>
                <a:t> </a:t>
              </a:r>
              <a:r>
                <a:rPr lang="en-US" sz="15600">
                  <a:solidFill>
                    <a:schemeClr val="hlink"/>
                  </a:solidFill>
                  <a:effectLst>
                    <a:outerShdw blurRad="38100" dist="38100" dir="2700000" algn="tl">
                      <a:srgbClr val="000000"/>
                    </a:outerShdw>
                  </a:effectLst>
                </a:rPr>
                <a:t>J</a:t>
              </a:r>
            </a:p>
          </p:txBody>
        </p:sp>
        <p:sp>
          <p:nvSpPr>
            <p:cNvPr id="45078" name="AutoShape 22"/>
            <p:cNvSpPr>
              <a:spLocks noChangeArrowheads="1"/>
            </p:cNvSpPr>
            <p:nvPr/>
          </p:nvSpPr>
          <p:spPr bwMode="auto">
            <a:xfrm rot="6562349">
              <a:off x="2034" y="2128"/>
              <a:ext cx="605" cy="32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45079" name="AutoShape 23"/>
            <p:cNvSpPr>
              <a:spLocks noChangeArrowheads="1"/>
            </p:cNvSpPr>
            <p:nvPr/>
          </p:nvSpPr>
          <p:spPr bwMode="auto">
            <a:xfrm rot="4152488">
              <a:off x="2412" y="2124"/>
              <a:ext cx="605" cy="33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grpSp>
      <p:sp>
        <p:nvSpPr>
          <p:cNvPr id="475143" name="Text Box 25"/>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solidFill>
                  <a:srgbClr val="FFA27C"/>
                </a:solidFill>
                <a:latin typeface="Comic Sans MS" charset="0"/>
              </a:rPr>
              <a:t> </a:t>
            </a:r>
          </a:p>
        </p:txBody>
      </p:sp>
      <p:sp>
        <p:nvSpPr>
          <p:cNvPr id="475144" name="Text Box 2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2000">
              <a:solidFill>
                <a:srgbClr val="FFFFFF"/>
              </a:solidFill>
              <a:latin typeface="Arial" charset="0"/>
            </a:endParaRPr>
          </a:p>
        </p:txBody>
      </p:sp>
      <p:sp>
        <p:nvSpPr>
          <p:cNvPr id="475145" name="Text Box 29"/>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000" b="1">
                <a:solidFill>
                  <a:srgbClr val="FFFFFF"/>
                </a:solidFill>
                <a:latin typeface="Arial" charset="0"/>
              </a:rPr>
              <a:t>56</a:t>
            </a:r>
          </a:p>
        </p:txBody>
      </p:sp>
      <p:sp>
        <p:nvSpPr>
          <p:cNvPr id="475146" name="Text Box 30"/>
          <p:cNvSpPr txBox="1">
            <a:spLocks noChangeArrowheads="1"/>
          </p:cNvSpPr>
          <p:nvPr/>
        </p:nvSpPr>
        <p:spPr bwMode="auto">
          <a:xfrm>
            <a:off x="874712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solidFill>
                  <a:srgbClr val="FFFFFF"/>
                </a:solidFill>
                <a:latin typeface="Arial" charset="0"/>
              </a:rPr>
              <a:t>3</a:t>
            </a:r>
          </a:p>
        </p:txBody>
      </p:sp>
      <p:sp>
        <p:nvSpPr>
          <p:cNvPr id="475147" name="Text Box 32"/>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latin typeface="Arial" charset="0"/>
              </a:rPr>
              <a:t>Handbook pg. 8-14</a:t>
            </a:r>
          </a:p>
        </p:txBody>
      </p:sp>
      <p:grpSp>
        <p:nvGrpSpPr>
          <p:cNvPr id="3" name="Group 37"/>
          <p:cNvGrpSpPr>
            <a:grpSpLocks/>
          </p:cNvGrpSpPr>
          <p:nvPr/>
        </p:nvGrpSpPr>
        <p:grpSpPr bwMode="auto">
          <a:xfrm>
            <a:off x="1370013" y="1254125"/>
            <a:ext cx="6677025" cy="2466975"/>
            <a:chOff x="863" y="790"/>
            <a:chExt cx="4206" cy="1554"/>
          </a:xfrm>
        </p:grpSpPr>
        <p:sp>
          <p:nvSpPr>
            <p:cNvPr id="45094" name="Rectangle 38"/>
            <p:cNvSpPr>
              <a:spLocks noChangeArrowheads="1"/>
            </p:cNvSpPr>
            <p:nvPr/>
          </p:nvSpPr>
          <p:spPr bwMode="auto">
            <a:xfrm>
              <a:off x="863" y="790"/>
              <a:ext cx="4206" cy="1554"/>
            </a:xfrm>
            <a:prstGeom prst="rect">
              <a:avLst/>
            </a:prstGeom>
            <a:noFill/>
            <a:ln w="12700">
              <a:noFill/>
              <a:miter lim="800000"/>
              <a:headEnd/>
              <a:tailEnd/>
            </a:ln>
            <a:effectLst/>
          </p:spPr>
          <p:txBody>
            <a:bodyPr wrap="none" lIns="90487" tIns="44450" rIns="90487" bIns="44450">
              <a:spAutoFit/>
            </a:bodyPr>
            <a:lstStyle/>
            <a:p>
              <a:pPr>
                <a:spcBef>
                  <a:spcPct val="20000"/>
                </a:spcBef>
                <a:defRPr/>
              </a:pPr>
              <a:r>
                <a:rPr lang="en-US" sz="15600">
                  <a:solidFill>
                    <a:srgbClr val="FAFD00"/>
                  </a:solidFill>
                  <a:effectLst>
                    <a:outerShdw blurRad="38100" dist="38100" dir="2700000" algn="tl">
                      <a:srgbClr val="000000"/>
                    </a:outerShdw>
                  </a:effectLst>
                </a:rPr>
                <a:t>C 7 S J</a:t>
              </a:r>
              <a:endParaRPr lang="en-US" sz="15600">
                <a:solidFill>
                  <a:schemeClr val="hlink"/>
                </a:solidFill>
                <a:effectLst>
                  <a:outerShdw blurRad="38100" dist="38100" dir="2700000" algn="tl">
                    <a:srgbClr val="000000"/>
                  </a:outerShdw>
                </a:effectLst>
              </a:endParaRPr>
            </a:p>
          </p:txBody>
        </p:sp>
        <p:sp>
          <p:nvSpPr>
            <p:cNvPr id="45095" name="Line 39"/>
            <p:cNvSpPr>
              <a:spLocks noChangeShapeType="1"/>
            </p:cNvSpPr>
            <p:nvPr/>
          </p:nvSpPr>
          <p:spPr bwMode="auto">
            <a:xfrm>
              <a:off x="2389" y="1482"/>
              <a:ext cx="324" cy="0"/>
            </a:xfrm>
            <a:prstGeom prst="line">
              <a:avLst/>
            </a:prstGeom>
            <a:noFill/>
            <a:ln w="101600">
              <a:solidFill>
                <a:srgbClr val="FAFD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grpSp>
      <p:grpSp>
        <p:nvGrpSpPr>
          <p:cNvPr id="4" name="Group 34"/>
          <p:cNvGrpSpPr>
            <a:grpSpLocks/>
          </p:cNvGrpSpPr>
          <p:nvPr/>
        </p:nvGrpSpPr>
        <p:grpSpPr bwMode="auto">
          <a:xfrm>
            <a:off x="2901950" y="0"/>
            <a:ext cx="3348038" cy="6919913"/>
            <a:chOff x="1971" y="0"/>
            <a:chExt cx="2109" cy="4359"/>
          </a:xfrm>
        </p:grpSpPr>
        <p:sp>
          <p:nvSpPr>
            <p:cNvPr id="45091" name="Text Box 35"/>
            <p:cNvSpPr txBox="1">
              <a:spLocks noChangeArrowheads="1"/>
            </p:cNvSpPr>
            <p:nvPr/>
          </p:nvSpPr>
          <p:spPr bwMode="auto">
            <a:xfrm>
              <a:off x="1971" y="0"/>
              <a:ext cx="2109" cy="4359"/>
            </a:xfrm>
            <a:prstGeom prst="rect">
              <a:avLst/>
            </a:prstGeom>
            <a:noFill/>
            <a:ln w="12700">
              <a:noFill/>
              <a:miter lim="800000"/>
              <a:headEnd/>
              <a:tailEnd/>
            </a:ln>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44800" i="1" dirty="0">
                  <a:solidFill>
                    <a:srgbClr val="FFFF00"/>
                  </a:solidFill>
                  <a:effectLst>
                    <a:outerShdw blurRad="38100" dist="38100" dir="2700000" algn="tl">
                      <a:srgbClr val="000000"/>
                    </a:outerShdw>
                  </a:effectLst>
                </a:rPr>
                <a:t>7</a:t>
              </a:r>
            </a:p>
          </p:txBody>
        </p:sp>
        <p:sp>
          <p:nvSpPr>
            <p:cNvPr id="45092" name="Rectangle 36"/>
            <p:cNvSpPr>
              <a:spLocks noChangeArrowheads="1"/>
            </p:cNvSpPr>
            <p:nvPr/>
          </p:nvSpPr>
          <p:spPr bwMode="auto">
            <a:xfrm>
              <a:off x="2640" y="1968"/>
              <a:ext cx="1114" cy="288"/>
            </a:xfrm>
            <a:prstGeom prst="rect">
              <a:avLst/>
            </a:prstGeom>
            <a:solidFill>
              <a:srgbClr val="E9F416"/>
            </a:solidFill>
            <a:ln w="12700">
              <a:solidFill>
                <a:srgbClr val="EDF636"/>
              </a:solidFill>
              <a:miter lim="800000"/>
              <a:headEnd/>
              <a:tailEnd/>
            </a:ln>
            <a:effectLst>
              <a:outerShdw blurRad="63500" dist="1143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grpSp>
      <p:sp>
        <p:nvSpPr>
          <p:cNvPr id="5" name="Title 4"/>
          <p:cNvSpPr>
            <a:spLocks noGrp="1"/>
          </p:cNvSpPr>
          <p:nvPr>
            <p:ph type="ctrTitle"/>
          </p:nvPr>
        </p:nvSpPr>
        <p:spPr>
          <a:xfrm>
            <a:off x="9151938" y="2647950"/>
            <a:ext cx="2622550" cy="2855913"/>
          </a:xfrm>
        </p:spPr>
        <p:txBody>
          <a:bodyPr/>
          <a:lstStyle/>
          <a:p>
            <a:pPr>
              <a:defRPr/>
            </a:pPr>
            <a:r>
              <a:rPr lang="en-US" dirty="0"/>
              <a:t>To Review…</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52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 calcmode="lin" valueType="num">
                                      <p:cBhvr>
                                        <p:cTn id="23" dur="500" fill="hold"/>
                                        <p:tgtEl>
                                          <p:spTgt spid="2"/>
                                        </p:tgtEl>
                                        <p:attrNameLst>
                                          <p:attrName>ppt_x</p:attrName>
                                        </p:attrNameLst>
                                      </p:cBhvr>
                                      <p:tavLst>
                                        <p:tav tm="0">
                                          <p:val>
                                            <p:fltVal val="0.5"/>
                                          </p:val>
                                        </p:tav>
                                        <p:tav tm="100000">
                                          <p:val>
                                            <p:strVal val="#ppt_x"/>
                                          </p:val>
                                        </p:tav>
                                      </p:tavLst>
                                    </p:anim>
                                    <p:anim calcmode="lin" valueType="num">
                                      <p:cBhvr>
                                        <p:cTn id="24"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7"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07" charset="0"/>
                <a:ea typeface="+mn-ea"/>
                <a:cs typeface="+mn-cs"/>
              </a:rPr>
              <a:t>7</a:t>
            </a:r>
          </a:p>
        </p:txBody>
      </p:sp>
      <p:sp>
        <p:nvSpPr>
          <p:cNvPr id="47108" name="Line 4"/>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477187" name="Freeform 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77188" name="Text Box 8"/>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solidFill>
                  <a:srgbClr val="FFA27C"/>
                </a:solidFill>
                <a:latin typeface="Comic Sans MS" charset="0"/>
              </a:rPr>
              <a:t> </a:t>
            </a:r>
          </a:p>
        </p:txBody>
      </p:sp>
      <p:sp>
        <p:nvSpPr>
          <p:cNvPr id="477189" name="Text Box 12"/>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000" b="1">
                <a:solidFill>
                  <a:srgbClr val="FFFFFF"/>
                </a:solidFill>
                <a:latin typeface="Arial" charset="0"/>
              </a:rPr>
              <a:t>57</a:t>
            </a:r>
          </a:p>
        </p:txBody>
      </p:sp>
      <p:sp>
        <p:nvSpPr>
          <p:cNvPr id="477190" name="Text Box 14"/>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latin typeface="Arial" charset="0"/>
              </a:rPr>
              <a:t>Handbook pg. 8-14</a:t>
            </a:r>
          </a:p>
        </p:txBody>
      </p:sp>
      <p:sp>
        <p:nvSpPr>
          <p:cNvPr id="9" name="Rectangle 2"/>
          <p:cNvSpPr txBox="1">
            <a:spLocks noChangeArrowheads="1"/>
          </p:cNvSpPr>
          <p:nvPr/>
        </p:nvSpPr>
        <p:spPr bwMode="auto">
          <a:xfrm>
            <a:off x="1598613" y="234950"/>
            <a:ext cx="7196137" cy="6288088"/>
          </a:xfrm>
          <a:prstGeom prst="rect">
            <a:avLst/>
          </a:prstGeom>
          <a:ln w="12700">
            <a:miter lim="800000"/>
            <a:headEnd/>
            <a:tailEnd/>
          </a:ln>
          <a:effectLst>
            <a:outerShdw blurRad="63500" dist="107763" dir="2700000" algn="ctr" rotWithShape="0">
              <a:schemeClr val="bg2"/>
            </a:outerShdw>
          </a:effec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algn="ctr">
              <a:defRPr/>
            </a:pPr>
            <a:r>
              <a:rPr lang="en-US" sz="6000" b="1" dirty="0">
                <a:solidFill>
                  <a:srgbClr val="FAFD00"/>
                </a:solidFill>
                <a:latin typeface="Arial" charset="0"/>
                <a:ea typeface="ＭＳ Ｐゴシック" charset="0"/>
                <a:cs typeface="ＭＳ Ｐゴシック" charset="0"/>
              </a:rPr>
              <a:t>CREATION</a:t>
            </a:r>
            <a:br>
              <a:rPr lang="en-US" sz="6000" b="1" dirty="0">
                <a:solidFill>
                  <a:srgbClr val="FAFD00"/>
                </a:solidFill>
                <a:latin typeface="Arial" charset="0"/>
                <a:ea typeface="ＭＳ Ｐゴシック" charset="0"/>
                <a:cs typeface="ＭＳ Ｐゴシック" charset="0"/>
              </a:rPr>
            </a:br>
            <a:r>
              <a:rPr lang="en-US" sz="6000" b="1" dirty="0">
                <a:solidFill>
                  <a:srgbClr val="FF5008"/>
                </a:solidFill>
                <a:latin typeface="Arial" charset="0"/>
                <a:ea typeface="ＭＳ Ｐゴシック" charset="0"/>
                <a:cs typeface="ＭＳ Ｐゴシック" charset="0"/>
              </a:rPr>
              <a:t>4  PEOPLE</a:t>
            </a:r>
            <a:br>
              <a:rPr lang="en-US" sz="6000" b="1" dirty="0">
                <a:latin typeface="Arial" charset="0"/>
                <a:ea typeface="ＭＳ Ｐゴシック" charset="0"/>
                <a:cs typeface="ＭＳ Ｐゴシック" charset="0"/>
              </a:rPr>
            </a:br>
            <a:r>
              <a:rPr lang="en-US" sz="6000" b="1" dirty="0">
                <a:solidFill>
                  <a:srgbClr val="00FF00"/>
                </a:solidFill>
                <a:latin typeface="Arial" charset="0"/>
                <a:ea typeface="ＭＳ Ｐゴシック" charset="0"/>
                <a:cs typeface="ＭＳ Ｐゴシック" charset="0"/>
              </a:rPr>
              <a:t>3  SOCIETIES</a:t>
            </a:r>
            <a:br>
              <a:rPr lang="en-US" sz="6000" b="1" dirty="0">
                <a:latin typeface="Arial" charset="0"/>
                <a:ea typeface="ＭＳ Ｐゴシック" charset="0"/>
                <a:cs typeface="ＭＳ Ｐゴシック" charset="0"/>
              </a:rPr>
            </a:br>
            <a:r>
              <a:rPr lang="en-US" sz="6000" b="1" dirty="0">
                <a:solidFill>
                  <a:srgbClr val="E8EC39"/>
                </a:solidFill>
                <a:latin typeface="Arial" charset="0"/>
                <a:ea typeface="ＭＳ Ｐゴシック" charset="0"/>
                <a:cs typeface="ＭＳ Ｐゴシック" charset="0"/>
              </a:rPr>
              <a:t>SILENCE</a:t>
            </a:r>
            <a:br>
              <a:rPr lang="en-US" sz="6000" b="1" dirty="0">
                <a:solidFill>
                  <a:schemeClr val="accent1"/>
                </a:solidFill>
                <a:latin typeface="Arial" charset="0"/>
                <a:ea typeface="ＭＳ Ｐゴシック" charset="0"/>
                <a:cs typeface="ＭＳ Ｐゴシック" charset="0"/>
              </a:rPr>
            </a:br>
            <a:r>
              <a:rPr lang="en-US" sz="8000" b="1" i="1" dirty="0">
                <a:solidFill>
                  <a:schemeClr val="hlink"/>
                </a:solidFill>
                <a:latin typeface="Arial" charset="0"/>
                <a:ea typeface="ＭＳ Ｐゴシック" charset="0"/>
                <a:cs typeface="ＭＳ Ｐゴシック" charset="0"/>
              </a:rPr>
              <a:t>JESUS</a:t>
            </a:r>
            <a:endParaRPr lang="en-US" sz="8000" i="1" dirty="0">
              <a:solidFill>
                <a:schemeClr val="hlink"/>
              </a:solidFill>
              <a:latin typeface="Times" charset="0"/>
              <a:ea typeface="ＭＳ Ｐゴシック" charset="0"/>
              <a:cs typeface="ＭＳ Ｐゴシック" charset="0"/>
            </a:endParaRPr>
          </a:p>
        </p:txBody>
      </p:sp>
      <p:sp>
        <p:nvSpPr>
          <p:cNvPr id="2" name="Title 1"/>
          <p:cNvSpPr>
            <a:spLocks noGrp="1"/>
          </p:cNvSpPr>
          <p:nvPr>
            <p:ph type="ctrTitle"/>
          </p:nvPr>
        </p:nvSpPr>
        <p:spPr>
          <a:xfrm>
            <a:off x="9088438" y="2506663"/>
            <a:ext cx="2339975" cy="2762250"/>
          </a:xfrm>
        </p:spPr>
        <p:txBody>
          <a:bodyPr/>
          <a:lstStyle/>
          <a:p>
            <a:pPr>
              <a:defRPr/>
            </a:pPr>
            <a:r>
              <a:rPr lang="en-US" dirty="0"/>
              <a:t>The Basics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841"/>
            <a:ext cx="9144000" cy="4238233"/>
          </a:xfrm>
          <a:prstGeom prst="rect">
            <a:avLst/>
          </a:prstGeom>
        </p:spPr>
      </p:pic>
      <p:sp>
        <p:nvSpPr>
          <p:cNvPr id="2" name="Title 1"/>
          <p:cNvSpPr>
            <a:spLocks noGrp="1"/>
          </p:cNvSpPr>
          <p:nvPr>
            <p:ph type="title"/>
          </p:nvPr>
        </p:nvSpPr>
        <p:spPr>
          <a:xfrm>
            <a:off x="0" y="24218"/>
            <a:ext cx="9144000" cy="1143000"/>
          </a:xfrm>
        </p:spPr>
        <p:txBody>
          <a:bodyPr/>
          <a:lstStyle/>
          <a:p>
            <a:pPr>
              <a:defRPr/>
            </a:pPr>
            <a:r>
              <a:rPr lang="en-US" sz="4000" b="1" dirty="0">
                <a:solidFill>
                  <a:schemeClr val="tx1"/>
                </a:solidFill>
                <a:effectLst>
                  <a:glow rad="266700">
                    <a:schemeClr val="bg1">
                      <a:alpha val="75000"/>
                    </a:schemeClr>
                  </a:glow>
                </a:effectLst>
              </a:rPr>
              <a:t>International Community School </a:t>
            </a:r>
            <a:br>
              <a:rPr lang="en-US" sz="4000" b="1" dirty="0">
                <a:solidFill>
                  <a:schemeClr val="tx1"/>
                </a:solidFill>
                <a:effectLst>
                  <a:glow rad="266700">
                    <a:schemeClr val="bg1">
                      <a:alpha val="75000"/>
                    </a:schemeClr>
                  </a:glow>
                </a:effectLst>
              </a:rPr>
            </a:br>
            <a:r>
              <a:rPr lang="en-US" sz="4000" b="1" dirty="0">
                <a:solidFill>
                  <a:schemeClr val="tx1"/>
                </a:solidFill>
                <a:effectLst>
                  <a:glow rad="266700">
                    <a:schemeClr val="bg1">
                      <a:alpha val="75000"/>
                    </a:schemeClr>
                  </a:glow>
                </a:effectLst>
              </a:rPr>
              <a:t>(est. 1993)</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482127"/>
            <a:ext cx="9144000" cy="2403257"/>
          </a:xfrm>
          <a:prstGeom prst="rect">
            <a:avLst/>
          </a:prstGeom>
        </p:spPr>
      </p:pic>
      <p:pic>
        <p:nvPicPr>
          <p:cNvPr id="7" name="Picture 6"/>
          <p:cNvPicPr>
            <a:picLocks noChangeAspect="1"/>
          </p:cNvPicPr>
          <p:nvPr/>
        </p:nvPicPr>
        <p:blipFill>
          <a:blip r:embed="rId4"/>
          <a:stretch>
            <a:fillRect/>
          </a:stretch>
        </p:blipFill>
        <p:spPr>
          <a:xfrm>
            <a:off x="179512" y="2348880"/>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3171039729"/>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2"/>
          <p:cNvSpPr>
            <a:spLocks noChangeArrowheads="1"/>
          </p:cNvSpPr>
          <p:nvPr/>
        </p:nvSpPr>
        <p:spPr bwMode="auto">
          <a:xfrm>
            <a:off x="614363" y="2182813"/>
            <a:ext cx="184150" cy="9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9155" name="Rectangle 3"/>
          <p:cNvSpPr>
            <a:spLocks noChangeArrowheads="1"/>
          </p:cNvSpPr>
          <p:nvPr/>
        </p:nvSpPr>
        <p:spPr bwMode="auto">
          <a:xfrm>
            <a:off x="2317750" y="533400"/>
            <a:ext cx="25685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3600" b="1" i="1">
                <a:solidFill>
                  <a:srgbClr val="F6FE0A"/>
                </a:solidFill>
                <a:latin typeface="Arial" pitchFamily="-107" charset="0"/>
                <a:ea typeface="+mn-ea"/>
                <a:cs typeface="+mn-cs"/>
              </a:rPr>
              <a:t>CREATION</a:t>
            </a:r>
          </a:p>
        </p:txBody>
      </p:sp>
      <p:sp>
        <p:nvSpPr>
          <p:cNvPr id="49156" name="Rectangle 4"/>
          <p:cNvSpPr>
            <a:spLocks noChangeArrowheads="1"/>
          </p:cNvSpPr>
          <p:nvPr/>
        </p:nvSpPr>
        <p:spPr bwMode="auto">
          <a:xfrm>
            <a:off x="2481263" y="1085850"/>
            <a:ext cx="25431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3600" b="1" i="1">
                <a:solidFill>
                  <a:srgbClr val="FF5008"/>
                </a:solidFill>
                <a:latin typeface="Arial" pitchFamily="-107" charset="0"/>
                <a:ea typeface="+mn-ea"/>
                <a:cs typeface="+mn-cs"/>
              </a:rPr>
              <a:t>ABRAHAM</a:t>
            </a:r>
          </a:p>
        </p:txBody>
      </p:sp>
      <p:sp>
        <p:nvSpPr>
          <p:cNvPr id="49157" name="Rectangle 5"/>
          <p:cNvSpPr>
            <a:spLocks noChangeArrowheads="1"/>
          </p:cNvSpPr>
          <p:nvPr/>
        </p:nvSpPr>
        <p:spPr bwMode="auto">
          <a:xfrm>
            <a:off x="2673350" y="1638300"/>
            <a:ext cx="20351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3600" b="1" i="1">
                <a:solidFill>
                  <a:srgbClr val="FF5008"/>
                </a:solidFill>
                <a:latin typeface="Arial" pitchFamily="-107" charset="0"/>
                <a:ea typeface="+mn-ea"/>
                <a:cs typeface="+mn-cs"/>
              </a:rPr>
              <a:t>JOSEPH</a:t>
            </a:r>
          </a:p>
        </p:txBody>
      </p:sp>
      <p:sp>
        <p:nvSpPr>
          <p:cNvPr id="49158" name="Rectangle 6"/>
          <p:cNvSpPr>
            <a:spLocks noChangeArrowheads="1"/>
          </p:cNvSpPr>
          <p:nvPr/>
        </p:nvSpPr>
        <p:spPr bwMode="auto">
          <a:xfrm>
            <a:off x="2957513" y="2190750"/>
            <a:ext cx="2109787"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a:defRPr/>
            </a:pPr>
            <a:r>
              <a:rPr lang="en-US" sz="3600" b="1" i="1">
                <a:solidFill>
                  <a:srgbClr val="FF5008"/>
                </a:solidFill>
                <a:latin typeface="Arial" pitchFamily="-107" charset="0"/>
                <a:ea typeface="+mn-ea"/>
                <a:cs typeface="+mn-cs"/>
              </a:rPr>
              <a:t>MOSES</a:t>
            </a:r>
          </a:p>
        </p:txBody>
      </p:sp>
      <p:sp>
        <p:nvSpPr>
          <p:cNvPr id="49159" name="Rectangle 7"/>
          <p:cNvSpPr>
            <a:spLocks noChangeArrowheads="1"/>
          </p:cNvSpPr>
          <p:nvPr/>
        </p:nvSpPr>
        <p:spPr bwMode="auto">
          <a:xfrm>
            <a:off x="3167063" y="2724150"/>
            <a:ext cx="20859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3600" b="1" i="1">
                <a:solidFill>
                  <a:srgbClr val="FF5008"/>
                </a:solidFill>
                <a:latin typeface="Arial" pitchFamily="-107" charset="0"/>
                <a:ea typeface="+mn-ea"/>
                <a:cs typeface="+mn-cs"/>
              </a:rPr>
              <a:t>JOSHUA</a:t>
            </a:r>
          </a:p>
        </p:txBody>
      </p:sp>
      <p:sp>
        <p:nvSpPr>
          <p:cNvPr id="49160" name="Rectangle 8"/>
          <p:cNvSpPr>
            <a:spLocks noChangeArrowheads="1"/>
          </p:cNvSpPr>
          <p:nvPr/>
        </p:nvSpPr>
        <p:spPr bwMode="auto">
          <a:xfrm>
            <a:off x="3373438" y="3276600"/>
            <a:ext cx="24669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3600" b="1" i="1">
                <a:solidFill>
                  <a:srgbClr val="00FF00"/>
                </a:solidFill>
                <a:latin typeface="Arial" pitchFamily="-107" charset="0"/>
                <a:ea typeface="+mn-ea"/>
                <a:cs typeface="+mn-cs"/>
              </a:rPr>
              <a:t>ANARCHY</a:t>
            </a:r>
          </a:p>
        </p:txBody>
      </p:sp>
      <p:sp>
        <p:nvSpPr>
          <p:cNvPr id="49161" name="Rectangle 9"/>
          <p:cNvSpPr>
            <a:spLocks noChangeArrowheads="1"/>
          </p:cNvSpPr>
          <p:nvPr/>
        </p:nvSpPr>
        <p:spPr bwMode="auto">
          <a:xfrm>
            <a:off x="3579813" y="3810000"/>
            <a:ext cx="23653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3600" b="1" i="1">
                <a:solidFill>
                  <a:srgbClr val="00FF00"/>
                </a:solidFill>
                <a:latin typeface="Arial" pitchFamily="-107" charset="0"/>
                <a:ea typeface="+mn-ea"/>
                <a:cs typeface="+mn-cs"/>
              </a:rPr>
              <a:t>ROYALTY</a:t>
            </a:r>
          </a:p>
        </p:txBody>
      </p:sp>
      <p:sp>
        <p:nvSpPr>
          <p:cNvPr id="49162" name="Rectangle 10"/>
          <p:cNvSpPr>
            <a:spLocks noChangeArrowheads="1"/>
          </p:cNvSpPr>
          <p:nvPr/>
        </p:nvSpPr>
        <p:spPr bwMode="auto">
          <a:xfrm>
            <a:off x="3783013" y="4362450"/>
            <a:ext cx="25685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3600" b="1" i="1">
                <a:solidFill>
                  <a:srgbClr val="00FF00"/>
                </a:solidFill>
                <a:latin typeface="Arial" pitchFamily="-107" charset="0"/>
                <a:ea typeface="+mn-ea"/>
                <a:cs typeface="+mn-cs"/>
              </a:rPr>
              <a:t>CAPTIVITY</a:t>
            </a:r>
          </a:p>
        </p:txBody>
      </p:sp>
      <p:sp>
        <p:nvSpPr>
          <p:cNvPr id="49163" name="Rectangle 11"/>
          <p:cNvSpPr>
            <a:spLocks noChangeArrowheads="1"/>
          </p:cNvSpPr>
          <p:nvPr/>
        </p:nvSpPr>
        <p:spPr bwMode="auto">
          <a:xfrm>
            <a:off x="4040188" y="4938713"/>
            <a:ext cx="2162175"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3600" b="1" i="1">
                <a:solidFill>
                  <a:srgbClr val="E8EC39"/>
                </a:solidFill>
                <a:latin typeface="Arial" pitchFamily="-107" charset="0"/>
                <a:ea typeface="+mn-ea"/>
                <a:cs typeface="+mn-cs"/>
              </a:rPr>
              <a:t>SILENCE</a:t>
            </a:r>
          </a:p>
        </p:txBody>
      </p:sp>
      <p:sp>
        <p:nvSpPr>
          <p:cNvPr id="49164" name="Rectangle 12"/>
          <p:cNvSpPr>
            <a:spLocks noChangeArrowheads="1"/>
          </p:cNvSpPr>
          <p:nvPr/>
        </p:nvSpPr>
        <p:spPr bwMode="auto">
          <a:xfrm>
            <a:off x="4348163" y="5514975"/>
            <a:ext cx="2012950" cy="758825"/>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lIns="90487" tIns="44450" rIns="90487" bIns="44450">
            <a:spAutoFit/>
          </a:bodyPr>
          <a:lstStyle/>
          <a:p>
            <a:pPr>
              <a:defRPr/>
            </a:pPr>
            <a:r>
              <a:rPr lang="en-US" sz="4400" b="1" i="1">
                <a:solidFill>
                  <a:schemeClr val="hlink"/>
                </a:solidFill>
                <a:latin typeface="Arial" pitchFamily="-107" charset="0"/>
                <a:ea typeface="+mn-ea"/>
                <a:cs typeface="+mn-cs"/>
              </a:rPr>
              <a:t>JESUS</a:t>
            </a:r>
          </a:p>
        </p:txBody>
      </p:sp>
      <p:sp>
        <p:nvSpPr>
          <p:cNvPr id="49165" name="Rectangle 1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pitchFamily="-107" charset="0"/>
                <a:ea typeface="+mn-ea"/>
                <a:cs typeface="+mn-cs"/>
              </a:rPr>
              <a:t>7</a:t>
            </a:r>
          </a:p>
        </p:txBody>
      </p:sp>
      <p:sp>
        <p:nvSpPr>
          <p:cNvPr id="49166" name="Line 14"/>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cs typeface="+mn-cs"/>
            </a:endParaRPr>
          </a:p>
        </p:txBody>
      </p:sp>
      <p:sp>
        <p:nvSpPr>
          <p:cNvPr id="479246" name="Freeform 1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79247" name="Text Box 18"/>
          <p:cNvSpPr txBox="1">
            <a:spLocks noChangeArrowheads="1"/>
          </p:cNvSpPr>
          <p:nvPr/>
        </p:nvSpPr>
        <p:spPr bwMode="auto">
          <a:xfrm>
            <a:off x="8726488"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solidFill>
                  <a:srgbClr val="FFA27C"/>
                </a:solidFill>
                <a:latin typeface="Arial" charset="0"/>
              </a:rPr>
              <a:t> </a:t>
            </a:r>
          </a:p>
        </p:txBody>
      </p:sp>
      <p:sp>
        <p:nvSpPr>
          <p:cNvPr id="479248" name="Text Box 20"/>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2000">
              <a:solidFill>
                <a:srgbClr val="FFFFFF"/>
              </a:solidFill>
              <a:latin typeface="Arial" charset="0"/>
            </a:endParaRPr>
          </a:p>
        </p:txBody>
      </p:sp>
      <p:sp>
        <p:nvSpPr>
          <p:cNvPr id="479249" name="Text Box 21"/>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1400" b="1">
              <a:solidFill>
                <a:srgbClr val="FFFFFF"/>
              </a:solidFill>
              <a:latin typeface="Arial" charset="0"/>
            </a:endParaRPr>
          </a:p>
        </p:txBody>
      </p:sp>
      <p:sp>
        <p:nvSpPr>
          <p:cNvPr id="479250" name="Text Box 22"/>
          <p:cNvSpPr txBox="1">
            <a:spLocks noChangeArrowheads="1"/>
          </p:cNvSpPr>
          <p:nvPr/>
        </p:nvSpPr>
        <p:spPr bwMode="auto">
          <a:xfrm>
            <a:off x="8085138" y="651668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000" b="1">
                <a:solidFill>
                  <a:srgbClr val="FFFFFF"/>
                </a:solidFill>
                <a:latin typeface="Arial" charset="0"/>
              </a:rPr>
              <a:t>58</a:t>
            </a:r>
          </a:p>
        </p:txBody>
      </p:sp>
      <p:sp>
        <p:nvSpPr>
          <p:cNvPr id="479251" name="Text Box 23"/>
          <p:cNvSpPr txBox="1">
            <a:spLocks noChangeArrowheads="1"/>
          </p:cNvSpPr>
          <p:nvPr/>
        </p:nvSpPr>
        <p:spPr bwMode="auto">
          <a:xfrm>
            <a:off x="874077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solidFill>
                  <a:srgbClr val="FFFFFF"/>
                </a:solidFill>
                <a:latin typeface="Arial" charset="0"/>
              </a:rPr>
              <a:t>2</a:t>
            </a:r>
          </a:p>
        </p:txBody>
      </p:sp>
      <p:sp>
        <p:nvSpPr>
          <p:cNvPr id="479252" name="Text Box 25"/>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latin typeface="Arial" charset="0"/>
              </a:rPr>
              <a:t>Handbook pg. 8-14</a:t>
            </a:r>
          </a:p>
        </p:txBody>
      </p:sp>
      <p:sp>
        <p:nvSpPr>
          <p:cNvPr id="2" name="Title 1"/>
          <p:cNvSpPr>
            <a:spLocks noGrp="1"/>
          </p:cNvSpPr>
          <p:nvPr>
            <p:ph type="title"/>
          </p:nvPr>
        </p:nvSpPr>
        <p:spPr>
          <a:xfrm flipH="1">
            <a:off x="9144000" y="1498600"/>
            <a:ext cx="2033588" cy="4337050"/>
          </a:xfrm>
        </p:spPr>
        <p:txBody>
          <a:bodyPr/>
          <a:lstStyle/>
          <a:p>
            <a:pPr>
              <a:defRPr/>
            </a:pPr>
            <a:r>
              <a:rPr lang="en-US" dirty="0"/>
              <a:t>The Last Two Folders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9163"/>
                                        </p:tgtEl>
                                        <p:attrNameLst>
                                          <p:attrName>style.visibility</p:attrName>
                                        </p:attrNameLst>
                                      </p:cBhvr>
                                      <p:to>
                                        <p:strVal val="visible"/>
                                      </p:to>
                                    </p:set>
                                    <p:anim calcmode="lin" valueType="num">
                                      <p:cBhvr additive="base">
                                        <p:cTn id="7" dur="500" fill="hold"/>
                                        <p:tgtEl>
                                          <p:spTgt spid="49163"/>
                                        </p:tgtEl>
                                        <p:attrNameLst>
                                          <p:attrName>ppt_x</p:attrName>
                                        </p:attrNameLst>
                                      </p:cBhvr>
                                      <p:tavLst>
                                        <p:tav tm="0">
                                          <p:val>
                                            <p:strVal val="1+#ppt_w/2"/>
                                          </p:val>
                                        </p:tav>
                                        <p:tav tm="100000">
                                          <p:val>
                                            <p:strVal val="#ppt_x"/>
                                          </p:val>
                                        </p:tav>
                                      </p:tavLst>
                                    </p:anim>
                                    <p:anim calcmode="lin" valueType="num">
                                      <p:cBhvr additive="base">
                                        <p:cTn id="8" dur="500" fill="hold"/>
                                        <p:tgtEl>
                                          <p:spTgt spid="491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9164"/>
                                        </p:tgtEl>
                                        <p:attrNameLst>
                                          <p:attrName>style.visibility</p:attrName>
                                        </p:attrNameLst>
                                      </p:cBhvr>
                                      <p:to>
                                        <p:strVal val="visible"/>
                                      </p:to>
                                    </p:set>
                                    <p:anim calcmode="lin" valueType="num">
                                      <p:cBhvr additive="base">
                                        <p:cTn id="13" dur="500" fill="hold"/>
                                        <p:tgtEl>
                                          <p:spTgt spid="49164"/>
                                        </p:tgtEl>
                                        <p:attrNameLst>
                                          <p:attrName>ppt_x</p:attrName>
                                        </p:attrNameLst>
                                      </p:cBhvr>
                                      <p:tavLst>
                                        <p:tav tm="0">
                                          <p:val>
                                            <p:strVal val="1+#ppt_w/2"/>
                                          </p:val>
                                        </p:tav>
                                        <p:tav tm="100000">
                                          <p:val>
                                            <p:strVal val="#ppt_x"/>
                                          </p:val>
                                        </p:tav>
                                      </p:tavLst>
                                    </p:anim>
                                    <p:anim calcmode="lin" valueType="num">
                                      <p:cBhvr additive="base">
                                        <p:cTn id="14" dur="500" fill="hold"/>
                                        <p:tgtEl>
                                          <p:spTgt spid="491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3" grpId="0" autoUpdateAnimBg="0"/>
      <p:bldP spid="49164"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Freeform 3"/>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pic>
        <p:nvPicPr>
          <p:cNvPr id="22630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4999" t="10115" r="12968" b="11848"/>
          <a:stretch>
            <a:fillRect/>
          </a:stretch>
        </p:blipFill>
        <p:spPr bwMode="auto">
          <a:xfrm>
            <a:off x="1363663" y="904875"/>
            <a:ext cx="6584950" cy="5351463"/>
          </a:xfrm>
          <a:prstGeom prst="rect">
            <a:avLst/>
          </a:prstGeom>
          <a:noFill/>
          <a:ln w="57150">
            <a:solidFill>
              <a:schemeClr val="accent2"/>
            </a:solidFill>
            <a:miter lim="800000"/>
            <a:headEnd/>
            <a:tailEnd/>
          </a:ln>
          <a:effectLst>
            <a:outerShdw blurRad="63500" dist="71842" dir="2700000" algn="ctr" rotWithShape="0">
              <a:schemeClr val="bg2">
                <a:alpha val="74998"/>
              </a:schemeClr>
            </a:outerShdw>
          </a:effectLst>
        </p:spPr>
      </p:pic>
      <p:grpSp>
        <p:nvGrpSpPr>
          <p:cNvPr id="2" name="Group 5"/>
          <p:cNvGrpSpPr>
            <a:grpSpLocks/>
          </p:cNvGrpSpPr>
          <p:nvPr/>
        </p:nvGrpSpPr>
        <p:grpSpPr bwMode="auto">
          <a:xfrm>
            <a:off x="4460875" y="1428750"/>
            <a:ext cx="2200275" cy="1709738"/>
            <a:chOff x="1506" y="1397"/>
            <a:chExt cx="2754" cy="2267"/>
          </a:xfrm>
        </p:grpSpPr>
        <p:sp>
          <p:nvSpPr>
            <p:cNvPr id="481353" name="Rectangle 6"/>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226311" name="Rectangle 7"/>
            <p:cNvSpPr>
              <a:spLocks noChangeArrowheads="1"/>
            </p:cNvSpPr>
            <p:nvPr/>
          </p:nvSpPr>
          <p:spPr bwMode="auto">
            <a:xfrm>
              <a:off x="1633" y="1433"/>
              <a:ext cx="650" cy="162"/>
            </a:xfrm>
            <a:prstGeom prst="rect">
              <a:avLst/>
            </a:prstGeom>
            <a:noFill/>
            <a:ln w="9525">
              <a:noFill/>
              <a:miter lim="800000"/>
              <a:headEnd/>
              <a:tailEnd/>
            </a:ln>
          </p:spPr>
          <p:txBody>
            <a:bodyPr wrap="none" lIns="0" tIns="0" rIns="0" bIns="0">
              <a:spAutoFit/>
            </a:bodyPr>
            <a:lstStyle/>
            <a:p>
              <a:pPr>
                <a:defRPr/>
              </a:pPr>
              <a:r>
                <a:rPr lang="en-US" sz="800">
                  <a:solidFill>
                    <a:srgbClr val="790015"/>
                  </a:solidFill>
                  <a:latin typeface="Times" charset="0"/>
                </a:rPr>
                <a:t>ABRAHAM</a:t>
              </a:r>
              <a:endParaRPr lang="en-US" sz="800">
                <a:effectLst>
                  <a:outerShdw blurRad="38100" dist="38100" dir="2700000" algn="tl">
                    <a:srgbClr val="000000"/>
                  </a:outerShdw>
                </a:effectLst>
                <a:latin typeface="Times" charset="0"/>
              </a:endParaRPr>
            </a:p>
          </p:txBody>
        </p:sp>
        <p:sp>
          <p:nvSpPr>
            <p:cNvPr id="481355" name="Rectangle 8"/>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81356" name="AutoShape 9"/>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81357" name="Rectangle 10"/>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226315" name="Rectangle 11"/>
            <p:cNvSpPr>
              <a:spLocks noChangeArrowheads="1"/>
            </p:cNvSpPr>
            <p:nvPr/>
          </p:nvSpPr>
          <p:spPr bwMode="auto">
            <a:xfrm>
              <a:off x="1506" y="1399"/>
              <a:ext cx="735" cy="162"/>
            </a:xfrm>
            <a:prstGeom prst="rect">
              <a:avLst/>
            </a:prstGeom>
            <a:noFill/>
            <a:ln w="9525">
              <a:noFill/>
              <a:miter lim="800000"/>
              <a:headEnd/>
              <a:tailEnd/>
            </a:ln>
          </p:spPr>
          <p:txBody>
            <a:bodyPr wrap="none" lIns="0" tIns="0" rIns="0" bIns="0">
              <a:spAutoFit/>
            </a:bodyPr>
            <a:lstStyle/>
            <a:p>
              <a:pPr>
                <a:defRPr/>
              </a:pPr>
              <a:r>
                <a:rPr lang="en-US" sz="800" b="1">
                  <a:solidFill>
                    <a:srgbClr val="790015"/>
                  </a:solidFill>
                  <a:latin typeface="Helvetica" charset="0"/>
                </a:rPr>
                <a:t>  CREATION</a:t>
              </a:r>
              <a:endParaRPr lang="en-US" sz="800" b="1">
                <a:effectLst>
                  <a:outerShdw blurRad="38100" dist="38100" dir="2700000" algn="tl">
                    <a:srgbClr val="000000"/>
                  </a:outerShdw>
                </a:effectLst>
                <a:latin typeface="Helvetica" charset="0"/>
              </a:endParaRPr>
            </a:p>
          </p:txBody>
        </p:sp>
        <p:sp>
          <p:nvSpPr>
            <p:cNvPr id="481359" name="Line 12"/>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1360" name="Line 13"/>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1361" name="Rectangle 14"/>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226319" name="Rectangle 15"/>
            <p:cNvSpPr>
              <a:spLocks noChangeArrowheads="1"/>
            </p:cNvSpPr>
            <p:nvPr/>
          </p:nvSpPr>
          <p:spPr bwMode="auto">
            <a:xfrm>
              <a:off x="1776" y="1605"/>
              <a:ext cx="650" cy="162"/>
            </a:xfrm>
            <a:prstGeom prst="rect">
              <a:avLst/>
            </a:prstGeom>
            <a:noFill/>
            <a:ln w="9525">
              <a:noFill/>
              <a:miter lim="800000"/>
              <a:headEnd/>
              <a:tailEnd/>
            </a:ln>
          </p:spPr>
          <p:txBody>
            <a:bodyPr wrap="none" lIns="0" tIns="0" rIns="0" bIns="0">
              <a:spAutoFit/>
            </a:bodyPr>
            <a:lstStyle/>
            <a:p>
              <a:pPr>
                <a:defRPr/>
              </a:pPr>
              <a:r>
                <a:rPr lang="en-US" sz="800">
                  <a:solidFill>
                    <a:srgbClr val="790015"/>
                  </a:solidFill>
                  <a:latin typeface="Times" charset="0"/>
                </a:rPr>
                <a:t>ABRAHAM</a:t>
              </a:r>
              <a:endParaRPr lang="en-US" sz="800">
                <a:effectLst>
                  <a:outerShdw blurRad="38100" dist="38100" dir="2700000" algn="tl">
                    <a:srgbClr val="000000"/>
                  </a:outerShdw>
                </a:effectLst>
                <a:latin typeface="Times" charset="0"/>
              </a:endParaRPr>
            </a:p>
          </p:txBody>
        </p:sp>
        <p:sp>
          <p:nvSpPr>
            <p:cNvPr id="481363" name="Rectangle 16"/>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81364" name="AutoShape 17"/>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81365" name="Rectangle 18"/>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226323" name="Rectangle 19"/>
            <p:cNvSpPr>
              <a:spLocks noChangeArrowheads="1"/>
            </p:cNvSpPr>
            <p:nvPr/>
          </p:nvSpPr>
          <p:spPr bwMode="auto">
            <a:xfrm>
              <a:off x="1647" y="1563"/>
              <a:ext cx="727" cy="162"/>
            </a:xfrm>
            <a:prstGeom prst="rect">
              <a:avLst/>
            </a:prstGeom>
            <a:noFill/>
            <a:ln w="9525">
              <a:noFill/>
              <a:miter lim="800000"/>
              <a:headEnd/>
              <a:tailEnd/>
            </a:ln>
          </p:spPr>
          <p:txBody>
            <a:bodyPr wrap="none" lIns="0" tIns="0" rIns="0" bIns="0">
              <a:spAutoFit/>
            </a:bodyPr>
            <a:lstStyle/>
            <a:p>
              <a:pPr>
                <a:defRPr/>
              </a:pPr>
              <a:r>
                <a:rPr lang="en-US" sz="800" b="1">
                  <a:solidFill>
                    <a:srgbClr val="790015"/>
                  </a:solidFill>
                  <a:latin typeface="Helvetica" charset="0"/>
                </a:rPr>
                <a:t>  ABRAHAM</a:t>
              </a:r>
              <a:endParaRPr lang="en-US" sz="800" b="1">
                <a:effectLst>
                  <a:outerShdw blurRad="38100" dist="38100" dir="2700000" algn="tl">
                    <a:srgbClr val="000000"/>
                  </a:outerShdw>
                </a:effectLst>
                <a:latin typeface="Helvetica" charset="0"/>
              </a:endParaRPr>
            </a:p>
          </p:txBody>
        </p:sp>
        <p:sp>
          <p:nvSpPr>
            <p:cNvPr id="481367" name="Line 20"/>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1368" name="Line 21"/>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1369" name="Rectangle 22"/>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226327" name="Rectangle 23"/>
            <p:cNvSpPr>
              <a:spLocks noChangeArrowheads="1"/>
            </p:cNvSpPr>
            <p:nvPr/>
          </p:nvSpPr>
          <p:spPr bwMode="auto">
            <a:xfrm>
              <a:off x="1917" y="1765"/>
              <a:ext cx="650" cy="162"/>
            </a:xfrm>
            <a:prstGeom prst="rect">
              <a:avLst/>
            </a:prstGeom>
            <a:noFill/>
            <a:ln w="9525">
              <a:noFill/>
              <a:miter lim="800000"/>
              <a:headEnd/>
              <a:tailEnd/>
            </a:ln>
          </p:spPr>
          <p:txBody>
            <a:bodyPr wrap="none" lIns="0" tIns="0" rIns="0" bIns="0">
              <a:spAutoFit/>
            </a:bodyPr>
            <a:lstStyle/>
            <a:p>
              <a:pPr>
                <a:defRPr/>
              </a:pPr>
              <a:r>
                <a:rPr lang="en-US" sz="800">
                  <a:solidFill>
                    <a:srgbClr val="790015"/>
                  </a:solidFill>
                  <a:latin typeface="Times" charset="0"/>
                </a:rPr>
                <a:t>ABRAHAM</a:t>
              </a:r>
              <a:endParaRPr lang="en-US" sz="800">
                <a:effectLst>
                  <a:outerShdw blurRad="38100" dist="38100" dir="2700000" algn="tl">
                    <a:srgbClr val="000000"/>
                  </a:outerShdw>
                </a:effectLst>
                <a:latin typeface="Times" charset="0"/>
              </a:endParaRPr>
            </a:p>
          </p:txBody>
        </p:sp>
        <p:sp>
          <p:nvSpPr>
            <p:cNvPr id="481371" name="Rectangle 24"/>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481372" name="AutoShape 25"/>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81373" name="Rectangle 26"/>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226331" name="Rectangle 27"/>
            <p:cNvSpPr>
              <a:spLocks noChangeArrowheads="1"/>
            </p:cNvSpPr>
            <p:nvPr/>
          </p:nvSpPr>
          <p:spPr bwMode="auto">
            <a:xfrm>
              <a:off x="1832" y="1736"/>
              <a:ext cx="622" cy="162"/>
            </a:xfrm>
            <a:prstGeom prst="rect">
              <a:avLst/>
            </a:prstGeom>
            <a:noFill/>
            <a:ln w="9525">
              <a:noFill/>
              <a:miter lim="800000"/>
              <a:headEnd/>
              <a:tailEnd/>
            </a:ln>
          </p:spPr>
          <p:txBody>
            <a:bodyPr wrap="none" lIns="0" tIns="0" rIns="0" bIns="0">
              <a:spAutoFit/>
            </a:bodyPr>
            <a:lstStyle/>
            <a:p>
              <a:pPr>
                <a:defRPr/>
              </a:pPr>
              <a:r>
                <a:rPr lang="en-US" sz="800" b="1">
                  <a:solidFill>
                    <a:srgbClr val="790015"/>
                  </a:solidFill>
                  <a:latin typeface="Helvetica" charset="0"/>
                </a:rPr>
                <a:t>   JOSEPH</a:t>
              </a:r>
              <a:endParaRPr lang="en-US" sz="800" b="1">
                <a:effectLst>
                  <a:outerShdw blurRad="38100" dist="38100" dir="2700000" algn="tl">
                    <a:srgbClr val="000000"/>
                  </a:outerShdw>
                </a:effectLst>
                <a:latin typeface="Helvetica" charset="0"/>
              </a:endParaRPr>
            </a:p>
          </p:txBody>
        </p:sp>
        <p:sp>
          <p:nvSpPr>
            <p:cNvPr id="481375" name="Line 28"/>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1376" name="Line 29"/>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1377" name="Rectangle 30"/>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81378" name="AutoShape 31"/>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81379" name="Rectangle 32"/>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226337" name="Rectangle 33"/>
            <p:cNvSpPr>
              <a:spLocks noChangeArrowheads="1"/>
            </p:cNvSpPr>
            <p:nvPr/>
          </p:nvSpPr>
          <p:spPr bwMode="auto">
            <a:xfrm>
              <a:off x="2050" y="1894"/>
              <a:ext cx="566" cy="162"/>
            </a:xfrm>
            <a:prstGeom prst="rect">
              <a:avLst/>
            </a:prstGeom>
            <a:noFill/>
            <a:ln w="9525">
              <a:noFill/>
              <a:miter lim="800000"/>
              <a:headEnd/>
              <a:tailEnd/>
            </a:ln>
          </p:spPr>
          <p:txBody>
            <a:bodyPr wrap="none" lIns="0" tIns="0" rIns="0" bIns="0">
              <a:spAutoFit/>
            </a:bodyPr>
            <a:lstStyle/>
            <a:p>
              <a:pPr>
                <a:defRPr/>
              </a:pPr>
              <a:r>
                <a:rPr lang="en-US" sz="800" b="1">
                  <a:solidFill>
                    <a:srgbClr val="790015"/>
                  </a:solidFill>
                  <a:latin typeface="Helvetica" charset="0"/>
                </a:rPr>
                <a:t>   MOSES</a:t>
              </a:r>
              <a:endParaRPr lang="en-US" sz="800" b="1">
                <a:effectLst>
                  <a:outerShdw blurRad="38100" dist="38100" dir="2700000" algn="tl">
                    <a:srgbClr val="000000"/>
                  </a:outerShdw>
                </a:effectLst>
                <a:latin typeface="Helvetica" charset="0"/>
              </a:endParaRPr>
            </a:p>
          </p:txBody>
        </p:sp>
        <p:sp>
          <p:nvSpPr>
            <p:cNvPr id="481381" name="Line 34"/>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1382" name="Line 35"/>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1383" name="Rectangle 36"/>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81384" name="AutoShape 37"/>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81385" name="Rectangle 38"/>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endParaRPr lang="en-US"/>
            </a:p>
          </p:txBody>
        </p:sp>
        <p:sp>
          <p:nvSpPr>
            <p:cNvPr id="226343" name="Rectangle 39"/>
            <p:cNvSpPr>
              <a:spLocks noChangeArrowheads="1"/>
            </p:cNvSpPr>
            <p:nvPr/>
          </p:nvSpPr>
          <p:spPr bwMode="auto">
            <a:xfrm>
              <a:off x="2142" y="2071"/>
              <a:ext cx="636" cy="162"/>
            </a:xfrm>
            <a:prstGeom prst="rect">
              <a:avLst/>
            </a:prstGeom>
            <a:noFill/>
            <a:ln w="9525">
              <a:noFill/>
              <a:miter lim="800000"/>
              <a:headEnd/>
              <a:tailEnd/>
            </a:ln>
          </p:spPr>
          <p:txBody>
            <a:bodyPr wrap="none" lIns="0" tIns="0" rIns="0" bIns="0">
              <a:spAutoFit/>
            </a:bodyPr>
            <a:lstStyle/>
            <a:p>
              <a:pPr>
                <a:defRPr/>
              </a:pPr>
              <a:r>
                <a:rPr lang="en-US" sz="800" b="1">
                  <a:solidFill>
                    <a:srgbClr val="790015"/>
                  </a:solidFill>
                  <a:latin typeface="Helvetica" charset="0"/>
                </a:rPr>
                <a:t>   JOSHUA</a:t>
              </a:r>
              <a:endParaRPr lang="en-US" sz="800" b="1">
                <a:effectLst>
                  <a:outerShdw blurRad="38100" dist="38100" dir="2700000" algn="tl">
                    <a:srgbClr val="000000"/>
                  </a:outerShdw>
                </a:effectLst>
                <a:latin typeface="Helvetica" charset="0"/>
              </a:endParaRPr>
            </a:p>
          </p:txBody>
        </p:sp>
        <p:sp>
          <p:nvSpPr>
            <p:cNvPr id="481387" name="Line 40"/>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1388" name="Rectangle 41"/>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81389" name="AutoShape 42"/>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481390" name="Rectangle 43"/>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endParaRPr lang="en-US"/>
            </a:p>
          </p:txBody>
        </p:sp>
        <p:sp>
          <p:nvSpPr>
            <p:cNvPr id="226348" name="Rectangle 44"/>
            <p:cNvSpPr>
              <a:spLocks noChangeArrowheads="1"/>
            </p:cNvSpPr>
            <p:nvPr/>
          </p:nvSpPr>
          <p:spPr bwMode="auto">
            <a:xfrm>
              <a:off x="2225" y="2235"/>
              <a:ext cx="741" cy="162"/>
            </a:xfrm>
            <a:prstGeom prst="rect">
              <a:avLst/>
            </a:prstGeom>
            <a:noFill/>
            <a:ln w="9525">
              <a:noFill/>
              <a:miter lim="800000"/>
              <a:headEnd/>
              <a:tailEnd/>
            </a:ln>
          </p:spPr>
          <p:txBody>
            <a:bodyPr wrap="none" lIns="0" tIns="0" rIns="0" bIns="0">
              <a:spAutoFit/>
            </a:bodyPr>
            <a:lstStyle/>
            <a:p>
              <a:pPr>
                <a:defRPr/>
              </a:pPr>
              <a:r>
                <a:rPr lang="en-US" sz="800" b="1">
                  <a:solidFill>
                    <a:srgbClr val="790015"/>
                  </a:solidFill>
                  <a:latin typeface="Helvetica" charset="0"/>
                </a:rPr>
                <a:t>   ANARCHY</a:t>
              </a:r>
              <a:endParaRPr lang="en-US" sz="800" b="1">
                <a:effectLst>
                  <a:outerShdw blurRad="38100" dist="38100" dir="2700000" algn="tl">
                    <a:srgbClr val="000000"/>
                  </a:outerShdw>
                </a:effectLst>
                <a:latin typeface="Helvetica" charset="0"/>
              </a:endParaRPr>
            </a:p>
          </p:txBody>
        </p:sp>
        <p:sp>
          <p:nvSpPr>
            <p:cNvPr id="481392" name="Line 45"/>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1393" name="Rectangle 46"/>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endParaRPr lang="en-US"/>
            </a:p>
          </p:txBody>
        </p:sp>
        <p:sp>
          <p:nvSpPr>
            <p:cNvPr id="481394" name="AutoShape 47"/>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81395" name="Rectangle 48"/>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226353" name="Rectangle 49"/>
            <p:cNvSpPr>
              <a:spLocks noChangeArrowheads="1"/>
            </p:cNvSpPr>
            <p:nvPr/>
          </p:nvSpPr>
          <p:spPr bwMode="auto">
            <a:xfrm>
              <a:off x="2398" y="2416"/>
              <a:ext cx="713" cy="162"/>
            </a:xfrm>
            <a:prstGeom prst="rect">
              <a:avLst/>
            </a:prstGeom>
            <a:noFill/>
            <a:ln w="9525">
              <a:noFill/>
              <a:miter lim="800000"/>
              <a:headEnd/>
              <a:tailEnd/>
            </a:ln>
          </p:spPr>
          <p:txBody>
            <a:bodyPr wrap="none" lIns="0" tIns="0" rIns="0" bIns="0">
              <a:spAutoFit/>
            </a:bodyPr>
            <a:lstStyle/>
            <a:p>
              <a:pPr>
                <a:defRPr/>
              </a:pPr>
              <a:r>
                <a:rPr lang="en-US" sz="800" b="1">
                  <a:solidFill>
                    <a:srgbClr val="790015"/>
                  </a:solidFill>
                  <a:latin typeface="Helvetica" charset="0"/>
                </a:rPr>
                <a:t>   ROYALTY</a:t>
              </a:r>
              <a:endParaRPr lang="en-US" sz="800" b="1">
                <a:effectLst>
                  <a:outerShdw blurRad="38100" dist="38100" dir="2700000" algn="tl">
                    <a:srgbClr val="000000"/>
                  </a:outerShdw>
                </a:effectLst>
                <a:latin typeface="Helvetica" charset="0"/>
              </a:endParaRPr>
            </a:p>
          </p:txBody>
        </p:sp>
        <p:sp>
          <p:nvSpPr>
            <p:cNvPr id="481397" name="Line 50"/>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1398" name="Rectangle 51"/>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481399" name="AutoShape 52"/>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81400" name="Rectangle 53"/>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226358" name="Rectangle 54"/>
            <p:cNvSpPr>
              <a:spLocks noChangeArrowheads="1"/>
            </p:cNvSpPr>
            <p:nvPr/>
          </p:nvSpPr>
          <p:spPr bwMode="auto">
            <a:xfrm>
              <a:off x="2494" y="2590"/>
              <a:ext cx="771" cy="162"/>
            </a:xfrm>
            <a:prstGeom prst="rect">
              <a:avLst/>
            </a:prstGeom>
            <a:noFill/>
            <a:ln w="9525">
              <a:noFill/>
              <a:miter lim="800000"/>
              <a:headEnd/>
              <a:tailEnd/>
            </a:ln>
          </p:spPr>
          <p:txBody>
            <a:bodyPr wrap="none" lIns="0" tIns="0" rIns="0" bIns="0">
              <a:spAutoFit/>
            </a:bodyPr>
            <a:lstStyle/>
            <a:p>
              <a:pPr>
                <a:defRPr/>
              </a:pPr>
              <a:r>
                <a:rPr lang="en-US" sz="800" b="1">
                  <a:solidFill>
                    <a:srgbClr val="790015"/>
                  </a:solidFill>
                  <a:latin typeface="Helvetica" charset="0"/>
                </a:rPr>
                <a:t>   CAPTIVITY</a:t>
              </a:r>
              <a:endParaRPr lang="en-US" sz="800" b="1">
                <a:effectLst>
                  <a:outerShdw blurRad="38100" dist="38100" dir="2700000" algn="tl">
                    <a:srgbClr val="000000"/>
                  </a:outerShdw>
                </a:effectLst>
                <a:latin typeface="Helvetica" charset="0"/>
              </a:endParaRPr>
            </a:p>
          </p:txBody>
        </p:sp>
        <p:sp>
          <p:nvSpPr>
            <p:cNvPr id="481402" name="Line 55"/>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1403" name="Line 56"/>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1404" name="Rectangle 57"/>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endParaRPr lang="en-US"/>
            </a:p>
          </p:txBody>
        </p:sp>
        <p:sp>
          <p:nvSpPr>
            <p:cNvPr id="481405" name="AutoShape 58"/>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81406" name="Rectangle 59"/>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endParaRPr lang="en-US"/>
            </a:p>
          </p:txBody>
        </p:sp>
        <p:sp>
          <p:nvSpPr>
            <p:cNvPr id="226364" name="Rectangle 60"/>
            <p:cNvSpPr>
              <a:spLocks noChangeArrowheads="1"/>
            </p:cNvSpPr>
            <p:nvPr/>
          </p:nvSpPr>
          <p:spPr bwMode="auto">
            <a:xfrm>
              <a:off x="2726" y="2778"/>
              <a:ext cx="658" cy="162"/>
            </a:xfrm>
            <a:prstGeom prst="rect">
              <a:avLst/>
            </a:prstGeom>
            <a:noFill/>
            <a:ln w="9525">
              <a:noFill/>
              <a:miter lim="800000"/>
              <a:headEnd/>
              <a:tailEnd/>
            </a:ln>
          </p:spPr>
          <p:txBody>
            <a:bodyPr wrap="none" lIns="0" tIns="0" rIns="0" bIns="0">
              <a:spAutoFit/>
            </a:bodyPr>
            <a:lstStyle/>
            <a:p>
              <a:pPr>
                <a:defRPr/>
              </a:pPr>
              <a:r>
                <a:rPr lang="en-US" sz="800" b="1">
                  <a:solidFill>
                    <a:srgbClr val="790015"/>
                  </a:solidFill>
                  <a:latin typeface="Helvetica" charset="0"/>
                </a:rPr>
                <a:t>   SILENCE</a:t>
              </a:r>
              <a:endParaRPr lang="en-US" sz="800" b="1">
                <a:effectLst>
                  <a:outerShdw blurRad="38100" dist="38100" dir="2700000" algn="tl">
                    <a:srgbClr val="000000"/>
                  </a:outerShdw>
                </a:effectLst>
                <a:latin typeface="Helvetica" charset="0"/>
              </a:endParaRPr>
            </a:p>
          </p:txBody>
        </p:sp>
        <p:sp>
          <p:nvSpPr>
            <p:cNvPr id="481408" name="Line 61"/>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1409" name="Line 62"/>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1410" name="Rectangle 63"/>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endParaRPr lang="en-US"/>
            </a:p>
          </p:txBody>
        </p:sp>
        <p:sp>
          <p:nvSpPr>
            <p:cNvPr id="481411" name="AutoShape 64"/>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81412" name="Rectangle 65"/>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endParaRPr lang="en-US"/>
            </a:p>
          </p:txBody>
        </p:sp>
        <p:grpSp>
          <p:nvGrpSpPr>
            <p:cNvPr id="481413" name="Group 66"/>
            <p:cNvGrpSpPr>
              <a:grpSpLocks/>
            </p:cNvGrpSpPr>
            <p:nvPr/>
          </p:nvGrpSpPr>
          <p:grpSpPr bwMode="auto">
            <a:xfrm>
              <a:off x="3016" y="2963"/>
              <a:ext cx="485" cy="175"/>
              <a:chOff x="3104" y="3099"/>
              <a:chExt cx="485" cy="175"/>
            </a:xfrm>
          </p:grpSpPr>
          <p:sp>
            <p:nvSpPr>
              <p:cNvPr id="226371" name="Rectangle 67"/>
              <p:cNvSpPr>
                <a:spLocks noChangeArrowheads="1"/>
              </p:cNvSpPr>
              <p:nvPr/>
            </p:nvSpPr>
            <p:spPr bwMode="auto">
              <a:xfrm>
                <a:off x="3104" y="3112"/>
                <a:ext cx="105" cy="162"/>
              </a:xfrm>
              <a:prstGeom prst="rect">
                <a:avLst/>
              </a:prstGeom>
              <a:noFill/>
              <a:ln w="9525">
                <a:noFill/>
                <a:miter lim="800000"/>
                <a:headEnd/>
                <a:tailEnd/>
              </a:ln>
            </p:spPr>
            <p:txBody>
              <a:bodyPr wrap="none" lIns="0" tIns="0" rIns="0" bIns="0">
                <a:spAutoFit/>
              </a:bodyPr>
              <a:lstStyle/>
              <a:p>
                <a:pPr>
                  <a:defRPr/>
                </a:pPr>
                <a:r>
                  <a:rPr lang="en-US" sz="800" b="1">
                    <a:solidFill>
                      <a:schemeClr val="accent1"/>
                    </a:solidFill>
                    <a:latin typeface="Helvetica" charset="0"/>
                  </a:rPr>
                  <a:t>   </a:t>
                </a:r>
                <a:endParaRPr lang="en-US" sz="800" b="1">
                  <a:solidFill>
                    <a:schemeClr val="accent1"/>
                  </a:solidFill>
                  <a:effectLst>
                    <a:outerShdw blurRad="38100" dist="38100" dir="2700000" algn="tl">
                      <a:srgbClr val="000000"/>
                    </a:outerShdw>
                  </a:effectLst>
                  <a:latin typeface="Helvetica" charset="0"/>
                </a:endParaRPr>
              </a:p>
            </p:txBody>
          </p:sp>
          <p:sp>
            <p:nvSpPr>
              <p:cNvPr id="226372" name="Rectangle 68"/>
              <p:cNvSpPr>
                <a:spLocks noChangeArrowheads="1"/>
              </p:cNvSpPr>
              <p:nvPr/>
            </p:nvSpPr>
            <p:spPr bwMode="auto">
              <a:xfrm>
                <a:off x="3172" y="3099"/>
                <a:ext cx="417" cy="162"/>
              </a:xfrm>
              <a:prstGeom prst="rect">
                <a:avLst/>
              </a:prstGeom>
              <a:noFill/>
              <a:ln w="9525">
                <a:noFill/>
                <a:miter lim="800000"/>
                <a:headEnd/>
                <a:tailEnd/>
              </a:ln>
            </p:spPr>
            <p:txBody>
              <a:bodyPr wrap="none" lIns="0" tIns="0" rIns="0" bIns="0">
                <a:spAutoFit/>
              </a:bodyPr>
              <a:lstStyle/>
              <a:p>
                <a:pPr>
                  <a:defRPr/>
                </a:pPr>
                <a:r>
                  <a:rPr lang="en-US" sz="800" b="1">
                    <a:solidFill>
                      <a:schemeClr val="accent1"/>
                    </a:solidFill>
                    <a:latin typeface="Helvetica" charset="0"/>
                  </a:rPr>
                  <a:t>JESUS</a:t>
                </a:r>
                <a:endParaRPr lang="en-US" sz="800" b="1">
                  <a:solidFill>
                    <a:schemeClr val="accent1"/>
                  </a:solidFill>
                  <a:effectLst>
                    <a:outerShdw blurRad="38100" dist="38100" dir="2700000" algn="tl">
                      <a:srgbClr val="000000"/>
                    </a:outerShdw>
                  </a:effectLst>
                  <a:latin typeface="Helvetica" charset="0"/>
                </a:endParaRPr>
              </a:p>
            </p:txBody>
          </p:sp>
        </p:grpSp>
        <p:sp>
          <p:nvSpPr>
            <p:cNvPr id="481414" name="Line 69"/>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1415" name="Line 70"/>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4" name="Group 72"/>
          <p:cNvGrpSpPr>
            <a:grpSpLocks/>
          </p:cNvGrpSpPr>
          <p:nvPr/>
        </p:nvGrpSpPr>
        <p:grpSpPr bwMode="auto">
          <a:xfrm>
            <a:off x="2076450" y="1225550"/>
            <a:ext cx="2763838" cy="1343025"/>
            <a:chOff x="2412" y="2052"/>
            <a:chExt cx="1741" cy="846"/>
          </a:xfrm>
        </p:grpSpPr>
        <p:sp>
          <p:nvSpPr>
            <p:cNvPr id="481348" name="Rectangle 7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81349" name="AutoShape 7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81350" name="Rectangle 7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226380" name="Rectangle 76"/>
            <p:cNvSpPr>
              <a:spLocks noChangeArrowheads="1"/>
            </p:cNvSpPr>
            <p:nvPr/>
          </p:nvSpPr>
          <p:spPr bwMode="auto">
            <a:xfrm>
              <a:off x="2430" y="2078"/>
              <a:ext cx="872"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latin typeface="Helvetica" charset="0"/>
                </a:rPr>
                <a:t>   CREATION</a:t>
              </a:r>
              <a:endParaRPr lang="en-US" sz="2800" b="1">
                <a:effectLst>
                  <a:outerShdw blurRad="38100" dist="38100" dir="2700000" algn="tl">
                    <a:srgbClr val="000000"/>
                  </a:outerShdw>
                </a:effectLst>
                <a:latin typeface="Helvetica" charset="0"/>
              </a:endParaRPr>
            </a:p>
          </p:txBody>
        </p:sp>
        <p:sp>
          <p:nvSpPr>
            <p:cNvPr id="481352" name="Line 7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 name="Group 78"/>
          <p:cNvGrpSpPr>
            <a:grpSpLocks/>
          </p:cNvGrpSpPr>
          <p:nvPr/>
        </p:nvGrpSpPr>
        <p:grpSpPr bwMode="auto">
          <a:xfrm>
            <a:off x="2317750" y="1581150"/>
            <a:ext cx="2763838" cy="1343025"/>
            <a:chOff x="2412" y="2052"/>
            <a:chExt cx="1741" cy="846"/>
          </a:xfrm>
        </p:grpSpPr>
        <p:sp>
          <p:nvSpPr>
            <p:cNvPr id="481343"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81344"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81345"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226386" name="Rectangle 82"/>
            <p:cNvSpPr>
              <a:spLocks noChangeArrowheads="1"/>
            </p:cNvSpPr>
            <p:nvPr/>
          </p:nvSpPr>
          <p:spPr bwMode="auto">
            <a:xfrm>
              <a:off x="2434" y="2078"/>
              <a:ext cx="864"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latin typeface="Helvetica" charset="0"/>
                </a:rPr>
                <a:t>   ABRAHAM</a:t>
              </a:r>
              <a:endParaRPr lang="en-US" sz="2800" b="1">
                <a:effectLst>
                  <a:outerShdw blurRad="38100" dist="38100" dir="2700000" algn="tl">
                    <a:srgbClr val="000000"/>
                  </a:outerShdw>
                </a:effectLst>
                <a:latin typeface="Helvetica" charset="0"/>
              </a:endParaRPr>
            </a:p>
          </p:txBody>
        </p:sp>
        <p:sp>
          <p:nvSpPr>
            <p:cNvPr id="481347" name="Line 8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6" name="Group 84"/>
          <p:cNvGrpSpPr>
            <a:grpSpLocks/>
          </p:cNvGrpSpPr>
          <p:nvPr/>
        </p:nvGrpSpPr>
        <p:grpSpPr bwMode="auto">
          <a:xfrm>
            <a:off x="2597150" y="1924050"/>
            <a:ext cx="2763838" cy="1343025"/>
            <a:chOff x="2412" y="2052"/>
            <a:chExt cx="1741" cy="846"/>
          </a:xfrm>
        </p:grpSpPr>
        <p:sp>
          <p:nvSpPr>
            <p:cNvPr id="481338"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81339"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81340"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226392" name="Rectangle 88"/>
            <p:cNvSpPr>
              <a:spLocks noChangeArrowheads="1"/>
            </p:cNvSpPr>
            <p:nvPr/>
          </p:nvSpPr>
          <p:spPr bwMode="auto">
            <a:xfrm>
              <a:off x="2514" y="2078"/>
              <a:ext cx="704"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latin typeface="Helvetica" charset="0"/>
                </a:rPr>
                <a:t>   JOSEPH</a:t>
              </a:r>
              <a:endParaRPr lang="en-US" sz="2800" b="1">
                <a:effectLst>
                  <a:outerShdw blurRad="38100" dist="38100" dir="2700000" algn="tl">
                    <a:srgbClr val="000000"/>
                  </a:outerShdw>
                </a:effectLst>
                <a:latin typeface="Helvetica" charset="0"/>
              </a:endParaRPr>
            </a:p>
          </p:txBody>
        </p:sp>
        <p:sp>
          <p:nvSpPr>
            <p:cNvPr id="481342" name="Line 8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 name="Group 90"/>
          <p:cNvGrpSpPr>
            <a:grpSpLocks/>
          </p:cNvGrpSpPr>
          <p:nvPr/>
        </p:nvGrpSpPr>
        <p:grpSpPr bwMode="auto">
          <a:xfrm>
            <a:off x="2889250" y="2241550"/>
            <a:ext cx="2763838" cy="1343025"/>
            <a:chOff x="2412" y="2052"/>
            <a:chExt cx="1741" cy="846"/>
          </a:xfrm>
        </p:grpSpPr>
        <p:sp>
          <p:nvSpPr>
            <p:cNvPr id="481333"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81334"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81335"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226398" name="Rectangle 94"/>
            <p:cNvSpPr>
              <a:spLocks noChangeArrowheads="1"/>
            </p:cNvSpPr>
            <p:nvPr/>
          </p:nvSpPr>
          <p:spPr bwMode="auto">
            <a:xfrm>
              <a:off x="2546" y="2078"/>
              <a:ext cx="640"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latin typeface="Helvetica" charset="0"/>
                </a:rPr>
                <a:t>   MOSES</a:t>
              </a:r>
              <a:endParaRPr lang="en-US" sz="2800" b="1">
                <a:effectLst>
                  <a:outerShdw blurRad="38100" dist="38100" dir="2700000" algn="tl">
                    <a:srgbClr val="000000"/>
                  </a:outerShdw>
                </a:effectLst>
                <a:latin typeface="Helvetica" charset="0"/>
              </a:endParaRPr>
            </a:p>
          </p:txBody>
        </p:sp>
        <p:sp>
          <p:nvSpPr>
            <p:cNvPr id="481337" name="Line 9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 name="Group 96"/>
          <p:cNvGrpSpPr>
            <a:grpSpLocks/>
          </p:cNvGrpSpPr>
          <p:nvPr/>
        </p:nvGrpSpPr>
        <p:grpSpPr bwMode="auto">
          <a:xfrm>
            <a:off x="3155950" y="2546350"/>
            <a:ext cx="2763838" cy="1343025"/>
            <a:chOff x="2412" y="2052"/>
            <a:chExt cx="1741" cy="846"/>
          </a:xfrm>
        </p:grpSpPr>
        <p:sp>
          <p:nvSpPr>
            <p:cNvPr id="481328"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81329"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81330"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226404" name="Rectangle 100"/>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latin typeface="Helvetica" charset="0"/>
                </a:rPr>
                <a:t>   JOSHUA</a:t>
              </a:r>
              <a:endParaRPr lang="en-US" sz="2800" b="1">
                <a:effectLst>
                  <a:outerShdw blurRad="38100" dist="38100" dir="2700000" algn="tl">
                    <a:srgbClr val="000000"/>
                  </a:outerShdw>
                </a:effectLst>
                <a:latin typeface="Helvetica" charset="0"/>
              </a:endParaRPr>
            </a:p>
          </p:txBody>
        </p:sp>
        <p:sp>
          <p:nvSpPr>
            <p:cNvPr id="481332" name="Line 10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9" name="Group 102"/>
          <p:cNvGrpSpPr>
            <a:grpSpLocks/>
          </p:cNvGrpSpPr>
          <p:nvPr/>
        </p:nvGrpSpPr>
        <p:grpSpPr bwMode="auto">
          <a:xfrm>
            <a:off x="3435350" y="2851150"/>
            <a:ext cx="2763838" cy="1343025"/>
            <a:chOff x="2412" y="2052"/>
            <a:chExt cx="1741" cy="846"/>
          </a:xfrm>
        </p:grpSpPr>
        <p:sp>
          <p:nvSpPr>
            <p:cNvPr id="481323"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81324"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81325"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226410" name="Rectangle 106"/>
            <p:cNvSpPr>
              <a:spLocks noChangeArrowheads="1"/>
            </p:cNvSpPr>
            <p:nvPr/>
          </p:nvSpPr>
          <p:spPr bwMode="auto">
            <a:xfrm>
              <a:off x="2446" y="2078"/>
              <a:ext cx="840"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latin typeface="Helvetica" charset="0"/>
                </a:rPr>
                <a:t>   ANARCHY</a:t>
              </a:r>
              <a:endParaRPr lang="en-US" sz="2800" b="1">
                <a:effectLst>
                  <a:outerShdw blurRad="38100" dist="38100" dir="2700000" algn="tl">
                    <a:srgbClr val="000000"/>
                  </a:outerShdw>
                </a:effectLst>
                <a:latin typeface="Helvetica" charset="0"/>
              </a:endParaRPr>
            </a:p>
          </p:txBody>
        </p:sp>
        <p:sp>
          <p:nvSpPr>
            <p:cNvPr id="481327" name="Line 10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0" name="Group 108"/>
          <p:cNvGrpSpPr>
            <a:grpSpLocks/>
          </p:cNvGrpSpPr>
          <p:nvPr/>
        </p:nvGrpSpPr>
        <p:grpSpPr bwMode="auto">
          <a:xfrm>
            <a:off x="3727450" y="3168650"/>
            <a:ext cx="2763838" cy="1343025"/>
            <a:chOff x="2412" y="2052"/>
            <a:chExt cx="1741" cy="846"/>
          </a:xfrm>
        </p:grpSpPr>
        <p:sp>
          <p:nvSpPr>
            <p:cNvPr id="481318" name="Rectangle 10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81319" name="AutoShape 11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81320" name="Rectangle 11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226416" name="Rectangle 112"/>
            <p:cNvSpPr>
              <a:spLocks noChangeArrowheads="1"/>
            </p:cNvSpPr>
            <p:nvPr/>
          </p:nvSpPr>
          <p:spPr bwMode="auto">
            <a:xfrm>
              <a:off x="2462" y="2078"/>
              <a:ext cx="808"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latin typeface="Helvetica" charset="0"/>
                </a:rPr>
                <a:t>   ROYALTY</a:t>
              </a:r>
              <a:endParaRPr lang="en-US" sz="2800" b="1">
                <a:effectLst>
                  <a:outerShdw blurRad="38100" dist="38100" dir="2700000" algn="tl">
                    <a:srgbClr val="000000"/>
                  </a:outerShdw>
                </a:effectLst>
                <a:latin typeface="Helvetica" charset="0"/>
              </a:endParaRPr>
            </a:p>
          </p:txBody>
        </p:sp>
        <p:sp>
          <p:nvSpPr>
            <p:cNvPr id="481322" name="Line 11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1" name="Group 114"/>
          <p:cNvGrpSpPr>
            <a:grpSpLocks/>
          </p:cNvGrpSpPr>
          <p:nvPr/>
        </p:nvGrpSpPr>
        <p:grpSpPr bwMode="auto">
          <a:xfrm>
            <a:off x="3968750" y="3524250"/>
            <a:ext cx="2763838" cy="1343025"/>
            <a:chOff x="2412" y="2052"/>
            <a:chExt cx="1741" cy="846"/>
          </a:xfrm>
        </p:grpSpPr>
        <p:sp>
          <p:nvSpPr>
            <p:cNvPr id="481313" name="Rectangle 11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endParaRPr lang="en-US"/>
            </a:p>
          </p:txBody>
        </p:sp>
        <p:sp>
          <p:nvSpPr>
            <p:cNvPr id="481314" name="AutoShape 11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481315" name="Rectangle 11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endParaRPr lang="en-US"/>
            </a:p>
          </p:txBody>
        </p:sp>
        <p:sp>
          <p:nvSpPr>
            <p:cNvPr id="226422" name="Rectangle 118"/>
            <p:cNvSpPr>
              <a:spLocks noChangeArrowheads="1"/>
            </p:cNvSpPr>
            <p:nvPr/>
          </p:nvSpPr>
          <p:spPr bwMode="auto">
            <a:xfrm>
              <a:off x="2430" y="2078"/>
              <a:ext cx="872"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latin typeface="Helvetica" charset="0"/>
                </a:rPr>
                <a:t>   CAPTIVITY</a:t>
              </a:r>
              <a:endParaRPr lang="en-US" sz="2800" b="1">
                <a:effectLst>
                  <a:outerShdw blurRad="38100" dist="38100" dir="2700000" algn="tl">
                    <a:srgbClr val="000000"/>
                  </a:outerShdw>
                </a:effectLst>
                <a:latin typeface="Helvetica" charset="0"/>
              </a:endParaRPr>
            </a:p>
          </p:txBody>
        </p:sp>
        <p:sp>
          <p:nvSpPr>
            <p:cNvPr id="481317" name="Line 11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2" name="Group 120"/>
          <p:cNvGrpSpPr>
            <a:grpSpLocks/>
          </p:cNvGrpSpPr>
          <p:nvPr/>
        </p:nvGrpSpPr>
        <p:grpSpPr bwMode="auto">
          <a:xfrm>
            <a:off x="4273550" y="3859213"/>
            <a:ext cx="2760663" cy="1333500"/>
            <a:chOff x="2652" y="2271"/>
            <a:chExt cx="1739" cy="840"/>
          </a:xfrm>
        </p:grpSpPr>
        <p:sp>
          <p:nvSpPr>
            <p:cNvPr id="481309" name="Rectangle 121"/>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endParaRPr lang="en-US"/>
            </a:p>
          </p:txBody>
        </p:sp>
        <p:sp>
          <p:nvSpPr>
            <p:cNvPr id="481310" name="AutoShape 122"/>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481311" name="Rectangle 123"/>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endParaRPr lang="en-US"/>
            </a:p>
          </p:txBody>
        </p:sp>
        <p:sp>
          <p:nvSpPr>
            <p:cNvPr id="226428" name="Rectangle 124"/>
            <p:cNvSpPr>
              <a:spLocks noChangeArrowheads="1"/>
            </p:cNvSpPr>
            <p:nvPr/>
          </p:nvSpPr>
          <p:spPr bwMode="auto">
            <a:xfrm>
              <a:off x="2763" y="2298"/>
              <a:ext cx="744"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latin typeface="Helvetica" charset="0"/>
                </a:rPr>
                <a:t>   SILENCE</a:t>
              </a:r>
              <a:endParaRPr lang="en-US" sz="2800" b="1">
                <a:effectLst>
                  <a:outerShdw blurRad="38100" dist="38100" dir="2700000" algn="tl">
                    <a:srgbClr val="000000"/>
                  </a:outerShdw>
                </a:effectLst>
                <a:latin typeface="Helvetica" charset="0"/>
              </a:endParaRPr>
            </a:p>
          </p:txBody>
        </p:sp>
      </p:grpSp>
      <p:grpSp>
        <p:nvGrpSpPr>
          <p:cNvPr id="13" name="Group 125"/>
          <p:cNvGrpSpPr>
            <a:grpSpLocks/>
          </p:cNvGrpSpPr>
          <p:nvPr/>
        </p:nvGrpSpPr>
        <p:grpSpPr bwMode="auto">
          <a:xfrm>
            <a:off x="4540250" y="4208463"/>
            <a:ext cx="2762250" cy="1479550"/>
            <a:chOff x="3948" y="107"/>
            <a:chExt cx="1740" cy="932"/>
          </a:xfrm>
        </p:grpSpPr>
        <p:sp>
          <p:nvSpPr>
            <p:cNvPr id="481301" name="Rectangle 126"/>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p>
              <a:endParaRPr lang="en-US"/>
            </a:p>
          </p:txBody>
        </p:sp>
        <p:sp>
          <p:nvSpPr>
            <p:cNvPr id="481302" name="AutoShape 127"/>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p>
              <a:endParaRPr lang="en-US"/>
            </a:p>
          </p:txBody>
        </p:sp>
        <p:sp>
          <p:nvSpPr>
            <p:cNvPr id="481303" name="Rectangle 128"/>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p>
              <a:endParaRPr lang="en-US"/>
            </a:p>
          </p:txBody>
        </p:sp>
        <p:grpSp>
          <p:nvGrpSpPr>
            <p:cNvPr id="481304" name="Group 129"/>
            <p:cNvGrpSpPr>
              <a:grpSpLocks/>
            </p:cNvGrpSpPr>
            <p:nvPr/>
          </p:nvGrpSpPr>
          <p:grpSpPr bwMode="auto">
            <a:xfrm>
              <a:off x="4056" y="130"/>
              <a:ext cx="761" cy="284"/>
              <a:chOff x="3080" y="3101"/>
              <a:chExt cx="596" cy="235"/>
            </a:xfrm>
          </p:grpSpPr>
          <p:sp>
            <p:nvSpPr>
              <p:cNvPr id="226434" name="Rectangle 130"/>
              <p:cNvSpPr>
                <a:spLocks noChangeArrowheads="1"/>
              </p:cNvSpPr>
              <p:nvPr/>
            </p:nvSpPr>
            <p:spPr bwMode="auto">
              <a:xfrm>
                <a:off x="3084" y="3113"/>
                <a:ext cx="146" cy="223"/>
              </a:xfrm>
              <a:prstGeom prst="rect">
                <a:avLst/>
              </a:prstGeom>
              <a:solidFill>
                <a:schemeClr val="tx2"/>
              </a:solidFill>
              <a:ln w="9525">
                <a:noFill/>
                <a:miter lim="800000"/>
                <a:headEnd/>
                <a:tailEnd/>
              </a:ln>
            </p:spPr>
            <p:txBody>
              <a:bodyPr wrap="none" lIns="0" tIns="0" rIns="0" bIns="0">
                <a:spAutoFit/>
              </a:bodyPr>
              <a:lstStyle/>
              <a:p>
                <a:pPr>
                  <a:defRPr/>
                </a:pPr>
                <a:r>
                  <a:rPr lang="en-US" sz="2800" b="1">
                    <a:solidFill>
                      <a:srgbClr val="790015"/>
                    </a:solidFill>
                    <a:latin typeface="Helvetica" charset="0"/>
                  </a:rPr>
                  <a:t>   </a:t>
                </a:r>
                <a:endParaRPr lang="en-US" sz="4000" b="1">
                  <a:effectLst>
                    <a:outerShdw blurRad="38100" dist="38100" dir="2700000" algn="tl">
                      <a:srgbClr val="000000"/>
                    </a:outerShdw>
                  </a:effectLst>
                  <a:latin typeface="Helvetica" charset="0"/>
                </a:endParaRPr>
              </a:p>
            </p:txBody>
          </p:sp>
          <p:sp>
            <p:nvSpPr>
              <p:cNvPr id="226435" name="Rectangle 131"/>
              <p:cNvSpPr>
                <a:spLocks noChangeArrowheads="1"/>
              </p:cNvSpPr>
              <p:nvPr/>
            </p:nvSpPr>
            <p:spPr bwMode="auto">
              <a:xfrm>
                <a:off x="3080" y="3101"/>
                <a:ext cx="596" cy="230"/>
              </a:xfrm>
              <a:prstGeom prst="rect">
                <a:avLst/>
              </a:prstGeom>
              <a:solidFill>
                <a:schemeClr val="tx2"/>
              </a:solidFill>
              <a:ln w="9525">
                <a:noFill/>
                <a:miter lim="800000"/>
                <a:headEnd/>
                <a:tailEnd/>
              </a:ln>
            </p:spPr>
            <p:txBody>
              <a:bodyPr wrap="none" lIns="0" tIns="0" rIns="0" bIns="0">
                <a:spAutoFit/>
              </a:bodyPr>
              <a:lstStyle/>
              <a:p>
                <a:pPr>
                  <a:defRPr/>
                </a:pPr>
                <a:r>
                  <a:rPr lang="en-US" sz="2900" b="1">
                    <a:solidFill>
                      <a:srgbClr val="790015"/>
                    </a:solidFill>
                    <a:latin typeface="Helvetica" charset="0"/>
                  </a:rPr>
                  <a:t>JESUS</a:t>
                </a:r>
                <a:endParaRPr lang="en-US" sz="4000" b="1">
                  <a:effectLst>
                    <a:outerShdw blurRad="38100" dist="38100" dir="2700000" algn="tl">
                      <a:srgbClr val="000000"/>
                    </a:outerShdw>
                  </a:effectLst>
                  <a:latin typeface="Helvetica" charset="0"/>
                </a:endParaRPr>
              </a:p>
            </p:txBody>
          </p:sp>
        </p:grpSp>
        <p:sp>
          <p:nvSpPr>
            <p:cNvPr id="481305" name="Line 132"/>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1306" name="Line 133"/>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481294" name="Text Box 134"/>
          <p:cNvSpPr txBox="1">
            <a:spLocks noChangeArrowheads="1"/>
          </p:cNvSpPr>
          <p:nvPr/>
        </p:nvSpPr>
        <p:spPr bwMode="auto">
          <a:xfrm>
            <a:off x="8723313"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solidFill>
                  <a:srgbClr val="FFA27C"/>
                </a:solidFill>
                <a:latin typeface="Comic Sans MS" charset="0"/>
              </a:rPr>
              <a:t> </a:t>
            </a:r>
          </a:p>
        </p:txBody>
      </p:sp>
      <p:sp>
        <p:nvSpPr>
          <p:cNvPr id="481295" name="Text Box 136"/>
          <p:cNvSpPr txBox="1">
            <a:spLocks noChangeArrowheads="1"/>
          </p:cNvSpPr>
          <p:nvPr/>
        </p:nvSpPr>
        <p:spPr bwMode="auto">
          <a:xfrm>
            <a:off x="8834438"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2000">
              <a:solidFill>
                <a:srgbClr val="FFFFFF"/>
              </a:solidFill>
              <a:latin typeface="Arial" charset="0"/>
            </a:endParaRPr>
          </a:p>
        </p:txBody>
      </p:sp>
      <p:sp>
        <p:nvSpPr>
          <p:cNvPr id="481296" name="Text Box 137"/>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1400" b="1">
              <a:solidFill>
                <a:srgbClr val="FFFFFF"/>
              </a:solidFill>
              <a:latin typeface="Arial" charset="0"/>
            </a:endParaRPr>
          </a:p>
        </p:txBody>
      </p:sp>
      <p:sp>
        <p:nvSpPr>
          <p:cNvPr id="481297" name="Text Box 138"/>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000" b="1">
                <a:solidFill>
                  <a:srgbClr val="FFFFFF"/>
                </a:solidFill>
                <a:latin typeface="Arial" charset="0"/>
              </a:rPr>
              <a:t>59</a:t>
            </a:r>
          </a:p>
        </p:txBody>
      </p:sp>
      <p:sp>
        <p:nvSpPr>
          <p:cNvPr id="481298" name="Text Box 139"/>
          <p:cNvSpPr txBox="1">
            <a:spLocks noChangeArrowheads="1"/>
          </p:cNvSpPr>
          <p:nvPr/>
        </p:nvSpPr>
        <p:spPr bwMode="auto">
          <a:xfrm>
            <a:off x="8651875" y="6413500"/>
            <a:ext cx="4667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solidFill>
                  <a:srgbClr val="FFFFFF"/>
                </a:solidFill>
                <a:latin typeface="Arial" charset="0"/>
              </a:rPr>
              <a:t>11</a:t>
            </a:r>
          </a:p>
        </p:txBody>
      </p:sp>
      <p:sp>
        <p:nvSpPr>
          <p:cNvPr id="481299" name="Text Box 141"/>
          <p:cNvSpPr txBox="1">
            <a:spLocks noChangeArrowheads="1"/>
          </p:cNvSpPr>
          <p:nvPr/>
        </p:nvSpPr>
        <p:spPr bwMode="auto">
          <a:xfrm>
            <a:off x="7092950" y="6270625"/>
            <a:ext cx="15478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latin typeface="Arial" charset="0"/>
              </a:rPr>
              <a:t>Handbook pg. 8-14</a:t>
            </a:r>
          </a:p>
        </p:txBody>
      </p:sp>
      <p:sp>
        <p:nvSpPr>
          <p:cNvPr id="3" name="Title 2"/>
          <p:cNvSpPr>
            <a:spLocks noGrp="1"/>
          </p:cNvSpPr>
          <p:nvPr>
            <p:ph type="title" idx="4294967295"/>
          </p:nvPr>
        </p:nvSpPr>
        <p:spPr>
          <a:xfrm>
            <a:off x="790575" y="295275"/>
            <a:ext cx="7442200" cy="708025"/>
          </a:xfrm>
          <a:prstGeom prst="rect">
            <a:avLst/>
          </a:prstGeom>
          <a:ln w="12700">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en-US" sz="4000" b="1" kern="1200" dirty="0">
                <a:solidFill>
                  <a:srgbClr val="DCF210"/>
                </a:solidFill>
                <a:latin typeface="Comic Sans MS" charset="0"/>
                <a:ea typeface="ＭＳ Ｐゴシック" charset="0"/>
                <a:cs typeface="ＭＳ Ｐゴシック" charset="0"/>
              </a:rPr>
              <a:t>Your New Mental "Bible File"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bwMode="auto">
          <a:xfrm>
            <a:off x="0" y="1671638"/>
            <a:ext cx="9180513" cy="1470025"/>
          </a:xfrm>
          <a:ln w="12700">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en-US" sz="5400" kern="1200" dirty="0" err="1">
                <a:solidFill>
                  <a:srgbClr val="FAFD00"/>
                </a:solidFill>
                <a:latin typeface="Times" charset="0"/>
                <a:ea typeface="ＭＳ Ｐゴシック" charset="0"/>
                <a:cs typeface="ＭＳ Ｐゴシック" charset="0"/>
              </a:rPr>
              <a:t>Membuka</a:t>
            </a:r>
            <a:r>
              <a:rPr lang="en-US" sz="5400" kern="1200" dirty="0">
                <a:solidFill>
                  <a:srgbClr val="FAFD00"/>
                </a:solidFill>
                <a:latin typeface="Times" charset="0"/>
                <a:ea typeface="ＭＳ Ｐゴシック" charset="0"/>
                <a:cs typeface="ＭＳ Ｐゴシック" charset="0"/>
              </a:rPr>
              <a:t> </a:t>
            </a:r>
            <a:br>
              <a:rPr lang="en-US" sz="5400" kern="1200" dirty="0">
                <a:solidFill>
                  <a:srgbClr val="FAFD00"/>
                </a:solidFill>
                <a:latin typeface="Times" charset="0"/>
                <a:ea typeface="ＭＳ Ｐゴシック" charset="0"/>
                <a:cs typeface="ＭＳ Ｐゴシック" charset="0"/>
              </a:rPr>
            </a:br>
            <a:r>
              <a:rPr lang="en-US" altLang="ja-JP" sz="5400" i="1" dirty="0">
                <a:solidFill>
                  <a:srgbClr val="FAFD00"/>
                </a:solidFill>
                <a:latin typeface="Times" charset="0"/>
                <a:ea typeface="ＭＳ Ｐゴシック" charset="0"/>
                <a:cs typeface="ＭＳ Ｐゴシック" charset="0"/>
              </a:rPr>
              <a:t>"</a:t>
            </a:r>
            <a:r>
              <a:rPr lang="en-US" altLang="ja-JP" sz="5400" i="1" dirty="0" err="1">
                <a:solidFill>
                  <a:srgbClr val="FAFD00"/>
                </a:solidFill>
                <a:latin typeface="Times" charset="0"/>
                <a:ea typeface="ＭＳ Ｐゴシック" charset="0"/>
                <a:cs typeface="ＭＳ Ｐゴシック" charset="0"/>
              </a:rPr>
              <a:t>Arsip</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Alkitab</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Anda</a:t>
            </a:r>
            <a:r>
              <a:rPr lang="en-US" altLang="ja-JP" sz="5400" i="1" dirty="0">
                <a:solidFill>
                  <a:srgbClr val="FAFD00"/>
                </a:solidFill>
                <a:latin typeface="Times" charset="0"/>
                <a:ea typeface="ＭＳ Ｐゴシック" charset="0"/>
                <a:cs typeface="ＭＳ Ｐゴシック" charset="0"/>
              </a:rPr>
              <a:t>"</a:t>
            </a:r>
            <a:endParaRPr lang="en-US" sz="5400" kern="1200" dirty="0">
              <a:solidFill>
                <a:srgbClr val="FAFD00"/>
              </a:solidFill>
              <a:latin typeface="Times" charset="0"/>
              <a:ea typeface="ＭＳ Ｐゴシック" charset="0"/>
              <a:cs typeface="ＭＳ Ｐゴシック" charset="0"/>
            </a:endParaRPr>
          </a:p>
        </p:txBody>
      </p:sp>
      <p:sp>
        <p:nvSpPr>
          <p:cNvPr id="198660"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12" charset="0"/>
                <a:ea typeface="+mn-ea"/>
                <a:cs typeface="+mn-cs"/>
              </a:rPr>
              <a:t>7</a:t>
            </a:r>
          </a:p>
        </p:txBody>
      </p:sp>
      <p:sp>
        <p:nvSpPr>
          <p:cNvPr id="198661" name="Line 5"/>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grpSp>
        <p:nvGrpSpPr>
          <p:cNvPr id="2" name="Group 6"/>
          <p:cNvGrpSpPr>
            <a:grpSpLocks/>
          </p:cNvGrpSpPr>
          <p:nvPr/>
        </p:nvGrpSpPr>
        <p:grpSpPr bwMode="auto">
          <a:xfrm>
            <a:off x="3003550" y="3094038"/>
            <a:ext cx="1652588" cy="3262312"/>
            <a:chOff x="1972" y="1957"/>
            <a:chExt cx="1041" cy="2055"/>
          </a:xfrm>
        </p:grpSpPr>
        <p:sp>
          <p:nvSpPr>
            <p:cNvPr id="198663" name="Text Box 7"/>
            <p:cNvSpPr txBox="1">
              <a:spLocks noChangeArrowheads="1"/>
            </p:cNvSpPr>
            <p:nvPr/>
          </p:nvSpPr>
          <p:spPr bwMode="auto">
            <a:xfrm>
              <a:off x="1972" y="1957"/>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eaLnBrk="0" hangingPunct="0">
                <a:spcBef>
                  <a:spcPct val="50000"/>
                </a:spcBef>
                <a:defRPr/>
              </a:pPr>
              <a:r>
                <a:rPr lang="en-US" sz="20800">
                  <a:solidFill>
                    <a:srgbClr val="FC0128"/>
                  </a:solidFill>
                  <a:latin typeface="Arial" pitchFamily="-112" charset="0"/>
                  <a:ea typeface="+mn-ea"/>
                  <a:cs typeface="+mn-cs"/>
                </a:rPr>
                <a:t>7</a:t>
              </a:r>
            </a:p>
          </p:txBody>
        </p:sp>
        <p:sp>
          <p:nvSpPr>
            <p:cNvPr id="198664" name="Line 8"/>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grpSp>
      <p:sp>
        <p:nvSpPr>
          <p:cNvPr id="483333" name="Text Box 9"/>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83334" name="Text Box 10"/>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83335" name="Text Box 11"/>
          <p:cNvSpPr txBox="1">
            <a:spLocks noChangeArrowheads="1"/>
          </p:cNvSpPr>
          <p:nvPr/>
        </p:nvSpPr>
        <p:spPr bwMode="auto">
          <a:xfrm>
            <a:off x="8340725" y="6486525"/>
            <a:ext cx="23336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400" b="1">
                <a:solidFill>
                  <a:srgbClr val="FFFFFF"/>
                </a:solidFill>
                <a:latin typeface="Arial" charset="0"/>
              </a:rPr>
              <a:t> </a:t>
            </a:r>
          </a:p>
        </p:txBody>
      </p:sp>
      <p:sp>
        <p:nvSpPr>
          <p:cNvPr id="483336" name="Text Box 12"/>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40</a:t>
            </a:r>
          </a:p>
        </p:txBody>
      </p:sp>
      <p:sp>
        <p:nvSpPr>
          <p:cNvPr id="483337" name="Text Box 13"/>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4</a:t>
            </a:r>
          </a:p>
        </p:txBody>
      </p:sp>
      <p:grpSp>
        <p:nvGrpSpPr>
          <p:cNvPr id="3" name="Group 14"/>
          <p:cNvGrpSpPr>
            <a:grpSpLocks/>
          </p:cNvGrpSpPr>
          <p:nvPr/>
        </p:nvGrpSpPr>
        <p:grpSpPr bwMode="auto">
          <a:xfrm>
            <a:off x="636588" y="3127375"/>
            <a:ext cx="8020050" cy="3262313"/>
            <a:chOff x="700" y="292"/>
            <a:chExt cx="4860" cy="2055"/>
          </a:xfrm>
        </p:grpSpPr>
        <p:sp>
          <p:nvSpPr>
            <p:cNvPr id="198671" name="Rectangle 15"/>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eaLnBrk="0" hangingPunct="0">
                <a:spcBef>
                  <a:spcPct val="20000"/>
                </a:spcBef>
                <a:buClr>
                  <a:srgbClr val="790015"/>
                </a:buClr>
                <a:buSzPct val="75000"/>
                <a:buFont typeface="Monotype Sorts" charset="0"/>
                <a:buNone/>
                <a:defRPr/>
              </a:pPr>
              <a:r>
                <a:rPr lang="en-US" sz="18900">
                  <a:solidFill>
                    <a:srgbClr val="FFFF00"/>
                  </a:solidFill>
                  <a:effectLst>
                    <a:outerShdw blurRad="38100" dist="38100" dir="2700000" algn="tl">
                      <a:srgbClr val="000000"/>
                    </a:outerShdw>
                  </a:effectLst>
                  <a:latin typeface="Arial" charset="0"/>
                </a:rPr>
                <a:t>C</a:t>
              </a:r>
              <a:r>
                <a:rPr lang="en-US" sz="18900">
                  <a:solidFill>
                    <a:srgbClr val="FFFFFF"/>
                  </a:solidFill>
                  <a:effectLst>
                    <a:outerShdw blurRad="38100" dist="38100" dir="2700000" algn="tl">
                      <a:srgbClr val="000000"/>
                    </a:outerShdw>
                  </a:effectLst>
                  <a:latin typeface="Arial" charset="0"/>
                </a:rPr>
                <a:t>   </a:t>
              </a:r>
              <a:r>
                <a:rPr lang="en-US" sz="18900">
                  <a:solidFill>
                    <a:srgbClr val="114FFB"/>
                  </a:solidFill>
                  <a:effectLst>
                    <a:outerShdw blurRad="38100" dist="38100" dir="2700000" algn="tl">
                      <a:srgbClr val="000000"/>
                    </a:outerShdw>
                  </a:effectLst>
                  <a:latin typeface="Arial" charset="0"/>
                </a:rPr>
                <a:t>S</a:t>
              </a:r>
              <a:r>
                <a:rPr lang="en-US" sz="18900">
                  <a:solidFill>
                    <a:srgbClr val="FFFFFF"/>
                  </a:solidFill>
                  <a:effectLst>
                    <a:outerShdw blurRad="38100" dist="38100" dir="2700000" algn="tl">
                      <a:srgbClr val="000000"/>
                    </a:outerShdw>
                  </a:effectLst>
                  <a:latin typeface="Arial" charset="0"/>
                </a:rPr>
                <a:t> Y </a:t>
              </a:r>
            </a:p>
          </p:txBody>
        </p:sp>
        <p:grpSp>
          <p:nvGrpSpPr>
            <p:cNvPr id="483356" name="Group 16"/>
            <p:cNvGrpSpPr>
              <a:grpSpLocks/>
            </p:cNvGrpSpPr>
            <p:nvPr/>
          </p:nvGrpSpPr>
          <p:grpSpPr bwMode="auto">
            <a:xfrm>
              <a:off x="2160" y="292"/>
              <a:ext cx="1002" cy="2055"/>
              <a:chOff x="1991" y="1957"/>
              <a:chExt cx="1002" cy="2055"/>
            </a:xfrm>
          </p:grpSpPr>
          <p:sp>
            <p:nvSpPr>
              <p:cNvPr id="198673" name="Text Box 17"/>
              <p:cNvSpPr txBox="1">
                <a:spLocks noChangeArrowheads="1"/>
              </p:cNvSpPr>
              <p:nvPr/>
            </p:nvSpPr>
            <p:spPr bwMode="auto">
              <a:xfrm>
                <a:off x="1991" y="1957"/>
                <a:ext cx="1000"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eaLnBrk="0" hangingPunct="0">
                  <a:spcBef>
                    <a:spcPct val="50000"/>
                  </a:spcBef>
                  <a:defRPr/>
                </a:pPr>
                <a:r>
                  <a:rPr lang="en-US" sz="20800">
                    <a:solidFill>
                      <a:srgbClr val="FC0128"/>
                    </a:solidFill>
                    <a:latin typeface="Arial" pitchFamily="-112" charset="0"/>
                    <a:ea typeface="+mn-ea"/>
                    <a:cs typeface="+mn-cs"/>
                  </a:rPr>
                  <a:t>7</a:t>
                </a:r>
              </a:p>
            </p:txBody>
          </p:sp>
          <p:sp>
            <p:nvSpPr>
              <p:cNvPr id="198674" name="Line 18"/>
              <p:cNvSpPr>
                <a:spLocks noChangeShapeType="1"/>
              </p:cNvSpPr>
              <p:nvPr/>
            </p:nvSpPr>
            <p:spPr bwMode="auto">
              <a:xfrm>
                <a:off x="2243" y="2900"/>
                <a:ext cx="494"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grpSp>
      </p:grpSp>
      <p:grpSp>
        <p:nvGrpSpPr>
          <p:cNvPr id="5" name="Group 19"/>
          <p:cNvGrpSpPr>
            <a:grpSpLocks/>
          </p:cNvGrpSpPr>
          <p:nvPr/>
        </p:nvGrpSpPr>
        <p:grpSpPr bwMode="auto">
          <a:xfrm>
            <a:off x="665163" y="3095625"/>
            <a:ext cx="7867650" cy="3262313"/>
            <a:chOff x="700" y="292"/>
            <a:chExt cx="4860" cy="2055"/>
          </a:xfrm>
        </p:grpSpPr>
        <p:sp>
          <p:nvSpPr>
            <p:cNvPr id="198676" name="Rectangle 20"/>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eaLnBrk="0" hangingPunct="0">
                <a:spcBef>
                  <a:spcPct val="20000"/>
                </a:spcBef>
                <a:buClr>
                  <a:srgbClr val="790015"/>
                </a:buClr>
                <a:buSzPct val="75000"/>
                <a:buFont typeface="Monotype Sorts" charset="0"/>
                <a:buNone/>
                <a:defRPr/>
              </a:pPr>
              <a:r>
                <a:rPr lang="en-US" sz="18900">
                  <a:solidFill>
                    <a:srgbClr val="FFFF00"/>
                  </a:solidFill>
                  <a:effectLst>
                    <a:outerShdw blurRad="38100" dist="38100" dir="2700000" algn="tl">
                      <a:srgbClr val="000000"/>
                    </a:outerShdw>
                  </a:effectLst>
                  <a:latin typeface="Arial" charset="0"/>
                </a:rPr>
                <a:t>C</a:t>
              </a:r>
              <a:r>
                <a:rPr lang="en-US" sz="18900">
                  <a:solidFill>
                    <a:srgbClr val="FFFFFF"/>
                  </a:solidFill>
                  <a:effectLst>
                    <a:outerShdw blurRad="38100" dist="38100" dir="2700000" algn="tl">
                      <a:srgbClr val="000000"/>
                    </a:outerShdw>
                  </a:effectLst>
                  <a:latin typeface="Arial" charset="0"/>
                </a:rPr>
                <a:t>   </a:t>
              </a:r>
              <a:r>
                <a:rPr lang="en-US" sz="18900">
                  <a:solidFill>
                    <a:srgbClr val="114FFB"/>
                  </a:solidFill>
                  <a:effectLst>
                    <a:outerShdw blurRad="38100" dist="38100" dir="2700000" algn="tl">
                      <a:srgbClr val="000000"/>
                    </a:outerShdw>
                  </a:effectLst>
                  <a:latin typeface="Arial" charset="0"/>
                </a:rPr>
                <a:t>S</a:t>
              </a:r>
              <a:r>
                <a:rPr lang="en-US" sz="18900">
                  <a:solidFill>
                    <a:srgbClr val="FFFFFF"/>
                  </a:solidFill>
                  <a:effectLst>
                    <a:outerShdw blurRad="38100" dist="38100" dir="2700000" algn="tl">
                      <a:srgbClr val="000000"/>
                    </a:outerShdw>
                  </a:effectLst>
                  <a:latin typeface="Arial" charset="0"/>
                </a:rPr>
                <a:t> Y </a:t>
              </a:r>
            </a:p>
          </p:txBody>
        </p:sp>
        <p:grpSp>
          <p:nvGrpSpPr>
            <p:cNvPr id="483352" name="Group 21"/>
            <p:cNvGrpSpPr>
              <a:grpSpLocks/>
            </p:cNvGrpSpPr>
            <p:nvPr/>
          </p:nvGrpSpPr>
          <p:grpSpPr bwMode="auto">
            <a:xfrm>
              <a:off x="2151" y="292"/>
              <a:ext cx="1021" cy="2055"/>
              <a:chOff x="1982" y="1957"/>
              <a:chExt cx="1021" cy="2055"/>
            </a:xfrm>
          </p:grpSpPr>
          <p:sp>
            <p:nvSpPr>
              <p:cNvPr id="198678" name="Text Box 22"/>
              <p:cNvSpPr txBox="1">
                <a:spLocks noChangeArrowheads="1"/>
              </p:cNvSpPr>
              <p:nvPr/>
            </p:nvSpPr>
            <p:spPr bwMode="auto">
              <a:xfrm>
                <a:off x="1982" y="1957"/>
                <a:ext cx="102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eaLnBrk="0" hangingPunct="0">
                  <a:spcBef>
                    <a:spcPct val="50000"/>
                  </a:spcBef>
                  <a:defRPr/>
                </a:pPr>
                <a:r>
                  <a:rPr lang="en-US" sz="20800">
                    <a:solidFill>
                      <a:srgbClr val="FC0128"/>
                    </a:solidFill>
                    <a:latin typeface="Arial" pitchFamily="-112" charset="0"/>
                    <a:ea typeface="+mn-ea"/>
                    <a:cs typeface="+mn-cs"/>
                  </a:rPr>
                  <a:t>7</a:t>
                </a:r>
              </a:p>
            </p:txBody>
          </p:sp>
          <p:sp>
            <p:nvSpPr>
              <p:cNvPr id="198679" name="Line 23"/>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grpSp>
      </p:grpSp>
      <p:grpSp>
        <p:nvGrpSpPr>
          <p:cNvPr id="7" name="Group 24"/>
          <p:cNvGrpSpPr>
            <a:grpSpLocks/>
          </p:cNvGrpSpPr>
          <p:nvPr/>
        </p:nvGrpSpPr>
        <p:grpSpPr bwMode="auto">
          <a:xfrm>
            <a:off x="642938" y="3135313"/>
            <a:ext cx="7943850" cy="3262312"/>
            <a:chOff x="700" y="292"/>
            <a:chExt cx="4860" cy="2055"/>
          </a:xfrm>
        </p:grpSpPr>
        <p:sp>
          <p:nvSpPr>
            <p:cNvPr id="198681" name="Rectangle 25"/>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eaLnBrk="0" hangingPunct="0">
                <a:spcBef>
                  <a:spcPct val="20000"/>
                </a:spcBef>
                <a:buClr>
                  <a:srgbClr val="790015"/>
                </a:buClr>
                <a:buSzPct val="75000"/>
                <a:buFont typeface="Monotype Sorts" charset="0"/>
                <a:buNone/>
                <a:defRPr/>
              </a:pPr>
              <a:r>
                <a:rPr lang="en-US" sz="18900">
                  <a:solidFill>
                    <a:srgbClr val="FFFF00"/>
                  </a:solidFill>
                  <a:effectLst>
                    <a:outerShdw blurRad="38100" dist="38100" dir="2700000" algn="tl">
                      <a:srgbClr val="000000"/>
                    </a:outerShdw>
                  </a:effectLst>
                  <a:latin typeface="Arial" charset="0"/>
                </a:rPr>
                <a:t>C</a:t>
              </a:r>
              <a:r>
                <a:rPr lang="en-US" sz="18900">
                  <a:solidFill>
                    <a:srgbClr val="FFFFFF"/>
                  </a:solidFill>
                  <a:effectLst>
                    <a:outerShdw blurRad="38100" dist="38100" dir="2700000" algn="tl">
                      <a:srgbClr val="000000"/>
                    </a:outerShdw>
                  </a:effectLst>
                  <a:latin typeface="Arial" charset="0"/>
                </a:rPr>
                <a:t>   </a:t>
              </a:r>
              <a:r>
                <a:rPr lang="en-US" sz="18900">
                  <a:solidFill>
                    <a:srgbClr val="114FFB"/>
                  </a:solidFill>
                  <a:effectLst>
                    <a:outerShdw blurRad="38100" dist="38100" dir="2700000" algn="tl">
                      <a:srgbClr val="000000"/>
                    </a:outerShdw>
                  </a:effectLst>
                  <a:latin typeface="Arial" charset="0"/>
                </a:rPr>
                <a:t>S</a:t>
              </a:r>
              <a:r>
                <a:rPr lang="en-US" sz="18900">
                  <a:solidFill>
                    <a:srgbClr val="FFFFFF"/>
                  </a:solidFill>
                  <a:effectLst>
                    <a:outerShdw blurRad="38100" dist="38100" dir="2700000" algn="tl">
                      <a:srgbClr val="000000"/>
                    </a:outerShdw>
                  </a:effectLst>
                  <a:latin typeface="Arial" charset="0"/>
                </a:rPr>
                <a:t> Y </a:t>
              </a:r>
            </a:p>
          </p:txBody>
        </p:sp>
        <p:grpSp>
          <p:nvGrpSpPr>
            <p:cNvPr id="483348" name="Group 26"/>
            <p:cNvGrpSpPr>
              <a:grpSpLocks/>
            </p:cNvGrpSpPr>
            <p:nvPr/>
          </p:nvGrpSpPr>
          <p:grpSpPr bwMode="auto">
            <a:xfrm>
              <a:off x="2156" y="292"/>
              <a:ext cx="1011" cy="2055"/>
              <a:chOff x="1987" y="1957"/>
              <a:chExt cx="1011" cy="2055"/>
            </a:xfrm>
          </p:grpSpPr>
          <p:sp>
            <p:nvSpPr>
              <p:cNvPr id="198683" name="Text Box 27"/>
              <p:cNvSpPr txBox="1">
                <a:spLocks noChangeArrowheads="1"/>
              </p:cNvSpPr>
              <p:nvPr/>
            </p:nvSpPr>
            <p:spPr bwMode="auto">
              <a:xfrm>
                <a:off x="1987" y="1957"/>
                <a:ext cx="101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eaLnBrk="0" hangingPunct="0">
                  <a:spcBef>
                    <a:spcPct val="50000"/>
                  </a:spcBef>
                  <a:defRPr/>
                </a:pPr>
                <a:r>
                  <a:rPr lang="en-US" sz="20800">
                    <a:solidFill>
                      <a:srgbClr val="FC0128"/>
                    </a:solidFill>
                    <a:latin typeface="Arial" pitchFamily="-112" charset="0"/>
                    <a:ea typeface="+mn-ea"/>
                    <a:cs typeface="+mn-cs"/>
                  </a:rPr>
                  <a:t>7</a:t>
                </a:r>
              </a:p>
            </p:txBody>
          </p:sp>
          <p:sp>
            <p:nvSpPr>
              <p:cNvPr id="198684" name="Line 28"/>
              <p:cNvSpPr>
                <a:spLocks noChangeShapeType="1"/>
              </p:cNvSpPr>
              <p:nvPr/>
            </p:nvSpPr>
            <p:spPr bwMode="auto">
              <a:xfrm>
                <a:off x="2243"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grpSp>
      </p:grpSp>
      <p:grpSp>
        <p:nvGrpSpPr>
          <p:cNvPr id="9" name="Group 29"/>
          <p:cNvGrpSpPr>
            <a:grpSpLocks/>
          </p:cNvGrpSpPr>
          <p:nvPr/>
        </p:nvGrpSpPr>
        <p:grpSpPr bwMode="auto">
          <a:xfrm>
            <a:off x="550863" y="3095625"/>
            <a:ext cx="8096250" cy="3262313"/>
            <a:chOff x="700" y="292"/>
            <a:chExt cx="4860" cy="2055"/>
          </a:xfrm>
        </p:grpSpPr>
        <p:sp>
          <p:nvSpPr>
            <p:cNvPr id="198686" name="Rectangle 30"/>
            <p:cNvSpPr>
              <a:spLocks noChangeArrowheads="1"/>
            </p:cNvSpPr>
            <p:nvPr/>
          </p:nvSpPr>
          <p:spPr bwMode="auto">
            <a:xfrm>
              <a:off x="700" y="347"/>
              <a:ext cx="4860" cy="1104"/>
            </a:xfrm>
            <a:prstGeom prst="rect">
              <a:avLst/>
            </a:prstGeom>
            <a:noFill/>
            <a:ln w="12700">
              <a:noFill/>
              <a:miter lim="800000"/>
              <a:headEnd/>
              <a:tailEnd/>
            </a:ln>
            <a:effectLst>
              <a:outerShdw blurRad="63500" dist="107763" dir="2700000" algn="ctr" rotWithShape="0">
                <a:schemeClr val="bg2"/>
              </a:outerShdw>
            </a:effectLst>
          </p:spPr>
          <p:txBody>
            <a:bodyPr lIns="90487" tIns="44450" rIns="90487" bIns="44450"/>
            <a:lstStyle/>
            <a:p>
              <a:pPr marL="342900" indent="-342900" algn="ctr" eaLnBrk="0" hangingPunct="0">
                <a:spcBef>
                  <a:spcPct val="20000"/>
                </a:spcBef>
                <a:buClr>
                  <a:srgbClr val="790015"/>
                </a:buClr>
                <a:buSzPct val="75000"/>
                <a:buFont typeface="Monotype Sorts" charset="0"/>
                <a:buNone/>
                <a:defRPr/>
              </a:pPr>
              <a:r>
                <a:rPr lang="en-US" sz="18900" dirty="0">
                  <a:solidFill>
                    <a:srgbClr val="FFFF00"/>
                  </a:solidFill>
                  <a:effectLst>
                    <a:outerShdw blurRad="38100" dist="38100" dir="2700000" algn="tl">
                      <a:srgbClr val="000000"/>
                    </a:outerShdw>
                  </a:effectLst>
                  <a:latin typeface="Arial" charset="0"/>
                </a:rPr>
                <a:t>C</a:t>
              </a:r>
              <a:r>
                <a:rPr lang="en-US" sz="18900" dirty="0">
                  <a:solidFill>
                    <a:srgbClr val="FFFFFF"/>
                  </a:solidFill>
                  <a:effectLst>
                    <a:outerShdw blurRad="38100" dist="38100" dir="2700000" algn="tl">
                      <a:srgbClr val="000000"/>
                    </a:outerShdw>
                  </a:effectLst>
                  <a:latin typeface="Arial" charset="0"/>
                </a:rPr>
                <a:t>   </a:t>
              </a:r>
              <a:r>
                <a:rPr lang="en-US" sz="18900" dirty="0">
                  <a:solidFill>
                    <a:srgbClr val="114FFB"/>
                  </a:solidFill>
                  <a:effectLst>
                    <a:outerShdw blurRad="38100" dist="38100" dir="2700000" algn="tl">
                      <a:srgbClr val="000000"/>
                    </a:outerShdw>
                  </a:effectLst>
                  <a:latin typeface="Arial" charset="0"/>
                </a:rPr>
                <a:t>S</a:t>
              </a:r>
              <a:r>
                <a:rPr lang="en-US" sz="18900" dirty="0">
                  <a:solidFill>
                    <a:srgbClr val="FFFFFF"/>
                  </a:solidFill>
                  <a:effectLst>
                    <a:outerShdw blurRad="38100" dist="38100" dir="2700000" algn="tl">
                      <a:srgbClr val="000000"/>
                    </a:outerShdw>
                  </a:effectLst>
                  <a:latin typeface="Arial" charset="0"/>
                </a:rPr>
                <a:t> Y </a:t>
              </a:r>
            </a:p>
          </p:txBody>
        </p:sp>
        <p:grpSp>
          <p:nvGrpSpPr>
            <p:cNvPr id="483344" name="Group 31"/>
            <p:cNvGrpSpPr>
              <a:grpSpLocks/>
            </p:cNvGrpSpPr>
            <p:nvPr/>
          </p:nvGrpSpPr>
          <p:grpSpPr bwMode="auto">
            <a:xfrm>
              <a:off x="2166" y="292"/>
              <a:ext cx="992" cy="2055"/>
              <a:chOff x="1997" y="1957"/>
              <a:chExt cx="992" cy="2055"/>
            </a:xfrm>
          </p:grpSpPr>
          <p:sp>
            <p:nvSpPr>
              <p:cNvPr id="198688" name="Text Box 32"/>
              <p:cNvSpPr txBox="1">
                <a:spLocks noChangeArrowheads="1"/>
              </p:cNvSpPr>
              <p:nvPr/>
            </p:nvSpPr>
            <p:spPr bwMode="auto">
              <a:xfrm>
                <a:off x="1997" y="1957"/>
                <a:ext cx="992"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algn="ctr" eaLnBrk="0" hangingPunct="0">
                  <a:spcBef>
                    <a:spcPct val="50000"/>
                  </a:spcBef>
                  <a:defRPr/>
                </a:pPr>
                <a:r>
                  <a:rPr lang="en-US" sz="20800">
                    <a:solidFill>
                      <a:srgbClr val="FC0128"/>
                    </a:solidFill>
                    <a:latin typeface="Arial" pitchFamily="-112" charset="0"/>
                    <a:ea typeface="+mn-ea"/>
                    <a:cs typeface="+mn-cs"/>
                  </a:rPr>
                  <a:t>7</a:t>
                </a:r>
              </a:p>
            </p:txBody>
          </p:sp>
          <p:sp>
            <p:nvSpPr>
              <p:cNvPr id="198689" name="Line 33"/>
              <p:cNvSpPr>
                <a:spLocks noChangeShapeType="1"/>
              </p:cNvSpPr>
              <p:nvPr/>
            </p:nvSpPr>
            <p:spPr bwMode="auto">
              <a:xfrm>
                <a:off x="2242" y="2900"/>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grpSp>
      </p:grpSp>
      <p:sp>
        <p:nvSpPr>
          <p:cNvPr id="483342" name="Text Box 34"/>
          <p:cNvSpPr txBox="1">
            <a:spLocks noChangeArrowheads="1"/>
          </p:cNvSpPr>
          <p:nvPr/>
        </p:nvSpPr>
        <p:spPr bwMode="auto">
          <a:xfrm>
            <a:off x="6896100" y="6270625"/>
            <a:ext cx="19542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Buku Panduan hlm. 8-14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873125" y="3387725"/>
            <a:ext cx="1384300" cy="2971800"/>
          </a:xfrm>
          <a:prstGeom prst="rect">
            <a:avLst/>
          </a:prstGeom>
          <a:noFill/>
          <a:ln w="12700">
            <a:noFill/>
            <a:miter lim="800000"/>
            <a:headEnd/>
            <a:tailEnd/>
          </a:ln>
          <a:effectLst>
            <a:outerShdw blurRad="63500" dist="99190" dir="3011666" algn="ctr" rotWithShape="0">
              <a:schemeClr val="bg2">
                <a:alpha val="74998"/>
              </a:schemeClr>
            </a:outerShdw>
          </a:effectLst>
        </p:spPr>
        <p:txBody>
          <a:bodyPr wrap="none" anchor="ctr">
            <a:spAutoFit/>
          </a:bodyPr>
          <a:lstStyle/>
          <a:p>
            <a:pPr algn="ctr" eaLnBrk="0" hangingPunct="0">
              <a:spcBef>
                <a:spcPct val="50000"/>
              </a:spcBef>
              <a:defRPr/>
            </a:pPr>
            <a:r>
              <a:rPr lang="en-US" sz="18900">
                <a:solidFill>
                  <a:srgbClr val="FFD34A"/>
                </a:solidFill>
                <a:latin typeface="Times" pitchFamily="-112" charset="0"/>
                <a:ea typeface="+mn-ea"/>
                <a:cs typeface="+mn-cs"/>
              </a:rPr>
              <a:t>7</a:t>
            </a:r>
          </a:p>
        </p:txBody>
      </p:sp>
      <p:sp>
        <p:nvSpPr>
          <p:cNvPr id="200707"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12" charset="0"/>
                <a:ea typeface="+mn-ea"/>
                <a:cs typeface="+mn-cs"/>
              </a:rPr>
              <a:t>7</a:t>
            </a:r>
          </a:p>
        </p:txBody>
      </p:sp>
      <p:sp>
        <p:nvSpPr>
          <p:cNvPr id="200708" name="Line 4"/>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sp>
        <p:nvSpPr>
          <p:cNvPr id="200709" name="Rectangle 5"/>
          <p:cNvSpPr>
            <a:spLocks noGrp="1" noChangeArrowheads="1"/>
          </p:cNvSpPr>
          <p:nvPr>
            <p:ph type="ctrTitle"/>
          </p:nvPr>
        </p:nvSpPr>
        <p:spPr bwMode="auto">
          <a:xfrm>
            <a:off x="0" y="1652588"/>
            <a:ext cx="9144000" cy="163195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sz="5400" dirty="0" err="1">
                <a:solidFill>
                  <a:srgbClr val="FAFD00"/>
                </a:solidFill>
                <a:latin typeface="Times" charset="0"/>
                <a:ea typeface="ＭＳ Ｐゴシック" charset="0"/>
                <a:cs typeface="ＭＳ Ｐゴシック" charset="0"/>
              </a:rPr>
              <a:t>Membuka</a:t>
            </a:r>
            <a:r>
              <a:rPr lang="en-US" sz="5400" dirty="0">
                <a:solidFill>
                  <a:srgbClr val="FAFD00"/>
                </a:solidFill>
                <a:latin typeface="Times" charset="0"/>
                <a:ea typeface="ＭＳ Ｐゴシック" charset="0"/>
                <a:cs typeface="ＭＳ Ｐゴシック" charset="0"/>
              </a:rPr>
              <a:t> </a:t>
            </a:r>
            <a:br>
              <a:rPr lang="en-US" sz="5400" dirty="0">
                <a:solidFill>
                  <a:srgbClr val="FAFD00"/>
                </a:solidFill>
                <a:latin typeface="Times" charset="0"/>
                <a:ea typeface="ＭＳ Ｐゴシック" charset="0"/>
                <a:cs typeface="ＭＳ Ｐゴシック" charset="0"/>
              </a:rPr>
            </a:br>
            <a:r>
              <a:rPr lang="en-US" altLang="ja-JP" sz="5400" i="1" dirty="0">
                <a:solidFill>
                  <a:srgbClr val="FAFD00"/>
                </a:solidFill>
                <a:latin typeface="Times" charset="0"/>
                <a:ea typeface="ＭＳ Ｐゴシック" charset="0"/>
                <a:cs typeface="ＭＳ Ｐゴシック" charset="0"/>
              </a:rPr>
              <a:t>"</a:t>
            </a:r>
            <a:r>
              <a:rPr lang="en-US" altLang="ja-JP" sz="5400" i="1" dirty="0" err="1">
                <a:solidFill>
                  <a:srgbClr val="FAFD00"/>
                </a:solidFill>
                <a:latin typeface="Times" charset="0"/>
                <a:ea typeface="ＭＳ Ｐゴシック" charset="0"/>
                <a:cs typeface="ＭＳ Ｐゴシック" charset="0"/>
              </a:rPr>
              <a:t>Arsip</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Alkitab</a:t>
            </a:r>
            <a:r>
              <a:rPr lang="en-US" altLang="ja-JP" sz="5400" i="1" dirty="0">
                <a:solidFill>
                  <a:srgbClr val="FAFD00"/>
                </a:solidFill>
                <a:latin typeface="Times" charset="0"/>
                <a:ea typeface="ＭＳ Ｐゴシック" charset="0"/>
                <a:cs typeface="ＭＳ Ｐゴシック" charset="0"/>
              </a:rPr>
              <a:t> </a:t>
            </a:r>
            <a:r>
              <a:rPr lang="en-US" altLang="ja-JP" sz="5400" i="1" dirty="0" err="1">
                <a:solidFill>
                  <a:srgbClr val="FAFD00"/>
                </a:solidFill>
                <a:latin typeface="Times" charset="0"/>
                <a:ea typeface="ＭＳ Ｐゴシック" charset="0"/>
                <a:cs typeface="ＭＳ Ｐゴシック" charset="0"/>
              </a:rPr>
              <a:t>Anda</a:t>
            </a:r>
            <a:r>
              <a:rPr lang="en-US" altLang="ja-JP" sz="5400" i="1" dirty="0">
                <a:solidFill>
                  <a:srgbClr val="FAFD00"/>
                </a:solidFill>
                <a:latin typeface="Times" charset="0"/>
                <a:ea typeface="ＭＳ Ｐゴシック" charset="0"/>
                <a:cs typeface="ＭＳ Ｐゴシック" charset="0"/>
              </a:rPr>
              <a:t>"</a:t>
            </a:r>
            <a:endParaRPr lang="en-US" sz="5400" i="1" dirty="0">
              <a:solidFill>
                <a:srgbClr val="FAFD00"/>
              </a:solidFill>
              <a:latin typeface="Times" charset="0"/>
              <a:ea typeface="ＭＳ Ｐゴシック" charset="0"/>
              <a:cs typeface="ＭＳ Ｐゴシック" charset="0"/>
            </a:endParaRPr>
          </a:p>
        </p:txBody>
      </p:sp>
      <p:sp>
        <p:nvSpPr>
          <p:cNvPr id="200710" name="Rectangle 6"/>
          <p:cNvSpPr>
            <a:spLocks noChangeArrowheads="1"/>
          </p:cNvSpPr>
          <p:nvPr/>
        </p:nvSpPr>
        <p:spPr bwMode="auto">
          <a:xfrm>
            <a:off x="2443163" y="3482975"/>
            <a:ext cx="6173787" cy="26828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eaLnBrk="0" hangingPunct="0">
              <a:spcBef>
                <a:spcPct val="20000"/>
              </a:spcBef>
              <a:buClr>
                <a:srgbClr val="790015"/>
              </a:buClr>
              <a:buSzPct val="75000"/>
              <a:buFont typeface="Monotype Sorts" charset="0"/>
              <a:buNone/>
              <a:defRPr/>
            </a:pPr>
            <a:r>
              <a:rPr lang="en-US" sz="17200" dirty="0">
                <a:solidFill>
                  <a:srgbClr val="FFFFFF"/>
                </a:solidFill>
                <a:effectLst>
                  <a:outerShdw blurRad="38100" dist="38100" dir="2700000" algn="tl">
                    <a:srgbClr val="000000"/>
                  </a:outerShdw>
                </a:effectLst>
                <a:latin typeface="Arial" charset="0"/>
              </a:rPr>
              <a:t>= </a:t>
            </a:r>
            <a:r>
              <a:rPr lang="en-US" sz="17200" dirty="0">
                <a:solidFill>
                  <a:srgbClr val="FF6600"/>
                </a:solidFill>
                <a:effectLst>
                  <a:outerShdw blurRad="38100" dist="38100" dir="2700000" algn="tl">
                    <a:srgbClr val="000000"/>
                  </a:outerShdw>
                </a:effectLst>
                <a:latin typeface="Arial" charset="0"/>
              </a:rPr>
              <a:t>4</a:t>
            </a:r>
            <a:r>
              <a:rPr lang="en-US" sz="15600" dirty="0">
                <a:solidFill>
                  <a:srgbClr val="FFFFFF"/>
                </a:solidFill>
                <a:effectLst>
                  <a:outerShdw blurRad="38100" dist="38100" dir="2700000" algn="tl">
                    <a:srgbClr val="000000"/>
                  </a:outerShdw>
                </a:effectLst>
                <a:latin typeface="Arial" charset="0"/>
              </a:rPr>
              <a:t>+</a:t>
            </a:r>
            <a:r>
              <a:rPr lang="en-US" sz="17200" dirty="0">
                <a:solidFill>
                  <a:srgbClr val="33CC33"/>
                </a:solidFill>
                <a:effectLst>
                  <a:outerShdw blurRad="38100" dist="38100" dir="2700000" algn="tl">
                    <a:srgbClr val="000000"/>
                  </a:outerShdw>
                </a:effectLst>
                <a:latin typeface="Arial" charset="0"/>
              </a:rPr>
              <a:t>3</a:t>
            </a:r>
            <a:endParaRPr lang="en-US" sz="17200" dirty="0">
              <a:solidFill>
                <a:srgbClr val="FFFFFF"/>
              </a:solidFill>
              <a:effectLst>
                <a:outerShdw blurRad="38100" dist="38100" dir="2700000" algn="tl">
                  <a:srgbClr val="000000"/>
                </a:outerShdw>
              </a:effectLst>
              <a:latin typeface="Arial" charset="0"/>
            </a:endParaRPr>
          </a:p>
        </p:txBody>
      </p:sp>
      <p:sp>
        <p:nvSpPr>
          <p:cNvPr id="200711" name="Line 7"/>
          <p:cNvSpPr>
            <a:spLocks noChangeShapeType="1"/>
          </p:cNvSpPr>
          <p:nvPr/>
        </p:nvSpPr>
        <p:spPr bwMode="auto">
          <a:xfrm>
            <a:off x="1476375" y="4940300"/>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sp>
        <p:nvSpPr>
          <p:cNvPr id="485383" name="Text Box 8"/>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85384" name="Text Box 9"/>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 </a:t>
            </a:r>
          </a:p>
        </p:txBody>
      </p:sp>
      <p:sp>
        <p:nvSpPr>
          <p:cNvPr id="485385" name="Text Box 10"/>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400" b="1">
                <a:solidFill>
                  <a:srgbClr val="FFFFFF"/>
                </a:solidFill>
                <a:latin typeface="Arial" charset="0"/>
              </a:rPr>
              <a:t> </a:t>
            </a:r>
          </a:p>
        </p:txBody>
      </p:sp>
      <p:sp>
        <p:nvSpPr>
          <p:cNvPr id="485386" name="Text Box 11"/>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41</a:t>
            </a:r>
          </a:p>
        </p:txBody>
      </p:sp>
      <p:sp>
        <p:nvSpPr>
          <p:cNvPr id="485387" name="Text Box 12"/>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2</a:t>
            </a:r>
          </a:p>
        </p:txBody>
      </p:sp>
      <p:sp>
        <p:nvSpPr>
          <p:cNvPr id="485388" name="Text Box 13"/>
          <p:cNvSpPr txBox="1">
            <a:spLocks noChangeArrowheads="1"/>
          </p:cNvSpPr>
          <p:nvPr/>
        </p:nvSpPr>
        <p:spPr bwMode="auto">
          <a:xfrm>
            <a:off x="6896100" y="6270625"/>
            <a:ext cx="19542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Buku Panduan hlm. 8-14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00706"/>
                                        </p:tgtEl>
                                        <p:attrNameLst>
                                          <p:attrName>style.visibility</p:attrName>
                                        </p:attrNameLst>
                                      </p:cBhvr>
                                      <p:to>
                                        <p:strVal val="visible"/>
                                      </p:to>
                                    </p:set>
                                    <p:anim calcmode="lin" valueType="num">
                                      <p:cBhvr additive="base">
                                        <p:cTn id="7" dur="500" fill="hold"/>
                                        <p:tgtEl>
                                          <p:spTgt spid="200706"/>
                                        </p:tgtEl>
                                        <p:attrNameLst>
                                          <p:attrName>ppt_x</p:attrName>
                                        </p:attrNameLst>
                                      </p:cBhvr>
                                      <p:tavLst>
                                        <p:tav tm="0">
                                          <p:val>
                                            <p:strVal val="1+#ppt_w/2"/>
                                          </p:val>
                                        </p:tav>
                                        <p:tav tm="100000">
                                          <p:val>
                                            <p:strVal val="#ppt_x"/>
                                          </p:val>
                                        </p:tav>
                                      </p:tavLst>
                                    </p:anim>
                                    <p:anim calcmode="lin" valueType="num">
                                      <p:cBhvr additive="base">
                                        <p:cTn id="8" dur="500" fill="hold"/>
                                        <p:tgtEl>
                                          <p:spTgt spid="20070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00711"/>
                                        </p:tgtEl>
                                        <p:attrNameLst>
                                          <p:attrName>style.visibility</p:attrName>
                                        </p:attrNameLst>
                                      </p:cBhvr>
                                      <p:to>
                                        <p:strVal val="visible"/>
                                      </p:to>
                                    </p:set>
                                    <p:anim calcmode="lin" valueType="num">
                                      <p:cBhvr>
                                        <p:cTn id="13" dur="1000" fill="hold"/>
                                        <p:tgtEl>
                                          <p:spTgt spid="200711"/>
                                        </p:tgtEl>
                                        <p:attrNameLst>
                                          <p:attrName>ppt_w</p:attrName>
                                        </p:attrNameLst>
                                      </p:cBhvr>
                                      <p:tavLst>
                                        <p:tav tm="0">
                                          <p:val>
                                            <p:fltVal val="0"/>
                                          </p:val>
                                        </p:tav>
                                        <p:tav tm="100000">
                                          <p:val>
                                            <p:strVal val="#ppt_w"/>
                                          </p:val>
                                        </p:tav>
                                      </p:tavLst>
                                    </p:anim>
                                    <p:anim calcmode="lin" valueType="num">
                                      <p:cBhvr>
                                        <p:cTn id="14" dur="1000" fill="hold"/>
                                        <p:tgtEl>
                                          <p:spTgt spid="200711"/>
                                        </p:tgtEl>
                                        <p:attrNameLst>
                                          <p:attrName>ppt_h</p:attrName>
                                        </p:attrNameLst>
                                      </p:cBhvr>
                                      <p:tavLst>
                                        <p:tav tm="0">
                                          <p:val>
                                            <p:fltVal val="0"/>
                                          </p:val>
                                        </p:tav>
                                        <p:tav tm="100000">
                                          <p:val>
                                            <p:strVal val="#ppt_h"/>
                                          </p:val>
                                        </p:tav>
                                      </p:tavLst>
                                    </p:anim>
                                    <p:anim calcmode="lin" valueType="num">
                                      <p:cBhvr>
                                        <p:cTn id="15" dur="1000" fill="hold"/>
                                        <p:tgtEl>
                                          <p:spTgt spid="2007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07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0710"/>
                                        </p:tgtEl>
                                        <p:attrNameLst>
                                          <p:attrName>style.visibility</p:attrName>
                                        </p:attrNameLst>
                                      </p:cBhvr>
                                      <p:to>
                                        <p:strVal val="visible"/>
                                      </p:to>
                                    </p:set>
                                    <p:animEffect transition="in" filter="wipe(left)">
                                      <p:cBhvr>
                                        <p:cTn id="21" dur="500"/>
                                        <p:tgtEl>
                                          <p:spTgt spid="200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6" grpId="0" autoUpdateAnimBg="0"/>
      <p:bldP spid="200710"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12" charset="0"/>
                <a:ea typeface="+mn-ea"/>
                <a:cs typeface="+mn-cs"/>
              </a:rPr>
              <a:t>7</a:t>
            </a:r>
          </a:p>
        </p:txBody>
      </p:sp>
      <p:sp>
        <p:nvSpPr>
          <p:cNvPr id="202755"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sp>
        <p:nvSpPr>
          <p:cNvPr id="487427"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1600" b="1">
              <a:solidFill>
                <a:srgbClr val="FFA27C"/>
              </a:solidFill>
              <a:latin typeface="Arial" charset="0"/>
            </a:endParaRPr>
          </a:p>
        </p:txBody>
      </p:sp>
      <p:sp>
        <p:nvSpPr>
          <p:cNvPr id="202758" name="Rectangle 6"/>
          <p:cNvSpPr>
            <a:spLocks noChangeArrowheads="1"/>
          </p:cNvSpPr>
          <p:nvPr/>
        </p:nvSpPr>
        <p:spPr bwMode="auto">
          <a:xfrm>
            <a:off x="101600" y="3554413"/>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eaLnBrk="0" hangingPunct="0">
              <a:spcBef>
                <a:spcPct val="20000"/>
              </a:spcBef>
              <a:defRPr/>
            </a:pPr>
            <a:r>
              <a:rPr lang="en-US" sz="15600" b="1">
                <a:solidFill>
                  <a:srgbClr val="E8EC39"/>
                </a:solidFill>
                <a:effectLst>
                  <a:outerShdw blurRad="38100" dist="38100" dir="2700000" algn="tl">
                    <a:srgbClr val="000000"/>
                  </a:outerShdw>
                </a:effectLst>
                <a:latin typeface="Arial" charset="0"/>
              </a:rPr>
              <a:t>C</a:t>
            </a:r>
            <a:r>
              <a:rPr lang="en-US" sz="15600" b="1">
                <a:solidFill>
                  <a:srgbClr val="00FF00"/>
                </a:solidFill>
                <a:effectLst>
                  <a:outerShdw blurRad="38100" dist="38100" dir="2700000" algn="tl">
                    <a:srgbClr val="000000"/>
                  </a:outerShdw>
                </a:effectLst>
                <a:latin typeface="Arial" charset="0"/>
              </a:rPr>
              <a:t> </a:t>
            </a:r>
            <a:r>
              <a:rPr lang="en-US" sz="15600" b="1">
                <a:solidFill>
                  <a:srgbClr val="FF5008"/>
                </a:solidFill>
                <a:effectLst>
                  <a:outerShdw blurRad="38100" dist="38100" dir="2700000" algn="tl">
                    <a:srgbClr val="000000"/>
                  </a:outerShdw>
                </a:effectLst>
                <a:latin typeface="Arial" charset="0"/>
              </a:rPr>
              <a:t>4</a:t>
            </a:r>
            <a:r>
              <a:rPr lang="en-US" sz="15600" b="1">
                <a:solidFill>
                  <a:srgbClr val="00FF00"/>
                </a:solidFill>
                <a:effectLst>
                  <a:outerShdw blurRad="38100" dist="38100" dir="2700000" algn="tl">
                    <a:srgbClr val="000000"/>
                  </a:outerShdw>
                </a:effectLst>
                <a:latin typeface="Arial" charset="0"/>
              </a:rPr>
              <a:t> 3 </a:t>
            </a:r>
            <a:r>
              <a:rPr lang="en-US" sz="15600" b="1">
                <a:solidFill>
                  <a:srgbClr val="114FFB"/>
                </a:solidFill>
                <a:effectLst>
                  <a:outerShdw blurRad="38100" dist="38100" dir="2700000" algn="tl">
                    <a:srgbClr val="000000"/>
                  </a:outerShdw>
                </a:effectLst>
                <a:latin typeface="Arial" charset="0"/>
              </a:rPr>
              <a:t>S</a:t>
            </a:r>
            <a:r>
              <a:rPr lang="en-US" sz="15600" b="1">
                <a:solidFill>
                  <a:srgbClr val="00FF00"/>
                </a:solidFill>
                <a:effectLst>
                  <a:outerShdw blurRad="38100" dist="38100" dir="2700000" algn="tl">
                    <a:srgbClr val="000000"/>
                  </a:outerShdw>
                </a:effectLst>
                <a:latin typeface="Arial" charset="0"/>
              </a:rPr>
              <a:t> </a:t>
            </a:r>
            <a:r>
              <a:rPr lang="en-US" sz="15600" b="1">
                <a:solidFill>
                  <a:srgbClr val="FFFFFF"/>
                </a:solidFill>
                <a:effectLst>
                  <a:outerShdw blurRad="38100" dist="38100" dir="2700000" algn="tl">
                    <a:srgbClr val="000000"/>
                  </a:outerShdw>
                </a:effectLst>
                <a:latin typeface="Arial" charset="0"/>
              </a:rPr>
              <a:t>Y</a:t>
            </a:r>
            <a:r>
              <a:rPr lang="en-US" sz="15600" b="1">
                <a:solidFill>
                  <a:srgbClr val="00FF00"/>
                </a:solidFill>
                <a:effectLst>
                  <a:outerShdw blurRad="38100" dist="38100" dir="2700000" algn="tl">
                    <a:srgbClr val="000000"/>
                  </a:outerShdw>
                </a:effectLst>
                <a:latin typeface="Arial" charset="0"/>
              </a:rPr>
              <a:t> </a:t>
            </a:r>
          </a:p>
        </p:txBody>
      </p:sp>
      <p:sp>
        <p:nvSpPr>
          <p:cNvPr id="202759" name="Rectangle 7"/>
          <p:cNvSpPr>
            <a:spLocks noChangeArrowheads="1"/>
          </p:cNvSpPr>
          <p:nvPr/>
        </p:nvSpPr>
        <p:spPr bwMode="auto">
          <a:xfrm>
            <a:off x="101600" y="3565525"/>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eaLnBrk="0" hangingPunct="0">
              <a:spcBef>
                <a:spcPct val="20000"/>
              </a:spcBef>
              <a:defRPr/>
            </a:pPr>
            <a:r>
              <a:rPr lang="en-US" sz="15600" b="1">
                <a:solidFill>
                  <a:srgbClr val="E8EC39"/>
                </a:solidFill>
                <a:effectLst>
                  <a:outerShdw blurRad="38100" dist="38100" dir="2700000" algn="tl">
                    <a:srgbClr val="000000"/>
                  </a:outerShdw>
                </a:effectLst>
                <a:latin typeface="Arial" charset="0"/>
              </a:rPr>
              <a:t>C</a:t>
            </a:r>
            <a:r>
              <a:rPr lang="en-US" sz="15600" b="1">
                <a:solidFill>
                  <a:srgbClr val="00FF00"/>
                </a:solidFill>
                <a:effectLst>
                  <a:outerShdw blurRad="38100" dist="38100" dir="2700000" algn="tl">
                    <a:srgbClr val="000000"/>
                  </a:outerShdw>
                </a:effectLst>
                <a:latin typeface="Arial" charset="0"/>
              </a:rPr>
              <a:t> </a:t>
            </a:r>
            <a:r>
              <a:rPr lang="en-US" sz="15600" b="1">
                <a:solidFill>
                  <a:srgbClr val="FF5008"/>
                </a:solidFill>
                <a:effectLst>
                  <a:outerShdw blurRad="38100" dist="38100" dir="2700000" algn="tl">
                    <a:srgbClr val="000000"/>
                  </a:outerShdw>
                </a:effectLst>
                <a:latin typeface="Arial" charset="0"/>
              </a:rPr>
              <a:t>4</a:t>
            </a:r>
            <a:r>
              <a:rPr lang="en-US" sz="15600" b="1">
                <a:solidFill>
                  <a:srgbClr val="00FF00"/>
                </a:solidFill>
                <a:effectLst>
                  <a:outerShdw blurRad="38100" dist="38100" dir="2700000" algn="tl">
                    <a:srgbClr val="000000"/>
                  </a:outerShdw>
                </a:effectLst>
                <a:latin typeface="Arial" charset="0"/>
              </a:rPr>
              <a:t> 3 </a:t>
            </a:r>
            <a:r>
              <a:rPr lang="en-US" sz="15600" b="1">
                <a:solidFill>
                  <a:srgbClr val="114FFB"/>
                </a:solidFill>
                <a:effectLst>
                  <a:outerShdw blurRad="38100" dist="38100" dir="2700000" algn="tl">
                    <a:srgbClr val="000000"/>
                  </a:outerShdw>
                </a:effectLst>
                <a:latin typeface="Arial" charset="0"/>
              </a:rPr>
              <a:t>S</a:t>
            </a:r>
            <a:r>
              <a:rPr lang="en-US" sz="15600" b="1">
                <a:solidFill>
                  <a:srgbClr val="00FF00"/>
                </a:solidFill>
                <a:effectLst>
                  <a:outerShdw blurRad="38100" dist="38100" dir="2700000" algn="tl">
                    <a:srgbClr val="000000"/>
                  </a:outerShdw>
                </a:effectLst>
                <a:latin typeface="Arial" charset="0"/>
              </a:rPr>
              <a:t> </a:t>
            </a:r>
            <a:r>
              <a:rPr lang="en-US" sz="15600" b="1">
                <a:solidFill>
                  <a:srgbClr val="FFFFFF"/>
                </a:solidFill>
                <a:effectLst>
                  <a:outerShdw blurRad="38100" dist="38100" dir="2700000" algn="tl">
                    <a:srgbClr val="000000"/>
                  </a:outerShdw>
                </a:effectLst>
                <a:latin typeface="Arial" charset="0"/>
              </a:rPr>
              <a:t>Y</a:t>
            </a:r>
            <a:r>
              <a:rPr lang="en-US" sz="15600" b="1">
                <a:solidFill>
                  <a:srgbClr val="00FF00"/>
                </a:solidFill>
                <a:effectLst>
                  <a:outerShdw blurRad="38100" dist="38100" dir="2700000" algn="tl">
                    <a:srgbClr val="000000"/>
                  </a:outerShdw>
                </a:effectLst>
                <a:latin typeface="Arial" charset="0"/>
              </a:rPr>
              <a:t> </a:t>
            </a:r>
          </a:p>
        </p:txBody>
      </p:sp>
      <p:sp>
        <p:nvSpPr>
          <p:cNvPr id="487430" name="Text Box 8"/>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87431" name="Text Box 9"/>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87432" name="Text Box 10"/>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400" b="1">
                <a:solidFill>
                  <a:srgbClr val="FFFFFF"/>
                </a:solidFill>
                <a:latin typeface="Arial" charset="0"/>
              </a:rPr>
              <a:t> </a:t>
            </a:r>
          </a:p>
        </p:txBody>
      </p:sp>
      <p:sp>
        <p:nvSpPr>
          <p:cNvPr id="487433" name="Text Box 11"/>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42</a:t>
            </a:r>
          </a:p>
        </p:txBody>
      </p:sp>
      <p:sp>
        <p:nvSpPr>
          <p:cNvPr id="487434" name="Text Box 12"/>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1</a:t>
            </a:r>
          </a:p>
        </p:txBody>
      </p:sp>
      <p:sp>
        <p:nvSpPr>
          <p:cNvPr id="487435" name="Text Box 13"/>
          <p:cNvSpPr txBox="1">
            <a:spLocks noChangeArrowheads="1"/>
          </p:cNvSpPr>
          <p:nvPr/>
        </p:nvSpPr>
        <p:spPr bwMode="auto">
          <a:xfrm>
            <a:off x="6896100" y="6270625"/>
            <a:ext cx="19542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Buku Panduan hlm. 8-14</a:t>
            </a:r>
          </a:p>
        </p:txBody>
      </p:sp>
      <p:sp>
        <p:nvSpPr>
          <p:cNvPr id="2" name="Title 1"/>
          <p:cNvSpPr>
            <a:spLocks noGrp="1"/>
          </p:cNvSpPr>
          <p:nvPr>
            <p:ph type="title" idx="4294967295"/>
          </p:nvPr>
        </p:nvSpPr>
        <p:spPr>
          <a:xfrm>
            <a:off x="0" y="1643063"/>
            <a:ext cx="9144000" cy="1785937"/>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nchor="ctr"/>
          <a:lstStyle/>
          <a:p>
            <a:pPr algn="ctr">
              <a:defRPr/>
            </a:pPr>
            <a:r>
              <a:rPr lang="en-US" sz="5400" kern="1200" dirty="0" err="1">
                <a:solidFill>
                  <a:srgbClr val="FAFD00"/>
                </a:solidFill>
                <a:latin typeface="Times" charset="0"/>
                <a:ea typeface="ＭＳ Ｐゴシック" charset="0"/>
                <a:cs typeface="ＭＳ Ｐゴシック" charset="0"/>
              </a:rPr>
              <a:t>Membuka</a:t>
            </a:r>
            <a:r>
              <a:rPr lang="en-US" sz="5400" kern="1200" dirty="0">
                <a:solidFill>
                  <a:srgbClr val="FAFD00"/>
                </a:solidFill>
                <a:latin typeface="Times" charset="0"/>
                <a:ea typeface="ＭＳ Ｐゴシック" charset="0"/>
                <a:cs typeface="ＭＳ Ｐゴシック" charset="0"/>
              </a:rPr>
              <a:t>  </a:t>
            </a:r>
            <a:br>
              <a:rPr lang="en-US" sz="5400" kern="1200" dirty="0">
                <a:solidFill>
                  <a:srgbClr val="FAFD00"/>
                </a:solidFill>
                <a:latin typeface="Times" charset="0"/>
                <a:ea typeface="ＭＳ Ｐゴシック" charset="0"/>
                <a:cs typeface="ＭＳ Ｐゴシック" charset="0"/>
              </a:rPr>
            </a:br>
            <a:r>
              <a:rPr lang="en-US" altLang="ja-JP" sz="5400" i="1" kern="1200" dirty="0">
                <a:solidFill>
                  <a:srgbClr val="FAFD00"/>
                </a:solidFill>
                <a:latin typeface="Times" charset="0"/>
                <a:ea typeface="ＭＳ Ｐゴシック" charset="0"/>
                <a:cs typeface="ＭＳ Ｐゴシック" charset="0"/>
              </a:rPr>
              <a:t>"</a:t>
            </a:r>
            <a:r>
              <a:rPr lang="en-US" sz="5400" i="1" kern="1200" dirty="0" err="1">
                <a:solidFill>
                  <a:srgbClr val="FAFD00"/>
                </a:solidFill>
                <a:latin typeface="Times" charset="0"/>
                <a:ea typeface="ＭＳ Ｐゴシック" charset="0"/>
                <a:cs typeface="ＭＳ Ｐゴシック" charset="0"/>
              </a:rPr>
              <a:t>Arsip</a:t>
            </a:r>
            <a:r>
              <a:rPr lang="en-US" sz="5400" i="1" kern="1200" dirty="0">
                <a:solidFill>
                  <a:srgbClr val="FAFD00"/>
                </a:solidFill>
                <a:latin typeface="Times" charset="0"/>
                <a:ea typeface="ＭＳ Ｐゴシック" charset="0"/>
                <a:cs typeface="ＭＳ Ｐゴシック" charset="0"/>
              </a:rPr>
              <a:t> </a:t>
            </a:r>
            <a:r>
              <a:rPr lang="en-US" sz="5400" i="1" kern="1200" dirty="0" err="1">
                <a:solidFill>
                  <a:srgbClr val="FAFD00"/>
                </a:solidFill>
                <a:latin typeface="Times" charset="0"/>
                <a:ea typeface="ＭＳ Ｐゴシック" charset="0"/>
                <a:cs typeface="ＭＳ Ｐゴシック" charset="0"/>
              </a:rPr>
              <a:t>Alkitab</a:t>
            </a:r>
            <a:r>
              <a:rPr lang="en-US" sz="5400" i="1" kern="1200" dirty="0">
                <a:solidFill>
                  <a:srgbClr val="FAFD00"/>
                </a:solidFill>
                <a:latin typeface="Times" charset="0"/>
                <a:ea typeface="ＭＳ Ｐゴシック" charset="0"/>
                <a:cs typeface="ＭＳ Ｐゴシック" charset="0"/>
              </a:rPr>
              <a:t> </a:t>
            </a:r>
            <a:r>
              <a:rPr lang="en-US" sz="5400" i="1" kern="1200" dirty="0" err="1">
                <a:solidFill>
                  <a:srgbClr val="FAFD00"/>
                </a:solidFill>
                <a:latin typeface="Times" charset="0"/>
                <a:ea typeface="ＭＳ Ｐゴシック" charset="0"/>
                <a:cs typeface="ＭＳ Ｐゴシック" charset="0"/>
              </a:rPr>
              <a:t>Anda</a:t>
            </a:r>
            <a:r>
              <a:rPr lang="en-US" altLang="ja-JP" sz="5400" i="1" kern="1200" dirty="0">
                <a:solidFill>
                  <a:srgbClr val="FAFD00"/>
                </a:solidFill>
                <a:latin typeface="Times" charset="0"/>
                <a:ea typeface="ＭＳ Ｐゴシック" charset="0"/>
                <a:cs typeface="ＭＳ Ｐゴシック" charset="0"/>
              </a:rPr>
              <a:t>"</a:t>
            </a:r>
            <a:endParaRPr lang="en-US" sz="5400" i="1" kern="1200" dirty="0">
              <a:solidFill>
                <a:srgbClr val="FAFD00"/>
              </a:solidFill>
              <a:latin typeface="Times" charset="0"/>
              <a:ea typeface="ＭＳ Ｐゴシック" charset="0"/>
              <a:cs typeface="ＭＳ Ｐゴシック"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02758"/>
                                        </p:tgtEl>
                                        <p:attrNameLst>
                                          <p:attrName>style.visibility</p:attrName>
                                        </p:attrNameLst>
                                      </p:cBhvr>
                                      <p:to>
                                        <p:strVal val="visible"/>
                                      </p:to>
                                    </p:set>
                                    <p:anim calcmode="lin" valueType="num">
                                      <p:cBhvr>
                                        <p:cTn id="7" dur="500" fill="hold"/>
                                        <p:tgtEl>
                                          <p:spTgt spid="202758"/>
                                        </p:tgtEl>
                                        <p:attrNameLst>
                                          <p:attrName>ppt_w</p:attrName>
                                        </p:attrNameLst>
                                      </p:cBhvr>
                                      <p:tavLst>
                                        <p:tav tm="0">
                                          <p:val>
                                            <p:fltVal val="0"/>
                                          </p:val>
                                        </p:tav>
                                        <p:tav tm="100000">
                                          <p:val>
                                            <p:strVal val="#ppt_w"/>
                                          </p:val>
                                        </p:tav>
                                      </p:tavLst>
                                    </p:anim>
                                    <p:anim calcmode="lin" valueType="num">
                                      <p:cBhvr>
                                        <p:cTn id="8" dur="500" fill="hold"/>
                                        <p:tgtEl>
                                          <p:spTgt spid="202758"/>
                                        </p:tgtEl>
                                        <p:attrNameLst>
                                          <p:attrName>ppt_h</p:attrName>
                                        </p:attrNameLst>
                                      </p:cBhvr>
                                      <p:tavLst>
                                        <p:tav tm="0">
                                          <p:val>
                                            <p:fltVal val="0"/>
                                          </p:val>
                                        </p:tav>
                                        <p:tav tm="100000">
                                          <p:val>
                                            <p:strVal val="#ppt_h"/>
                                          </p:val>
                                        </p:tav>
                                      </p:tavLst>
                                    </p:anim>
                                    <p:anim calcmode="lin" valueType="num">
                                      <p:cBhvr>
                                        <p:cTn id="9" dur="500" fill="hold"/>
                                        <p:tgtEl>
                                          <p:spTgt spid="202758"/>
                                        </p:tgtEl>
                                        <p:attrNameLst>
                                          <p:attrName>ppt_x</p:attrName>
                                        </p:attrNameLst>
                                      </p:cBhvr>
                                      <p:tavLst>
                                        <p:tav tm="0">
                                          <p:val>
                                            <p:fltVal val="0.5"/>
                                          </p:val>
                                        </p:tav>
                                        <p:tav tm="100000">
                                          <p:val>
                                            <p:strVal val="#ppt_x"/>
                                          </p:val>
                                        </p:tav>
                                      </p:tavLst>
                                    </p:anim>
                                    <p:anim calcmode="lin" valueType="num">
                                      <p:cBhvr>
                                        <p:cTn id="10" dur="500" fill="hold"/>
                                        <p:tgtEl>
                                          <p:spTgt spid="202758"/>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02759"/>
                                        </p:tgtEl>
                                        <p:attrNameLst>
                                          <p:attrName>style.visibility</p:attrName>
                                        </p:attrNameLst>
                                      </p:cBhvr>
                                      <p:to>
                                        <p:strVal val="visible"/>
                                      </p:to>
                                    </p:set>
                                    <p:anim calcmode="lin" valueType="num">
                                      <p:cBhvr>
                                        <p:cTn id="15" dur="500" fill="hold"/>
                                        <p:tgtEl>
                                          <p:spTgt spid="202759"/>
                                        </p:tgtEl>
                                        <p:attrNameLst>
                                          <p:attrName>ppt_w</p:attrName>
                                        </p:attrNameLst>
                                      </p:cBhvr>
                                      <p:tavLst>
                                        <p:tav tm="0">
                                          <p:val>
                                            <p:fltVal val="0"/>
                                          </p:val>
                                        </p:tav>
                                        <p:tav tm="100000">
                                          <p:val>
                                            <p:strVal val="#ppt_w"/>
                                          </p:val>
                                        </p:tav>
                                      </p:tavLst>
                                    </p:anim>
                                    <p:anim calcmode="lin" valueType="num">
                                      <p:cBhvr>
                                        <p:cTn id="16" dur="500" fill="hold"/>
                                        <p:tgtEl>
                                          <p:spTgt spid="202759"/>
                                        </p:tgtEl>
                                        <p:attrNameLst>
                                          <p:attrName>ppt_h</p:attrName>
                                        </p:attrNameLst>
                                      </p:cBhvr>
                                      <p:tavLst>
                                        <p:tav tm="0">
                                          <p:val>
                                            <p:fltVal val="0"/>
                                          </p:val>
                                        </p:tav>
                                        <p:tav tm="100000">
                                          <p:val>
                                            <p:strVal val="#ppt_h"/>
                                          </p:val>
                                        </p:tav>
                                      </p:tavLst>
                                    </p:anim>
                                    <p:anim calcmode="lin" valueType="num">
                                      <p:cBhvr>
                                        <p:cTn id="17" dur="500" fill="hold"/>
                                        <p:tgtEl>
                                          <p:spTgt spid="202759"/>
                                        </p:tgtEl>
                                        <p:attrNameLst>
                                          <p:attrName>ppt_x</p:attrName>
                                        </p:attrNameLst>
                                      </p:cBhvr>
                                      <p:tavLst>
                                        <p:tav tm="0">
                                          <p:val>
                                            <p:fltVal val="0.5"/>
                                          </p:val>
                                        </p:tav>
                                        <p:tav tm="100000">
                                          <p:val>
                                            <p:strVal val="#ppt_x"/>
                                          </p:val>
                                        </p:tav>
                                      </p:tavLst>
                                    </p:anim>
                                    <p:anim calcmode="lin" valueType="num">
                                      <p:cBhvr>
                                        <p:cTn id="18" dur="500" fill="hold"/>
                                        <p:tgtEl>
                                          <p:spTgt spid="20275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8" grpId="0" autoUpdateAnimBg="0"/>
      <p:bldP spid="202759"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12" charset="0"/>
                <a:ea typeface="+mn-ea"/>
                <a:cs typeface="+mn-cs"/>
              </a:rPr>
              <a:t>7</a:t>
            </a:r>
          </a:p>
        </p:txBody>
      </p:sp>
      <p:sp>
        <p:nvSpPr>
          <p:cNvPr id="204803"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grpSp>
        <p:nvGrpSpPr>
          <p:cNvPr id="2" name="Group 4"/>
          <p:cNvGrpSpPr>
            <a:grpSpLocks/>
          </p:cNvGrpSpPr>
          <p:nvPr/>
        </p:nvGrpSpPr>
        <p:grpSpPr bwMode="auto">
          <a:xfrm>
            <a:off x="2171700" y="5046663"/>
            <a:ext cx="4510088" cy="1006475"/>
            <a:chOff x="1368" y="3179"/>
            <a:chExt cx="2841" cy="634"/>
          </a:xfrm>
        </p:grpSpPr>
        <p:sp>
          <p:nvSpPr>
            <p:cNvPr id="204805" name="Text Box 5"/>
            <p:cNvSpPr txBox="1">
              <a:spLocks noChangeArrowheads="1"/>
            </p:cNvSpPr>
            <p:nvPr/>
          </p:nvSpPr>
          <p:spPr bwMode="auto">
            <a:xfrm>
              <a:off x="1820" y="3179"/>
              <a:ext cx="2389"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FFFFFF"/>
                  </a:solidFill>
                  <a:effectLst>
                    <a:outerShdw blurRad="38100" dist="38100" dir="2700000" algn="tl">
                      <a:srgbClr val="000000"/>
                    </a:outerShdw>
                  </a:effectLst>
                  <a:latin typeface="Arial" charset="0"/>
                </a:rPr>
                <a:t>Y</a:t>
              </a:r>
              <a:r>
                <a:rPr lang="en-US" sz="4800" b="1">
                  <a:solidFill>
                    <a:srgbClr val="FFFFF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YESUS</a:t>
              </a:r>
              <a:endParaRPr lang="en-US" sz="4800" b="1">
                <a:solidFill>
                  <a:srgbClr val="FFA27C"/>
                </a:solidFill>
                <a:effectLst>
                  <a:outerShdw blurRad="38100" dist="38100" dir="2700000" algn="tl">
                    <a:srgbClr val="000000"/>
                  </a:outerShdw>
                </a:effectLst>
                <a:latin typeface="Arial" charset="0"/>
              </a:endParaRPr>
            </a:p>
          </p:txBody>
        </p:sp>
        <p:sp>
          <p:nvSpPr>
            <p:cNvPr id="204806" name="AutoShape 6"/>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grpSp>
      <p:grpSp>
        <p:nvGrpSpPr>
          <p:cNvPr id="3" name="Group 7"/>
          <p:cNvGrpSpPr>
            <a:grpSpLocks/>
          </p:cNvGrpSpPr>
          <p:nvPr/>
        </p:nvGrpSpPr>
        <p:grpSpPr bwMode="auto">
          <a:xfrm>
            <a:off x="2147888" y="4081463"/>
            <a:ext cx="4973637" cy="1006475"/>
            <a:chOff x="1353" y="2571"/>
            <a:chExt cx="3133" cy="634"/>
          </a:xfrm>
        </p:grpSpPr>
        <p:sp>
          <p:nvSpPr>
            <p:cNvPr id="204808" name="Text Box 8"/>
            <p:cNvSpPr txBox="1">
              <a:spLocks noChangeArrowheads="1"/>
            </p:cNvSpPr>
            <p:nvPr/>
          </p:nvSpPr>
          <p:spPr bwMode="auto">
            <a:xfrm>
              <a:off x="1820" y="2571"/>
              <a:ext cx="2666"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114FFB"/>
                  </a:solidFill>
                  <a:effectLst>
                    <a:outerShdw blurRad="38100" dist="38100" dir="2700000" algn="tl">
                      <a:srgbClr val="000000"/>
                    </a:outerShdw>
                  </a:effectLst>
                  <a:latin typeface="Arial" charset="0"/>
                </a:rPr>
                <a:t>S</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SENYAP</a:t>
              </a:r>
              <a:endParaRPr lang="en-US" sz="4800" b="1">
                <a:solidFill>
                  <a:srgbClr val="FFA27C"/>
                </a:solidFill>
                <a:effectLst>
                  <a:outerShdw blurRad="38100" dist="38100" dir="2700000" algn="tl">
                    <a:srgbClr val="000000"/>
                  </a:outerShdw>
                </a:effectLst>
                <a:latin typeface="Arial" charset="0"/>
              </a:endParaRPr>
            </a:p>
          </p:txBody>
        </p:sp>
        <p:sp>
          <p:nvSpPr>
            <p:cNvPr id="204809" name="AutoShape 9"/>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grpSp>
      <p:grpSp>
        <p:nvGrpSpPr>
          <p:cNvPr id="4" name="Group 10"/>
          <p:cNvGrpSpPr>
            <a:grpSpLocks/>
          </p:cNvGrpSpPr>
          <p:nvPr/>
        </p:nvGrpSpPr>
        <p:grpSpPr bwMode="auto">
          <a:xfrm>
            <a:off x="2184400" y="3190875"/>
            <a:ext cx="6083300" cy="1006475"/>
            <a:chOff x="1376" y="2010"/>
            <a:chExt cx="3832" cy="634"/>
          </a:xfrm>
        </p:grpSpPr>
        <p:sp>
          <p:nvSpPr>
            <p:cNvPr id="204811" name="Text Box 11"/>
            <p:cNvSpPr txBox="1">
              <a:spLocks noChangeArrowheads="1"/>
            </p:cNvSpPr>
            <p:nvPr/>
          </p:nvSpPr>
          <p:spPr bwMode="auto">
            <a:xfrm>
              <a:off x="1849" y="2010"/>
              <a:ext cx="3359" cy="634"/>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07DD3A"/>
                  </a:solidFill>
                  <a:effectLst>
                    <a:outerShdw blurRad="38100" dist="38100" dir="2700000" algn="tl">
                      <a:srgbClr val="000000"/>
                    </a:outerShdw>
                  </a:effectLst>
                  <a:latin typeface="Arial" charset="0"/>
                </a:rPr>
                <a:t>3</a:t>
              </a:r>
              <a:r>
                <a:rPr lang="en-US" sz="4800" b="1">
                  <a:solidFill>
                    <a:srgbClr val="07DD3A"/>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KOMUNITAS</a:t>
              </a:r>
              <a:endParaRPr lang="en-US" sz="4800" b="1">
                <a:solidFill>
                  <a:srgbClr val="FFA27C"/>
                </a:solidFill>
                <a:effectLst>
                  <a:outerShdw blurRad="38100" dist="38100" dir="2700000" algn="tl">
                    <a:srgbClr val="000000"/>
                  </a:outerShdw>
                </a:effectLst>
                <a:latin typeface="Arial" charset="0"/>
              </a:endParaRPr>
            </a:p>
          </p:txBody>
        </p:sp>
        <p:sp>
          <p:nvSpPr>
            <p:cNvPr id="204812" name="AutoShape 12"/>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grpSp>
      <p:grpSp>
        <p:nvGrpSpPr>
          <p:cNvPr id="5" name="Group 13"/>
          <p:cNvGrpSpPr>
            <a:grpSpLocks/>
          </p:cNvGrpSpPr>
          <p:nvPr/>
        </p:nvGrpSpPr>
        <p:grpSpPr bwMode="auto">
          <a:xfrm>
            <a:off x="2184400" y="2332038"/>
            <a:ext cx="4770438" cy="1006475"/>
            <a:chOff x="1376" y="1469"/>
            <a:chExt cx="3005" cy="634"/>
          </a:xfrm>
        </p:grpSpPr>
        <p:sp>
          <p:nvSpPr>
            <p:cNvPr id="204814" name="Text Box 14"/>
            <p:cNvSpPr txBox="1">
              <a:spLocks noChangeArrowheads="1"/>
            </p:cNvSpPr>
            <p:nvPr/>
          </p:nvSpPr>
          <p:spPr bwMode="auto">
            <a:xfrm>
              <a:off x="1854" y="1469"/>
              <a:ext cx="2527"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EA304F"/>
                  </a:solidFill>
                  <a:effectLst>
                    <a:outerShdw blurRad="38100" dist="38100" dir="2700000" algn="tl">
                      <a:srgbClr val="000000"/>
                    </a:outerShdw>
                  </a:effectLst>
                  <a:latin typeface="Arial" charset="0"/>
                </a:rPr>
                <a:t>4</a:t>
              </a:r>
              <a:r>
                <a:rPr lang="en-US" sz="4800" b="1">
                  <a:solidFill>
                    <a:srgbClr val="EA304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TOKOH </a:t>
              </a:r>
              <a:endParaRPr lang="en-US" sz="4800" b="1">
                <a:solidFill>
                  <a:srgbClr val="FFA27C"/>
                </a:solidFill>
                <a:effectLst>
                  <a:outerShdw blurRad="38100" dist="38100" dir="2700000" algn="tl">
                    <a:srgbClr val="000000"/>
                  </a:outerShdw>
                </a:effectLst>
                <a:latin typeface="Arial" charset="0"/>
              </a:endParaRPr>
            </a:p>
          </p:txBody>
        </p:sp>
        <p:sp>
          <p:nvSpPr>
            <p:cNvPr id="204815" name="AutoShape 15"/>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grpSp>
      <p:grpSp>
        <p:nvGrpSpPr>
          <p:cNvPr id="6" name="Group 16"/>
          <p:cNvGrpSpPr>
            <a:grpSpLocks/>
          </p:cNvGrpSpPr>
          <p:nvPr/>
        </p:nvGrpSpPr>
        <p:grpSpPr bwMode="auto">
          <a:xfrm>
            <a:off x="2159000" y="1512888"/>
            <a:ext cx="5080000" cy="923925"/>
            <a:chOff x="1360" y="935"/>
            <a:chExt cx="3200" cy="582"/>
          </a:xfrm>
        </p:grpSpPr>
        <p:sp>
          <p:nvSpPr>
            <p:cNvPr id="204817" name="Text Box 17"/>
            <p:cNvSpPr txBox="1">
              <a:spLocks noChangeArrowheads="1"/>
            </p:cNvSpPr>
            <p:nvPr/>
          </p:nvSpPr>
          <p:spPr bwMode="auto">
            <a:xfrm>
              <a:off x="1750" y="935"/>
              <a:ext cx="2810"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5400" b="1">
                  <a:solidFill>
                    <a:srgbClr val="EDF636"/>
                  </a:solidFill>
                  <a:effectLst>
                    <a:outerShdw blurRad="38100" dist="38100" dir="2700000" algn="tl">
                      <a:srgbClr val="000000"/>
                    </a:outerShdw>
                  </a:effectLst>
                  <a:latin typeface="Arial" charset="0"/>
                </a:rPr>
                <a:t> C </a:t>
              </a:r>
              <a:r>
                <a:rPr lang="en-US" sz="4800" b="1">
                  <a:solidFill>
                    <a:srgbClr val="EDF636"/>
                  </a:solidFill>
                  <a:effectLst>
                    <a:outerShdw blurRad="38100" dist="38100" dir="2700000" algn="tl">
                      <a:srgbClr val="000000"/>
                    </a:outerShdw>
                  </a:effectLst>
                  <a:latin typeface="Arial" charset="0"/>
                </a:rPr>
                <a:t>=  CIPTAAN   </a:t>
              </a:r>
              <a:endParaRPr lang="en-US" sz="4800" b="1">
                <a:solidFill>
                  <a:srgbClr val="FFA27C"/>
                </a:solidFill>
                <a:effectLst>
                  <a:outerShdw blurRad="38100" dist="38100" dir="2700000" algn="tl">
                    <a:srgbClr val="000000"/>
                  </a:outerShdw>
                </a:effectLst>
                <a:latin typeface="Arial" charset="0"/>
              </a:endParaRPr>
            </a:p>
          </p:txBody>
        </p:sp>
        <p:sp>
          <p:nvSpPr>
            <p:cNvPr id="204818" name="AutoShape 18"/>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grpSp>
      <p:sp>
        <p:nvSpPr>
          <p:cNvPr id="489480" name="Text Box 19"/>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89481" name="Text Box 20"/>
          <p:cNvSpPr txBox="1">
            <a:spLocks noChangeArrowheads="1"/>
          </p:cNvSpPr>
          <p:nvPr/>
        </p:nvSpPr>
        <p:spPr bwMode="auto">
          <a:xfrm>
            <a:off x="85534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89482" name="Text Box 21"/>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400" b="1">
                <a:solidFill>
                  <a:srgbClr val="FFFFFF"/>
                </a:solidFill>
                <a:latin typeface="Arial" charset="0"/>
              </a:rPr>
              <a:t> </a:t>
            </a:r>
          </a:p>
        </p:txBody>
      </p:sp>
      <p:sp>
        <p:nvSpPr>
          <p:cNvPr id="489483" name="Text Box 22"/>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5</a:t>
            </a:r>
          </a:p>
        </p:txBody>
      </p:sp>
      <p:sp>
        <p:nvSpPr>
          <p:cNvPr id="489484" name="Text Box 23"/>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43</a:t>
            </a:r>
          </a:p>
        </p:txBody>
      </p:sp>
      <p:sp>
        <p:nvSpPr>
          <p:cNvPr id="204824" name="Rectangle 24"/>
          <p:cNvSpPr>
            <a:spLocks noGrp="1" noChangeArrowheads="1"/>
          </p:cNvSpPr>
          <p:nvPr>
            <p:ph type="title"/>
          </p:nvPr>
        </p:nvSpPr>
        <p:spPr bwMode="auto">
          <a:xfrm>
            <a:off x="1843088"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a:solidFill>
                  <a:srgbClr val="FAFD00"/>
                </a:solidFill>
                <a:latin typeface="Times" charset="0"/>
                <a:ea typeface="ＭＳ Ｐゴシック" charset="0"/>
                <a:cs typeface="ＭＳ Ｐゴシック" charset="0"/>
              </a:rPr>
              <a:t>5 Kata Kunci atau Ungkapan:</a:t>
            </a:r>
          </a:p>
        </p:txBody>
      </p:sp>
      <p:sp>
        <p:nvSpPr>
          <p:cNvPr id="489486" name="Text Box 25"/>
          <p:cNvSpPr txBox="1">
            <a:spLocks noChangeArrowheads="1"/>
          </p:cNvSpPr>
          <p:nvPr/>
        </p:nvSpPr>
        <p:spPr bwMode="auto">
          <a:xfrm>
            <a:off x="6896100" y="6270625"/>
            <a:ext cx="19542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Buku Panduan hlm. 8-14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3" presetClass="entr" presetSubtype="139"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83" presetClass="entr" presetSubtype="139"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12" charset="0"/>
                <a:ea typeface="+mn-ea"/>
                <a:cs typeface="+mn-cs"/>
              </a:rPr>
              <a:t>7</a:t>
            </a:r>
          </a:p>
        </p:txBody>
      </p:sp>
      <p:sp>
        <p:nvSpPr>
          <p:cNvPr id="206851"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sp>
        <p:nvSpPr>
          <p:cNvPr id="206852" name="Oval 4"/>
          <p:cNvSpPr>
            <a:spLocks noChangeArrowheads="1"/>
          </p:cNvSpPr>
          <p:nvPr/>
        </p:nvSpPr>
        <p:spPr bwMode="auto">
          <a:xfrm>
            <a:off x="1582738" y="2381250"/>
            <a:ext cx="6311900"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491524" name="Text Box 5"/>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91525" name="Text Box 6"/>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 </a:t>
            </a:r>
          </a:p>
        </p:txBody>
      </p:sp>
      <p:sp>
        <p:nvSpPr>
          <p:cNvPr id="491526" name="Text Box 7"/>
          <p:cNvSpPr txBox="1">
            <a:spLocks noChangeArrowheads="1"/>
          </p:cNvSpPr>
          <p:nvPr/>
        </p:nvSpPr>
        <p:spPr bwMode="auto">
          <a:xfrm>
            <a:off x="8315325" y="6486525"/>
            <a:ext cx="2825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400" b="1">
                <a:solidFill>
                  <a:srgbClr val="FFFFFF"/>
                </a:solidFill>
                <a:latin typeface="Arial" charset="0"/>
              </a:rPr>
              <a:t>  </a:t>
            </a:r>
          </a:p>
        </p:txBody>
      </p:sp>
      <p:sp>
        <p:nvSpPr>
          <p:cNvPr id="491527" name="Text Box 8"/>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45</a:t>
            </a:r>
          </a:p>
        </p:txBody>
      </p:sp>
      <p:grpSp>
        <p:nvGrpSpPr>
          <p:cNvPr id="491528" name="Group 9"/>
          <p:cNvGrpSpPr>
            <a:grpSpLocks/>
          </p:cNvGrpSpPr>
          <p:nvPr/>
        </p:nvGrpSpPr>
        <p:grpSpPr bwMode="auto">
          <a:xfrm>
            <a:off x="2171700" y="5046663"/>
            <a:ext cx="4533900" cy="1006475"/>
            <a:chOff x="1368" y="3179"/>
            <a:chExt cx="2856" cy="634"/>
          </a:xfrm>
        </p:grpSpPr>
        <p:sp>
          <p:nvSpPr>
            <p:cNvPr id="206858" name="Text Box 10"/>
            <p:cNvSpPr txBox="1">
              <a:spLocks noChangeArrowheads="1"/>
            </p:cNvSpPr>
            <p:nvPr/>
          </p:nvSpPr>
          <p:spPr bwMode="auto">
            <a:xfrm>
              <a:off x="1835" y="3179"/>
              <a:ext cx="2389"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FFFFFF"/>
                  </a:solidFill>
                  <a:effectLst>
                    <a:outerShdw blurRad="38100" dist="38100" dir="2700000" algn="tl">
                      <a:srgbClr val="000000"/>
                    </a:outerShdw>
                  </a:effectLst>
                  <a:latin typeface="Arial" charset="0"/>
                </a:rPr>
                <a:t>Y</a:t>
              </a:r>
              <a:r>
                <a:rPr lang="en-US" sz="4800" b="1">
                  <a:solidFill>
                    <a:srgbClr val="FFFFF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YESUS</a:t>
              </a:r>
              <a:endParaRPr lang="en-US" sz="4800" b="1">
                <a:solidFill>
                  <a:srgbClr val="FFA27C"/>
                </a:solidFill>
                <a:effectLst>
                  <a:outerShdw blurRad="38100" dist="38100" dir="2700000" algn="tl">
                    <a:srgbClr val="000000"/>
                  </a:outerShdw>
                </a:effectLst>
                <a:latin typeface="Arial" charset="0"/>
              </a:endParaRPr>
            </a:p>
          </p:txBody>
        </p:sp>
        <p:sp>
          <p:nvSpPr>
            <p:cNvPr id="206859" name="AutoShape 11"/>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grpSp>
      <p:grpSp>
        <p:nvGrpSpPr>
          <p:cNvPr id="491529" name="Group 12"/>
          <p:cNvGrpSpPr>
            <a:grpSpLocks/>
          </p:cNvGrpSpPr>
          <p:nvPr/>
        </p:nvGrpSpPr>
        <p:grpSpPr bwMode="auto">
          <a:xfrm>
            <a:off x="2147888" y="4081463"/>
            <a:ext cx="4954587" cy="1006475"/>
            <a:chOff x="1353" y="2571"/>
            <a:chExt cx="3121" cy="634"/>
          </a:xfrm>
        </p:grpSpPr>
        <p:sp>
          <p:nvSpPr>
            <p:cNvPr id="206861" name="Text Box 13"/>
            <p:cNvSpPr txBox="1">
              <a:spLocks noChangeArrowheads="1"/>
            </p:cNvSpPr>
            <p:nvPr/>
          </p:nvSpPr>
          <p:spPr bwMode="auto">
            <a:xfrm>
              <a:off x="1808" y="2571"/>
              <a:ext cx="2666"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114FFB"/>
                  </a:solidFill>
                  <a:effectLst>
                    <a:outerShdw blurRad="38100" dist="38100" dir="2700000" algn="tl">
                      <a:srgbClr val="000000"/>
                    </a:outerShdw>
                  </a:effectLst>
                  <a:latin typeface="Arial" charset="0"/>
                </a:rPr>
                <a:t>S</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SENYAP</a:t>
              </a:r>
              <a:endParaRPr lang="en-US" sz="4800" b="1">
                <a:solidFill>
                  <a:srgbClr val="FFA27C"/>
                </a:solidFill>
                <a:effectLst>
                  <a:outerShdw blurRad="38100" dist="38100" dir="2700000" algn="tl">
                    <a:srgbClr val="000000"/>
                  </a:outerShdw>
                </a:effectLst>
                <a:latin typeface="Arial" charset="0"/>
              </a:endParaRPr>
            </a:p>
          </p:txBody>
        </p:sp>
        <p:sp>
          <p:nvSpPr>
            <p:cNvPr id="206862" name="AutoShape 14"/>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grpSp>
      <p:sp>
        <p:nvSpPr>
          <p:cNvPr id="206863" name="Text Box 15"/>
          <p:cNvSpPr txBox="1">
            <a:spLocks noChangeArrowheads="1"/>
          </p:cNvSpPr>
          <p:nvPr/>
        </p:nvSpPr>
        <p:spPr bwMode="auto">
          <a:xfrm>
            <a:off x="2992438" y="3190875"/>
            <a:ext cx="5332412" cy="1006475"/>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07DD3A"/>
                </a:solidFill>
                <a:effectLst>
                  <a:outerShdw blurRad="38100" dist="38100" dir="2700000" algn="tl">
                    <a:srgbClr val="000000"/>
                  </a:outerShdw>
                </a:effectLst>
                <a:latin typeface="Arial" charset="0"/>
              </a:rPr>
              <a:t>3</a:t>
            </a:r>
            <a:r>
              <a:rPr lang="en-US" sz="4800" b="1">
                <a:solidFill>
                  <a:srgbClr val="07DD3A"/>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KOMUNITAS</a:t>
            </a:r>
            <a:endParaRPr lang="en-US" sz="4800" b="1">
              <a:solidFill>
                <a:srgbClr val="FFA27C"/>
              </a:solidFill>
              <a:effectLst>
                <a:outerShdw blurRad="38100" dist="38100" dir="2700000" algn="tl">
                  <a:srgbClr val="000000"/>
                </a:outerShdw>
              </a:effectLst>
              <a:latin typeface="Arial" charset="0"/>
            </a:endParaRPr>
          </a:p>
        </p:txBody>
      </p:sp>
      <p:sp>
        <p:nvSpPr>
          <p:cNvPr id="206864" name="AutoShape 16"/>
          <p:cNvSpPr>
            <a:spLocks noChangeArrowheads="1"/>
          </p:cNvSpPr>
          <p:nvPr/>
        </p:nvSpPr>
        <p:spPr bwMode="auto">
          <a:xfrm>
            <a:off x="2184400" y="3390900"/>
            <a:ext cx="622300" cy="596900"/>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grpSp>
        <p:nvGrpSpPr>
          <p:cNvPr id="491532" name="Group 17"/>
          <p:cNvGrpSpPr>
            <a:grpSpLocks/>
          </p:cNvGrpSpPr>
          <p:nvPr/>
        </p:nvGrpSpPr>
        <p:grpSpPr bwMode="auto">
          <a:xfrm>
            <a:off x="2184400" y="2332038"/>
            <a:ext cx="4684713" cy="1006475"/>
            <a:chOff x="1376" y="1469"/>
            <a:chExt cx="2951" cy="634"/>
          </a:xfrm>
        </p:grpSpPr>
        <p:sp>
          <p:nvSpPr>
            <p:cNvPr id="206866" name="Text Box 18"/>
            <p:cNvSpPr txBox="1">
              <a:spLocks noChangeArrowheads="1"/>
            </p:cNvSpPr>
            <p:nvPr/>
          </p:nvSpPr>
          <p:spPr bwMode="auto">
            <a:xfrm>
              <a:off x="1906" y="1469"/>
              <a:ext cx="2421"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EA304F"/>
                  </a:solidFill>
                  <a:effectLst>
                    <a:outerShdw blurRad="38100" dist="38100" dir="2700000" algn="tl">
                      <a:srgbClr val="000000"/>
                    </a:outerShdw>
                  </a:effectLst>
                  <a:latin typeface="Arial" charset="0"/>
                </a:rPr>
                <a:t>4</a:t>
              </a:r>
              <a:r>
                <a:rPr lang="en-US" sz="4800" b="1">
                  <a:solidFill>
                    <a:srgbClr val="EA304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TOKOH</a:t>
              </a:r>
              <a:endParaRPr lang="en-US" sz="4800" b="1">
                <a:solidFill>
                  <a:srgbClr val="FFA27C"/>
                </a:solidFill>
                <a:effectLst>
                  <a:outerShdw blurRad="38100" dist="38100" dir="2700000" algn="tl">
                    <a:srgbClr val="000000"/>
                  </a:outerShdw>
                </a:effectLst>
                <a:latin typeface="Arial" charset="0"/>
              </a:endParaRPr>
            </a:p>
          </p:txBody>
        </p:sp>
        <p:sp>
          <p:nvSpPr>
            <p:cNvPr id="206867" name="AutoShape 19"/>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grpSp>
      <p:grpSp>
        <p:nvGrpSpPr>
          <p:cNvPr id="491533" name="Group 20"/>
          <p:cNvGrpSpPr>
            <a:grpSpLocks/>
          </p:cNvGrpSpPr>
          <p:nvPr/>
        </p:nvGrpSpPr>
        <p:grpSpPr bwMode="auto">
          <a:xfrm>
            <a:off x="2159000" y="1484313"/>
            <a:ext cx="5310188" cy="923925"/>
            <a:chOff x="1360" y="935"/>
            <a:chExt cx="3345" cy="582"/>
          </a:xfrm>
        </p:grpSpPr>
        <p:sp>
          <p:nvSpPr>
            <p:cNvPr id="206869" name="Text Box 21"/>
            <p:cNvSpPr txBox="1">
              <a:spLocks noChangeArrowheads="1"/>
            </p:cNvSpPr>
            <p:nvPr/>
          </p:nvSpPr>
          <p:spPr bwMode="auto">
            <a:xfrm>
              <a:off x="1922" y="935"/>
              <a:ext cx="2783"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5400" b="1">
                  <a:solidFill>
                    <a:srgbClr val="EDF636"/>
                  </a:solidFill>
                  <a:effectLst>
                    <a:outerShdw blurRad="38100" dist="38100" dir="2700000" algn="tl">
                      <a:srgbClr val="000000"/>
                    </a:outerShdw>
                  </a:effectLst>
                  <a:latin typeface="Arial" charset="0"/>
                </a:rPr>
                <a:t>C</a:t>
              </a:r>
              <a:r>
                <a:rPr lang="en-US" sz="4800" b="1">
                  <a:solidFill>
                    <a:srgbClr val="EDF636"/>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CIPTAAN</a:t>
              </a:r>
              <a:endParaRPr lang="en-US" sz="4800" b="1">
                <a:solidFill>
                  <a:srgbClr val="FFA27C"/>
                </a:solidFill>
                <a:effectLst>
                  <a:outerShdw blurRad="38100" dist="38100" dir="2700000" algn="tl">
                    <a:srgbClr val="000000"/>
                  </a:outerShdw>
                </a:effectLst>
                <a:latin typeface="Arial" charset="0"/>
              </a:endParaRPr>
            </a:p>
          </p:txBody>
        </p:sp>
        <p:sp>
          <p:nvSpPr>
            <p:cNvPr id="206870" name="AutoShape 22"/>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grpSp>
      <p:sp>
        <p:nvSpPr>
          <p:cNvPr id="206871" name="Rectangle 23"/>
          <p:cNvSpPr>
            <a:spLocks noGrp="1" noChangeArrowheads="1"/>
          </p:cNvSpPr>
          <p:nvPr>
            <p:ph type="title"/>
          </p:nvPr>
        </p:nvSpPr>
        <p:spPr bwMode="auto">
          <a:xfrm>
            <a:off x="1843088"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a:solidFill>
                  <a:srgbClr val="FAFD00"/>
                </a:solidFill>
                <a:latin typeface="Times" charset="0"/>
                <a:ea typeface="ＭＳ Ｐゴシック" charset="0"/>
                <a:cs typeface="ＭＳ Ｐゴシック" charset="0"/>
              </a:rPr>
              <a:t>5 Kata Kunci atau Ungkapan:</a:t>
            </a:r>
          </a:p>
        </p:txBody>
      </p:sp>
      <p:sp>
        <p:nvSpPr>
          <p:cNvPr id="491535" name="Text Box 24"/>
          <p:cNvSpPr txBox="1">
            <a:spLocks noChangeArrowheads="1"/>
          </p:cNvSpPr>
          <p:nvPr/>
        </p:nvSpPr>
        <p:spPr bwMode="auto">
          <a:xfrm>
            <a:off x="6896100" y="6270625"/>
            <a:ext cx="19542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Buku Panduan hlm. 8-14</a:t>
            </a:r>
          </a:p>
        </p:txBody>
      </p:sp>
    </p:spTree>
  </p:cSld>
  <p:clrMapOvr>
    <a:masterClrMapping/>
  </p:clrMapOvr>
  <p:transition>
    <p:wheel spokes="0"/>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bwMode="auto">
          <a:xfrm>
            <a:off x="620713"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r">
              <a:defRPr/>
            </a:pPr>
            <a:r>
              <a:rPr lang="en-US" sz="4800" dirty="0">
                <a:solidFill>
                  <a:srgbClr val="FF5008"/>
                </a:solidFill>
                <a:latin typeface="Times" charset="0"/>
                <a:ea typeface="ＭＳ Ｐゴシック" charset="0"/>
                <a:cs typeface="ＭＳ Ｐゴシック" charset="0"/>
              </a:rPr>
              <a:t>     4  TOKOH </a:t>
            </a:r>
            <a:r>
              <a:rPr lang="en-US" sz="4800" dirty="0" err="1">
                <a:solidFill>
                  <a:srgbClr val="FAFD00"/>
                </a:solidFill>
                <a:latin typeface="Times" charset="0"/>
                <a:ea typeface="ＭＳ Ｐゴシック" charset="0"/>
                <a:cs typeface="ＭＳ Ｐゴシック" charset="0"/>
              </a:rPr>
              <a:t>tsb</a:t>
            </a:r>
            <a:r>
              <a:rPr lang="en-US" sz="4800" dirty="0">
                <a:solidFill>
                  <a:srgbClr val="FAFD00"/>
                </a:solidFill>
                <a:latin typeface="Times" charset="0"/>
                <a:ea typeface="ＭＳ Ｐゴシック" charset="0"/>
                <a:cs typeface="ＭＳ Ｐゴシック" charset="0"/>
              </a:rPr>
              <a:t> </a:t>
            </a:r>
            <a:r>
              <a:rPr lang="en-US" sz="4800" dirty="0" err="1">
                <a:solidFill>
                  <a:srgbClr val="FAFD00"/>
                </a:solidFill>
                <a:latin typeface="Times" charset="0"/>
                <a:ea typeface="ＭＳ Ｐゴシック" charset="0"/>
                <a:cs typeface="ＭＳ Ｐゴシック" charset="0"/>
              </a:rPr>
              <a:t>adalah</a:t>
            </a:r>
            <a:r>
              <a:rPr lang="en-US" sz="4800" dirty="0">
                <a:solidFill>
                  <a:srgbClr val="FAFD00"/>
                </a:solidFill>
                <a:latin typeface="Times" charset="0"/>
                <a:ea typeface="ＭＳ Ｐゴシック" charset="0"/>
                <a:cs typeface="ＭＳ Ｐゴシック" charset="0"/>
              </a:rPr>
              <a:t>:</a:t>
            </a:r>
          </a:p>
        </p:txBody>
      </p:sp>
      <p:sp>
        <p:nvSpPr>
          <p:cNvPr id="208899" name="Rectangle 3"/>
          <p:cNvSpPr>
            <a:spLocks noGrp="1" noChangeArrowheads="1"/>
          </p:cNvSpPr>
          <p:nvPr>
            <p:ph type="body" idx="1"/>
          </p:nvPr>
        </p:nvSpPr>
        <p:spPr bwMode="auto">
          <a:xfrm>
            <a:off x="2324100" y="1981200"/>
            <a:ext cx="4760913" cy="4114800"/>
          </a:xfrm>
          <a:ln w="12700">
            <a:miter lim="800000"/>
            <a:headEnd/>
            <a:tailEnd/>
          </a:ln>
        </p:spPr>
        <p:txBody>
          <a:bodyPr wrap="square" lIns="90487" tIns="44450" rIns="90487" bIns="44450" numCol="1" anchor="t" anchorCtr="0" compatLnSpc="1">
            <a:prstTxWarp prst="textNoShape">
              <a:avLst/>
            </a:prstTxWarp>
          </a:bodyPr>
          <a:lstStyle/>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A</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BRAHAM</a:t>
            </a:r>
          </a:p>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Y</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USUF</a:t>
            </a:r>
          </a:p>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M</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USA</a:t>
            </a:r>
          </a:p>
          <a:p>
            <a:pPr marL="677863" indent="-677863" defTabSz="1033463">
              <a:defRPr/>
            </a:pPr>
            <a:r>
              <a:rPr lang="en-US" sz="5400" b="1" dirty="0">
                <a:effectLst>
                  <a:outerShdw blurRad="127000" dist="127000" dir="2700000" algn="tl">
                    <a:srgbClr val="000000"/>
                  </a:outerShdw>
                </a:effectLst>
                <a:latin typeface="Times" charset="0"/>
                <a:ea typeface="ＭＳ Ｐゴシック" charset="0"/>
                <a:cs typeface="ＭＳ Ｐゴシック" charset="0"/>
              </a:rPr>
              <a:t>Y</a:t>
            </a:r>
            <a:r>
              <a:rPr lang="en-US" sz="54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a:t>
            </a:r>
            <a:r>
              <a:rPr lang="en-US" sz="5400" b="1" dirty="0">
                <a:solidFill>
                  <a:srgbClr val="FF5008"/>
                </a:solidFill>
                <a:effectLst>
                  <a:outerShdw blurRad="127000" dist="127000" dir="2700000" algn="tl">
                    <a:srgbClr val="000000"/>
                  </a:outerShdw>
                </a:effectLst>
                <a:latin typeface="Times" charset="0"/>
                <a:ea typeface="ＭＳ Ｐゴシック" charset="0"/>
                <a:cs typeface="ＭＳ Ｐゴシック" charset="0"/>
              </a:rPr>
              <a:t>OSUA</a:t>
            </a:r>
          </a:p>
        </p:txBody>
      </p:sp>
      <p:sp>
        <p:nvSpPr>
          <p:cNvPr id="208900"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12" charset="0"/>
                <a:ea typeface="+mn-ea"/>
                <a:cs typeface="+mn-cs"/>
              </a:rPr>
              <a:t>7</a:t>
            </a:r>
          </a:p>
        </p:txBody>
      </p:sp>
      <p:sp>
        <p:nvSpPr>
          <p:cNvPr id="208901" name="Line 5"/>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sp>
        <p:nvSpPr>
          <p:cNvPr id="208902" name="Oval 6"/>
          <p:cNvSpPr>
            <a:spLocks noChangeArrowheads="1"/>
          </p:cNvSpPr>
          <p:nvPr/>
        </p:nvSpPr>
        <p:spPr bwMode="auto">
          <a:xfrm>
            <a:off x="2901950" y="205581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208903" name="Oval 7"/>
          <p:cNvSpPr>
            <a:spLocks noChangeArrowheads="1"/>
          </p:cNvSpPr>
          <p:nvPr/>
        </p:nvSpPr>
        <p:spPr bwMode="auto">
          <a:xfrm>
            <a:off x="2874963" y="3049588"/>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208904" name="Oval 8"/>
          <p:cNvSpPr>
            <a:spLocks noChangeArrowheads="1"/>
          </p:cNvSpPr>
          <p:nvPr/>
        </p:nvSpPr>
        <p:spPr bwMode="auto">
          <a:xfrm>
            <a:off x="2919413" y="405606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208905" name="Oval 9"/>
          <p:cNvSpPr>
            <a:spLocks noChangeArrowheads="1"/>
          </p:cNvSpPr>
          <p:nvPr/>
        </p:nvSpPr>
        <p:spPr bwMode="auto">
          <a:xfrm>
            <a:off x="2897188" y="5022850"/>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493577"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93578" name="Text Box 11"/>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93579" name="Text Box 12"/>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400" b="1">
                <a:solidFill>
                  <a:srgbClr val="FFFFFF"/>
                </a:solidFill>
                <a:latin typeface="Arial" charset="0"/>
              </a:rPr>
              <a:t> </a:t>
            </a:r>
          </a:p>
        </p:txBody>
      </p:sp>
      <p:sp>
        <p:nvSpPr>
          <p:cNvPr id="493580" name="Text Box 13"/>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46</a:t>
            </a:r>
          </a:p>
        </p:txBody>
      </p:sp>
      <p:sp>
        <p:nvSpPr>
          <p:cNvPr id="493581" name="Text Box 14"/>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5</a:t>
            </a:r>
          </a:p>
        </p:txBody>
      </p:sp>
      <p:sp>
        <p:nvSpPr>
          <p:cNvPr id="493582" name="Text Box 15"/>
          <p:cNvSpPr txBox="1">
            <a:spLocks noChangeArrowheads="1"/>
          </p:cNvSpPr>
          <p:nvPr/>
        </p:nvSpPr>
        <p:spPr bwMode="auto">
          <a:xfrm>
            <a:off x="6897688" y="6270625"/>
            <a:ext cx="19542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Buku Panduan hlm. 8-14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208898"/>
                                        </p:tgtEl>
                                        <p:attrNameLst>
                                          <p:attrName>style.visibility</p:attrName>
                                        </p:attrNameLst>
                                      </p:cBhvr>
                                      <p:to>
                                        <p:strVal val="visible"/>
                                      </p:to>
                                    </p:set>
                                    <p:anim calcmode="lin" valueType="num">
                                      <p:cBhvr additive="base">
                                        <p:cTn id="7" dur="500" fill="hold"/>
                                        <p:tgtEl>
                                          <p:spTgt spid="208898"/>
                                        </p:tgtEl>
                                        <p:attrNameLst>
                                          <p:attrName>ppt_x</p:attrName>
                                        </p:attrNameLst>
                                      </p:cBhvr>
                                      <p:tavLst>
                                        <p:tav tm="0">
                                          <p:val>
                                            <p:strVal val="0-#ppt_w/2"/>
                                          </p:val>
                                        </p:tav>
                                        <p:tav tm="100000">
                                          <p:val>
                                            <p:strVal val="#ppt_x"/>
                                          </p:val>
                                        </p:tav>
                                      </p:tavLst>
                                    </p:anim>
                                    <p:anim calcmode="lin" valueType="num">
                                      <p:cBhvr additive="base">
                                        <p:cTn id="8" dur="500" fill="hold"/>
                                        <p:tgtEl>
                                          <p:spTgt spid="2088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208899">
                                            <p:txEl>
                                              <p:pRg st="0" end="0"/>
                                            </p:txEl>
                                          </p:spTgt>
                                        </p:tgtEl>
                                        <p:attrNameLst>
                                          <p:attrName>style.visibility</p:attrName>
                                        </p:attrNameLst>
                                      </p:cBhvr>
                                      <p:to>
                                        <p:strVal val="visible"/>
                                      </p:to>
                                    </p:set>
                                    <p:animEffect transition="in" filter="box(out)">
                                      <p:cBhvr>
                                        <p:cTn id="13" dur="500"/>
                                        <p:tgtEl>
                                          <p:spTgt spid="208899">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208899">
                                            <p:txEl>
                                              <p:pRg st="1" end="1"/>
                                            </p:txEl>
                                          </p:spTgt>
                                        </p:tgtEl>
                                        <p:attrNameLst>
                                          <p:attrName>style.visibility</p:attrName>
                                        </p:attrNameLst>
                                      </p:cBhvr>
                                      <p:to>
                                        <p:strVal val="visible"/>
                                      </p:to>
                                    </p:set>
                                    <p:animEffect transition="in" filter="box(out)">
                                      <p:cBhvr>
                                        <p:cTn id="18" dur="500"/>
                                        <p:tgtEl>
                                          <p:spTgt spid="208899">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208899">
                                            <p:txEl>
                                              <p:pRg st="2" end="2"/>
                                            </p:txEl>
                                          </p:spTgt>
                                        </p:tgtEl>
                                        <p:attrNameLst>
                                          <p:attrName>style.visibility</p:attrName>
                                        </p:attrNameLst>
                                      </p:cBhvr>
                                      <p:to>
                                        <p:strVal val="visible"/>
                                      </p:to>
                                    </p:set>
                                    <p:animEffect transition="in" filter="box(out)">
                                      <p:cBhvr>
                                        <p:cTn id="23" dur="500"/>
                                        <p:tgtEl>
                                          <p:spTgt spid="20889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208899">
                                            <p:txEl>
                                              <p:pRg st="3" end="3"/>
                                            </p:txEl>
                                          </p:spTgt>
                                        </p:tgtEl>
                                        <p:attrNameLst>
                                          <p:attrName>style.visibility</p:attrName>
                                        </p:attrNameLst>
                                      </p:cBhvr>
                                      <p:to>
                                        <p:strVal val="visible"/>
                                      </p:to>
                                    </p:set>
                                    <p:animEffect transition="in" filter="box(out)">
                                      <p:cBhvr>
                                        <p:cTn id="28" dur="500"/>
                                        <p:tgtEl>
                                          <p:spTgt spid="208899">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8" fill="hold" grpId="0" nodeType="clickEffect">
                                  <p:stCondLst>
                                    <p:cond delay="0"/>
                                  </p:stCondLst>
                                  <p:childTnLst>
                                    <p:set>
                                      <p:cBhvr>
                                        <p:cTn id="32" dur="1" fill="hold">
                                          <p:stCondLst>
                                            <p:cond delay="0"/>
                                          </p:stCondLst>
                                        </p:cTn>
                                        <p:tgtEl>
                                          <p:spTgt spid="208902"/>
                                        </p:tgtEl>
                                        <p:attrNameLst>
                                          <p:attrName>style.visibility</p:attrName>
                                        </p:attrNameLst>
                                      </p:cBhvr>
                                      <p:to>
                                        <p:strVal val="visible"/>
                                      </p:to>
                                    </p:set>
                                    <p:anim calcmode="lin" valueType="num">
                                      <p:cBhvr>
                                        <p:cTn id="33" dur="500" fill="hold"/>
                                        <p:tgtEl>
                                          <p:spTgt spid="208902"/>
                                        </p:tgtEl>
                                        <p:attrNameLst>
                                          <p:attrName>ppt_x</p:attrName>
                                        </p:attrNameLst>
                                      </p:cBhvr>
                                      <p:tavLst>
                                        <p:tav tm="0">
                                          <p:val>
                                            <p:strVal val="#ppt_x-#ppt_w/2"/>
                                          </p:val>
                                        </p:tav>
                                        <p:tav tm="100000">
                                          <p:val>
                                            <p:strVal val="#ppt_x"/>
                                          </p:val>
                                        </p:tav>
                                      </p:tavLst>
                                    </p:anim>
                                    <p:anim calcmode="lin" valueType="num">
                                      <p:cBhvr>
                                        <p:cTn id="34" dur="500" fill="hold"/>
                                        <p:tgtEl>
                                          <p:spTgt spid="208902"/>
                                        </p:tgtEl>
                                        <p:attrNameLst>
                                          <p:attrName>ppt_y</p:attrName>
                                        </p:attrNameLst>
                                      </p:cBhvr>
                                      <p:tavLst>
                                        <p:tav tm="0">
                                          <p:val>
                                            <p:strVal val="#ppt_y"/>
                                          </p:val>
                                        </p:tav>
                                        <p:tav tm="100000">
                                          <p:val>
                                            <p:strVal val="#ppt_y"/>
                                          </p:val>
                                        </p:tav>
                                      </p:tavLst>
                                    </p:anim>
                                    <p:anim calcmode="lin" valueType="num">
                                      <p:cBhvr>
                                        <p:cTn id="35" dur="500" fill="hold"/>
                                        <p:tgtEl>
                                          <p:spTgt spid="208902"/>
                                        </p:tgtEl>
                                        <p:attrNameLst>
                                          <p:attrName>ppt_w</p:attrName>
                                        </p:attrNameLst>
                                      </p:cBhvr>
                                      <p:tavLst>
                                        <p:tav tm="0">
                                          <p:val>
                                            <p:fltVal val="0"/>
                                          </p:val>
                                        </p:tav>
                                        <p:tav tm="100000">
                                          <p:val>
                                            <p:strVal val="#ppt_w"/>
                                          </p:val>
                                        </p:tav>
                                      </p:tavLst>
                                    </p:anim>
                                    <p:anim calcmode="lin" valueType="num">
                                      <p:cBhvr>
                                        <p:cTn id="36" dur="500" fill="hold"/>
                                        <p:tgtEl>
                                          <p:spTgt spid="208902"/>
                                        </p:tgtEl>
                                        <p:attrNameLst>
                                          <p:attrName>ppt_h</p:attrName>
                                        </p:attrNameLst>
                                      </p:cBhvr>
                                      <p:tavLst>
                                        <p:tav tm="0">
                                          <p:val>
                                            <p:strVal val="#ppt_h"/>
                                          </p:val>
                                        </p:tav>
                                        <p:tav tm="100000">
                                          <p:val>
                                            <p:strVal val="#ppt_h"/>
                                          </p:val>
                                        </p:tav>
                                      </p:tavLst>
                                    </p:anim>
                                  </p:childTnLst>
                                </p:cTn>
                              </p:par>
                            </p:childTnLst>
                          </p:cTn>
                        </p:par>
                        <p:par>
                          <p:cTn id="37" fill="hold" nodeType="afterGroup">
                            <p:stCondLst>
                              <p:cond delay="500"/>
                            </p:stCondLst>
                            <p:childTnLst>
                              <p:par>
                                <p:cTn id="38" presetID="17" presetClass="entr" presetSubtype="8" fill="hold" grpId="0" nodeType="afterEffect">
                                  <p:stCondLst>
                                    <p:cond delay="0"/>
                                  </p:stCondLst>
                                  <p:childTnLst>
                                    <p:set>
                                      <p:cBhvr>
                                        <p:cTn id="39" dur="1" fill="hold">
                                          <p:stCondLst>
                                            <p:cond delay="0"/>
                                          </p:stCondLst>
                                        </p:cTn>
                                        <p:tgtEl>
                                          <p:spTgt spid="208903"/>
                                        </p:tgtEl>
                                        <p:attrNameLst>
                                          <p:attrName>style.visibility</p:attrName>
                                        </p:attrNameLst>
                                      </p:cBhvr>
                                      <p:to>
                                        <p:strVal val="visible"/>
                                      </p:to>
                                    </p:set>
                                    <p:anim calcmode="lin" valueType="num">
                                      <p:cBhvr>
                                        <p:cTn id="40" dur="500" fill="hold"/>
                                        <p:tgtEl>
                                          <p:spTgt spid="208903"/>
                                        </p:tgtEl>
                                        <p:attrNameLst>
                                          <p:attrName>ppt_x</p:attrName>
                                        </p:attrNameLst>
                                      </p:cBhvr>
                                      <p:tavLst>
                                        <p:tav tm="0">
                                          <p:val>
                                            <p:strVal val="#ppt_x-#ppt_w/2"/>
                                          </p:val>
                                        </p:tav>
                                        <p:tav tm="100000">
                                          <p:val>
                                            <p:strVal val="#ppt_x"/>
                                          </p:val>
                                        </p:tav>
                                      </p:tavLst>
                                    </p:anim>
                                    <p:anim calcmode="lin" valueType="num">
                                      <p:cBhvr>
                                        <p:cTn id="41" dur="500" fill="hold"/>
                                        <p:tgtEl>
                                          <p:spTgt spid="208903"/>
                                        </p:tgtEl>
                                        <p:attrNameLst>
                                          <p:attrName>ppt_y</p:attrName>
                                        </p:attrNameLst>
                                      </p:cBhvr>
                                      <p:tavLst>
                                        <p:tav tm="0">
                                          <p:val>
                                            <p:strVal val="#ppt_y"/>
                                          </p:val>
                                        </p:tav>
                                        <p:tav tm="100000">
                                          <p:val>
                                            <p:strVal val="#ppt_y"/>
                                          </p:val>
                                        </p:tav>
                                      </p:tavLst>
                                    </p:anim>
                                    <p:anim calcmode="lin" valueType="num">
                                      <p:cBhvr>
                                        <p:cTn id="42" dur="500" fill="hold"/>
                                        <p:tgtEl>
                                          <p:spTgt spid="208903"/>
                                        </p:tgtEl>
                                        <p:attrNameLst>
                                          <p:attrName>ppt_w</p:attrName>
                                        </p:attrNameLst>
                                      </p:cBhvr>
                                      <p:tavLst>
                                        <p:tav tm="0">
                                          <p:val>
                                            <p:fltVal val="0"/>
                                          </p:val>
                                        </p:tav>
                                        <p:tav tm="100000">
                                          <p:val>
                                            <p:strVal val="#ppt_w"/>
                                          </p:val>
                                        </p:tav>
                                      </p:tavLst>
                                    </p:anim>
                                    <p:anim calcmode="lin" valueType="num">
                                      <p:cBhvr>
                                        <p:cTn id="43" dur="500" fill="hold"/>
                                        <p:tgtEl>
                                          <p:spTgt spid="208903"/>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1000"/>
                            </p:stCondLst>
                            <p:childTnLst>
                              <p:par>
                                <p:cTn id="45" presetID="17" presetClass="entr" presetSubtype="8" fill="hold" grpId="0" nodeType="afterEffect">
                                  <p:stCondLst>
                                    <p:cond delay="0"/>
                                  </p:stCondLst>
                                  <p:childTnLst>
                                    <p:set>
                                      <p:cBhvr>
                                        <p:cTn id="46" dur="1" fill="hold">
                                          <p:stCondLst>
                                            <p:cond delay="0"/>
                                          </p:stCondLst>
                                        </p:cTn>
                                        <p:tgtEl>
                                          <p:spTgt spid="208904"/>
                                        </p:tgtEl>
                                        <p:attrNameLst>
                                          <p:attrName>style.visibility</p:attrName>
                                        </p:attrNameLst>
                                      </p:cBhvr>
                                      <p:to>
                                        <p:strVal val="visible"/>
                                      </p:to>
                                    </p:set>
                                    <p:anim calcmode="lin" valueType="num">
                                      <p:cBhvr>
                                        <p:cTn id="47" dur="500" fill="hold"/>
                                        <p:tgtEl>
                                          <p:spTgt spid="208904"/>
                                        </p:tgtEl>
                                        <p:attrNameLst>
                                          <p:attrName>ppt_x</p:attrName>
                                        </p:attrNameLst>
                                      </p:cBhvr>
                                      <p:tavLst>
                                        <p:tav tm="0">
                                          <p:val>
                                            <p:strVal val="#ppt_x-#ppt_w/2"/>
                                          </p:val>
                                        </p:tav>
                                        <p:tav tm="100000">
                                          <p:val>
                                            <p:strVal val="#ppt_x"/>
                                          </p:val>
                                        </p:tav>
                                      </p:tavLst>
                                    </p:anim>
                                    <p:anim calcmode="lin" valueType="num">
                                      <p:cBhvr>
                                        <p:cTn id="48" dur="500" fill="hold"/>
                                        <p:tgtEl>
                                          <p:spTgt spid="208904"/>
                                        </p:tgtEl>
                                        <p:attrNameLst>
                                          <p:attrName>ppt_y</p:attrName>
                                        </p:attrNameLst>
                                      </p:cBhvr>
                                      <p:tavLst>
                                        <p:tav tm="0">
                                          <p:val>
                                            <p:strVal val="#ppt_y"/>
                                          </p:val>
                                        </p:tav>
                                        <p:tav tm="100000">
                                          <p:val>
                                            <p:strVal val="#ppt_y"/>
                                          </p:val>
                                        </p:tav>
                                      </p:tavLst>
                                    </p:anim>
                                    <p:anim calcmode="lin" valueType="num">
                                      <p:cBhvr>
                                        <p:cTn id="49" dur="500" fill="hold"/>
                                        <p:tgtEl>
                                          <p:spTgt spid="208904"/>
                                        </p:tgtEl>
                                        <p:attrNameLst>
                                          <p:attrName>ppt_w</p:attrName>
                                        </p:attrNameLst>
                                      </p:cBhvr>
                                      <p:tavLst>
                                        <p:tav tm="0">
                                          <p:val>
                                            <p:fltVal val="0"/>
                                          </p:val>
                                        </p:tav>
                                        <p:tav tm="100000">
                                          <p:val>
                                            <p:strVal val="#ppt_w"/>
                                          </p:val>
                                        </p:tav>
                                      </p:tavLst>
                                    </p:anim>
                                    <p:anim calcmode="lin" valueType="num">
                                      <p:cBhvr>
                                        <p:cTn id="50" dur="500" fill="hold"/>
                                        <p:tgtEl>
                                          <p:spTgt spid="208904"/>
                                        </p:tgtEl>
                                        <p:attrNameLst>
                                          <p:attrName>ppt_h</p:attrName>
                                        </p:attrNameLst>
                                      </p:cBhvr>
                                      <p:tavLst>
                                        <p:tav tm="0">
                                          <p:val>
                                            <p:strVal val="#ppt_h"/>
                                          </p:val>
                                        </p:tav>
                                        <p:tav tm="100000">
                                          <p:val>
                                            <p:strVal val="#ppt_h"/>
                                          </p:val>
                                        </p:tav>
                                      </p:tavLst>
                                    </p:anim>
                                  </p:childTnLst>
                                </p:cTn>
                              </p:par>
                            </p:childTnLst>
                          </p:cTn>
                        </p:par>
                        <p:par>
                          <p:cTn id="51" fill="hold" nodeType="afterGroup">
                            <p:stCondLst>
                              <p:cond delay="1500"/>
                            </p:stCondLst>
                            <p:childTnLst>
                              <p:par>
                                <p:cTn id="52" presetID="17" presetClass="entr" presetSubtype="8" fill="hold" grpId="0" nodeType="afterEffect">
                                  <p:stCondLst>
                                    <p:cond delay="0"/>
                                  </p:stCondLst>
                                  <p:childTnLst>
                                    <p:set>
                                      <p:cBhvr>
                                        <p:cTn id="53" dur="1" fill="hold">
                                          <p:stCondLst>
                                            <p:cond delay="0"/>
                                          </p:stCondLst>
                                        </p:cTn>
                                        <p:tgtEl>
                                          <p:spTgt spid="208905"/>
                                        </p:tgtEl>
                                        <p:attrNameLst>
                                          <p:attrName>style.visibility</p:attrName>
                                        </p:attrNameLst>
                                      </p:cBhvr>
                                      <p:to>
                                        <p:strVal val="visible"/>
                                      </p:to>
                                    </p:set>
                                    <p:anim calcmode="lin" valueType="num">
                                      <p:cBhvr>
                                        <p:cTn id="54" dur="500" fill="hold"/>
                                        <p:tgtEl>
                                          <p:spTgt spid="208905"/>
                                        </p:tgtEl>
                                        <p:attrNameLst>
                                          <p:attrName>ppt_x</p:attrName>
                                        </p:attrNameLst>
                                      </p:cBhvr>
                                      <p:tavLst>
                                        <p:tav tm="0">
                                          <p:val>
                                            <p:strVal val="#ppt_x-#ppt_w/2"/>
                                          </p:val>
                                        </p:tav>
                                        <p:tav tm="100000">
                                          <p:val>
                                            <p:strVal val="#ppt_x"/>
                                          </p:val>
                                        </p:tav>
                                      </p:tavLst>
                                    </p:anim>
                                    <p:anim calcmode="lin" valueType="num">
                                      <p:cBhvr>
                                        <p:cTn id="55" dur="500" fill="hold"/>
                                        <p:tgtEl>
                                          <p:spTgt spid="208905"/>
                                        </p:tgtEl>
                                        <p:attrNameLst>
                                          <p:attrName>ppt_y</p:attrName>
                                        </p:attrNameLst>
                                      </p:cBhvr>
                                      <p:tavLst>
                                        <p:tav tm="0">
                                          <p:val>
                                            <p:strVal val="#ppt_y"/>
                                          </p:val>
                                        </p:tav>
                                        <p:tav tm="100000">
                                          <p:val>
                                            <p:strVal val="#ppt_y"/>
                                          </p:val>
                                        </p:tav>
                                      </p:tavLst>
                                    </p:anim>
                                    <p:anim calcmode="lin" valueType="num">
                                      <p:cBhvr>
                                        <p:cTn id="56" dur="500" fill="hold"/>
                                        <p:tgtEl>
                                          <p:spTgt spid="208905"/>
                                        </p:tgtEl>
                                        <p:attrNameLst>
                                          <p:attrName>ppt_w</p:attrName>
                                        </p:attrNameLst>
                                      </p:cBhvr>
                                      <p:tavLst>
                                        <p:tav tm="0">
                                          <p:val>
                                            <p:fltVal val="0"/>
                                          </p:val>
                                        </p:tav>
                                        <p:tav tm="100000">
                                          <p:val>
                                            <p:strVal val="#ppt_w"/>
                                          </p:val>
                                        </p:tav>
                                      </p:tavLst>
                                    </p:anim>
                                    <p:anim calcmode="lin" valueType="num">
                                      <p:cBhvr>
                                        <p:cTn id="57" dur="500" fill="hold"/>
                                        <p:tgtEl>
                                          <p:spTgt spid="20890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8" grpId="0" animBg="1" autoUpdateAnimBg="0"/>
      <p:bldP spid="208899" grpId="0" build="p" autoUpdateAnimBg="0"/>
      <p:bldP spid="208902" grpId="0" animBg="1"/>
      <p:bldP spid="208903" grpId="0" animBg="1"/>
      <p:bldP spid="208904" grpId="0" animBg="1"/>
      <p:bldP spid="20890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1847850" y="463550"/>
            <a:ext cx="7064375" cy="5999163"/>
          </a:xfrm>
          <a:prstGeom prst="rect">
            <a:avLst/>
          </a:prstGeom>
          <a:noFill/>
          <a:ln w="12700">
            <a:noFill/>
            <a:miter lim="800000"/>
            <a:headEnd/>
            <a:tailEnd/>
          </a:ln>
          <a:effectLst/>
        </p:spPr>
        <p:txBody>
          <a:bodyPr wrap="none" lIns="90487" tIns="44450" rIns="90487" bIns="44450">
            <a:spAutoFit/>
          </a:bodyPr>
          <a:lstStyle/>
          <a:p>
            <a:pPr eaLnBrk="0" hangingPunct="0">
              <a:defRPr/>
            </a:pPr>
            <a:r>
              <a:rPr lang="en-US" sz="9600" b="1" dirty="0">
                <a:solidFill>
                  <a:srgbClr val="00FF00"/>
                </a:solidFill>
                <a:effectLst>
                  <a:outerShdw blurRad="127000" dist="127000" dir="2700000" algn="tl" rotWithShape="0">
                    <a:srgbClr val="000000"/>
                  </a:outerShdw>
                </a:effectLst>
                <a:latin typeface="Arial" pitchFamily="-112" charset="0"/>
                <a:ea typeface="+mn-ea"/>
                <a:cs typeface="+mn-cs"/>
              </a:rPr>
              <a:t>A</a:t>
            </a:r>
            <a:r>
              <a:rPr lang="en-US" sz="9000" b="1" dirty="0">
                <a:solidFill>
                  <a:srgbClr val="FAFD00"/>
                </a:solidFill>
                <a:effectLst>
                  <a:outerShdw blurRad="127000" dist="127000" dir="2700000" algn="tl" rotWithShape="0">
                    <a:srgbClr val="000000"/>
                  </a:outerShdw>
                </a:effectLst>
                <a:latin typeface="Arial" pitchFamily="-112" charset="0"/>
                <a:ea typeface="+mn-ea"/>
                <a:cs typeface="+mn-cs"/>
              </a:rPr>
              <a:t>NUGERAH</a:t>
            </a:r>
            <a:endParaRPr lang="en-US" sz="9000" b="1" dirty="0">
              <a:solidFill>
                <a:srgbClr val="00FF00"/>
              </a:solidFill>
              <a:effectLst>
                <a:outerShdw blurRad="127000" dist="127000" dir="2700000" algn="tl" rotWithShape="0">
                  <a:srgbClr val="000000"/>
                </a:outerShdw>
              </a:effectLst>
              <a:latin typeface="Arial" pitchFamily="-112" charset="0"/>
              <a:ea typeface="+mn-ea"/>
              <a:cs typeface="+mn-cs"/>
            </a:endParaRPr>
          </a:p>
          <a:p>
            <a:pPr eaLnBrk="0" hangingPunct="0">
              <a:defRPr/>
            </a:pPr>
            <a:r>
              <a:rPr lang="en-US" sz="9600" b="1" dirty="0">
                <a:solidFill>
                  <a:srgbClr val="00FF00"/>
                </a:solidFill>
                <a:effectLst>
                  <a:outerShdw blurRad="127000" dist="127000" dir="2700000" algn="tl" rotWithShape="0">
                    <a:srgbClr val="000000"/>
                  </a:outerShdw>
                </a:effectLst>
                <a:latin typeface="Arial" pitchFamily="-112" charset="0"/>
                <a:ea typeface="+mn-ea"/>
                <a:cs typeface="+mn-cs"/>
              </a:rPr>
              <a:t>  Y</a:t>
            </a:r>
            <a:r>
              <a:rPr lang="en-US" sz="9600" b="1" dirty="0">
                <a:solidFill>
                  <a:srgbClr val="FAFD00"/>
                </a:solidFill>
                <a:effectLst>
                  <a:outerShdw blurRad="127000" dist="127000" dir="2700000" algn="tl" rotWithShape="0">
                    <a:srgbClr val="000000"/>
                  </a:outerShdw>
                </a:effectLst>
                <a:latin typeface="Arial" pitchFamily="-112" charset="0"/>
                <a:ea typeface="+mn-ea"/>
                <a:cs typeface="+mn-cs"/>
              </a:rPr>
              <a:t>ANG</a:t>
            </a:r>
          </a:p>
          <a:p>
            <a:pPr eaLnBrk="0" hangingPunct="0">
              <a:defRPr/>
            </a:pPr>
            <a:r>
              <a:rPr lang="en-US" sz="9600" b="1" dirty="0">
                <a:solidFill>
                  <a:srgbClr val="00FF00"/>
                </a:solidFill>
                <a:effectLst>
                  <a:outerShdw blurRad="127000" dist="127000" dir="2700000" algn="tl" rotWithShape="0">
                    <a:srgbClr val="000000"/>
                  </a:outerShdw>
                </a:effectLst>
                <a:latin typeface="Arial" pitchFamily="-112" charset="0"/>
                <a:ea typeface="+mn-ea"/>
                <a:cs typeface="+mn-cs"/>
              </a:rPr>
              <a:t>    M</a:t>
            </a:r>
            <a:r>
              <a:rPr lang="en-US" sz="5000" b="1" dirty="0">
                <a:solidFill>
                  <a:srgbClr val="FAFD00"/>
                </a:solidFill>
                <a:effectLst>
                  <a:outerShdw blurRad="127000" dist="127000" dir="2700000" algn="tl" rotWithShape="0">
                    <a:srgbClr val="000000"/>
                  </a:outerShdw>
                </a:effectLst>
                <a:latin typeface="Arial" pitchFamily="-112" charset="0"/>
                <a:ea typeface="+mn-ea"/>
                <a:cs typeface="+mn-cs"/>
              </a:rPr>
              <a:t>ENAKJUBKAN </a:t>
            </a:r>
            <a:r>
              <a:rPr lang="en-US" sz="9600" b="1" dirty="0">
                <a:solidFill>
                  <a:srgbClr val="00FF00"/>
                </a:solidFill>
                <a:effectLst>
                  <a:outerShdw blurRad="127000" dist="127000" dir="2700000" algn="tl" rotWithShape="0">
                    <a:srgbClr val="000000"/>
                  </a:outerShdw>
                </a:effectLst>
                <a:latin typeface="Arial" pitchFamily="-112" charset="0"/>
                <a:ea typeface="+mn-ea"/>
                <a:cs typeface="+mn-cs"/>
              </a:rPr>
              <a:t> </a:t>
            </a:r>
          </a:p>
          <a:p>
            <a:pPr eaLnBrk="0" hangingPunct="0">
              <a:defRPr/>
            </a:pPr>
            <a:r>
              <a:rPr lang="en-US" sz="9600" b="1" dirty="0">
                <a:solidFill>
                  <a:srgbClr val="00FF00"/>
                </a:solidFill>
                <a:effectLst>
                  <a:outerShdw blurRad="127000" dist="127000" dir="2700000" algn="tl" rotWithShape="0">
                    <a:srgbClr val="000000"/>
                  </a:outerShdw>
                </a:effectLst>
                <a:latin typeface="Arial" pitchFamily="-112" charset="0"/>
                <a:ea typeface="+mn-ea"/>
                <a:cs typeface="+mn-cs"/>
              </a:rPr>
              <a:t>      Y</a:t>
            </a:r>
            <a:r>
              <a:rPr lang="en-US" sz="9600" b="1" dirty="0">
                <a:solidFill>
                  <a:srgbClr val="FAFD00"/>
                </a:solidFill>
                <a:effectLst>
                  <a:outerShdw blurRad="127000" dist="127000" dir="2700000" algn="tl" rotWithShape="0">
                    <a:srgbClr val="000000"/>
                  </a:outerShdw>
                </a:effectLst>
                <a:latin typeface="Arial" pitchFamily="-112" charset="0"/>
                <a:ea typeface="+mn-ea"/>
                <a:cs typeface="+mn-cs"/>
              </a:rPr>
              <a:t>A !</a:t>
            </a:r>
          </a:p>
        </p:txBody>
      </p:sp>
      <p:sp>
        <p:nvSpPr>
          <p:cNvPr id="210947" name="Rectangle 3"/>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12" charset="0"/>
                <a:ea typeface="+mn-ea"/>
                <a:cs typeface="+mn-cs"/>
              </a:rPr>
              <a:t>7</a:t>
            </a:r>
          </a:p>
        </p:txBody>
      </p:sp>
      <p:sp>
        <p:nvSpPr>
          <p:cNvPr id="210948" name="Line 4"/>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grpSp>
        <p:nvGrpSpPr>
          <p:cNvPr id="2" name="Group 5"/>
          <p:cNvGrpSpPr>
            <a:grpSpLocks/>
          </p:cNvGrpSpPr>
          <p:nvPr/>
        </p:nvGrpSpPr>
        <p:grpSpPr bwMode="auto">
          <a:xfrm>
            <a:off x="1874838" y="582613"/>
            <a:ext cx="3159125" cy="5702300"/>
            <a:chOff x="1181" y="367"/>
            <a:chExt cx="1989" cy="3592"/>
          </a:xfrm>
        </p:grpSpPr>
        <p:sp>
          <p:nvSpPr>
            <p:cNvPr id="210950" name="Oval 6"/>
            <p:cNvSpPr>
              <a:spLocks noChangeArrowheads="1"/>
            </p:cNvSpPr>
            <p:nvPr/>
          </p:nvSpPr>
          <p:spPr bwMode="auto">
            <a:xfrm>
              <a:off x="1181" y="367"/>
              <a:ext cx="863"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210951" name="Oval 7"/>
            <p:cNvSpPr>
              <a:spLocks noChangeArrowheads="1"/>
            </p:cNvSpPr>
            <p:nvPr/>
          </p:nvSpPr>
          <p:spPr bwMode="auto">
            <a:xfrm>
              <a:off x="1519" y="1299"/>
              <a:ext cx="951"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210952" name="Oval 8"/>
            <p:cNvSpPr>
              <a:spLocks noChangeArrowheads="1"/>
            </p:cNvSpPr>
            <p:nvPr/>
          </p:nvSpPr>
          <p:spPr bwMode="auto">
            <a:xfrm>
              <a:off x="2033" y="2188"/>
              <a:ext cx="951"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210953" name="Oval 9"/>
            <p:cNvSpPr>
              <a:spLocks noChangeArrowheads="1"/>
            </p:cNvSpPr>
            <p:nvPr/>
          </p:nvSpPr>
          <p:spPr bwMode="auto">
            <a:xfrm>
              <a:off x="2307" y="3096"/>
              <a:ext cx="863" cy="863"/>
            </a:xfrm>
            <a:prstGeom prst="ellipse">
              <a:avLst/>
            </a:prstGeom>
            <a:noFill/>
            <a:ln w="57150">
              <a:solidFill>
                <a:srgbClr val="CC1417"/>
              </a:solidFill>
              <a:round/>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grpSp>
      <p:sp>
        <p:nvSpPr>
          <p:cNvPr id="495621"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95622" name="Text Box 11"/>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495623" name="Text Box 12"/>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47</a:t>
            </a:r>
          </a:p>
        </p:txBody>
      </p:sp>
      <p:sp>
        <p:nvSpPr>
          <p:cNvPr id="495624" name="Text Box 13"/>
          <p:cNvSpPr txBox="1">
            <a:spLocks noChangeArrowheads="1"/>
          </p:cNvSpPr>
          <p:nvPr/>
        </p:nvSpPr>
        <p:spPr bwMode="auto">
          <a:xfrm>
            <a:off x="6897688" y="6270625"/>
            <a:ext cx="19542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Buku Panduan hlm. 8-14</a:t>
            </a:r>
          </a:p>
        </p:txBody>
      </p:sp>
      <p:sp>
        <p:nvSpPr>
          <p:cNvPr id="3" name="Title 2"/>
          <p:cNvSpPr>
            <a:spLocks noGrp="1"/>
          </p:cNvSpPr>
          <p:nvPr>
            <p:ph type="ctrTitle"/>
          </p:nvPr>
        </p:nvSpPr>
        <p:spPr>
          <a:xfrm>
            <a:off x="9251950" y="981075"/>
            <a:ext cx="2519363" cy="2954338"/>
          </a:xfrm>
        </p:spPr>
        <p:txBody>
          <a:bodyPr/>
          <a:lstStyle/>
          <a:p>
            <a:pPr>
              <a:defRPr/>
            </a:pPr>
            <a:r>
              <a:rPr lang="en-US" dirty="0"/>
              <a:t>AYMY</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210946">
                                            <p:txEl>
                                              <p:pRg st="0" end="0"/>
                                            </p:txEl>
                                          </p:spTgt>
                                        </p:tgtEl>
                                        <p:attrNameLst>
                                          <p:attrName>style.visibility</p:attrName>
                                        </p:attrNameLst>
                                      </p:cBhvr>
                                      <p:to>
                                        <p:strVal val="visible"/>
                                      </p:to>
                                    </p:set>
                                    <p:animEffect transition="in" filter="dissolve">
                                      <p:cBhvr>
                                        <p:cTn id="7" dur="500"/>
                                        <p:tgtEl>
                                          <p:spTgt spid="210946">
                                            <p:txEl>
                                              <p:pRg st="0" end="0"/>
                                            </p:txEl>
                                          </p:spTgt>
                                        </p:tgtEl>
                                      </p:cBhvr>
                                    </p:animEffect>
                                  </p:childTnLst>
                                </p:cTn>
                              </p:par>
                            </p:childTnLst>
                          </p:cTn>
                        </p:par>
                        <p:par>
                          <p:cTn id="8" fill="hold" nodeType="afterGroup">
                            <p:stCondLst>
                              <p:cond delay="1000"/>
                            </p:stCondLst>
                            <p:childTnLst>
                              <p:par>
                                <p:cTn id="9" presetID="9" presetClass="entr" presetSubtype="0" fill="hold" grpId="0" nodeType="afterEffect">
                                  <p:stCondLst>
                                    <p:cond delay="500"/>
                                  </p:stCondLst>
                                  <p:childTnLst>
                                    <p:set>
                                      <p:cBhvr>
                                        <p:cTn id="10" dur="1" fill="hold">
                                          <p:stCondLst>
                                            <p:cond delay="0"/>
                                          </p:stCondLst>
                                        </p:cTn>
                                        <p:tgtEl>
                                          <p:spTgt spid="210946">
                                            <p:txEl>
                                              <p:pRg st="1" end="1"/>
                                            </p:txEl>
                                          </p:spTgt>
                                        </p:tgtEl>
                                        <p:attrNameLst>
                                          <p:attrName>style.visibility</p:attrName>
                                        </p:attrNameLst>
                                      </p:cBhvr>
                                      <p:to>
                                        <p:strVal val="visible"/>
                                      </p:to>
                                    </p:set>
                                    <p:animEffect transition="in" filter="dissolve">
                                      <p:cBhvr>
                                        <p:cTn id="11" dur="500"/>
                                        <p:tgtEl>
                                          <p:spTgt spid="210946">
                                            <p:txEl>
                                              <p:pRg st="1" end="1"/>
                                            </p:txEl>
                                          </p:spTgt>
                                        </p:tgtEl>
                                      </p:cBhvr>
                                    </p:animEffect>
                                  </p:childTnLst>
                                </p:cTn>
                              </p:par>
                            </p:childTnLst>
                          </p:cTn>
                        </p:par>
                        <p:par>
                          <p:cTn id="12" fill="hold" nodeType="afterGroup">
                            <p:stCondLst>
                              <p:cond delay="2000"/>
                            </p:stCondLst>
                            <p:childTnLst>
                              <p:par>
                                <p:cTn id="13" presetID="9" presetClass="entr" presetSubtype="0" fill="hold" grpId="0" nodeType="afterEffect">
                                  <p:stCondLst>
                                    <p:cond delay="500"/>
                                  </p:stCondLst>
                                  <p:childTnLst>
                                    <p:set>
                                      <p:cBhvr>
                                        <p:cTn id="14" dur="1" fill="hold">
                                          <p:stCondLst>
                                            <p:cond delay="0"/>
                                          </p:stCondLst>
                                        </p:cTn>
                                        <p:tgtEl>
                                          <p:spTgt spid="210946">
                                            <p:txEl>
                                              <p:pRg st="2" end="2"/>
                                            </p:txEl>
                                          </p:spTgt>
                                        </p:tgtEl>
                                        <p:attrNameLst>
                                          <p:attrName>style.visibility</p:attrName>
                                        </p:attrNameLst>
                                      </p:cBhvr>
                                      <p:to>
                                        <p:strVal val="visible"/>
                                      </p:to>
                                    </p:set>
                                    <p:animEffect transition="in" filter="dissolve">
                                      <p:cBhvr>
                                        <p:cTn id="15" dur="500"/>
                                        <p:tgtEl>
                                          <p:spTgt spid="210946">
                                            <p:txEl>
                                              <p:pRg st="2" end="2"/>
                                            </p:txEl>
                                          </p:spTgt>
                                        </p:tgtEl>
                                      </p:cBhvr>
                                    </p:animEffect>
                                  </p:childTnLst>
                                </p:cTn>
                              </p:par>
                            </p:childTnLst>
                          </p:cTn>
                        </p:par>
                        <p:par>
                          <p:cTn id="16" fill="hold" nodeType="afterGroup">
                            <p:stCondLst>
                              <p:cond delay="3000"/>
                            </p:stCondLst>
                            <p:childTnLst>
                              <p:par>
                                <p:cTn id="17" presetID="9" presetClass="entr" presetSubtype="0" fill="hold" grpId="0" nodeType="afterEffect">
                                  <p:stCondLst>
                                    <p:cond delay="500"/>
                                  </p:stCondLst>
                                  <p:childTnLst>
                                    <p:set>
                                      <p:cBhvr>
                                        <p:cTn id="18" dur="1" fill="hold">
                                          <p:stCondLst>
                                            <p:cond delay="0"/>
                                          </p:stCondLst>
                                        </p:cTn>
                                        <p:tgtEl>
                                          <p:spTgt spid="210946">
                                            <p:txEl>
                                              <p:pRg st="3" end="3"/>
                                            </p:txEl>
                                          </p:spTgt>
                                        </p:tgtEl>
                                        <p:attrNameLst>
                                          <p:attrName>style.visibility</p:attrName>
                                        </p:attrNameLst>
                                      </p:cBhvr>
                                      <p:to>
                                        <p:strVal val="visible"/>
                                      </p:to>
                                    </p:set>
                                    <p:animEffect transition="in" filter="dissolve">
                                      <p:cBhvr>
                                        <p:cTn id="19" dur="500"/>
                                        <p:tgtEl>
                                          <p:spTgt spid="210946">
                                            <p:txEl>
                                              <p:pRg st="3" end="3"/>
                                            </p:txEl>
                                          </p:spTgt>
                                        </p:tgtEl>
                                      </p:cBhvr>
                                    </p:animEffect>
                                  </p:childTnLst>
                                </p:cTn>
                              </p:par>
                            </p:childTnLst>
                          </p:cTn>
                        </p:par>
                        <p:par>
                          <p:cTn id="20" fill="hold" nodeType="afterGroup">
                            <p:stCondLst>
                              <p:cond delay="4000"/>
                            </p:stCondLst>
                            <p:childTnLst>
                              <p:par>
                                <p:cTn id="21" presetID="23" presetClass="entr" presetSubtype="528"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 calcmode="lin" valueType="num">
                                      <p:cBhvr>
                                        <p:cTn id="25" dur="500" fill="hold"/>
                                        <p:tgtEl>
                                          <p:spTgt spid="2"/>
                                        </p:tgtEl>
                                        <p:attrNameLst>
                                          <p:attrName>ppt_x</p:attrName>
                                        </p:attrNameLst>
                                      </p:cBhvr>
                                      <p:tavLst>
                                        <p:tav tm="0">
                                          <p:val>
                                            <p:fltVal val="0.5"/>
                                          </p:val>
                                        </p:tav>
                                        <p:tav tm="100000">
                                          <p:val>
                                            <p:strVal val="#ppt_x"/>
                                          </p:val>
                                        </p:tav>
                                      </p:tavLst>
                                    </p:anim>
                                    <p:anim calcmode="lin" valueType="num">
                                      <p:cBhvr>
                                        <p:cTn id="2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6" grpId="0" build="p" autoUpdateAnimBg="0" advAuto="50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12" charset="0"/>
                <a:ea typeface="+mn-ea"/>
                <a:cs typeface="+mn-cs"/>
              </a:rPr>
              <a:t>7</a:t>
            </a:r>
          </a:p>
        </p:txBody>
      </p:sp>
      <p:sp>
        <p:nvSpPr>
          <p:cNvPr id="212995" name="Line 3"/>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sp>
        <p:nvSpPr>
          <p:cNvPr id="497667" name="Text Box 4"/>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497668" name="Text Box 5"/>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 </a:t>
            </a:r>
          </a:p>
        </p:txBody>
      </p:sp>
      <p:sp>
        <p:nvSpPr>
          <p:cNvPr id="497669" name="Text Box 6"/>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1400" b="1">
              <a:solidFill>
                <a:srgbClr val="FFFFFF"/>
              </a:solidFill>
              <a:latin typeface="Arial" charset="0"/>
            </a:endParaRPr>
          </a:p>
        </p:txBody>
      </p:sp>
      <p:sp>
        <p:nvSpPr>
          <p:cNvPr id="497670" name="Text Box 7"/>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50</a:t>
            </a:r>
          </a:p>
        </p:txBody>
      </p:sp>
      <p:grpSp>
        <p:nvGrpSpPr>
          <p:cNvPr id="497671" name="Group 8"/>
          <p:cNvGrpSpPr>
            <a:grpSpLocks/>
          </p:cNvGrpSpPr>
          <p:nvPr/>
        </p:nvGrpSpPr>
        <p:grpSpPr bwMode="auto">
          <a:xfrm>
            <a:off x="2171700" y="5046663"/>
            <a:ext cx="4533900" cy="1006475"/>
            <a:chOff x="1368" y="3179"/>
            <a:chExt cx="2856" cy="634"/>
          </a:xfrm>
        </p:grpSpPr>
        <p:sp>
          <p:nvSpPr>
            <p:cNvPr id="213001" name="Text Box 9"/>
            <p:cNvSpPr txBox="1">
              <a:spLocks noChangeArrowheads="1"/>
            </p:cNvSpPr>
            <p:nvPr/>
          </p:nvSpPr>
          <p:spPr bwMode="auto">
            <a:xfrm>
              <a:off x="1835" y="3179"/>
              <a:ext cx="2389"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FFFFFF"/>
                  </a:solidFill>
                  <a:effectLst>
                    <a:outerShdw blurRad="38100" dist="38100" dir="2700000" algn="tl">
                      <a:srgbClr val="000000"/>
                    </a:outerShdw>
                  </a:effectLst>
                  <a:latin typeface="Arial" charset="0"/>
                </a:rPr>
                <a:t>Y</a:t>
              </a:r>
              <a:r>
                <a:rPr lang="en-US" sz="4800" b="1">
                  <a:solidFill>
                    <a:srgbClr val="FFFFF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YESUS</a:t>
              </a:r>
              <a:endParaRPr lang="en-US" sz="4800" b="1">
                <a:solidFill>
                  <a:srgbClr val="FFA27C"/>
                </a:solidFill>
                <a:effectLst>
                  <a:outerShdw blurRad="38100" dist="38100" dir="2700000" algn="tl">
                    <a:srgbClr val="000000"/>
                  </a:outerShdw>
                </a:effectLst>
                <a:latin typeface="Arial" charset="0"/>
              </a:endParaRPr>
            </a:p>
          </p:txBody>
        </p:sp>
        <p:sp>
          <p:nvSpPr>
            <p:cNvPr id="213002" name="AutoShape 10"/>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grpSp>
      <p:grpSp>
        <p:nvGrpSpPr>
          <p:cNvPr id="497672" name="Group 11"/>
          <p:cNvGrpSpPr>
            <a:grpSpLocks/>
          </p:cNvGrpSpPr>
          <p:nvPr/>
        </p:nvGrpSpPr>
        <p:grpSpPr bwMode="auto">
          <a:xfrm>
            <a:off x="2147888" y="4081463"/>
            <a:ext cx="5014912" cy="1006475"/>
            <a:chOff x="1353" y="2571"/>
            <a:chExt cx="3159" cy="634"/>
          </a:xfrm>
        </p:grpSpPr>
        <p:sp>
          <p:nvSpPr>
            <p:cNvPr id="213004" name="Text Box 12"/>
            <p:cNvSpPr txBox="1">
              <a:spLocks noChangeArrowheads="1"/>
            </p:cNvSpPr>
            <p:nvPr/>
          </p:nvSpPr>
          <p:spPr bwMode="auto">
            <a:xfrm>
              <a:off x="1846" y="2571"/>
              <a:ext cx="2666"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114FFB"/>
                  </a:solidFill>
                  <a:effectLst>
                    <a:outerShdw blurRad="38100" dist="38100" dir="2700000" algn="tl">
                      <a:srgbClr val="000000"/>
                    </a:outerShdw>
                  </a:effectLst>
                  <a:latin typeface="Arial" charset="0"/>
                </a:rPr>
                <a:t>S</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SENYAP</a:t>
              </a:r>
              <a:endParaRPr lang="en-US" sz="4800" b="1">
                <a:solidFill>
                  <a:srgbClr val="FFA27C"/>
                </a:solidFill>
                <a:effectLst>
                  <a:outerShdw blurRad="38100" dist="38100" dir="2700000" algn="tl">
                    <a:srgbClr val="000000"/>
                  </a:outerShdw>
                </a:effectLst>
                <a:latin typeface="Arial" charset="0"/>
              </a:endParaRPr>
            </a:p>
          </p:txBody>
        </p:sp>
        <p:sp>
          <p:nvSpPr>
            <p:cNvPr id="213005" name="AutoShape 13"/>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grpSp>
      <p:sp>
        <p:nvSpPr>
          <p:cNvPr id="213006" name="Text Box 14"/>
          <p:cNvSpPr txBox="1">
            <a:spLocks noChangeArrowheads="1"/>
          </p:cNvSpPr>
          <p:nvPr/>
        </p:nvSpPr>
        <p:spPr bwMode="auto">
          <a:xfrm>
            <a:off x="3000375" y="3190875"/>
            <a:ext cx="5332413" cy="1006475"/>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07DD3A"/>
                </a:solidFill>
                <a:effectLst>
                  <a:outerShdw blurRad="38100" dist="38100" dir="2700000" algn="tl">
                    <a:srgbClr val="000000"/>
                  </a:outerShdw>
                </a:effectLst>
                <a:latin typeface="Arial" charset="0"/>
              </a:rPr>
              <a:t>3</a:t>
            </a:r>
            <a:r>
              <a:rPr lang="en-US" sz="4800" b="1">
                <a:solidFill>
                  <a:srgbClr val="07DD3A"/>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KOMUNITAS</a:t>
            </a:r>
            <a:endParaRPr lang="en-US" sz="4800" b="1">
              <a:solidFill>
                <a:srgbClr val="FFA27C"/>
              </a:solidFill>
              <a:effectLst>
                <a:outerShdw blurRad="38100" dist="38100" dir="2700000" algn="tl">
                  <a:srgbClr val="000000"/>
                </a:outerShdw>
              </a:effectLst>
              <a:latin typeface="Arial" charset="0"/>
            </a:endParaRPr>
          </a:p>
        </p:txBody>
      </p:sp>
      <p:sp>
        <p:nvSpPr>
          <p:cNvPr id="213007" name="AutoShape 15"/>
          <p:cNvSpPr>
            <a:spLocks noChangeArrowheads="1"/>
          </p:cNvSpPr>
          <p:nvPr/>
        </p:nvSpPr>
        <p:spPr bwMode="auto">
          <a:xfrm>
            <a:off x="2184400" y="3390900"/>
            <a:ext cx="622300" cy="596900"/>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grpSp>
        <p:nvGrpSpPr>
          <p:cNvPr id="497675" name="Group 16"/>
          <p:cNvGrpSpPr>
            <a:grpSpLocks/>
          </p:cNvGrpSpPr>
          <p:nvPr/>
        </p:nvGrpSpPr>
        <p:grpSpPr bwMode="auto">
          <a:xfrm>
            <a:off x="2184400" y="2332038"/>
            <a:ext cx="4716463" cy="1006475"/>
            <a:chOff x="1376" y="1469"/>
            <a:chExt cx="2971" cy="634"/>
          </a:xfrm>
        </p:grpSpPr>
        <p:sp>
          <p:nvSpPr>
            <p:cNvPr id="213009" name="Text Box 17"/>
            <p:cNvSpPr txBox="1">
              <a:spLocks noChangeArrowheads="1"/>
            </p:cNvSpPr>
            <p:nvPr/>
          </p:nvSpPr>
          <p:spPr bwMode="auto">
            <a:xfrm>
              <a:off x="1884" y="1469"/>
              <a:ext cx="2463" cy="63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6000" b="1">
                  <a:solidFill>
                    <a:srgbClr val="EA304F"/>
                  </a:solidFill>
                  <a:effectLst>
                    <a:outerShdw blurRad="38100" dist="38100" dir="2700000" algn="tl">
                      <a:srgbClr val="000000"/>
                    </a:outerShdw>
                  </a:effectLst>
                  <a:latin typeface="Arial" charset="0"/>
                </a:rPr>
                <a:t>4</a:t>
              </a:r>
              <a:r>
                <a:rPr lang="en-US" sz="4800" b="1">
                  <a:solidFill>
                    <a:srgbClr val="EA304F"/>
                  </a:solidFill>
                  <a:effectLst>
                    <a:outerShdw blurRad="38100" dist="38100" dir="2700000" algn="tl">
                      <a:srgbClr val="000000"/>
                    </a:outerShdw>
                  </a:effectLst>
                  <a:latin typeface="Arial" charset="0"/>
                </a:rPr>
                <a:t> </a:t>
              </a:r>
              <a:r>
                <a:rPr lang="en-US" sz="4800" b="1">
                  <a:solidFill>
                    <a:srgbClr val="FFA27C"/>
                  </a:solidFill>
                  <a:effectLst>
                    <a:outerShdw blurRad="38100" dist="38100" dir="2700000" algn="tl">
                      <a:srgbClr val="000000"/>
                    </a:outerShdw>
                  </a:effectLst>
                  <a:latin typeface="Arial" charset="0"/>
                </a:rPr>
                <a:t> </a:t>
              </a:r>
              <a:r>
                <a:rPr lang="en-US" sz="4800" b="1">
                  <a:solidFill>
                    <a:srgbClr val="EDF636"/>
                  </a:solidFill>
                  <a:effectLst>
                    <a:outerShdw blurRad="38100" dist="38100" dir="2700000" algn="tl">
                      <a:srgbClr val="000000"/>
                    </a:outerShdw>
                  </a:effectLst>
                  <a:latin typeface="Arial" charset="0"/>
                </a:rPr>
                <a:t>=  ORANG</a:t>
              </a:r>
              <a:endParaRPr lang="en-US" sz="4800" b="1">
                <a:solidFill>
                  <a:srgbClr val="FFA27C"/>
                </a:solidFill>
                <a:effectLst>
                  <a:outerShdw blurRad="38100" dist="38100" dir="2700000" algn="tl">
                    <a:srgbClr val="000000"/>
                  </a:outerShdw>
                </a:effectLst>
                <a:latin typeface="Arial" charset="0"/>
              </a:endParaRPr>
            </a:p>
          </p:txBody>
        </p:sp>
        <p:sp>
          <p:nvSpPr>
            <p:cNvPr id="213010" name="AutoShape 18"/>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grpSp>
      <p:grpSp>
        <p:nvGrpSpPr>
          <p:cNvPr id="497676" name="Group 19"/>
          <p:cNvGrpSpPr>
            <a:grpSpLocks/>
          </p:cNvGrpSpPr>
          <p:nvPr/>
        </p:nvGrpSpPr>
        <p:grpSpPr bwMode="auto">
          <a:xfrm>
            <a:off x="2159000" y="1484313"/>
            <a:ext cx="5138738" cy="923925"/>
            <a:chOff x="1360" y="935"/>
            <a:chExt cx="3237" cy="582"/>
          </a:xfrm>
        </p:grpSpPr>
        <p:sp>
          <p:nvSpPr>
            <p:cNvPr id="213012" name="Text Box 20"/>
            <p:cNvSpPr txBox="1">
              <a:spLocks noChangeArrowheads="1"/>
            </p:cNvSpPr>
            <p:nvPr/>
          </p:nvSpPr>
          <p:spPr bwMode="auto">
            <a:xfrm>
              <a:off x="1922" y="935"/>
              <a:ext cx="2675"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5400" b="1" dirty="0">
                  <a:solidFill>
                    <a:srgbClr val="EDF636"/>
                  </a:solidFill>
                  <a:effectLst>
                    <a:outerShdw blurRad="38100" dist="38100" dir="2700000" algn="tl">
                      <a:srgbClr val="000000"/>
                    </a:outerShdw>
                  </a:effectLst>
                  <a:latin typeface="Arial" charset="0"/>
                </a:rPr>
                <a:t>C</a:t>
              </a:r>
              <a:r>
                <a:rPr lang="en-US" sz="4800" b="1" dirty="0">
                  <a:solidFill>
                    <a:srgbClr val="EDF636"/>
                  </a:solidFill>
                  <a:effectLst>
                    <a:outerShdw blurRad="38100" dist="38100" dir="2700000" algn="tl">
                      <a:srgbClr val="000000"/>
                    </a:outerShdw>
                  </a:effectLst>
                  <a:latin typeface="Arial" charset="0"/>
                </a:rPr>
                <a:t> =  CIPTAAN</a:t>
              </a:r>
              <a:endParaRPr lang="en-US" sz="4800" b="1" dirty="0">
                <a:solidFill>
                  <a:srgbClr val="FFA27C"/>
                </a:solidFill>
                <a:effectLst>
                  <a:outerShdw blurRad="38100" dist="38100" dir="2700000" algn="tl">
                    <a:srgbClr val="000000"/>
                  </a:outerShdw>
                </a:effectLst>
                <a:latin typeface="Arial" charset="0"/>
              </a:endParaRPr>
            </a:p>
          </p:txBody>
        </p:sp>
        <p:sp>
          <p:nvSpPr>
            <p:cNvPr id="213013" name="AutoShape 21"/>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grpSp>
      <p:sp>
        <p:nvSpPr>
          <p:cNvPr id="213014" name="Oval 22"/>
          <p:cNvSpPr>
            <a:spLocks noChangeArrowheads="1"/>
          </p:cNvSpPr>
          <p:nvPr/>
        </p:nvSpPr>
        <p:spPr bwMode="auto">
          <a:xfrm>
            <a:off x="1760538" y="3175000"/>
            <a:ext cx="7383462" cy="1108075"/>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213015" name="Rectangle 23"/>
          <p:cNvSpPr>
            <a:spLocks noGrp="1" noChangeArrowheads="1"/>
          </p:cNvSpPr>
          <p:nvPr>
            <p:ph type="title"/>
          </p:nvPr>
        </p:nvSpPr>
        <p:spPr bwMode="auto">
          <a:xfrm>
            <a:off x="1843088" y="428625"/>
            <a:ext cx="69723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defRPr/>
            </a:pPr>
            <a:r>
              <a:rPr lang="en-US" dirty="0">
                <a:solidFill>
                  <a:srgbClr val="FAFD00"/>
                </a:solidFill>
                <a:latin typeface="Times" charset="0"/>
                <a:ea typeface="ＭＳ Ｐゴシック" charset="0"/>
                <a:cs typeface="ＭＳ Ｐゴシック" charset="0"/>
              </a:rPr>
              <a:t>5 Kata </a:t>
            </a:r>
            <a:r>
              <a:rPr lang="en-US" dirty="0" err="1">
                <a:solidFill>
                  <a:srgbClr val="FAFD00"/>
                </a:solidFill>
                <a:latin typeface="Times" charset="0"/>
                <a:ea typeface="ＭＳ Ｐゴシック" charset="0"/>
                <a:cs typeface="ＭＳ Ｐゴシック" charset="0"/>
              </a:rPr>
              <a:t>Kunci</a:t>
            </a:r>
            <a:r>
              <a:rPr lang="en-US" dirty="0">
                <a:solidFill>
                  <a:srgbClr val="FAFD00"/>
                </a:solidFill>
                <a:latin typeface="Times" charset="0"/>
                <a:ea typeface="ＭＳ Ｐゴシック" charset="0"/>
                <a:cs typeface="ＭＳ Ｐゴシック" charset="0"/>
              </a:rPr>
              <a:t> </a:t>
            </a:r>
            <a:r>
              <a:rPr lang="en-US" dirty="0" err="1">
                <a:solidFill>
                  <a:srgbClr val="FAFD00"/>
                </a:solidFill>
                <a:latin typeface="Times" charset="0"/>
                <a:ea typeface="ＭＳ Ｐゴシック" charset="0"/>
                <a:cs typeface="ＭＳ Ｐゴシック" charset="0"/>
              </a:rPr>
              <a:t>atau</a:t>
            </a:r>
            <a:r>
              <a:rPr lang="en-US" dirty="0">
                <a:solidFill>
                  <a:srgbClr val="FAFD00"/>
                </a:solidFill>
                <a:latin typeface="Times" charset="0"/>
                <a:ea typeface="ＭＳ Ｐゴシック" charset="0"/>
                <a:cs typeface="ＭＳ Ｐゴシック" charset="0"/>
              </a:rPr>
              <a:t> </a:t>
            </a:r>
            <a:r>
              <a:rPr lang="en-US" dirty="0" err="1">
                <a:solidFill>
                  <a:srgbClr val="FAFD00"/>
                </a:solidFill>
                <a:latin typeface="Times" charset="0"/>
                <a:ea typeface="ＭＳ Ｐゴシック" charset="0"/>
                <a:cs typeface="ＭＳ Ｐゴシック" charset="0"/>
              </a:rPr>
              <a:t>Ungkapan</a:t>
            </a:r>
            <a:r>
              <a:rPr lang="en-US" dirty="0">
                <a:solidFill>
                  <a:srgbClr val="FAFD00"/>
                </a:solidFill>
                <a:latin typeface="Times" charset="0"/>
                <a:ea typeface="ＭＳ Ｐゴシック" charset="0"/>
                <a:cs typeface="ＭＳ Ｐゴシック" charset="0"/>
              </a:rPr>
              <a:t>:</a:t>
            </a:r>
          </a:p>
        </p:txBody>
      </p:sp>
      <p:sp>
        <p:nvSpPr>
          <p:cNvPr id="497679" name="Text Box 24"/>
          <p:cNvSpPr txBox="1">
            <a:spLocks noChangeArrowheads="1"/>
          </p:cNvSpPr>
          <p:nvPr/>
        </p:nvSpPr>
        <p:spPr bwMode="auto">
          <a:xfrm>
            <a:off x="6897688" y="6270625"/>
            <a:ext cx="19542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Buku Panduan hlm. 8-14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213014"/>
                                        </p:tgtEl>
                                        <p:attrNameLst>
                                          <p:attrName>style.visibility</p:attrName>
                                        </p:attrNameLst>
                                      </p:cBhvr>
                                      <p:to>
                                        <p:strVal val="visible"/>
                                      </p:to>
                                    </p:set>
                                    <p:animEffect transition="in" filter="dissolve">
                                      <p:cBhvr>
                                        <p:cTn id="7" dur="500"/>
                                        <p:tgtEl>
                                          <p:spTgt spid="213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0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7" name="Group 26"/>
          <p:cNvGrpSpPr>
            <a:grpSpLocks/>
          </p:cNvGrpSpPr>
          <p:nvPr/>
        </p:nvGrpSpPr>
        <p:grpSpPr bwMode="auto">
          <a:xfrm rot="5858594">
            <a:off x="3548856" y="2234407"/>
            <a:ext cx="2227263" cy="2559050"/>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grpSp>
      <p:sp>
        <p:nvSpPr>
          <p:cNvPr id="361477" name="Rectangle 5"/>
          <p:cNvSpPr>
            <a:spLocks noGrp="1" noChangeArrowheads="1"/>
          </p:cNvSpPr>
          <p:nvPr>
            <p:ph type="title"/>
          </p:nvPr>
        </p:nvSpPr>
        <p:spPr>
          <a:xfrm>
            <a:off x="-71438" y="5943600"/>
            <a:ext cx="9251951" cy="990600"/>
          </a:xfrm>
          <a:solidFill>
            <a:schemeClr val="bg1">
              <a:lumMod val="75000"/>
            </a:schemeClr>
          </a:solidFill>
        </p:spPr>
        <p:txBody>
          <a:bodyPr/>
          <a:lstStyle/>
          <a:p>
            <a:pPr eaLnBrk="1" hangingPunct="1">
              <a:defRPr/>
            </a:pPr>
            <a:r>
              <a:rPr lang="en-US" sz="4000" b="1" dirty="0">
                <a:cs typeface="+mj-cs"/>
              </a:rPr>
              <a:t>ICS now </a:t>
            </a:r>
            <a:r>
              <a:rPr lang="en-US" sz="4000" b="1">
                <a:cs typeface="+mj-cs"/>
              </a:rPr>
              <a:t>has 480 </a:t>
            </a:r>
            <a:r>
              <a:rPr lang="en-US" sz="4000" b="1" dirty="0">
                <a:cs typeface="+mj-cs"/>
              </a:rPr>
              <a:t>students!</a:t>
            </a: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grpSp>
      <p:sp>
        <p:nvSpPr>
          <p:cNvPr id="361485" name="Text Box 13"/>
          <p:cNvSpPr txBox="1">
            <a:spLocks noChangeArrowheads="1"/>
          </p:cNvSpPr>
          <p:nvPr/>
        </p:nvSpPr>
        <p:spPr bwMode="auto">
          <a:xfrm>
            <a:off x="3635375" y="275907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JAPAN</a:t>
            </a:r>
          </a:p>
        </p:txBody>
      </p:sp>
      <p:sp>
        <p:nvSpPr>
          <p:cNvPr id="361489" name="Text Box 17"/>
          <p:cNvSpPr txBox="1">
            <a:spLocks noChangeArrowheads="1"/>
          </p:cNvSpPr>
          <p:nvPr/>
        </p:nvSpPr>
        <p:spPr bwMode="auto">
          <a:xfrm>
            <a:off x="5829300" y="2990850"/>
            <a:ext cx="1446213"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USA</a:t>
            </a:r>
          </a:p>
        </p:txBody>
      </p:sp>
      <p:sp>
        <p:nvSpPr>
          <p:cNvPr id="361491" name="Text Box 19"/>
          <p:cNvSpPr txBox="1">
            <a:spLocks noChangeArrowheads="1"/>
          </p:cNvSpPr>
          <p:nvPr/>
        </p:nvSpPr>
        <p:spPr bwMode="auto">
          <a:xfrm>
            <a:off x="1638300" y="339248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INDIA</a:t>
            </a:r>
          </a:p>
        </p:txBody>
      </p:sp>
      <p:sp>
        <p:nvSpPr>
          <p:cNvPr id="361493" name="Text Box 21"/>
          <p:cNvSpPr txBox="1">
            <a:spLocks noChangeArrowheads="1"/>
          </p:cNvSpPr>
          <p:nvPr/>
        </p:nvSpPr>
        <p:spPr bwMode="auto">
          <a:xfrm>
            <a:off x="3267075" y="237172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KOREA</a:t>
            </a: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361500" name="Text Box 28"/>
          <p:cNvSpPr txBox="1">
            <a:spLocks noChangeArrowheads="1"/>
          </p:cNvSpPr>
          <p:nvPr/>
        </p:nvSpPr>
        <p:spPr bwMode="auto">
          <a:xfrm>
            <a:off x="2651125" y="4025900"/>
            <a:ext cx="1676400" cy="366713"/>
          </a:xfrm>
          <a:prstGeom prst="rect">
            <a:avLst/>
          </a:prstGeom>
          <a:solidFill>
            <a:schemeClr val="accent5">
              <a:lumMod val="25000"/>
            </a:schemeClr>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1800" b="1" dirty="0">
                <a:solidFill>
                  <a:srgbClr val="FFFFFF"/>
                </a:solidFill>
              </a:rPr>
              <a:t>ICS</a:t>
            </a:r>
          </a:p>
        </p:txBody>
      </p:sp>
      <p:sp>
        <p:nvSpPr>
          <p:cNvPr id="361496" name="Text Box 24"/>
          <p:cNvSpPr txBox="1">
            <a:spLocks noChangeArrowheads="1"/>
          </p:cNvSpPr>
          <p:nvPr/>
        </p:nvSpPr>
        <p:spPr bwMode="auto">
          <a:xfrm>
            <a:off x="3140075" y="3209925"/>
            <a:ext cx="14478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THAILAND</a:t>
            </a:r>
          </a:p>
        </p:txBody>
      </p:sp>
      <p:sp>
        <p:nvSpPr>
          <p:cNvPr id="23" name="Text Box 17"/>
          <p:cNvSpPr txBox="1">
            <a:spLocks noChangeArrowheads="1"/>
          </p:cNvSpPr>
          <p:nvPr/>
        </p:nvSpPr>
        <p:spPr bwMode="auto">
          <a:xfrm>
            <a:off x="2682875" y="441007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INDONESIA</a:t>
            </a:r>
          </a:p>
        </p:txBody>
      </p:sp>
      <p:sp>
        <p:nvSpPr>
          <p:cNvPr id="21" name="Text Box 13"/>
          <p:cNvSpPr txBox="1">
            <a:spLocks noChangeArrowheads="1"/>
          </p:cNvSpPr>
          <p:nvPr/>
        </p:nvSpPr>
        <p:spPr bwMode="auto">
          <a:xfrm>
            <a:off x="444500" y="2576513"/>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SWITZERLAND</a:t>
            </a:r>
          </a:p>
        </p:txBody>
      </p:sp>
      <p:sp>
        <p:nvSpPr>
          <p:cNvPr id="22" name="Text Box 13"/>
          <p:cNvSpPr txBox="1">
            <a:spLocks noChangeArrowheads="1"/>
          </p:cNvSpPr>
          <p:nvPr/>
        </p:nvSpPr>
        <p:spPr bwMode="auto">
          <a:xfrm>
            <a:off x="363538" y="2058988"/>
            <a:ext cx="985837"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UK</a:t>
            </a:r>
          </a:p>
        </p:txBody>
      </p:sp>
      <p:sp>
        <p:nvSpPr>
          <p:cNvPr id="24" name="Text Box 17"/>
          <p:cNvSpPr txBox="1">
            <a:spLocks noChangeArrowheads="1"/>
          </p:cNvSpPr>
          <p:nvPr/>
        </p:nvSpPr>
        <p:spPr bwMode="auto">
          <a:xfrm>
            <a:off x="3082925" y="477678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AUSTRALIAN</a:t>
            </a:r>
          </a:p>
        </p:txBody>
      </p:sp>
      <p:sp>
        <p:nvSpPr>
          <p:cNvPr id="26" name="Text Box 17"/>
          <p:cNvSpPr txBox="1">
            <a:spLocks noChangeArrowheads="1"/>
          </p:cNvSpPr>
          <p:nvPr/>
        </p:nvSpPr>
        <p:spPr bwMode="auto">
          <a:xfrm>
            <a:off x="6196013" y="3581400"/>
            <a:ext cx="1446212"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MEXICO</a:t>
            </a:r>
          </a:p>
        </p:txBody>
      </p:sp>
      <p:sp>
        <p:nvSpPr>
          <p:cNvPr id="33" name="Text Box 17"/>
          <p:cNvSpPr txBox="1">
            <a:spLocks noChangeArrowheads="1"/>
          </p:cNvSpPr>
          <p:nvPr/>
        </p:nvSpPr>
        <p:spPr bwMode="auto">
          <a:xfrm>
            <a:off x="6732588" y="4135438"/>
            <a:ext cx="14478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VENUZELA</a:t>
            </a:r>
          </a:p>
        </p:txBody>
      </p:sp>
      <p:sp>
        <p:nvSpPr>
          <p:cNvPr id="34" name="Text Box 17"/>
          <p:cNvSpPr txBox="1">
            <a:spLocks noChangeArrowheads="1"/>
          </p:cNvSpPr>
          <p:nvPr/>
        </p:nvSpPr>
        <p:spPr bwMode="auto">
          <a:xfrm>
            <a:off x="627063" y="4776788"/>
            <a:ext cx="1446212" cy="6461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SOUTH AFRICA</a:t>
            </a:r>
          </a:p>
        </p:txBody>
      </p:sp>
      <p:sp>
        <p:nvSpPr>
          <p:cNvPr id="35" name="Text Box 19"/>
          <p:cNvSpPr txBox="1">
            <a:spLocks noChangeArrowheads="1"/>
          </p:cNvSpPr>
          <p:nvPr/>
        </p:nvSpPr>
        <p:spPr bwMode="auto">
          <a:xfrm>
            <a:off x="444500" y="2990850"/>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ITALY</a:t>
            </a:r>
          </a:p>
        </p:txBody>
      </p:sp>
      <p:sp>
        <p:nvSpPr>
          <p:cNvPr id="36" name="Text Box 17"/>
          <p:cNvSpPr txBox="1">
            <a:spLocks noChangeArrowheads="1"/>
          </p:cNvSpPr>
          <p:nvPr/>
        </p:nvSpPr>
        <p:spPr bwMode="auto">
          <a:xfrm>
            <a:off x="7121525" y="4605338"/>
            <a:ext cx="14478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BRAZIL</a:t>
            </a:r>
          </a:p>
        </p:txBody>
      </p:sp>
      <p:pic>
        <p:nvPicPr>
          <p:cNvPr id="5" name="Picture 4"/>
          <p:cNvPicPr>
            <a:picLocks noChangeAspect="1"/>
          </p:cNvPicPr>
          <p:nvPr/>
        </p:nvPicPr>
        <p:blipFill>
          <a:blip r:embed="rId4"/>
          <a:stretch>
            <a:fillRect/>
          </a:stretch>
        </p:blipFill>
        <p:spPr>
          <a:xfrm>
            <a:off x="338955" y="23515"/>
            <a:ext cx="1800226"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8" y="2054176"/>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SWEDEN</a:t>
            </a:r>
          </a:p>
        </p:txBody>
      </p:sp>
      <p:pic>
        <p:nvPicPr>
          <p:cNvPr id="7" name="Picture 6"/>
          <p:cNvPicPr>
            <a:picLocks noChangeAspect="1"/>
          </p:cNvPicPr>
          <p:nvPr/>
        </p:nvPicPr>
        <p:blipFill>
          <a:blip r:embed="rId5"/>
          <a:stretch>
            <a:fillRect/>
          </a:stretch>
        </p:blipFill>
        <p:spPr>
          <a:xfrm>
            <a:off x="5811589" y="23515"/>
            <a:ext cx="2936875" cy="1954212"/>
          </a:xfrm>
          <a:prstGeom prst="rect">
            <a:avLst/>
          </a:prstGeom>
          <a:ln w="76200" cmpd="sng">
            <a:solidFill>
              <a:schemeClr val="bg1">
                <a:lumMod val="75000"/>
              </a:schemeClr>
            </a:solidFill>
          </a:ln>
        </p:spPr>
      </p:pic>
      <p:pic>
        <p:nvPicPr>
          <p:cNvPr id="4" name="Picture 3"/>
          <p:cNvPicPr>
            <a:picLocks noChangeAspect="1"/>
          </p:cNvPicPr>
          <p:nvPr/>
        </p:nvPicPr>
        <p:blipFill>
          <a:blip r:embed="rId6"/>
          <a:stretch>
            <a:fillRect/>
          </a:stretch>
        </p:blipFill>
        <p:spPr>
          <a:xfrm>
            <a:off x="2211189" y="23515"/>
            <a:ext cx="3528392" cy="1922446"/>
          </a:xfrm>
          <a:prstGeom prst="rect">
            <a:avLst/>
          </a:prstGeom>
          <a:ln w="57150" cmpd="sng">
            <a:solidFill>
              <a:srgbClr val="000090"/>
            </a:solidFill>
          </a:ln>
        </p:spPr>
      </p:pic>
    </p:spTree>
    <p:extLst>
      <p:ext uri="{BB962C8B-B14F-4D97-AF65-F5344CB8AC3E}">
        <p14:creationId xmlns:p14="http://schemas.microsoft.com/office/powerpoint/2010/main" val="18470764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Freeform 3"/>
          <p:cNvSpPr>
            <a:spLocks/>
          </p:cNvSpPr>
          <p:nvPr/>
        </p:nvSpPr>
        <p:spPr bwMode="auto">
          <a:xfrm>
            <a:off x="4648200" y="1066800"/>
            <a:ext cx="1373188" cy="801688"/>
          </a:xfrm>
          <a:custGeom>
            <a:avLst/>
            <a:gdLst>
              <a:gd name="T0" fmla="*/ 840 w 865"/>
              <a:gd name="T1" fmla="*/ 0 h 505"/>
              <a:gd name="T2" fmla="*/ 828 w 865"/>
              <a:gd name="T3" fmla="*/ 48 h 505"/>
              <a:gd name="T4" fmla="*/ 792 w 865"/>
              <a:gd name="T5" fmla="*/ 84 h 505"/>
              <a:gd name="T6" fmla="*/ 756 w 865"/>
              <a:gd name="T7" fmla="*/ 120 h 505"/>
              <a:gd name="T8" fmla="*/ 696 w 865"/>
              <a:gd name="T9" fmla="*/ 156 h 505"/>
              <a:gd name="T10" fmla="*/ 660 w 865"/>
              <a:gd name="T11" fmla="*/ 192 h 505"/>
              <a:gd name="T12" fmla="*/ 612 w 865"/>
              <a:gd name="T13" fmla="*/ 216 h 505"/>
              <a:gd name="T14" fmla="*/ 552 w 865"/>
              <a:gd name="T15" fmla="*/ 228 h 505"/>
              <a:gd name="T16" fmla="*/ 504 w 865"/>
              <a:gd name="T17" fmla="*/ 240 h 505"/>
              <a:gd name="T18" fmla="*/ 456 w 865"/>
              <a:gd name="T19" fmla="*/ 276 h 505"/>
              <a:gd name="T20" fmla="*/ 432 w 865"/>
              <a:gd name="T21" fmla="*/ 312 h 505"/>
              <a:gd name="T22" fmla="*/ 408 w 865"/>
              <a:gd name="T23" fmla="*/ 348 h 505"/>
              <a:gd name="T24" fmla="*/ 360 w 865"/>
              <a:gd name="T25" fmla="*/ 372 h 505"/>
              <a:gd name="T26" fmla="*/ 312 w 865"/>
              <a:gd name="T27" fmla="*/ 384 h 505"/>
              <a:gd name="T28" fmla="*/ 264 w 865"/>
              <a:gd name="T29" fmla="*/ 384 h 505"/>
              <a:gd name="T30" fmla="*/ 216 w 865"/>
              <a:gd name="T31" fmla="*/ 384 h 505"/>
              <a:gd name="T32" fmla="*/ 168 w 865"/>
              <a:gd name="T33" fmla="*/ 396 h 505"/>
              <a:gd name="T34" fmla="*/ 108 w 865"/>
              <a:gd name="T35" fmla="*/ 396 h 505"/>
              <a:gd name="T36" fmla="*/ 48 w 865"/>
              <a:gd name="T37" fmla="*/ 408 h 505"/>
              <a:gd name="T38" fmla="*/ 12 w 865"/>
              <a:gd name="T39" fmla="*/ 444 h 505"/>
              <a:gd name="T40" fmla="*/ 12 w 865"/>
              <a:gd name="T41" fmla="*/ 492 h 505"/>
              <a:gd name="T42" fmla="*/ 60 w 865"/>
              <a:gd name="T43" fmla="*/ 504 h 505"/>
              <a:gd name="T44" fmla="*/ 108 w 865"/>
              <a:gd name="T45" fmla="*/ 504 h 505"/>
              <a:gd name="T46" fmla="*/ 168 w 865"/>
              <a:gd name="T47" fmla="*/ 504 h 505"/>
              <a:gd name="T48" fmla="*/ 228 w 865"/>
              <a:gd name="T49" fmla="*/ 504 h 505"/>
              <a:gd name="T50" fmla="*/ 276 w 865"/>
              <a:gd name="T51" fmla="*/ 504 h 505"/>
              <a:gd name="T52" fmla="*/ 336 w 865"/>
              <a:gd name="T53" fmla="*/ 480 h 505"/>
              <a:gd name="T54" fmla="*/ 396 w 865"/>
              <a:gd name="T55" fmla="*/ 456 h 505"/>
              <a:gd name="T56" fmla="*/ 456 w 865"/>
              <a:gd name="T57" fmla="*/ 432 h 505"/>
              <a:gd name="T58" fmla="*/ 504 w 865"/>
              <a:gd name="T59" fmla="*/ 408 h 505"/>
              <a:gd name="T60" fmla="*/ 540 w 865"/>
              <a:gd name="T61" fmla="*/ 348 h 505"/>
              <a:gd name="T62" fmla="*/ 588 w 865"/>
              <a:gd name="T63" fmla="*/ 300 h 505"/>
              <a:gd name="T64" fmla="*/ 624 w 865"/>
              <a:gd name="T65" fmla="*/ 240 h 505"/>
              <a:gd name="T66" fmla="*/ 660 w 865"/>
              <a:gd name="T67" fmla="*/ 204 h 505"/>
              <a:gd name="T68" fmla="*/ 720 w 865"/>
              <a:gd name="T69" fmla="*/ 180 h 505"/>
              <a:gd name="T70" fmla="*/ 780 w 865"/>
              <a:gd name="T71" fmla="*/ 180 h 505"/>
              <a:gd name="T72" fmla="*/ 840 w 865"/>
              <a:gd name="T73" fmla="*/ 168 h 505"/>
              <a:gd name="T74" fmla="*/ 852 w 865"/>
              <a:gd name="T75" fmla="*/ 120 h 505"/>
              <a:gd name="T76" fmla="*/ 852 w 865"/>
              <a:gd name="T77" fmla="*/ 72 h 505"/>
              <a:gd name="T78" fmla="*/ 840 w 865"/>
              <a:gd name="T79" fmla="*/ 2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0964" name="Freeform 4"/>
          <p:cNvSpPr>
            <a:spLocks/>
          </p:cNvSpPr>
          <p:nvPr/>
        </p:nvSpPr>
        <p:spPr bwMode="auto">
          <a:xfrm>
            <a:off x="3276600" y="533400"/>
            <a:ext cx="1773238" cy="515938"/>
          </a:xfrm>
          <a:custGeom>
            <a:avLst/>
            <a:gdLst>
              <a:gd name="T0" fmla="*/ 1080 w 1117"/>
              <a:gd name="T1" fmla="*/ 276 h 325"/>
              <a:gd name="T2" fmla="*/ 1032 w 1117"/>
              <a:gd name="T3" fmla="*/ 264 h 325"/>
              <a:gd name="T4" fmla="*/ 984 w 1117"/>
              <a:gd name="T5" fmla="*/ 240 h 325"/>
              <a:gd name="T6" fmla="*/ 936 w 1117"/>
              <a:gd name="T7" fmla="*/ 204 h 325"/>
              <a:gd name="T8" fmla="*/ 888 w 1117"/>
              <a:gd name="T9" fmla="*/ 204 h 325"/>
              <a:gd name="T10" fmla="*/ 840 w 1117"/>
              <a:gd name="T11" fmla="*/ 204 h 325"/>
              <a:gd name="T12" fmla="*/ 792 w 1117"/>
              <a:gd name="T13" fmla="*/ 192 h 325"/>
              <a:gd name="T14" fmla="*/ 744 w 1117"/>
              <a:gd name="T15" fmla="*/ 192 h 325"/>
              <a:gd name="T16" fmla="*/ 648 w 1117"/>
              <a:gd name="T17" fmla="*/ 192 h 325"/>
              <a:gd name="T18" fmla="*/ 588 w 1117"/>
              <a:gd name="T19" fmla="*/ 156 h 325"/>
              <a:gd name="T20" fmla="*/ 540 w 1117"/>
              <a:gd name="T21" fmla="*/ 120 h 325"/>
              <a:gd name="T22" fmla="*/ 492 w 1117"/>
              <a:gd name="T23" fmla="*/ 96 h 325"/>
              <a:gd name="T24" fmla="*/ 444 w 1117"/>
              <a:gd name="T25" fmla="*/ 72 h 325"/>
              <a:gd name="T26" fmla="*/ 396 w 1117"/>
              <a:gd name="T27" fmla="*/ 60 h 325"/>
              <a:gd name="T28" fmla="*/ 360 w 1117"/>
              <a:gd name="T29" fmla="*/ 24 h 325"/>
              <a:gd name="T30" fmla="*/ 312 w 1117"/>
              <a:gd name="T31" fmla="*/ 24 h 325"/>
              <a:gd name="T32" fmla="*/ 264 w 1117"/>
              <a:gd name="T33" fmla="*/ 12 h 325"/>
              <a:gd name="T34" fmla="*/ 216 w 1117"/>
              <a:gd name="T35" fmla="*/ 0 h 325"/>
              <a:gd name="T36" fmla="*/ 168 w 1117"/>
              <a:gd name="T37" fmla="*/ 0 h 325"/>
              <a:gd name="T38" fmla="*/ 120 w 1117"/>
              <a:gd name="T39" fmla="*/ 0 h 325"/>
              <a:gd name="T40" fmla="*/ 60 w 1117"/>
              <a:gd name="T41" fmla="*/ 0 h 325"/>
              <a:gd name="T42" fmla="*/ 0 w 1117"/>
              <a:gd name="T43" fmla="*/ 12 h 325"/>
              <a:gd name="T44" fmla="*/ 48 w 1117"/>
              <a:gd name="T45" fmla="*/ 60 h 325"/>
              <a:gd name="T46" fmla="*/ 96 w 1117"/>
              <a:gd name="T47" fmla="*/ 72 h 325"/>
              <a:gd name="T48" fmla="*/ 144 w 1117"/>
              <a:gd name="T49" fmla="*/ 108 h 325"/>
              <a:gd name="T50" fmla="*/ 204 w 1117"/>
              <a:gd name="T51" fmla="*/ 120 h 325"/>
              <a:gd name="T52" fmla="*/ 276 w 1117"/>
              <a:gd name="T53" fmla="*/ 144 h 325"/>
              <a:gd name="T54" fmla="*/ 336 w 1117"/>
              <a:gd name="T55" fmla="*/ 144 h 325"/>
              <a:gd name="T56" fmla="*/ 360 w 1117"/>
              <a:gd name="T57" fmla="*/ 180 h 325"/>
              <a:gd name="T58" fmla="*/ 408 w 1117"/>
              <a:gd name="T59" fmla="*/ 228 h 325"/>
              <a:gd name="T60" fmla="*/ 456 w 1117"/>
              <a:gd name="T61" fmla="*/ 240 h 325"/>
              <a:gd name="T62" fmla="*/ 516 w 1117"/>
              <a:gd name="T63" fmla="*/ 252 h 325"/>
              <a:gd name="T64" fmla="*/ 564 w 1117"/>
              <a:gd name="T65" fmla="*/ 264 h 325"/>
              <a:gd name="T66" fmla="*/ 612 w 1117"/>
              <a:gd name="T67" fmla="*/ 276 h 325"/>
              <a:gd name="T68" fmla="*/ 660 w 1117"/>
              <a:gd name="T69" fmla="*/ 276 h 325"/>
              <a:gd name="T70" fmla="*/ 708 w 1117"/>
              <a:gd name="T71" fmla="*/ 300 h 325"/>
              <a:gd name="T72" fmla="*/ 768 w 1117"/>
              <a:gd name="T73" fmla="*/ 300 h 325"/>
              <a:gd name="T74" fmla="*/ 828 w 1117"/>
              <a:gd name="T75" fmla="*/ 300 h 325"/>
              <a:gd name="T76" fmla="*/ 900 w 1117"/>
              <a:gd name="T77" fmla="*/ 300 h 325"/>
              <a:gd name="T78" fmla="*/ 948 w 1117"/>
              <a:gd name="T79" fmla="*/ 312 h 325"/>
              <a:gd name="T80" fmla="*/ 996 w 1117"/>
              <a:gd name="T81" fmla="*/ 312 h 325"/>
              <a:gd name="T82" fmla="*/ 1044 w 1117"/>
              <a:gd name="T83" fmla="*/ 300 h 325"/>
              <a:gd name="T84" fmla="*/ 1092 w 1117"/>
              <a:gd name="T85" fmla="*/ 288 h 325"/>
              <a:gd name="T86" fmla="*/ 1104 w 1117"/>
              <a:gd name="T87" fmla="*/ 28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0967" name="Freeform 7"/>
          <p:cNvSpPr>
            <a:spLocks/>
          </p:cNvSpPr>
          <p:nvPr/>
        </p:nvSpPr>
        <p:spPr bwMode="auto">
          <a:xfrm>
            <a:off x="3530600" y="2647950"/>
            <a:ext cx="1125538" cy="515938"/>
          </a:xfrm>
          <a:custGeom>
            <a:avLst/>
            <a:gdLst>
              <a:gd name="T0" fmla="*/ 48 w 709"/>
              <a:gd name="T1" fmla="*/ 12 h 325"/>
              <a:gd name="T2" fmla="*/ 96 w 709"/>
              <a:gd name="T3" fmla="*/ 12 h 325"/>
              <a:gd name="T4" fmla="*/ 144 w 709"/>
              <a:gd name="T5" fmla="*/ 12 h 325"/>
              <a:gd name="T6" fmla="*/ 192 w 709"/>
              <a:gd name="T7" fmla="*/ 12 h 325"/>
              <a:gd name="T8" fmla="*/ 240 w 709"/>
              <a:gd name="T9" fmla="*/ 36 h 325"/>
              <a:gd name="T10" fmla="*/ 288 w 709"/>
              <a:gd name="T11" fmla="*/ 36 h 325"/>
              <a:gd name="T12" fmla="*/ 336 w 709"/>
              <a:gd name="T13" fmla="*/ 48 h 325"/>
              <a:gd name="T14" fmla="*/ 384 w 709"/>
              <a:gd name="T15" fmla="*/ 60 h 325"/>
              <a:gd name="T16" fmla="*/ 432 w 709"/>
              <a:gd name="T17" fmla="*/ 84 h 325"/>
              <a:gd name="T18" fmla="*/ 480 w 709"/>
              <a:gd name="T19" fmla="*/ 84 h 325"/>
              <a:gd name="T20" fmla="*/ 540 w 709"/>
              <a:gd name="T21" fmla="*/ 108 h 325"/>
              <a:gd name="T22" fmla="*/ 600 w 709"/>
              <a:gd name="T23" fmla="*/ 120 h 325"/>
              <a:gd name="T24" fmla="*/ 648 w 709"/>
              <a:gd name="T25" fmla="*/ 132 h 325"/>
              <a:gd name="T26" fmla="*/ 696 w 709"/>
              <a:gd name="T27" fmla="*/ 168 h 325"/>
              <a:gd name="T28" fmla="*/ 708 w 709"/>
              <a:gd name="T29" fmla="*/ 216 h 325"/>
              <a:gd name="T30" fmla="*/ 696 w 709"/>
              <a:gd name="T31" fmla="*/ 264 h 325"/>
              <a:gd name="T32" fmla="*/ 672 w 709"/>
              <a:gd name="T33" fmla="*/ 312 h 325"/>
              <a:gd name="T34" fmla="*/ 624 w 709"/>
              <a:gd name="T35" fmla="*/ 324 h 325"/>
              <a:gd name="T36" fmla="*/ 564 w 709"/>
              <a:gd name="T37" fmla="*/ 312 h 325"/>
              <a:gd name="T38" fmla="*/ 504 w 709"/>
              <a:gd name="T39" fmla="*/ 300 h 325"/>
              <a:gd name="T40" fmla="*/ 456 w 709"/>
              <a:gd name="T41" fmla="*/ 300 h 325"/>
              <a:gd name="T42" fmla="*/ 408 w 709"/>
              <a:gd name="T43" fmla="*/ 288 h 325"/>
              <a:gd name="T44" fmla="*/ 360 w 709"/>
              <a:gd name="T45" fmla="*/ 276 h 325"/>
              <a:gd name="T46" fmla="*/ 312 w 709"/>
              <a:gd name="T47" fmla="*/ 264 h 325"/>
              <a:gd name="T48" fmla="*/ 264 w 709"/>
              <a:gd name="T49" fmla="*/ 264 h 325"/>
              <a:gd name="T50" fmla="*/ 216 w 709"/>
              <a:gd name="T51" fmla="*/ 252 h 325"/>
              <a:gd name="T52" fmla="*/ 168 w 709"/>
              <a:gd name="T53" fmla="*/ 240 h 325"/>
              <a:gd name="T54" fmla="*/ 120 w 709"/>
              <a:gd name="T55" fmla="*/ 240 h 325"/>
              <a:gd name="T56" fmla="*/ 72 w 709"/>
              <a:gd name="T57" fmla="*/ 216 h 325"/>
              <a:gd name="T58" fmla="*/ 36 w 709"/>
              <a:gd name="T59" fmla="*/ 180 h 325"/>
              <a:gd name="T60" fmla="*/ 12 w 709"/>
              <a:gd name="T61" fmla="*/ 144 h 325"/>
              <a:gd name="T62" fmla="*/ 0 w 709"/>
              <a:gd name="T63" fmla="*/ 96 h 325"/>
              <a:gd name="T64" fmla="*/ 36 w 709"/>
              <a:gd name="T65" fmla="*/ 60 h 325"/>
              <a:gd name="T66" fmla="*/ 72 w 709"/>
              <a:gd name="T67" fmla="*/ 24 h 325"/>
              <a:gd name="T68" fmla="*/ 108 w 709"/>
              <a:gd name="T69" fmla="*/ 12 h 325"/>
              <a:gd name="T70" fmla="*/ 60 w 709"/>
              <a:gd name="T71" fmla="*/ 12 h 325"/>
              <a:gd name="T72" fmla="*/ 12 w 709"/>
              <a:gd name="T73" fmla="*/ 12 h 325"/>
              <a:gd name="T74" fmla="*/ 0 w 709"/>
              <a:gd name="T75" fmla="*/ 60 h 325"/>
              <a:gd name="T76" fmla="*/ 48 w 709"/>
              <a:gd name="T77" fmla="*/ 72 h 325"/>
              <a:gd name="T78" fmla="*/ 96 w 709"/>
              <a:gd name="T79" fmla="*/ 60 h 325"/>
              <a:gd name="T80" fmla="*/ 132 w 709"/>
              <a:gd name="T81" fmla="*/ 2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0969" name="Rectangle 9"/>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spcBef>
                <a:spcPct val="50000"/>
              </a:spcBef>
              <a:defRPr/>
            </a:pPr>
            <a:r>
              <a:rPr lang="en-US" sz="8800">
                <a:solidFill>
                  <a:schemeClr val="tx2"/>
                </a:solidFill>
                <a:latin typeface="Times" charset="0"/>
                <a:cs typeface="+mn-cs"/>
              </a:rPr>
              <a:t>7</a:t>
            </a:r>
          </a:p>
        </p:txBody>
      </p:sp>
      <p:sp>
        <p:nvSpPr>
          <p:cNvPr id="40970" name="Line 10"/>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defRPr/>
            </a:pPr>
            <a:endParaRPr lang="en-US">
              <a:cs typeface="+mn-cs"/>
            </a:endParaRPr>
          </a:p>
        </p:txBody>
      </p:sp>
      <p:sp>
        <p:nvSpPr>
          <p:cNvPr id="40966" name="Freeform 6"/>
          <p:cNvSpPr>
            <a:spLocks/>
          </p:cNvSpPr>
          <p:nvPr/>
        </p:nvSpPr>
        <p:spPr bwMode="auto">
          <a:xfrm>
            <a:off x="3409950" y="1955800"/>
            <a:ext cx="1754188" cy="1982788"/>
          </a:xfrm>
          <a:custGeom>
            <a:avLst/>
            <a:gdLst>
              <a:gd name="T0" fmla="*/ 848 w 1105"/>
              <a:gd name="T1" fmla="*/ 1184 h 1249"/>
              <a:gd name="T2" fmla="*/ 912 w 1105"/>
              <a:gd name="T3" fmla="*/ 1184 h 1249"/>
              <a:gd name="T4" fmla="*/ 976 w 1105"/>
              <a:gd name="T5" fmla="*/ 1200 h 1249"/>
              <a:gd name="T6" fmla="*/ 1040 w 1105"/>
              <a:gd name="T7" fmla="*/ 1200 h 1249"/>
              <a:gd name="T8" fmla="*/ 1088 w 1105"/>
              <a:gd name="T9" fmla="*/ 1168 h 1249"/>
              <a:gd name="T10" fmla="*/ 1104 w 1105"/>
              <a:gd name="T11" fmla="*/ 1104 h 1249"/>
              <a:gd name="T12" fmla="*/ 1104 w 1105"/>
              <a:gd name="T13" fmla="*/ 1024 h 1249"/>
              <a:gd name="T14" fmla="*/ 1104 w 1105"/>
              <a:gd name="T15" fmla="*/ 960 h 1249"/>
              <a:gd name="T16" fmla="*/ 1072 w 1105"/>
              <a:gd name="T17" fmla="*/ 896 h 1249"/>
              <a:gd name="T18" fmla="*/ 1056 w 1105"/>
              <a:gd name="T19" fmla="*/ 816 h 1249"/>
              <a:gd name="T20" fmla="*/ 1024 w 1105"/>
              <a:gd name="T21" fmla="*/ 736 h 1249"/>
              <a:gd name="T22" fmla="*/ 992 w 1105"/>
              <a:gd name="T23" fmla="*/ 672 h 1249"/>
              <a:gd name="T24" fmla="*/ 944 w 1105"/>
              <a:gd name="T25" fmla="*/ 592 h 1249"/>
              <a:gd name="T26" fmla="*/ 880 w 1105"/>
              <a:gd name="T27" fmla="*/ 528 h 1249"/>
              <a:gd name="T28" fmla="*/ 832 w 1105"/>
              <a:gd name="T29" fmla="*/ 496 h 1249"/>
              <a:gd name="T30" fmla="*/ 784 w 1105"/>
              <a:gd name="T31" fmla="*/ 432 h 1249"/>
              <a:gd name="T32" fmla="*/ 720 w 1105"/>
              <a:gd name="T33" fmla="*/ 416 h 1249"/>
              <a:gd name="T34" fmla="*/ 656 w 1105"/>
              <a:gd name="T35" fmla="*/ 400 h 1249"/>
              <a:gd name="T36" fmla="*/ 592 w 1105"/>
              <a:gd name="T37" fmla="*/ 416 h 1249"/>
              <a:gd name="T38" fmla="*/ 592 w 1105"/>
              <a:gd name="T39" fmla="*/ 400 h 1249"/>
              <a:gd name="T40" fmla="*/ 656 w 1105"/>
              <a:gd name="T41" fmla="*/ 400 h 1249"/>
              <a:gd name="T42" fmla="*/ 720 w 1105"/>
              <a:gd name="T43" fmla="*/ 384 h 1249"/>
              <a:gd name="T44" fmla="*/ 704 w 1105"/>
              <a:gd name="T45" fmla="*/ 320 h 1249"/>
              <a:gd name="T46" fmla="*/ 640 w 1105"/>
              <a:gd name="T47" fmla="*/ 288 h 1249"/>
              <a:gd name="T48" fmla="*/ 576 w 1105"/>
              <a:gd name="T49" fmla="*/ 256 h 1249"/>
              <a:gd name="T50" fmla="*/ 528 w 1105"/>
              <a:gd name="T51" fmla="*/ 208 h 1249"/>
              <a:gd name="T52" fmla="*/ 464 w 1105"/>
              <a:gd name="T53" fmla="*/ 160 h 1249"/>
              <a:gd name="T54" fmla="*/ 400 w 1105"/>
              <a:gd name="T55" fmla="*/ 144 h 1249"/>
              <a:gd name="T56" fmla="*/ 320 w 1105"/>
              <a:gd name="T57" fmla="*/ 112 h 1249"/>
              <a:gd name="T58" fmla="*/ 256 w 1105"/>
              <a:gd name="T59" fmla="*/ 80 h 1249"/>
              <a:gd name="T60" fmla="*/ 192 w 1105"/>
              <a:gd name="T61" fmla="*/ 48 h 1249"/>
              <a:gd name="T62" fmla="*/ 128 w 1105"/>
              <a:gd name="T63" fmla="*/ 16 h 1249"/>
              <a:gd name="T64" fmla="*/ 64 w 1105"/>
              <a:gd name="T65" fmla="*/ 0 h 1249"/>
              <a:gd name="T66" fmla="*/ 48 w 1105"/>
              <a:gd name="T67" fmla="*/ 64 h 1249"/>
              <a:gd name="T68" fmla="*/ 0 w 1105"/>
              <a:gd name="T69" fmla="*/ 112 h 1249"/>
              <a:gd name="T70" fmla="*/ 16 w 1105"/>
              <a:gd name="T71" fmla="*/ 176 h 1249"/>
              <a:gd name="T72" fmla="*/ 48 w 1105"/>
              <a:gd name="T73" fmla="*/ 224 h 1249"/>
              <a:gd name="T74" fmla="*/ 96 w 1105"/>
              <a:gd name="T75" fmla="*/ 272 h 1249"/>
              <a:gd name="T76" fmla="*/ 144 w 1105"/>
              <a:gd name="T77" fmla="*/ 320 h 1249"/>
              <a:gd name="T78" fmla="*/ 208 w 1105"/>
              <a:gd name="T79" fmla="*/ 352 h 1249"/>
              <a:gd name="T80" fmla="*/ 272 w 1105"/>
              <a:gd name="T81" fmla="*/ 368 h 1249"/>
              <a:gd name="T82" fmla="*/ 336 w 1105"/>
              <a:gd name="T83" fmla="*/ 400 h 1249"/>
              <a:gd name="T84" fmla="*/ 384 w 1105"/>
              <a:gd name="T85" fmla="*/ 432 h 1249"/>
              <a:gd name="T86" fmla="*/ 432 w 1105"/>
              <a:gd name="T87" fmla="*/ 480 h 1249"/>
              <a:gd name="T88" fmla="*/ 464 w 1105"/>
              <a:gd name="T89" fmla="*/ 528 h 1249"/>
              <a:gd name="T90" fmla="*/ 512 w 1105"/>
              <a:gd name="T91" fmla="*/ 576 h 1249"/>
              <a:gd name="T92" fmla="*/ 560 w 1105"/>
              <a:gd name="T93" fmla="*/ 624 h 1249"/>
              <a:gd name="T94" fmla="*/ 592 w 1105"/>
              <a:gd name="T95" fmla="*/ 688 h 1249"/>
              <a:gd name="T96" fmla="*/ 624 w 1105"/>
              <a:gd name="T97" fmla="*/ 752 h 1249"/>
              <a:gd name="T98" fmla="*/ 672 w 1105"/>
              <a:gd name="T99" fmla="*/ 800 h 1249"/>
              <a:gd name="T100" fmla="*/ 704 w 1105"/>
              <a:gd name="T101" fmla="*/ 864 h 1249"/>
              <a:gd name="T102" fmla="*/ 752 w 1105"/>
              <a:gd name="T103" fmla="*/ 912 h 1249"/>
              <a:gd name="T104" fmla="*/ 800 w 1105"/>
              <a:gd name="T105" fmla="*/ 976 h 1249"/>
              <a:gd name="T106" fmla="*/ 816 w 1105"/>
              <a:gd name="T107" fmla="*/ 1040 h 1249"/>
              <a:gd name="T108" fmla="*/ 832 w 1105"/>
              <a:gd name="T109" fmla="*/ 1120 h 1249"/>
              <a:gd name="T110" fmla="*/ 832 w 1105"/>
              <a:gd name="T111" fmla="*/ 1184 h 1249"/>
              <a:gd name="T112" fmla="*/ 832 w 1105"/>
              <a:gd name="T113" fmla="*/ 1248 h 1249"/>
              <a:gd name="T114" fmla="*/ 816 w 1105"/>
              <a:gd name="T115" fmla="*/ 1216 h 1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0979" name="Freeform 19"/>
          <p:cNvSpPr>
            <a:spLocks/>
          </p:cNvSpPr>
          <p:nvPr/>
        </p:nvSpPr>
        <p:spPr bwMode="auto">
          <a:xfrm>
            <a:off x="4808538" y="990600"/>
            <a:ext cx="2709862" cy="2684463"/>
          </a:xfrm>
          <a:custGeom>
            <a:avLst/>
            <a:gdLst>
              <a:gd name="T0" fmla="*/ 59 w 1707"/>
              <a:gd name="T1" fmla="*/ 8 h 1691"/>
              <a:gd name="T2" fmla="*/ 67 w 1707"/>
              <a:gd name="T3" fmla="*/ 120 h 1691"/>
              <a:gd name="T4" fmla="*/ 75 w 1707"/>
              <a:gd name="T5" fmla="*/ 144 h 1691"/>
              <a:gd name="T6" fmla="*/ 179 w 1707"/>
              <a:gd name="T7" fmla="*/ 160 h 1691"/>
              <a:gd name="T8" fmla="*/ 331 w 1707"/>
              <a:gd name="T9" fmla="*/ 200 h 1691"/>
              <a:gd name="T10" fmla="*/ 451 w 1707"/>
              <a:gd name="T11" fmla="*/ 216 h 1691"/>
              <a:gd name="T12" fmla="*/ 691 w 1707"/>
              <a:gd name="T13" fmla="*/ 288 h 1691"/>
              <a:gd name="T14" fmla="*/ 739 w 1707"/>
              <a:gd name="T15" fmla="*/ 304 h 1691"/>
              <a:gd name="T16" fmla="*/ 979 w 1707"/>
              <a:gd name="T17" fmla="*/ 464 h 1691"/>
              <a:gd name="T18" fmla="*/ 1075 w 1707"/>
              <a:gd name="T19" fmla="*/ 528 h 1691"/>
              <a:gd name="T20" fmla="*/ 1115 w 1707"/>
              <a:gd name="T21" fmla="*/ 560 h 1691"/>
              <a:gd name="T22" fmla="*/ 1131 w 1707"/>
              <a:gd name="T23" fmla="*/ 584 h 1691"/>
              <a:gd name="T24" fmla="*/ 1155 w 1707"/>
              <a:gd name="T25" fmla="*/ 600 h 1691"/>
              <a:gd name="T26" fmla="*/ 1219 w 1707"/>
              <a:gd name="T27" fmla="*/ 664 h 1691"/>
              <a:gd name="T28" fmla="*/ 1307 w 1707"/>
              <a:gd name="T29" fmla="*/ 808 h 1691"/>
              <a:gd name="T30" fmla="*/ 1419 w 1707"/>
              <a:gd name="T31" fmla="*/ 976 h 1691"/>
              <a:gd name="T32" fmla="*/ 1451 w 1707"/>
              <a:gd name="T33" fmla="*/ 1024 h 1691"/>
              <a:gd name="T34" fmla="*/ 1483 w 1707"/>
              <a:gd name="T35" fmla="*/ 1120 h 1691"/>
              <a:gd name="T36" fmla="*/ 1523 w 1707"/>
              <a:gd name="T37" fmla="*/ 1192 h 1691"/>
              <a:gd name="T38" fmla="*/ 1563 w 1707"/>
              <a:gd name="T39" fmla="*/ 1368 h 1691"/>
              <a:gd name="T40" fmla="*/ 1579 w 1707"/>
              <a:gd name="T41" fmla="*/ 1584 h 1691"/>
              <a:gd name="T42" fmla="*/ 1595 w 1707"/>
              <a:gd name="T43" fmla="*/ 1664 h 1691"/>
              <a:gd name="T44" fmla="*/ 1659 w 1707"/>
              <a:gd name="T45" fmla="*/ 1688 h 1691"/>
              <a:gd name="T46" fmla="*/ 1707 w 1707"/>
              <a:gd name="T47" fmla="*/ 1632 h 1691"/>
              <a:gd name="T48" fmla="*/ 1635 w 1707"/>
              <a:gd name="T49" fmla="*/ 1224 h 1691"/>
              <a:gd name="T50" fmla="*/ 1539 w 1707"/>
              <a:gd name="T51" fmla="*/ 984 h 1691"/>
              <a:gd name="T52" fmla="*/ 1515 w 1707"/>
              <a:gd name="T53" fmla="*/ 912 h 1691"/>
              <a:gd name="T54" fmla="*/ 1435 w 1707"/>
              <a:gd name="T55" fmla="*/ 768 h 1691"/>
              <a:gd name="T56" fmla="*/ 1339 w 1707"/>
              <a:gd name="T57" fmla="*/ 624 h 1691"/>
              <a:gd name="T58" fmla="*/ 1315 w 1707"/>
              <a:gd name="T59" fmla="*/ 600 h 1691"/>
              <a:gd name="T60" fmla="*/ 1299 w 1707"/>
              <a:gd name="T61" fmla="*/ 576 h 1691"/>
              <a:gd name="T62" fmla="*/ 1379 w 1707"/>
              <a:gd name="T63" fmla="*/ 624 h 1691"/>
              <a:gd name="T64" fmla="*/ 1411 w 1707"/>
              <a:gd name="T65" fmla="*/ 648 h 1691"/>
              <a:gd name="T66" fmla="*/ 1363 w 1707"/>
              <a:gd name="T67" fmla="*/ 632 h 1691"/>
              <a:gd name="T68" fmla="*/ 1339 w 1707"/>
              <a:gd name="T69" fmla="*/ 624 h 1691"/>
              <a:gd name="T70" fmla="*/ 1291 w 1707"/>
              <a:gd name="T71" fmla="*/ 584 h 1691"/>
              <a:gd name="T72" fmla="*/ 1275 w 1707"/>
              <a:gd name="T73" fmla="*/ 528 h 1691"/>
              <a:gd name="T74" fmla="*/ 1179 w 1707"/>
              <a:gd name="T75" fmla="*/ 456 h 1691"/>
              <a:gd name="T76" fmla="*/ 923 w 1707"/>
              <a:gd name="T77" fmla="*/ 264 h 1691"/>
              <a:gd name="T78" fmla="*/ 683 w 1707"/>
              <a:gd name="T79" fmla="*/ 128 h 1691"/>
              <a:gd name="T80" fmla="*/ 539 w 1707"/>
              <a:gd name="T81" fmla="*/ 80 h 1691"/>
              <a:gd name="T82" fmla="*/ 515 w 1707"/>
              <a:gd name="T83" fmla="*/ 64 h 1691"/>
              <a:gd name="T84" fmla="*/ 363 w 1707"/>
              <a:gd name="T85" fmla="*/ 40 h 1691"/>
              <a:gd name="T86" fmla="*/ 171 w 1707"/>
              <a:gd name="T87" fmla="*/ 0 h 1691"/>
              <a:gd name="T88" fmla="*/ 59 w 1707"/>
              <a:gd name="T89" fmla="*/ 8 h 1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ffectLst/>
          <a:extLst>
            <a:ext uri="{91240B29-F687-4f45-9708-019B960494DF}">
              <a14:hiddenLine xmlns:a14="http://schemas.microsoft.com/office/drawing/2010/main" xmlns="" w="12700" cap="flat" cmpd="sng">
                <a:solidFill>
                  <a:schemeClr val="bg2"/>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40982" name="Freeform 22"/>
          <p:cNvSpPr>
            <a:spLocks/>
          </p:cNvSpPr>
          <p:nvPr/>
        </p:nvSpPr>
        <p:spPr bwMode="auto">
          <a:xfrm>
            <a:off x="7131050" y="2638425"/>
            <a:ext cx="1103313" cy="1035050"/>
          </a:xfrm>
          <a:custGeom>
            <a:avLst/>
            <a:gdLst>
              <a:gd name="T0" fmla="*/ 112 w 695"/>
              <a:gd name="T1" fmla="*/ 111 h 652"/>
              <a:gd name="T2" fmla="*/ 89 w 695"/>
              <a:gd name="T3" fmla="*/ 181 h 652"/>
              <a:gd name="T4" fmla="*/ 73 w 695"/>
              <a:gd name="T5" fmla="*/ 228 h 652"/>
              <a:gd name="T6" fmla="*/ 26 w 695"/>
              <a:gd name="T7" fmla="*/ 260 h 652"/>
              <a:gd name="T8" fmla="*/ 41 w 695"/>
              <a:gd name="T9" fmla="*/ 432 h 652"/>
              <a:gd name="T10" fmla="*/ 34 w 695"/>
              <a:gd name="T11" fmla="*/ 464 h 652"/>
              <a:gd name="T12" fmla="*/ 18 w 695"/>
              <a:gd name="T13" fmla="*/ 511 h 652"/>
              <a:gd name="T14" fmla="*/ 96 w 695"/>
              <a:gd name="T15" fmla="*/ 628 h 652"/>
              <a:gd name="T16" fmla="*/ 143 w 695"/>
              <a:gd name="T17" fmla="*/ 644 h 652"/>
              <a:gd name="T18" fmla="*/ 167 w 695"/>
              <a:gd name="T19" fmla="*/ 652 h 652"/>
              <a:gd name="T20" fmla="*/ 410 w 695"/>
              <a:gd name="T21" fmla="*/ 613 h 652"/>
              <a:gd name="T22" fmla="*/ 426 w 695"/>
              <a:gd name="T23" fmla="*/ 589 h 652"/>
              <a:gd name="T24" fmla="*/ 457 w 695"/>
              <a:gd name="T25" fmla="*/ 558 h 652"/>
              <a:gd name="T26" fmla="*/ 465 w 695"/>
              <a:gd name="T27" fmla="*/ 534 h 652"/>
              <a:gd name="T28" fmla="*/ 512 w 695"/>
              <a:gd name="T29" fmla="*/ 503 h 652"/>
              <a:gd name="T30" fmla="*/ 559 w 695"/>
              <a:gd name="T31" fmla="*/ 487 h 652"/>
              <a:gd name="T32" fmla="*/ 583 w 695"/>
              <a:gd name="T33" fmla="*/ 479 h 652"/>
              <a:gd name="T34" fmla="*/ 645 w 695"/>
              <a:gd name="T35" fmla="*/ 432 h 652"/>
              <a:gd name="T36" fmla="*/ 614 w 695"/>
              <a:gd name="T37" fmla="*/ 291 h 652"/>
              <a:gd name="T38" fmla="*/ 496 w 695"/>
              <a:gd name="T39" fmla="*/ 268 h 652"/>
              <a:gd name="T40" fmla="*/ 449 w 695"/>
              <a:gd name="T41" fmla="*/ 150 h 652"/>
              <a:gd name="T42" fmla="*/ 426 w 695"/>
              <a:gd name="T43" fmla="*/ 142 h 652"/>
              <a:gd name="T44" fmla="*/ 379 w 695"/>
              <a:gd name="T45" fmla="*/ 111 h 652"/>
              <a:gd name="T46" fmla="*/ 379 w 695"/>
              <a:gd name="T47" fmla="*/ 111 h 652"/>
              <a:gd name="T48" fmla="*/ 324 w 695"/>
              <a:gd name="T49" fmla="*/ 64 h 652"/>
              <a:gd name="T50" fmla="*/ 269 w 695"/>
              <a:gd name="T51" fmla="*/ 1 h 652"/>
              <a:gd name="T52" fmla="*/ 151 w 695"/>
              <a:gd name="T53" fmla="*/ 9 h 652"/>
              <a:gd name="T54" fmla="*/ 120 w 695"/>
              <a:gd name="T55" fmla="*/ 119 h 652"/>
              <a:gd name="T56" fmla="*/ 104 w 695"/>
              <a:gd name="T57" fmla="*/ 142 h 652"/>
              <a:gd name="T58" fmla="*/ 112 w 695"/>
              <a:gd name="T59" fmla="*/ 111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ffectLst/>
          <a:extLst>
            <a:ext uri="{91240B29-F687-4f45-9708-019B960494DF}">
              <a14:hiddenLine xmlns:a14="http://schemas.microsoft.com/office/drawing/2010/main" xmlns=""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40968" name="Rectangle 8"/>
          <p:cNvSpPr>
            <a:spLocks noChangeArrowheads="1"/>
          </p:cNvSpPr>
          <p:nvPr/>
        </p:nvSpPr>
        <p:spPr bwMode="auto">
          <a:xfrm>
            <a:off x="1731963" y="314325"/>
            <a:ext cx="1631950" cy="2490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defRPr/>
            </a:pPr>
            <a:r>
              <a:rPr lang="en-US" sz="15600">
                <a:solidFill>
                  <a:srgbClr val="51DC00"/>
                </a:solidFill>
                <a:effectLst>
                  <a:outerShdw blurRad="34925" dist="63500" dir="2700000" algn="tl" rotWithShape="0">
                    <a:srgbClr val="000000">
                      <a:alpha val="85000"/>
                    </a:srgbClr>
                  </a:outerShdw>
                </a:effectLst>
                <a:cs typeface="+mn-cs"/>
              </a:rPr>
              <a:t>K</a:t>
            </a:r>
          </a:p>
        </p:txBody>
      </p:sp>
      <p:sp>
        <p:nvSpPr>
          <p:cNvPr id="40986" name="Text Box 26"/>
          <p:cNvSpPr txBox="1">
            <a:spLocks noChangeArrowheads="1"/>
          </p:cNvSpPr>
          <p:nvPr/>
        </p:nvSpPr>
        <p:spPr bwMode="auto">
          <a:xfrm>
            <a:off x="8753475" y="66675"/>
            <a:ext cx="1841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defRPr/>
            </a:pPr>
            <a:endParaRPr lang="en-US">
              <a:latin typeface="Comic Sans MS" charset="0"/>
              <a:cs typeface="+mn-cs"/>
            </a:endParaRPr>
          </a:p>
        </p:txBody>
      </p:sp>
      <p:sp>
        <p:nvSpPr>
          <p:cNvPr id="40988" name="Text Box 28"/>
          <p:cNvSpPr txBox="1">
            <a:spLocks noChangeArrowheads="1"/>
          </p:cNvSpPr>
          <p:nvPr/>
        </p:nvSpPr>
        <p:spPr bwMode="auto">
          <a:xfrm>
            <a:off x="8797925" y="6184900"/>
            <a:ext cx="2540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defRPr/>
            </a:pPr>
            <a:r>
              <a:rPr lang="en-US">
                <a:solidFill>
                  <a:srgbClr val="FFFFFF"/>
                </a:solidFill>
                <a:cs typeface="+mn-cs"/>
              </a:rPr>
              <a:t> </a:t>
            </a:r>
          </a:p>
        </p:txBody>
      </p:sp>
      <p:sp>
        <p:nvSpPr>
          <p:cNvPr id="40989" name="Text Box 2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defRPr/>
            </a:pPr>
            <a:endParaRPr lang="en-US" sz="1400" b="1">
              <a:solidFill>
                <a:srgbClr val="FFFFFF"/>
              </a:solidFill>
              <a:cs typeface="+mn-cs"/>
            </a:endParaRPr>
          </a:p>
        </p:txBody>
      </p:sp>
      <p:sp>
        <p:nvSpPr>
          <p:cNvPr id="40990" name="Text Box 30"/>
          <p:cNvSpPr txBox="1">
            <a:spLocks noChangeArrowheads="1"/>
          </p:cNvSpPr>
          <p:nvPr/>
        </p:nvSpPr>
        <p:spPr bwMode="auto">
          <a:xfrm>
            <a:off x="8086725" y="6534150"/>
            <a:ext cx="323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defRPr/>
            </a:pPr>
            <a:r>
              <a:rPr lang="en-US" sz="1000" b="1">
                <a:solidFill>
                  <a:srgbClr val="FFFFFF"/>
                </a:solidFill>
                <a:cs typeface="+mn-cs"/>
              </a:rPr>
              <a:t>53</a:t>
            </a:r>
          </a:p>
        </p:txBody>
      </p:sp>
      <p:sp>
        <p:nvSpPr>
          <p:cNvPr id="40991" name="Text Box 31"/>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defRPr/>
            </a:pPr>
            <a:r>
              <a:rPr lang="en-US">
                <a:solidFill>
                  <a:srgbClr val="FFFFFF"/>
                </a:solidFill>
                <a:cs typeface="+mn-cs"/>
              </a:rPr>
              <a:t>2</a:t>
            </a:r>
          </a:p>
        </p:txBody>
      </p:sp>
      <p:sp>
        <p:nvSpPr>
          <p:cNvPr id="40994" name="Text Box 34"/>
          <p:cNvSpPr txBox="1">
            <a:spLocks noChangeArrowheads="1"/>
          </p:cNvSpPr>
          <p:nvPr/>
        </p:nvSpPr>
        <p:spPr bwMode="auto">
          <a:xfrm>
            <a:off x="6897688" y="6270625"/>
            <a:ext cx="1952625"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defRPr/>
            </a:pPr>
            <a:r>
              <a:rPr lang="en-US" sz="1200" b="1">
                <a:cs typeface="+mn-cs"/>
              </a:rPr>
              <a:t>Buku Panduan hlm. 8-14</a:t>
            </a:r>
          </a:p>
        </p:txBody>
      </p:sp>
      <p:pic>
        <p:nvPicPr>
          <p:cNvPr id="40997" name="Picture 37" descr="Kaka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9025" y="2717800"/>
            <a:ext cx="6954838" cy="379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8" name="Rectangle 38"/>
          <p:cNvSpPr>
            <a:spLocks noChangeArrowheads="1"/>
          </p:cNvSpPr>
          <p:nvPr/>
        </p:nvSpPr>
        <p:spPr bwMode="auto">
          <a:xfrm>
            <a:off x="4479925" y="307975"/>
            <a:ext cx="1631950" cy="2490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defRPr/>
            </a:pPr>
            <a:r>
              <a:rPr lang="en-US" sz="15600" dirty="0">
                <a:solidFill>
                  <a:srgbClr val="51DC00"/>
                </a:solidFill>
                <a:effectLst>
                  <a:outerShdw blurRad="34925" dist="63500" dir="2700000" algn="tl" rotWithShape="0">
                    <a:srgbClr val="000000">
                      <a:alpha val="85000"/>
                    </a:srgbClr>
                  </a:outerShdw>
                </a:effectLst>
                <a:cs typeface="+mn-cs"/>
              </a:rPr>
              <a:t>K</a:t>
            </a:r>
          </a:p>
        </p:txBody>
      </p:sp>
      <p:sp>
        <p:nvSpPr>
          <p:cNvPr id="40999" name="Rectangle 39"/>
          <p:cNvSpPr>
            <a:spLocks noChangeArrowheads="1"/>
          </p:cNvSpPr>
          <p:nvPr/>
        </p:nvSpPr>
        <p:spPr bwMode="auto">
          <a:xfrm>
            <a:off x="3203575" y="307975"/>
            <a:ext cx="1606550" cy="2490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defRPr/>
            </a:pPr>
            <a:r>
              <a:rPr lang="en-US" sz="15600" dirty="0">
                <a:solidFill>
                  <a:srgbClr val="51DC00"/>
                </a:solidFill>
                <a:effectLst>
                  <a:outerShdw blurRad="34925" dist="63500" dir="2700000" algn="tl" rotWithShape="0">
                    <a:srgbClr val="000000">
                      <a:alpha val="85000"/>
                    </a:srgbClr>
                  </a:outerShdw>
                </a:effectLst>
                <a:cs typeface="+mn-cs"/>
              </a:rPr>
              <a:t>A</a:t>
            </a:r>
          </a:p>
        </p:txBody>
      </p:sp>
      <p:sp>
        <p:nvSpPr>
          <p:cNvPr id="41000" name="Rectangle 40"/>
          <p:cNvSpPr>
            <a:spLocks noChangeArrowheads="1"/>
          </p:cNvSpPr>
          <p:nvPr/>
        </p:nvSpPr>
        <p:spPr bwMode="auto">
          <a:xfrm>
            <a:off x="5953125" y="301625"/>
            <a:ext cx="1606550" cy="2490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defRPr/>
            </a:pPr>
            <a:r>
              <a:rPr lang="en-US" sz="15600" dirty="0">
                <a:solidFill>
                  <a:srgbClr val="51DC00"/>
                </a:solidFill>
                <a:effectLst>
                  <a:outerShdw blurRad="34925" dist="63500" dir="2700000" algn="tl" rotWithShape="0">
                    <a:srgbClr val="000000">
                      <a:alpha val="85000"/>
                    </a:srgbClr>
                  </a:outerShdw>
                </a:effectLst>
                <a:cs typeface="+mn-cs"/>
              </a:rPr>
              <a:t>A</a:t>
            </a:r>
          </a:p>
        </p:txBody>
      </p:sp>
      <p:sp>
        <p:nvSpPr>
          <p:cNvPr id="41001" name="Rectangle 41"/>
          <p:cNvSpPr>
            <a:spLocks noChangeArrowheads="1"/>
          </p:cNvSpPr>
          <p:nvPr/>
        </p:nvSpPr>
        <p:spPr bwMode="auto">
          <a:xfrm>
            <a:off x="7232650" y="304800"/>
            <a:ext cx="1220788" cy="2490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a:defRPr/>
            </a:pPr>
            <a:r>
              <a:rPr lang="en-US" sz="15600" dirty="0">
                <a:solidFill>
                  <a:srgbClr val="51DC00"/>
                </a:solidFill>
                <a:effectLst>
                  <a:outerShdw blurRad="34925" dist="63500" dir="2700000" algn="tl" rotWithShape="0">
                    <a:srgbClr val="000000">
                      <a:alpha val="85000"/>
                    </a:srgbClr>
                  </a:outerShdw>
                </a:effectLst>
                <a:cs typeface="+mn-cs"/>
              </a:rPr>
              <a:t>P</a:t>
            </a:r>
          </a:p>
        </p:txBody>
      </p:sp>
      <p:sp>
        <p:nvSpPr>
          <p:cNvPr id="2" name="Title 1"/>
          <p:cNvSpPr>
            <a:spLocks noGrp="1"/>
          </p:cNvSpPr>
          <p:nvPr>
            <p:ph type="ctrTitle"/>
          </p:nvPr>
        </p:nvSpPr>
        <p:spPr>
          <a:xfrm>
            <a:off x="9144000" y="1860550"/>
            <a:ext cx="2605088" cy="1854200"/>
          </a:xfrm>
        </p:spPr>
        <p:txBody>
          <a:bodyPr/>
          <a:lstStyle/>
          <a:p>
            <a:pPr>
              <a:defRPr/>
            </a:pPr>
            <a:r>
              <a:rPr lang="en-US" dirty="0"/>
              <a:t>KAKAP</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0997"/>
                                        </p:tgtEl>
                                        <p:attrNameLst>
                                          <p:attrName>style.visibility</p:attrName>
                                        </p:attrNameLst>
                                      </p:cBhvr>
                                      <p:to>
                                        <p:strVal val="visible"/>
                                      </p:to>
                                    </p:set>
                                    <p:anim calcmode="lin" valueType="num">
                                      <p:cBhvr additive="base">
                                        <p:cTn id="7" dur="3000" fill="hold"/>
                                        <p:tgtEl>
                                          <p:spTgt spid="40997"/>
                                        </p:tgtEl>
                                        <p:attrNameLst>
                                          <p:attrName>ppt_x</p:attrName>
                                        </p:attrNameLst>
                                      </p:cBhvr>
                                      <p:tavLst>
                                        <p:tav tm="0">
                                          <p:val>
                                            <p:strVal val="0-#ppt_w/2"/>
                                          </p:val>
                                        </p:tav>
                                        <p:tav tm="100000">
                                          <p:val>
                                            <p:strVal val="#ppt_x"/>
                                          </p:val>
                                        </p:tav>
                                      </p:tavLst>
                                    </p:anim>
                                    <p:anim calcmode="lin" valueType="num">
                                      <p:cBhvr additive="base">
                                        <p:cTn id="8" dur="3000" fill="hold"/>
                                        <p:tgtEl>
                                          <p:spTgt spid="4099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40968"/>
                                        </p:tgtEl>
                                        <p:attrNameLst>
                                          <p:attrName>style.visibility</p:attrName>
                                        </p:attrNameLst>
                                      </p:cBhvr>
                                      <p:to>
                                        <p:strVal val="visible"/>
                                      </p:to>
                                    </p:set>
                                    <p:anim calcmode="lin" valueType="num">
                                      <p:cBhvr>
                                        <p:cTn id="13" dur="500" fill="hold"/>
                                        <p:tgtEl>
                                          <p:spTgt spid="40968"/>
                                        </p:tgtEl>
                                        <p:attrNameLst>
                                          <p:attrName>ppt_w</p:attrName>
                                        </p:attrNameLst>
                                      </p:cBhvr>
                                      <p:tavLst>
                                        <p:tav tm="0">
                                          <p:val>
                                            <p:fltVal val="0"/>
                                          </p:val>
                                        </p:tav>
                                        <p:tav tm="100000">
                                          <p:val>
                                            <p:strVal val="#ppt_w"/>
                                          </p:val>
                                        </p:tav>
                                      </p:tavLst>
                                    </p:anim>
                                    <p:anim calcmode="lin" valueType="num">
                                      <p:cBhvr>
                                        <p:cTn id="14" dur="500" fill="hold"/>
                                        <p:tgtEl>
                                          <p:spTgt spid="40968"/>
                                        </p:tgtEl>
                                        <p:attrNameLst>
                                          <p:attrName>ppt_h</p:attrName>
                                        </p:attrNameLst>
                                      </p:cBhvr>
                                      <p:tavLst>
                                        <p:tav tm="0">
                                          <p:val>
                                            <p:fltVal val="0"/>
                                          </p:val>
                                        </p:tav>
                                        <p:tav tm="100000">
                                          <p:val>
                                            <p:strVal val="#ppt_h"/>
                                          </p:val>
                                        </p:tav>
                                      </p:tavLst>
                                    </p:anim>
                                    <p:anim calcmode="lin" valueType="num">
                                      <p:cBhvr>
                                        <p:cTn id="15" dur="500" fill="hold"/>
                                        <p:tgtEl>
                                          <p:spTgt spid="40968"/>
                                        </p:tgtEl>
                                        <p:attrNameLst>
                                          <p:attrName>ppt_x</p:attrName>
                                        </p:attrNameLst>
                                      </p:cBhvr>
                                      <p:tavLst>
                                        <p:tav tm="0">
                                          <p:val>
                                            <p:fltVal val="0.5"/>
                                          </p:val>
                                        </p:tav>
                                        <p:tav tm="100000">
                                          <p:val>
                                            <p:strVal val="#ppt_x"/>
                                          </p:val>
                                        </p:tav>
                                      </p:tavLst>
                                    </p:anim>
                                    <p:anim calcmode="lin" valueType="num">
                                      <p:cBhvr>
                                        <p:cTn id="16" dur="500" fill="hold"/>
                                        <p:tgtEl>
                                          <p:spTgt spid="40968"/>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0"/>
                                  </p:stCondLst>
                                  <p:childTnLst>
                                    <p:set>
                                      <p:cBhvr>
                                        <p:cTn id="18" dur="1" fill="hold">
                                          <p:stCondLst>
                                            <p:cond delay="0"/>
                                          </p:stCondLst>
                                        </p:cTn>
                                        <p:tgtEl>
                                          <p:spTgt spid="40998"/>
                                        </p:tgtEl>
                                        <p:attrNameLst>
                                          <p:attrName>style.visibility</p:attrName>
                                        </p:attrNameLst>
                                      </p:cBhvr>
                                      <p:to>
                                        <p:strVal val="visible"/>
                                      </p:to>
                                    </p:set>
                                    <p:anim calcmode="lin" valueType="num">
                                      <p:cBhvr>
                                        <p:cTn id="19" dur="500" fill="hold"/>
                                        <p:tgtEl>
                                          <p:spTgt spid="40998"/>
                                        </p:tgtEl>
                                        <p:attrNameLst>
                                          <p:attrName>ppt_w</p:attrName>
                                        </p:attrNameLst>
                                      </p:cBhvr>
                                      <p:tavLst>
                                        <p:tav tm="0">
                                          <p:val>
                                            <p:fltVal val="0"/>
                                          </p:val>
                                        </p:tav>
                                        <p:tav tm="100000">
                                          <p:val>
                                            <p:strVal val="#ppt_w"/>
                                          </p:val>
                                        </p:tav>
                                      </p:tavLst>
                                    </p:anim>
                                    <p:anim calcmode="lin" valueType="num">
                                      <p:cBhvr>
                                        <p:cTn id="20" dur="500" fill="hold"/>
                                        <p:tgtEl>
                                          <p:spTgt spid="40998"/>
                                        </p:tgtEl>
                                        <p:attrNameLst>
                                          <p:attrName>ppt_h</p:attrName>
                                        </p:attrNameLst>
                                      </p:cBhvr>
                                      <p:tavLst>
                                        <p:tav tm="0">
                                          <p:val>
                                            <p:fltVal val="0"/>
                                          </p:val>
                                        </p:tav>
                                        <p:tav tm="100000">
                                          <p:val>
                                            <p:strVal val="#ppt_h"/>
                                          </p:val>
                                        </p:tav>
                                      </p:tavLst>
                                    </p:anim>
                                    <p:anim calcmode="lin" valueType="num">
                                      <p:cBhvr>
                                        <p:cTn id="21" dur="500" fill="hold"/>
                                        <p:tgtEl>
                                          <p:spTgt spid="40998"/>
                                        </p:tgtEl>
                                        <p:attrNameLst>
                                          <p:attrName>ppt_x</p:attrName>
                                        </p:attrNameLst>
                                      </p:cBhvr>
                                      <p:tavLst>
                                        <p:tav tm="0">
                                          <p:val>
                                            <p:fltVal val="0.5"/>
                                          </p:val>
                                        </p:tav>
                                        <p:tav tm="100000">
                                          <p:val>
                                            <p:strVal val="#ppt_x"/>
                                          </p:val>
                                        </p:tav>
                                      </p:tavLst>
                                    </p:anim>
                                    <p:anim calcmode="lin" valueType="num">
                                      <p:cBhvr>
                                        <p:cTn id="22" dur="500" fill="hold"/>
                                        <p:tgtEl>
                                          <p:spTgt spid="40998"/>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0"/>
                                  </p:stCondLst>
                                  <p:childTnLst>
                                    <p:set>
                                      <p:cBhvr>
                                        <p:cTn id="24" dur="1" fill="hold">
                                          <p:stCondLst>
                                            <p:cond delay="0"/>
                                          </p:stCondLst>
                                        </p:cTn>
                                        <p:tgtEl>
                                          <p:spTgt spid="40999"/>
                                        </p:tgtEl>
                                        <p:attrNameLst>
                                          <p:attrName>style.visibility</p:attrName>
                                        </p:attrNameLst>
                                      </p:cBhvr>
                                      <p:to>
                                        <p:strVal val="visible"/>
                                      </p:to>
                                    </p:set>
                                    <p:anim calcmode="lin" valueType="num">
                                      <p:cBhvr>
                                        <p:cTn id="25" dur="500" fill="hold"/>
                                        <p:tgtEl>
                                          <p:spTgt spid="40999"/>
                                        </p:tgtEl>
                                        <p:attrNameLst>
                                          <p:attrName>ppt_w</p:attrName>
                                        </p:attrNameLst>
                                      </p:cBhvr>
                                      <p:tavLst>
                                        <p:tav tm="0">
                                          <p:val>
                                            <p:fltVal val="0"/>
                                          </p:val>
                                        </p:tav>
                                        <p:tav tm="100000">
                                          <p:val>
                                            <p:strVal val="#ppt_w"/>
                                          </p:val>
                                        </p:tav>
                                      </p:tavLst>
                                    </p:anim>
                                    <p:anim calcmode="lin" valueType="num">
                                      <p:cBhvr>
                                        <p:cTn id="26" dur="500" fill="hold"/>
                                        <p:tgtEl>
                                          <p:spTgt spid="40999"/>
                                        </p:tgtEl>
                                        <p:attrNameLst>
                                          <p:attrName>ppt_h</p:attrName>
                                        </p:attrNameLst>
                                      </p:cBhvr>
                                      <p:tavLst>
                                        <p:tav tm="0">
                                          <p:val>
                                            <p:fltVal val="0"/>
                                          </p:val>
                                        </p:tav>
                                        <p:tav tm="100000">
                                          <p:val>
                                            <p:strVal val="#ppt_h"/>
                                          </p:val>
                                        </p:tav>
                                      </p:tavLst>
                                    </p:anim>
                                    <p:anim calcmode="lin" valueType="num">
                                      <p:cBhvr>
                                        <p:cTn id="27" dur="500" fill="hold"/>
                                        <p:tgtEl>
                                          <p:spTgt spid="40999"/>
                                        </p:tgtEl>
                                        <p:attrNameLst>
                                          <p:attrName>ppt_x</p:attrName>
                                        </p:attrNameLst>
                                      </p:cBhvr>
                                      <p:tavLst>
                                        <p:tav tm="0">
                                          <p:val>
                                            <p:fltVal val="0.5"/>
                                          </p:val>
                                        </p:tav>
                                        <p:tav tm="100000">
                                          <p:val>
                                            <p:strVal val="#ppt_x"/>
                                          </p:val>
                                        </p:tav>
                                      </p:tavLst>
                                    </p:anim>
                                    <p:anim calcmode="lin" valueType="num">
                                      <p:cBhvr>
                                        <p:cTn id="28" dur="500" fill="hold"/>
                                        <p:tgtEl>
                                          <p:spTgt spid="40999"/>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0"/>
                                  </p:stCondLst>
                                  <p:iterate type="lt">
                                    <p:tmPct val="0"/>
                                  </p:iterate>
                                  <p:childTnLst>
                                    <p:set>
                                      <p:cBhvr>
                                        <p:cTn id="30" dur="1" fill="hold">
                                          <p:stCondLst>
                                            <p:cond delay="0"/>
                                          </p:stCondLst>
                                        </p:cTn>
                                        <p:tgtEl>
                                          <p:spTgt spid="41000"/>
                                        </p:tgtEl>
                                        <p:attrNameLst>
                                          <p:attrName>style.visibility</p:attrName>
                                        </p:attrNameLst>
                                      </p:cBhvr>
                                      <p:to>
                                        <p:strVal val="visible"/>
                                      </p:to>
                                    </p:set>
                                    <p:anim calcmode="lin" valueType="num">
                                      <p:cBhvr>
                                        <p:cTn id="31" dur="500" fill="hold"/>
                                        <p:tgtEl>
                                          <p:spTgt spid="41000"/>
                                        </p:tgtEl>
                                        <p:attrNameLst>
                                          <p:attrName>ppt_w</p:attrName>
                                        </p:attrNameLst>
                                      </p:cBhvr>
                                      <p:tavLst>
                                        <p:tav tm="0">
                                          <p:val>
                                            <p:fltVal val="0"/>
                                          </p:val>
                                        </p:tav>
                                        <p:tav tm="100000">
                                          <p:val>
                                            <p:strVal val="#ppt_w"/>
                                          </p:val>
                                        </p:tav>
                                      </p:tavLst>
                                    </p:anim>
                                    <p:anim calcmode="lin" valueType="num">
                                      <p:cBhvr>
                                        <p:cTn id="32" dur="500" fill="hold"/>
                                        <p:tgtEl>
                                          <p:spTgt spid="41000"/>
                                        </p:tgtEl>
                                        <p:attrNameLst>
                                          <p:attrName>ppt_h</p:attrName>
                                        </p:attrNameLst>
                                      </p:cBhvr>
                                      <p:tavLst>
                                        <p:tav tm="0">
                                          <p:val>
                                            <p:fltVal val="0"/>
                                          </p:val>
                                        </p:tav>
                                        <p:tav tm="100000">
                                          <p:val>
                                            <p:strVal val="#ppt_h"/>
                                          </p:val>
                                        </p:tav>
                                      </p:tavLst>
                                    </p:anim>
                                    <p:anim calcmode="lin" valueType="num">
                                      <p:cBhvr>
                                        <p:cTn id="33" dur="500" fill="hold"/>
                                        <p:tgtEl>
                                          <p:spTgt spid="41000"/>
                                        </p:tgtEl>
                                        <p:attrNameLst>
                                          <p:attrName>ppt_x</p:attrName>
                                        </p:attrNameLst>
                                      </p:cBhvr>
                                      <p:tavLst>
                                        <p:tav tm="0">
                                          <p:val>
                                            <p:fltVal val="0.5"/>
                                          </p:val>
                                        </p:tav>
                                        <p:tav tm="100000">
                                          <p:val>
                                            <p:strVal val="#ppt_x"/>
                                          </p:val>
                                        </p:tav>
                                      </p:tavLst>
                                    </p:anim>
                                    <p:anim calcmode="lin" valueType="num">
                                      <p:cBhvr>
                                        <p:cTn id="34" dur="500" fill="hold"/>
                                        <p:tgtEl>
                                          <p:spTgt spid="41000"/>
                                        </p:tgtEl>
                                        <p:attrNameLst>
                                          <p:attrName>ppt_y</p:attrName>
                                        </p:attrNameLst>
                                      </p:cBhvr>
                                      <p:tavLst>
                                        <p:tav tm="0">
                                          <p:val>
                                            <p:fltVal val="0.5"/>
                                          </p:val>
                                        </p:tav>
                                        <p:tav tm="100000">
                                          <p:val>
                                            <p:strVal val="#ppt_y"/>
                                          </p:val>
                                        </p:tav>
                                      </p:tavLst>
                                    </p:anim>
                                  </p:childTnLst>
                                </p:cTn>
                              </p:par>
                              <p:par>
                                <p:cTn id="35" presetID="23" presetClass="entr" presetSubtype="528" fill="hold" grpId="0" nodeType="withEffect">
                                  <p:stCondLst>
                                    <p:cond delay="0"/>
                                  </p:stCondLst>
                                  <p:childTnLst>
                                    <p:set>
                                      <p:cBhvr>
                                        <p:cTn id="36" dur="1" fill="hold">
                                          <p:stCondLst>
                                            <p:cond delay="0"/>
                                          </p:stCondLst>
                                        </p:cTn>
                                        <p:tgtEl>
                                          <p:spTgt spid="41001"/>
                                        </p:tgtEl>
                                        <p:attrNameLst>
                                          <p:attrName>style.visibility</p:attrName>
                                        </p:attrNameLst>
                                      </p:cBhvr>
                                      <p:to>
                                        <p:strVal val="visible"/>
                                      </p:to>
                                    </p:set>
                                    <p:anim calcmode="lin" valueType="num">
                                      <p:cBhvr>
                                        <p:cTn id="37" dur="500" fill="hold"/>
                                        <p:tgtEl>
                                          <p:spTgt spid="41001"/>
                                        </p:tgtEl>
                                        <p:attrNameLst>
                                          <p:attrName>ppt_w</p:attrName>
                                        </p:attrNameLst>
                                      </p:cBhvr>
                                      <p:tavLst>
                                        <p:tav tm="0">
                                          <p:val>
                                            <p:fltVal val="0"/>
                                          </p:val>
                                        </p:tav>
                                        <p:tav tm="100000">
                                          <p:val>
                                            <p:strVal val="#ppt_w"/>
                                          </p:val>
                                        </p:tav>
                                      </p:tavLst>
                                    </p:anim>
                                    <p:anim calcmode="lin" valueType="num">
                                      <p:cBhvr>
                                        <p:cTn id="38" dur="500" fill="hold"/>
                                        <p:tgtEl>
                                          <p:spTgt spid="41001"/>
                                        </p:tgtEl>
                                        <p:attrNameLst>
                                          <p:attrName>ppt_h</p:attrName>
                                        </p:attrNameLst>
                                      </p:cBhvr>
                                      <p:tavLst>
                                        <p:tav tm="0">
                                          <p:val>
                                            <p:fltVal val="0"/>
                                          </p:val>
                                        </p:tav>
                                        <p:tav tm="100000">
                                          <p:val>
                                            <p:strVal val="#ppt_h"/>
                                          </p:val>
                                        </p:tav>
                                      </p:tavLst>
                                    </p:anim>
                                    <p:anim calcmode="lin" valueType="num">
                                      <p:cBhvr>
                                        <p:cTn id="39" dur="500" fill="hold"/>
                                        <p:tgtEl>
                                          <p:spTgt spid="41001"/>
                                        </p:tgtEl>
                                        <p:attrNameLst>
                                          <p:attrName>ppt_x</p:attrName>
                                        </p:attrNameLst>
                                      </p:cBhvr>
                                      <p:tavLst>
                                        <p:tav tm="0">
                                          <p:val>
                                            <p:fltVal val="0.5"/>
                                          </p:val>
                                        </p:tav>
                                        <p:tav tm="100000">
                                          <p:val>
                                            <p:strVal val="#ppt_x"/>
                                          </p:val>
                                        </p:tav>
                                      </p:tavLst>
                                    </p:anim>
                                    <p:anim calcmode="lin" valueType="num">
                                      <p:cBhvr>
                                        <p:cTn id="40" dur="500" fill="hold"/>
                                        <p:tgtEl>
                                          <p:spTgt spid="41001"/>
                                        </p:tgtEl>
                                        <p:attrNameLst>
                                          <p:attrName>ppt_y</p:attrName>
                                        </p:attrNameLst>
                                      </p:cBhvr>
                                      <p:tavLst>
                                        <p:tav tm="0">
                                          <p:val>
                                            <p:fltVal val="0.5"/>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xit" presetSubtype="4" fill="hold" grpId="1" nodeType="clickEffect">
                                  <p:stCondLst>
                                    <p:cond delay="0"/>
                                  </p:stCondLst>
                                  <p:childTnLst>
                                    <p:anim calcmode="lin" valueType="num">
                                      <p:cBhvr additive="base">
                                        <p:cTn id="44" dur="500"/>
                                        <p:tgtEl>
                                          <p:spTgt spid="40968"/>
                                        </p:tgtEl>
                                        <p:attrNameLst>
                                          <p:attrName>ppt_x</p:attrName>
                                        </p:attrNameLst>
                                      </p:cBhvr>
                                      <p:tavLst>
                                        <p:tav tm="0">
                                          <p:val>
                                            <p:strVal val="ppt_x"/>
                                          </p:val>
                                        </p:tav>
                                        <p:tav tm="100000">
                                          <p:val>
                                            <p:strVal val="ppt_x"/>
                                          </p:val>
                                        </p:tav>
                                      </p:tavLst>
                                    </p:anim>
                                    <p:anim calcmode="lin" valueType="num">
                                      <p:cBhvr additive="base">
                                        <p:cTn id="45" dur="500"/>
                                        <p:tgtEl>
                                          <p:spTgt spid="40968"/>
                                        </p:tgtEl>
                                        <p:attrNameLst>
                                          <p:attrName>ppt_y</p:attrName>
                                        </p:attrNameLst>
                                      </p:cBhvr>
                                      <p:tavLst>
                                        <p:tav tm="0">
                                          <p:val>
                                            <p:strVal val="ppt_y"/>
                                          </p:val>
                                        </p:tav>
                                        <p:tav tm="100000">
                                          <p:val>
                                            <p:strVal val="1+ppt_h/2"/>
                                          </p:val>
                                        </p:tav>
                                      </p:tavLst>
                                    </p:anim>
                                    <p:set>
                                      <p:cBhvr>
                                        <p:cTn id="46" dur="1" fill="hold">
                                          <p:stCondLst>
                                            <p:cond delay="499"/>
                                          </p:stCondLst>
                                        </p:cTn>
                                        <p:tgtEl>
                                          <p:spTgt spid="40968"/>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38" presetClass="exit" presetSubtype="0" accel="50000" fill="hold" grpId="1" nodeType="clickEffect">
                                  <p:stCondLst>
                                    <p:cond delay="0"/>
                                  </p:stCondLst>
                                  <p:iterate type="lt">
                                    <p:tmPct val="50000"/>
                                  </p:iterate>
                                  <p:childTnLst>
                                    <p:anim calcmode="lin" valueType="num">
                                      <p:cBhvr>
                                        <p:cTn id="50" dur="1000">
                                          <p:stCondLst>
                                            <p:cond delay="0"/>
                                          </p:stCondLst>
                                        </p:cTn>
                                        <p:tgtEl>
                                          <p:spTgt spid="41000"/>
                                        </p:tgtEl>
                                        <p:attrNameLst>
                                          <p:attrName>style.rotation</p:attrName>
                                        </p:attrNameLst>
                                      </p:cBhvr>
                                      <p:tavLst>
                                        <p:tav tm="0">
                                          <p:val>
                                            <p:fltVal val="0"/>
                                          </p:val>
                                        </p:tav>
                                        <p:tav tm="100000">
                                          <p:val>
                                            <p:fltVal val="45"/>
                                          </p:val>
                                        </p:tav>
                                      </p:tavLst>
                                    </p:anim>
                                    <p:anim calcmode="lin" valueType="num">
                                      <p:cBhvr>
                                        <p:cTn id="51" dur="1000">
                                          <p:stCondLst>
                                            <p:cond delay="0"/>
                                          </p:stCondLst>
                                        </p:cTn>
                                        <p:tgtEl>
                                          <p:spTgt spid="41000"/>
                                        </p:tgtEl>
                                        <p:attrNameLst>
                                          <p:attrName>ppt_y</p:attrName>
                                        </p:attrNameLst>
                                      </p:cBhvr>
                                      <p:tavLst>
                                        <p:tav tm="0">
                                          <p:val>
                                            <p:strVal val="ppt_y"/>
                                          </p:val>
                                        </p:tav>
                                        <p:tav tm="100000">
                                          <p:val>
                                            <p:strVal val="ppt_y+1"/>
                                          </p:val>
                                        </p:tav>
                                      </p:tavLst>
                                    </p:anim>
                                    <p:set>
                                      <p:cBhvr>
                                        <p:cTn id="52" dur="1" fill="hold">
                                          <p:stCondLst>
                                            <p:cond delay="999"/>
                                          </p:stCondLst>
                                        </p:cTn>
                                        <p:tgtEl>
                                          <p:spTgt spid="41000"/>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35" presetClass="path" presetSubtype="0" accel="50000" decel="50000" fill="hold" grpId="1" nodeType="clickEffect">
                                  <p:stCondLst>
                                    <p:cond delay="0"/>
                                  </p:stCondLst>
                                  <p:childTnLst>
                                    <p:animMotion origin="layout" path="M -2.77778E-7 -1.79191E-6 L -0.16111 -1.79191E-6 " pathEditMode="relative" rAng="0" ptsTypes="AA">
                                      <p:cBhvr>
                                        <p:cTn id="56" dur="1000" fill="hold"/>
                                        <p:tgtEl>
                                          <p:spTgt spid="41001"/>
                                        </p:tgtEl>
                                        <p:attrNameLst>
                                          <p:attrName>ppt_x</p:attrName>
                                          <p:attrName>ppt_y</p:attrName>
                                        </p:attrNameLst>
                                      </p:cBhvr>
                                      <p:rCtr x="-8056" y="0"/>
                                    </p:animMotion>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2" fill="hold" nodeType="clickEffect">
                                  <p:stCondLst>
                                    <p:cond delay="0"/>
                                  </p:stCondLst>
                                  <p:childTnLst>
                                    <p:anim calcmode="lin" valueType="num">
                                      <p:cBhvr additive="base">
                                        <p:cTn id="60" dur="3000"/>
                                        <p:tgtEl>
                                          <p:spTgt spid="40997"/>
                                        </p:tgtEl>
                                        <p:attrNameLst>
                                          <p:attrName>ppt_x</p:attrName>
                                        </p:attrNameLst>
                                      </p:cBhvr>
                                      <p:tavLst>
                                        <p:tav tm="0">
                                          <p:val>
                                            <p:strVal val="ppt_x"/>
                                          </p:val>
                                        </p:tav>
                                        <p:tav tm="100000">
                                          <p:val>
                                            <p:strVal val="1+ppt_w/2"/>
                                          </p:val>
                                        </p:tav>
                                      </p:tavLst>
                                    </p:anim>
                                    <p:anim calcmode="lin" valueType="num">
                                      <p:cBhvr additive="base">
                                        <p:cTn id="61" dur="3000"/>
                                        <p:tgtEl>
                                          <p:spTgt spid="40997"/>
                                        </p:tgtEl>
                                        <p:attrNameLst>
                                          <p:attrName>ppt_y</p:attrName>
                                        </p:attrNameLst>
                                      </p:cBhvr>
                                      <p:tavLst>
                                        <p:tav tm="0">
                                          <p:val>
                                            <p:strVal val="ppt_y"/>
                                          </p:val>
                                        </p:tav>
                                        <p:tav tm="100000">
                                          <p:val>
                                            <p:strVal val="ppt_y"/>
                                          </p:val>
                                        </p:tav>
                                      </p:tavLst>
                                    </p:anim>
                                    <p:set>
                                      <p:cBhvr>
                                        <p:cTn id="62" dur="1" fill="hold">
                                          <p:stCondLst>
                                            <p:cond delay="2999"/>
                                          </p:stCondLst>
                                        </p:cTn>
                                        <p:tgtEl>
                                          <p:spTgt spid="409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autoUpdateAnimBg="0"/>
      <p:bldP spid="40968" grpId="1"/>
      <p:bldP spid="40998" grpId="0" autoUpdateAnimBg="0"/>
      <p:bldP spid="40999" grpId="0" autoUpdateAnimBg="0"/>
      <p:bldP spid="41000" grpId="0" autoUpdateAnimBg="0"/>
      <p:bldP spid="41000" grpId="1"/>
      <p:bldP spid="41001" grpId="0" autoUpdateAnimBg="0"/>
      <p:bldP spid="41001" grpId="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ctrTitle"/>
          </p:nvPr>
        </p:nvSpPr>
        <p:spPr bwMode="auto">
          <a:xfrm>
            <a:off x="412750" y="1295400"/>
            <a:ext cx="83820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en-US" dirty="0">
                <a:solidFill>
                  <a:srgbClr val="FAFD00"/>
                </a:solidFill>
                <a:latin typeface="Times" charset="0"/>
                <a:ea typeface="ＭＳ Ｐゴシック" charset="0"/>
                <a:cs typeface="ＭＳ Ｐゴシック" charset="0"/>
              </a:rPr>
              <a:t>KE</a:t>
            </a:r>
            <a:r>
              <a:rPr lang="en-US" dirty="0">
                <a:solidFill>
                  <a:srgbClr val="00FF00"/>
                </a:solidFill>
                <a:latin typeface="Times" charset="0"/>
                <a:ea typeface="ＭＳ Ｐゴシック" charset="0"/>
                <a:cs typeface="ＭＳ Ｐゴシック" charset="0"/>
              </a:rPr>
              <a:t>  3  KOMUNITAS ADALAH</a:t>
            </a:r>
            <a:r>
              <a:rPr lang="en-US" dirty="0">
                <a:solidFill>
                  <a:srgbClr val="FAFD00"/>
                </a:solidFill>
                <a:latin typeface="Times" charset="0"/>
                <a:ea typeface="ＭＳ Ｐゴシック" charset="0"/>
                <a:cs typeface="ＭＳ Ｐゴシック" charset="0"/>
              </a:rPr>
              <a:t>:</a:t>
            </a:r>
          </a:p>
        </p:txBody>
      </p:sp>
      <p:sp>
        <p:nvSpPr>
          <p:cNvPr id="217091" name="Rectangle 3"/>
          <p:cNvSpPr>
            <a:spLocks noChangeArrowheads="1"/>
          </p:cNvSpPr>
          <p:nvPr/>
        </p:nvSpPr>
        <p:spPr bwMode="auto">
          <a:xfrm>
            <a:off x="620713"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217092"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12" charset="0"/>
                <a:ea typeface="+mn-ea"/>
                <a:cs typeface="+mn-cs"/>
              </a:rPr>
              <a:t>7</a:t>
            </a:r>
          </a:p>
        </p:txBody>
      </p:sp>
      <p:sp>
        <p:nvSpPr>
          <p:cNvPr id="217093" name="Line 5"/>
          <p:cNvSpPr>
            <a:spLocks noChangeShapeType="1"/>
          </p:cNvSpPr>
          <p:nvPr/>
        </p:nvSpPr>
        <p:spPr bwMode="auto">
          <a:xfrm>
            <a:off x="8636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05" charset="0"/>
              <a:ea typeface="+mn-ea"/>
              <a:cs typeface="+mn-cs"/>
            </a:endParaRPr>
          </a:p>
        </p:txBody>
      </p:sp>
      <p:sp>
        <p:nvSpPr>
          <p:cNvPr id="501765" name="Freeform 6"/>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01766" name="Text Box 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Comic Sans MS" charset="0"/>
            </a:endParaRPr>
          </a:p>
        </p:txBody>
      </p:sp>
      <p:sp>
        <p:nvSpPr>
          <p:cNvPr id="501767" name="Text Box 8"/>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FFFF"/>
              </a:solidFill>
              <a:latin typeface="Arial" charset="0"/>
            </a:endParaRPr>
          </a:p>
        </p:txBody>
      </p:sp>
      <p:sp>
        <p:nvSpPr>
          <p:cNvPr id="501768" name="Text Box 9"/>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1400" b="1">
              <a:solidFill>
                <a:srgbClr val="FFFFFF"/>
              </a:solidFill>
              <a:latin typeface="Arial" charset="0"/>
            </a:endParaRPr>
          </a:p>
        </p:txBody>
      </p:sp>
      <p:sp>
        <p:nvSpPr>
          <p:cNvPr id="501769" name="Text Box 10"/>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000" b="1">
                <a:solidFill>
                  <a:srgbClr val="FFFFFF"/>
                </a:solidFill>
                <a:latin typeface="Arial" charset="0"/>
              </a:rPr>
              <a:t>52</a:t>
            </a:r>
          </a:p>
        </p:txBody>
      </p:sp>
      <p:sp>
        <p:nvSpPr>
          <p:cNvPr id="501770" name="Text Box 11"/>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6</a:t>
            </a:r>
          </a:p>
        </p:txBody>
      </p:sp>
      <p:sp>
        <p:nvSpPr>
          <p:cNvPr id="217100" name="Rectangle 12"/>
          <p:cNvSpPr>
            <a:spLocks noGrp="1" noChangeArrowheads="1"/>
          </p:cNvSpPr>
          <p:nvPr>
            <p:ph type="subTitle" idx="1"/>
          </p:nvPr>
        </p:nvSpPr>
        <p:spPr bwMode="auto">
          <a:xfrm>
            <a:off x="-869950" y="2185988"/>
            <a:ext cx="9359900" cy="4114800"/>
          </a:xfrm>
          <a:ln w="12700">
            <a:miter lim="800000"/>
            <a:headEnd/>
            <a:tailEnd/>
          </a:ln>
        </p:spPr>
        <p:txBody>
          <a:bodyPr wrap="square" lIns="90487" tIns="44450" rIns="90487" bIns="44450" numCol="1" anchor="t" anchorCtr="0" compatLnSpc="1">
            <a:prstTxWarp prst="textNoShape">
              <a:avLst/>
            </a:prstTxWarp>
          </a:bodyPr>
          <a:lstStyle/>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Times" charset="0"/>
                <a:ea typeface="ＭＳ Ｐゴシック" charset="0"/>
                <a:cs typeface="ＭＳ Ｐゴシック" charset="0"/>
              </a:rPr>
              <a:t>A </a:t>
            </a:r>
            <a:r>
              <a:rPr lang="en-US" sz="72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NARKI</a:t>
            </a:r>
          </a:p>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Times" charset="0"/>
                <a:ea typeface="ＭＳ Ｐゴシック" charset="0"/>
                <a:cs typeface="ＭＳ Ｐゴシック" charset="0"/>
              </a:rPr>
              <a:t>K</a:t>
            </a:r>
            <a:r>
              <a:rPr lang="en-US" sz="72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ERAJAAN </a:t>
            </a:r>
          </a:p>
          <a:p>
            <a:pPr marL="2179638" indent="-866775" algn="l" defTabSz="1033463">
              <a:buFont typeface="Monotype Sorts" charset="0"/>
              <a:buChar char=""/>
              <a:defRPr/>
            </a:pPr>
            <a:r>
              <a:rPr lang="en-US" sz="7200" b="1" dirty="0">
                <a:solidFill>
                  <a:srgbClr val="F6FE0A"/>
                </a:solidFill>
                <a:effectLst>
                  <a:outerShdw blurRad="127000" dist="127000" dir="2700000" algn="tl">
                    <a:srgbClr val="000000"/>
                  </a:outerShdw>
                </a:effectLst>
                <a:latin typeface="Times" charset="0"/>
                <a:ea typeface="ＭＳ Ｐゴシック" charset="0"/>
                <a:cs typeface="ＭＳ Ｐゴシック" charset="0"/>
              </a:rPr>
              <a:t>P</a:t>
            </a:r>
            <a:r>
              <a:rPr lang="en-US" sz="7200" b="1" dirty="0">
                <a:solidFill>
                  <a:srgbClr val="00FF00"/>
                </a:solidFill>
                <a:effectLst>
                  <a:outerShdw blurRad="127000" dist="127000" dir="2700000" algn="tl">
                    <a:srgbClr val="000000"/>
                  </a:outerShdw>
                </a:effectLst>
                <a:latin typeface="Times" charset="0"/>
                <a:ea typeface="ＭＳ Ｐゴシック" charset="0"/>
                <a:cs typeface="ＭＳ Ｐゴシック" charset="0"/>
              </a:rPr>
              <a:t> EMBUANGAN</a:t>
            </a:r>
          </a:p>
        </p:txBody>
      </p:sp>
      <p:sp>
        <p:nvSpPr>
          <p:cNvPr id="217101" name="Oval 13"/>
          <p:cNvSpPr>
            <a:spLocks noChangeArrowheads="1"/>
          </p:cNvSpPr>
          <p:nvPr/>
        </p:nvSpPr>
        <p:spPr bwMode="auto">
          <a:xfrm>
            <a:off x="1147763" y="3571875"/>
            <a:ext cx="1189037"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217102" name="Oval 14"/>
          <p:cNvSpPr>
            <a:spLocks noChangeArrowheads="1"/>
          </p:cNvSpPr>
          <p:nvPr/>
        </p:nvSpPr>
        <p:spPr bwMode="auto">
          <a:xfrm>
            <a:off x="1135063" y="4843463"/>
            <a:ext cx="1187450"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217103" name="Oval 15"/>
          <p:cNvSpPr>
            <a:spLocks noChangeArrowheads="1"/>
          </p:cNvSpPr>
          <p:nvPr/>
        </p:nvSpPr>
        <p:spPr bwMode="auto">
          <a:xfrm>
            <a:off x="1128713" y="2255838"/>
            <a:ext cx="1190625"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Arial" pitchFamily="-112" charset="0"/>
              <a:ea typeface="+mn-ea"/>
              <a:cs typeface="+mn-cs"/>
            </a:endParaRPr>
          </a:p>
        </p:txBody>
      </p:sp>
      <p:sp>
        <p:nvSpPr>
          <p:cNvPr id="501775" name="Text Box 16"/>
          <p:cNvSpPr txBox="1">
            <a:spLocks noChangeArrowheads="1"/>
          </p:cNvSpPr>
          <p:nvPr/>
        </p:nvSpPr>
        <p:spPr bwMode="auto">
          <a:xfrm>
            <a:off x="6897688" y="6270625"/>
            <a:ext cx="19542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Buku Panduan hlm. 8-14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217090"/>
                                        </p:tgtEl>
                                        <p:attrNameLst>
                                          <p:attrName>style.visibility</p:attrName>
                                        </p:attrNameLst>
                                      </p:cBhvr>
                                      <p:to>
                                        <p:strVal val="visible"/>
                                      </p:to>
                                    </p:set>
                                    <p:anim calcmode="lin" valueType="num">
                                      <p:cBhvr additive="base">
                                        <p:cTn id="7" dur="500" fill="hold"/>
                                        <p:tgtEl>
                                          <p:spTgt spid="217090"/>
                                        </p:tgtEl>
                                        <p:attrNameLst>
                                          <p:attrName>ppt_x</p:attrName>
                                        </p:attrNameLst>
                                      </p:cBhvr>
                                      <p:tavLst>
                                        <p:tav tm="0">
                                          <p:val>
                                            <p:strVal val="0-#ppt_w/2"/>
                                          </p:val>
                                        </p:tav>
                                        <p:tav tm="100000">
                                          <p:val>
                                            <p:strVal val="#ppt_x"/>
                                          </p:val>
                                        </p:tav>
                                      </p:tavLst>
                                    </p:anim>
                                    <p:anim calcmode="lin" valueType="num">
                                      <p:cBhvr additive="base">
                                        <p:cTn id="8" dur="500" fill="hold"/>
                                        <p:tgtEl>
                                          <p:spTgt spid="2170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217100">
                                            <p:txEl>
                                              <p:pRg st="0" end="0"/>
                                            </p:txEl>
                                          </p:spTgt>
                                        </p:tgtEl>
                                        <p:attrNameLst>
                                          <p:attrName>style.visibility</p:attrName>
                                        </p:attrNameLst>
                                      </p:cBhvr>
                                      <p:to>
                                        <p:strVal val="visible"/>
                                      </p:to>
                                    </p:set>
                                    <p:animEffect transition="in" filter="box(out)">
                                      <p:cBhvr>
                                        <p:cTn id="13" dur="500"/>
                                        <p:tgtEl>
                                          <p:spTgt spid="217100">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217100">
                                            <p:txEl>
                                              <p:pRg st="1" end="1"/>
                                            </p:txEl>
                                          </p:spTgt>
                                        </p:tgtEl>
                                        <p:attrNameLst>
                                          <p:attrName>style.visibility</p:attrName>
                                        </p:attrNameLst>
                                      </p:cBhvr>
                                      <p:to>
                                        <p:strVal val="visible"/>
                                      </p:to>
                                    </p:set>
                                    <p:animEffect transition="in" filter="box(out)">
                                      <p:cBhvr>
                                        <p:cTn id="18" dur="500"/>
                                        <p:tgtEl>
                                          <p:spTgt spid="217100">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217100">
                                            <p:txEl>
                                              <p:pRg st="2" end="2"/>
                                            </p:txEl>
                                          </p:spTgt>
                                        </p:tgtEl>
                                        <p:attrNameLst>
                                          <p:attrName>style.visibility</p:attrName>
                                        </p:attrNameLst>
                                      </p:cBhvr>
                                      <p:to>
                                        <p:strVal val="visible"/>
                                      </p:to>
                                    </p:set>
                                    <p:animEffect transition="in" filter="box(out)">
                                      <p:cBhvr>
                                        <p:cTn id="23" dur="500"/>
                                        <p:tgtEl>
                                          <p:spTgt spid="217100">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217103"/>
                                        </p:tgtEl>
                                        <p:attrNameLst>
                                          <p:attrName>style.visibility</p:attrName>
                                        </p:attrNameLst>
                                      </p:cBhvr>
                                      <p:to>
                                        <p:strVal val="visible"/>
                                      </p:to>
                                    </p:set>
                                    <p:anim calcmode="lin" valueType="num">
                                      <p:cBhvr>
                                        <p:cTn id="28" dur="500" fill="hold"/>
                                        <p:tgtEl>
                                          <p:spTgt spid="217103"/>
                                        </p:tgtEl>
                                        <p:attrNameLst>
                                          <p:attrName>ppt_w</p:attrName>
                                        </p:attrNameLst>
                                      </p:cBhvr>
                                      <p:tavLst>
                                        <p:tav tm="0">
                                          <p:val>
                                            <p:fltVal val="0"/>
                                          </p:val>
                                        </p:tav>
                                        <p:tav tm="100000">
                                          <p:val>
                                            <p:strVal val="#ppt_w"/>
                                          </p:val>
                                        </p:tav>
                                      </p:tavLst>
                                    </p:anim>
                                    <p:anim calcmode="lin" valueType="num">
                                      <p:cBhvr>
                                        <p:cTn id="29" dur="500" fill="hold"/>
                                        <p:tgtEl>
                                          <p:spTgt spid="217103"/>
                                        </p:tgtEl>
                                        <p:attrNameLst>
                                          <p:attrName>ppt_h</p:attrName>
                                        </p:attrNameLst>
                                      </p:cBhvr>
                                      <p:tavLst>
                                        <p:tav tm="0">
                                          <p:val>
                                            <p:fltVal val="0"/>
                                          </p:val>
                                        </p:tav>
                                        <p:tav tm="100000">
                                          <p:val>
                                            <p:strVal val="#ppt_h"/>
                                          </p:val>
                                        </p:tav>
                                      </p:tavLst>
                                    </p:anim>
                                    <p:anim calcmode="lin" valueType="num">
                                      <p:cBhvr>
                                        <p:cTn id="30" dur="500" fill="hold"/>
                                        <p:tgtEl>
                                          <p:spTgt spid="217103"/>
                                        </p:tgtEl>
                                        <p:attrNameLst>
                                          <p:attrName>ppt_x</p:attrName>
                                        </p:attrNameLst>
                                      </p:cBhvr>
                                      <p:tavLst>
                                        <p:tav tm="0">
                                          <p:val>
                                            <p:fltVal val="0.5"/>
                                          </p:val>
                                        </p:tav>
                                        <p:tav tm="100000">
                                          <p:val>
                                            <p:strVal val="#ppt_x"/>
                                          </p:val>
                                        </p:tav>
                                      </p:tavLst>
                                    </p:anim>
                                    <p:anim calcmode="lin" valueType="num">
                                      <p:cBhvr>
                                        <p:cTn id="31" dur="500" fill="hold"/>
                                        <p:tgtEl>
                                          <p:spTgt spid="217103"/>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217101"/>
                                        </p:tgtEl>
                                        <p:attrNameLst>
                                          <p:attrName>style.visibility</p:attrName>
                                        </p:attrNameLst>
                                      </p:cBhvr>
                                      <p:to>
                                        <p:strVal val="visible"/>
                                      </p:to>
                                    </p:set>
                                    <p:anim calcmode="lin" valueType="num">
                                      <p:cBhvr>
                                        <p:cTn id="36" dur="500" fill="hold"/>
                                        <p:tgtEl>
                                          <p:spTgt spid="217101"/>
                                        </p:tgtEl>
                                        <p:attrNameLst>
                                          <p:attrName>ppt_w</p:attrName>
                                        </p:attrNameLst>
                                      </p:cBhvr>
                                      <p:tavLst>
                                        <p:tav tm="0">
                                          <p:val>
                                            <p:fltVal val="0"/>
                                          </p:val>
                                        </p:tav>
                                        <p:tav tm="100000">
                                          <p:val>
                                            <p:strVal val="#ppt_w"/>
                                          </p:val>
                                        </p:tav>
                                      </p:tavLst>
                                    </p:anim>
                                    <p:anim calcmode="lin" valueType="num">
                                      <p:cBhvr>
                                        <p:cTn id="37" dur="500" fill="hold"/>
                                        <p:tgtEl>
                                          <p:spTgt spid="217101"/>
                                        </p:tgtEl>
                                        <p:attrNameLst>
                                          <p:attrName>ppt_h</p:attrName>
                                        </p:attrNameLst>
                                      </p:cBhvr>
                                      <p:tavLst>
                                        <p:tav tm="0">
                                          <p:val>
                                            <p:fltVal val="0"/>
                                          </p:val>
                                        </p:tav>
                                        <p:tav tm="100000">
                                          <p:val>
                                            <p:strVal val="#ppt_h"/>
                                          </p:val>
                                        </p:tav>
                                      </p:tavLst>
                                    </p:anim>
                                    <p:anim calcmode="lin" valueType="num">
                                      <p:cBhvr>
                                        <p:cTn id="38" dur="500" fill="hold"/>
                                        <p:tgtEl>
                                          <p:spTgt spid="217101"/>
                                        </p:tgtEl>
                                        <p:attrNameLst>
                                          <p:attrName>ppt_x</p:attrName>
                                        </p:attrNameLst>
                                      </p:cBhvr>
                                      <p:tavLst>
                                        <p:tav tm="0">
                                          <p:val>
                                            <p:fltVal val="0.5"/>
                                          </p:val>
                                        </p:tav>
                                        <p:tav tm="100000">
                                          <p:val>
                                            <p:strVal val="#ppt_x"/>
                                          </p:val>
                                        </p:tav>
                                      </p:tavLst>
                                    </p:anim>
                                    <p:anim calcmode="lin" valueType="num">
                                      <p:cBhvr>
                                        <p:cTn id="39" dur="500" fill="hold"/>
                                        <p:tgtEl>
                                          <p:spTgt spid="217101"/>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217102"/>
                                        </p:tgtEl>
                                        <p:attrNameLst>
                                          <p:attrName>style.visibility</p:attrName>
                                        </p:attrNameLst>
                                      </p:cBhvr>
                                      <p:to>
                                        <p:strVal val="visible"/>
                                      </p:to>
                                    </p:set>
                                    <p:anim calcmode="lin" valueType="num">
                                      <p:cBhvr>
                                        <p:cTn id="44" dur="500" fill="hold"/>
                                        <p:tgtEl>
                                          <p:spTgt spid="217102"/>
                                        </p:tgtEl>
                                        <p:attrNameLst>
                                          <p:attrName>ppt_w</p:attrName>
                                        </p:attrNameLst>
                                      </p:cBhvr>
                                      <p:tavLst>
                                        <p:tav tm="0">
                                          <p:val>
                                            <p:fltVal val="0"/>
                                          </p:val>
                                        </p:tav>
                                        <p:tav tm="100000">
                                          <p:val>
                                            <p:strVal val="#ppt_w"/>
                                          </p:val>
                                        </p:tav>
                                      </p:tavLst>
                                    </p:anim>
                                    <p:anim calcmode="lin" valueType="num">
                                      <p:cBhvr>
                                        <p:cTn id="45" dur="500" fill="hold"/>
                                        <p:tgtEl>
                                          <p:spTgt spid="217102"/>
                                        </p:tgtEl>
                                        <p:attrNameLst>
                                          <p:attrName>ppt_h</p:attrName>
                                        </p:attrNameLst>
                                      </p:cBhvr>
                                      <p:tavLst>
                                        <p:tav tm="0">
                                          <p:val>
                                            <p:fltVal val="0"/>
                                          </p:val>
                                        </p:tav>
                                        <p:tav tm="100000">
                                          <p:val>
                                            <p:strVal val="#ppt_h"/>
                                          </p:val>
                                        </p:tav>
                                      </p:tavLst>
                                    </p:anim>
                                    <p:anim calcmode="lin" valueType="num">
                                      <p:cBhvr>
                                        <p:cTn id="46" dur="500" fill="hold"/>
                                        <p:tgtEl>
                                          <p:spTgt spid="217102"/>
                                        </p:tgtEl>
                                        <p:attrNameLst>
                                          <p:attrName>ppt_x</p:attrName>
                                        </p:attrNameLst>
                                      </p:cBhvr>
                                      <p:tavLst>
                                        <p:tav tm="0">
                                          <p:val>
                                            <p:fltVal val="0.5"/>
                                          </p:val>
                                        </p:tav>
                                        <p:tav tm="100000">
                                          <p:val>
                                            <p:strVal val="#ppt_x"/>
                                          </p:val>
                                        </p:tav>
                                      </p:tavLst>
                                    </p:anim>
                                    <p:anim calcmode="lin" valueType="num">
                                      <p:cBhvr>
                                        <p:cTn id="47" dur="500" fill="hold"/>
                                        <p:tgtEl>
                                          <p:spTgt spid="2171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animBg="1" autoUpdateAnimBg="0"/>
      <p:bldP spid="217100" grpId="0" build="p" autoUpdateAnimBg="0"/>
      <p:bldP spid="217101" grpId="0" animBg="1"/>
      <p:bldP spid="217102" grpId="0" animBg="1"/>
      <p:bldP spid="21710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Singapore Bible College Students</a:t>
            </a: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MONGOLIA</a:t>
            </a: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611336"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SBC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SINGAPORE</a:t>
            </a: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USA</a:t>
            </a: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CHINA</a:t>
            </a: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VIETNAM</a:t>
            </a: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MALAYSIA</a:t>
            </a:r>
          </a:p>
        </p:txBody>
      </p:sp>
      <p:pic>
        <p:nvPicPr>
          <p:cNvPr id="611342"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JAPAN</a:t>
            </a: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THAILAND</a:t>
            </a: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PHILIPPINES</a:t>
            </a: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INDONESIA</a:t>
            </a: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KOREA</a:t>
            </a: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HONG KONG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2"/>
          <p:cNvSpPr>
            <a:spLocks noChangeArrowheads="1"/>
          </p:cNvSpPr>
          <p:nvPr/>
        </p:nvSpPr>
        <p:spPr bwMode="auto">
          <a:xfrm>
            <a:off x="0" y="0"/>
            <a:ext cx="9142413" cy="6858000"/>
          </a:xfrm>
          <a:prstGeom prst="rect">
            <a:avLst/>
          </a:prstGeom>
          <a:solidFill>
            <a:srgbClr val="04040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000000"/>
              </a:solidFill>
              <a:latin typeface="Arial" charset="0"/>
            </a:endParaRPr>
          </a:p>
        </p:txBody>
      </p:sp>
      <p:pic>
        <p:nvPicPr>
          <p:cNvPr id="507906" name="Picture 3"/>
          <p:cNvPicPr>
            <a:picLocks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762000" y="38100"/>
            <a:ext cx="72390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507907"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507908"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1190" name="Rectangle 6"/>
          <p:cNvSpPr>
            <a:spLocks noGrp="1" noChangeArrowheads="1"/>
          </p:cNvSpPr>
          <p:nvPr>
            <p:ph type="ctrTitle"/>
          </p:nvPr>
        </p:nvSpPr>
        <p:spPr>
          <a:xfrm>
            <a:off x="457200" y="838200"/>
            <a:ext cx="8686800" cy="4191000"/>
          </a:xfrm>
        </p:spPr>
        <p:txBody>
          <a:bodyPr/>
          <a:lstStyle/>
          <a:p>
            <a:pPr eaLnBrk="1" hangingPunct="1">
              <a:defRPr/>
            </a:pP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"in the beginning"</a:t>
            </a:r>
            <a:endParaRPr 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endParaRPr>
          </a:p>
        </p:txBody>
      </p:sp>
      <p:sp>
        <p:nvSpPr>
          <p:cNvPr id="379910" name="Rectangle 7"/>
          <p:cNvSpPr>
            <a:spLocks noGrp="1" noChangeArrowheads="1"/>
          </p:cNvSpPr>
          <p:nvPr>
            <p:ph type="subTitle" idx="1"/>
          </p:nvPr>
        </p:nvSpPr>
        <p:spPr>
          <a:xfrm>
            <a:off x="6477000" y="4953000"/>
            <a:ext cx="2667000" cy="1981200"/>
          </a:xfrm>
        </p:spPr>
        <p:txBody>
          <a:bodyPr/>
          <a:lstStyle/>
          <a:p>
            <a:pPr eaLnBrk="1" hangingPunct="1">
              <a:defRPr/>
            </a:pPr>
            <a:r>
              <a:rPr lang="en-US" b="1" dirty="0">
                <a:solidFill>
                  <a:schemeClr val="bg1"/>
                </a:solidFill>
                <a:effectLst>
                  <a:glow rad="101600">
                    <a:schemeClr val="tx1"/>
                  </a:glow>
                </a:effectLst>
                <a:ea typeface="ＭＳ Ｐゴシック" charset="0"/>
              </a:rPr>
              <a:t>An Introduction to Genesis</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2"/>
          <p:cNvSpPr>
            <a:spLocks noChangeArrowheads="1"/>
          </p:cNvSpPr>
          <p:nvPr/>
        </p:nvSpPr>
        <p:spPr bwMode="auto">
          <a:xfrm>
            <a:off x="-76200" y="0"/>
            <a:ext cx="9220200" cy="6858000"/>
          </a:xfrm>
          <a:prstGeom prst="rect">
            <a:avLst/>
          </a:prstGeom>
          <a:solidFill>
            <a:srgbClr val="040404"/>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000000"/>
              </a:solidFill>
              <a:latin typeface="Arial" charset="0"/>
            </a:endParaRPr>
          </a:p>
        </p:txBody>
      </p:sp>
      <p:pic>
        <p:nvPicPr>
          <p:cNvPr id="50995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762000" y="38100"/>
            <a:ext cx="73152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09955" name="Text Box 4"/>
          <p:cNvSpPr txBox="1">
            <a:spLocks noChangeArrowheads="1"/>
          </p:cNvSpPr>
          <p:nvPr/>
        </p:nvSpPr>
        <p:spPr bwMode="auto">
          <a:xfrm>
            <a:off x="8756650" y="84138"/>
            <a:ext cx="18415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1800">
              <a:solidFill>
                <a:srgbClr val="000000"/>
              </a:solidFill>
              <a:latin typeface="Arial" charset="0"/>
            </a:endParaRPr>
          </a:p>
        </p:txBody>
      </p:sp>
      <p:sp>
        <p:nvSpPr>
          <p:cNvPr id="509956"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spcBef>
                <a:spcPts val="1000"/>
              </a:spcBef>
              <a:buClr>
                <a:srgbClr val="000000"/>
              </a:buClr>
              <a:buSzPct val="100000"/>
              <a:buFont typeface="Comic Sans MS" charset="0"/>
              <a:buNone/>
            </a:pPr>
            <a:r>
              <a:rPr lang="en-GB" sz="1600" b="1">
                <a:solidFill>
                  <a:srgbClr val="000000"/>
                </a:solidFill>
                <a:latin typeface="Comic Sans MS" charset="0"/>
              </a:rPr>
              <a:t>Gen. 1:1</a:t>
            </a:r>
          </a:p>
        </p:txBody>
      </p:sp>
      <p:sp>
        <p:nvSpPr>
          <p:cNvPr id="224262" name="Rectangle 6"/>
          <p:cNvSpPr>
            <a:spLocks noGrp="1" noChangeArrowheads="1"/>
          </p:cNvSpPr>
          <p:nvPr>
            <p:ph type="title"/>
          </p:nvPr>
        </p:nvSpPr>
        <p:spPr>
          <a:xfrm>
            <a:off x="457200" y="838200"/>
            <a:ext cx="8686800" cy="4192588"/>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pada</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 </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mulanya</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endParaRPr lang="en-GB" sz="11700" b="1" i="1" dirty="0">
              <a:solidFill>
                <a:srgbClr val="FFFF00"/>
              </a:solidFill>
              <a:effectLst>
                <a:outerShdw blurRad="38100" dist="38100" dir="2700000" algn="tl">
                  <a:srgbClr val="DDDDDD"/>
                </a:outerShdw>
              </a:effectLst>
              <a:latin typeface="Kosher-Normal" charset="0"/>
              <a:ea typeface="ＭＳ Ｐゴシック" charset="0"/>
              <a:cs typeface="ＭＳ Ｐゴシック" charset="0"/>
            </a:endParaRPr>
          </a:p>
        </p:txBody>
      </p:sp>
      <p:sp>
        <p:nvSpPr>
          <p:cNvPr id="381958" name="Rectangle 7"/>
          <p:cNvSpPr>
            <a:spLocks noGrp="1" noChangeArrowheads="1"/>
          </p:cNvSpPr>
          <p:nvPr>
            <p:ph type="subTitle" idx="4294967295"/>
          </p:nvPr>
        </p:nvSpPr>
        <p:spPr>
          <a:xfrm>
            <a:off x="6248400" y="4953000"/>
            <a:ext cx="2895600" cy="1982788"/>
          </a:xfrm>
        </p:spPr>
        <p:txBody>
          <a:bodyPr/>
          <a:lstStyle/>
          <a:p>
            <a:pPr marL="0" indent="0" algn="ctr" eaLnBrk="1" hangingPunct="1">
              <a:buFontTx/>
              <a:buNone/>
              <a:defRPr/>
            </a:pPr>
            <a:r>
              <a:rPr lang="en-GB" b="1">
                <a:solidFill>
                  <a:schemeClr val="bg1"/>
                </a:solidFill>
                <a:effectLst>
                  <a:glow rad="101600">
                    <a:schemeClr val="tx1"/>
                  </a:glow>
                </a:effectLst>
                <a:latin typeface="Arial"/>
                <a:ea typeface="ＭＳ Ｐゴシック" charset="0"/>
                <a:cs typeface="Arial"/>
              </a:rPr>
              <a:t>Pengenalan kitab Kejadian</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Rectangle 2"/>
          <p:cNvSpPr>
            <a:spLocks noChangeArrowheads="1"/>
          </p:cNvSpPr>
          <p:nvPr/>
        </p:nvSpPr>
        <p:spPr bwMode="auto">
          <a:xfrm>
            <a:off x="1588" y="0"/>
            <a:ext cx="9142412" cy="6858000"/>
          </a:xfrm>
          <a:prstGeom prst="rect">
            <a:avLst/>
          </a:prstGeom>
          <a:solidFill>
            <a:srgbClr val="04040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000000"/>
              </a:solidFill>
              <a:latin typeface="Arial" charset="0"/>
            </a:endParaRPr>
          </a:p>
        </p:txBody>
      </p:sp>
      <p:pic>
        <p:nvPicPr>
          <p:cNvPr id="512002" name="Picture 3"/>
          <p:cNvPicPr>
            <a:picLocks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762000" y="38100"/>
            <a:ext cx="72390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512003"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Arial" charset="0"/>
            </a:endParaRPr>
          </a:p>
        </p:txBody>
      </p:sp>
      <p:sp>
        <p:nvSpPr>
          <p:cNvPr id="512004"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5286" name="Rectangle 6"/>
          <p:cNvSpPr>
            <a:spLocks noGrp="1" noChangeArrowheads="1"/>
          </p:cNvSpPr>
          <p:nvPr>
            <p:ph type="ctrTitle"/>
          </p:nvPr>
        </p:nvSpPr>
        <p:spPr>
          <a:xfrm>
            <a:off x="457200" y="838200"/>
            <a:ext cx="8686800" cy="4191000"/>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zh-CN"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zh-CN"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起初</a:t>
            </a:r>
            <a:r>
              <a:rPr lang="en-US" altLang="zh-CN"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p>
        </p:txBody>
      </p:sp>
      <p:sp>
        <p:nvSpPr>
          <p:cNvPr id="384006" name="Rectangle 7"/>
          <p:cNvSpPr>
            <a:spLocks noGrp="1" noChangeArrowheads="1"/>
          </p:cNvSpPr>
          <p:nvPr>
            <p:ph type="subTitle" idx="1"/>
          </p:nvPr>
        </p:nvSpPr>
        <p:spPr>
          <a:xfrm>
            <a:off x="4923923" y="5715000"/>
            <a:ext cx="4220077" cy="838200"/>
          </a:xfrm>
        </p:spPr>
        <p:txBody>
          <a:bodyPr/>
          <a:lstStyle/>
          <a:p>
            <a:pPr eaLnBrk="1" hangingPunct="1">
              <a:defRPr/>
            </a:pPr>
            <a:r>
              <a:rPr lang="zh-CN" altLang="en-US" sz="5400" b="1" dirty="0">
                <a:solidFill>
                  <a:schemeClr val="bg1"/>
                </a:solidFill>
                <a:effectLst>
                  <a:glow rad="101600">
                    <a:schemeClr val="tx1"/>
                  </a:glow>
                </a:effectLst>
                <a:ea typeface="ＭＳ Ｐゴシック" charset="0"/>
              </a:rPr>
              <a:t>创世记导论</a:t>
            </a:r>
            <a:endParaRPr lang="en-US" altLang="zh-CN" sz="5400" b="1" dirty="0">
              <a:solidFill>
                <a:schemeClr val="bg1"/>
              </a:solidFill>
              <a:effectLst>
                <a:glow rad="101600">
                  <a:schemeClr val="tx1"/>
                </a:glow>
              </a:effectLst>
              <a:ea typeface="ＭＳ Ｐゴシック" charset="0"/>
            </a:endParaRP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eaLnBrk="0" hangingPunct="0">
              <a:defRPr/>
            </a:pPr>
            <a:endParaRPr lang="en-US" sz="1800">
              <a:solidFill>
                <a:srgbClr val="000000"/>
              </a:solidFill>
              <a:effectLst>
                <a:glow rad="101600">
                  <a:schemeClr val="tx1"/>
                </a:glow>
              </a:effectLst>
              <a:latin typeface="Arial"/>
              <a:cs typeface="Arial"/>
            </a:endParaRPr>
          </a:p>
        </p:txBody>
      </p:sp>
      <p:pic>
        <p:nvPicPr>
          <p:cNvPr id="514050"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2"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rgbClr val="FFFF00"/>
                </a:solidFill>
                <a:effectLst>
                  <a:glow rad="101600">
                    <a:schemeClr val="tx1"/>
                  </a:glow>
                </a:effectLst>
                <a:latin typeface="Arial"/>
                <a:ea typeface="+mn-ea"/>
                <a:cs typeface="Arial"/>
              </a:rPr>
              <a:t>Day 1:</a:t>
            </a:r>
            <a:r>
              <a:rPr lang="en-US" sz="4000" b="1">
                <a:solidFill>
                  <a:srgbClr val="FFFFFF"/>
                </a:solidFill>
                <a:effectLst>
                  <a:glow rad="101600">
                    <a:schemeClr val="tx1"/>
                  </a:glow>
                </a:effectLst>
                <a:latin typeface="Arial"/>
                <a:ea typeface="+mn-ea"/>
                <a:cs typeface="Arial"/>
              </a:rPr>
              <a:t> Light</a:t>
            </a:r>
          </a:p>
        </p:txBody>
      </p:sp>
      <p:sp>
        <p:nvSpPr>
          <p:cNvPr id="227333" name="Text Box 5"/>
          <p:cNvSpPr txBox="1">
            <a:spLocks noChangeArrowheads="1"/>
          </p:cNvSpPr>
          <p:nvPr/>
        </p:nvSpPr>
        <p:spPr bwMode="auto">
          <a:xfrm>
            <a:off x="457200" y="2879725"/>
            <a:ext cx="4419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rgbClr val="FFFF00"/>
                </a:solidFill>
                <a:effectLst>
                  <a:glow rad="101600">
                    <a:schemeClr val="tx1"/>
                  </a:glow>
                </a:effectLst>
                <a:latin typeface="Arial"/>
                <a:ea typeface="+mn-ea"/>
                <a:cs typeface="Arial"/>
              </a:rPr>
              <a:t>Day 2:</a:t>
            </a:r>
            <a:r>
              <a:rPr lang="en-US" sz="4000" b="1">
                <a:solidFill>
                  <a:srgbClr val="FFFFFF"/>
                </a:solidFill>
                <a:effectLst>
                  <a:glow rad="101600">
                    <a:schemeClr val="tx1"/>
                  </a:glow>
                </a:effectLst>
                <a:latin typeface="Arial"/>
                <a:ea typeface="+mn-ea"/>
                <a:cs typeface="Arial"/>
              </a:rPr>
              <a:t> Water &amp;  air separated</a:t>
            </a:r>
          </a:p>
        </p:txBody>
      </p:sp>
      <p:sp>
        <p:nvSpPr>
          <p:cNvPr id="227334" name="Text Box 6"/>
          <p:cNvSpPr txBox="1">
            <a:spLocks noChangeArrowheads="1"/>
          </p:cNvSpPr>
          <p:nvPr/>
        </p:nvSpPr>
        <p:spPr bwMode="auto">
          <a:xfrm>
            <a:off x="457200" y="4708525"/>
            <a:ext cx="4038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indent="-57150">
              <a:spcBef>
                <a:spcPct val="50000"/>
              </a:spcBef>
              <a:defRPr/>
            </a:pPr>
            <a:r>
              <a:rPr lang="en-US" sz="4000" b="1">
                <a:solidFill>
                  <a:srgbClr val="FFFF00"/>
                </a:solidFill>
                <a:effectLst>
                  <a:glow rad="101600">
                    <a:schemeClr val="tx1"/>
                  </a:glow>
                </a:effectLst>
                <a:latin typeface="Arial"/>
                <a:ea typeface="+mn-ea"/>
                <a:cs typeface="Arial"/>
              </a:rPr>
              <a:t>Day 3:</a:t>
            </a:r>
            <a:r>
              <a:rPr lang="en-US" sz="4000" b="1">
                <a:solidFill>
                  <a:srgbClr val="FFFFFF"/>
                </a:solidFill>
                <a:effectLst>
                  <a:glow rad="101600">
                    <a:schemeClr val="tx1"/>
                  </a:glow>
                </a:effectLst>
                <a:latin typeface="Arial"/>
                <a:ea typeface="+mn-ea"/>
                <a:cs typeface="Arial"/>
              </a:rPr>
              <a:t> Land &amp; sea separated</a:t>
            </a:r>
          </a:p>
        </p:txBody>
      </p:sp>
      <p:sp>
        <p:nvSpPr>
          <p:cNvPr id="227335"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rgbClr val="FFFF00"/>
                </a:solidFill>
                <a:effectLst>
                  <a:glow rad="101600">
                    <a:schemeClr val="tx1"/>
                  </a:glow>
                </a:effectLst>
                <a:latin typeface="Arial"/>
                <a:ea typeface="+mn-ea"/>
                <a:cs typeface="Arial"/>
              </a:rPr>
              <a:t>Day 4:</a:t>
            </a:r>
            <a:r>
              <a:rPr lang="en-US" sz="4000" b="1">
                <a:solidFill>
                  <a:srgbClr val="FFFFFF"/>
                </a:solidFill>
                <a:effectLst>
                  <a:glow rad="101600">
                    <a:schemeClr val="tx1"/>
                  </a:glow>
                </a:effectLst>
                <a:latin typeface="Arial"/>
                <a:ea typeface="+mn-ea"/>
                <a:cs typeface="Arial"/>
              </a:rPr>
              <a:t>  Sun, moon &amp; stars arranged</a:t>
            </a:r>
          </a:p>
        </p:txBody>
      </p:sp>
      <p:sp>
        <p:nvSpPr>
          <p:cNvPr id="227336" name="Text Box 8"/>
          <p:cNvSpPr txBox="1">
            <a:spLocks noChangeArrowheads="1"/>
          </p:cNvSpPr>
          <p:nvPr/>
        </p:nvSpPr>
        <p:spPr bwMode="auto">
          <a:xfrm>
            <a:off x="4495800" y="28797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rgbClr val="FFFF00"/>
                </a:solidFill>
                <a:effectLst>
                  <a:glow rad="101600">
                    <a:schemeClr val="tx1"/>
                  </a:glow>
                </a:effectLst>
                <a:latin typeface="Arial"/>
                <a:ea typeface="+mn-ea"/>
                <a:cs typeface="Arial"/>
              </a:rPr>
              <a:t>Day 5:</a:t>
            </a:r>
            <a:r>
              <a:rPr lang="en-US" sz="4000" b="1">
                <a:solidFill>
                  <a:srgbClr val="FFFFFF"/>
                </a:solidFill>
                <a:effectLst>
                  <a:glow rad="101600">
                    <a:schemeClr val="tx1"/>
                  </a:glow>
                </a:effectLst>
                <a:latin typeface="Arial"/>
                <a:ea typeface="+mn-ea"/>
                <a:cs typeface="Arial"/>
              </a:rPr>
              <a:t>  Fish &amp; fowl</a:t>
            </a:r>
          </a:p>
        </p:txBody>
      </p:sp>
      <p:sp>
        <p:nvSpPr>
          <p:cNvPr id="227337" name="Text Box 9"/>
          <p:cNvSpPr txBox="1">
            <a:spLocks noChangeArrowheads="1"/>
          </p:cNvSpPr>
          <p:nvPr/>
        </p:nvSpPr>
        <p:spPr bwMode="auto">
          <a:xfrm>
            <a:off x="4495800" y="47085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rgbClr val="FFFF00"/>
                </a:solidFill>
                <a:effectLst>
                  <a:glow rad="101600">
                    <a:schemeClr val="tx1"/>
                  </a:glow>
                </a:effectLst>
                <a:latin typeface="Arial"/>
                <a:ea typeface="+mn-ea"/>
                <a:cs typeface="Arial"/>
              </a:rPr>
              <a:t>Day 6:</a:t>
            </a:r>
            <a:r>
              <a:rPr lang="en-US" sz="4000" b="1">
                <a:solidFill>
                  <a:srgbClr val="FFFFFF"/>
                </a:solidFill>
                <a:effectLst>
                  <a:glow rad="101600">
                    <a:schemeClr val="tx1"/>
                  </a:glow>
                </a:effectLst>
                <a:latin typeface="Arial"/>
                <a:ea typeface="+mn-ea"/>
                <a:cs typeface="Arial"/>
              </a:rPr>
              <a:t>  Animals &amp; man</a:t>
            </a:r>
          </a:p>
        </p:txBody>
      </p:sp>
      <p:sp>
        <p:nvSpPr>
          <p:cNvPr id="227338"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a:spcBef>
                <a:spcPct val="50000"/>
              </a:spcBef>
              <a:defRPr/>
            </a:pPr>
            <a:r>
              <a:rPr lang="en-US" sz="3200" b="1">
                <a:solidFill>
                  <a:srgbClr val="FFFFFF"/>
                </a:solidFill>
                <a:effectLst>
                  <a:glow rad="101600">
                    <a:schemeClr val="tx1"/>
                  </a:glow>
                </a:effectLst>
                <a:latin typeface="Arial"/>
                <a:ea typeface="+mn-ea"/>
                <a:cs typeface="Arial"/>
              </a:rPr>
              <a:t>Genesis 1:3-31</a:t>
            </a:r>
          </a:p>
        </p:txBody>
      </p:sp>
      <p:sp>
        <p:nvSpPr>
          <p:cNvPr id="384010"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a:solidFill>
                <a:srgbClr val="FFFFFF"/>
              </a:solidFill>
              <a:effectLst>
                <a:glow rad="101600">
                  <a:schemeClr val="tx1"/>
                </a:glow>
              </a:effectLst>
              <a:latin typeface="Arial"/>
              <a:cs typeface="Arial"/>
            </a:endParaRPr>
          </a:p>
        </p:txBody>
      </p:sp>
      <p:sp>
        <p:nvSpPr>
          <p:cNvPr id="384011"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a:defRPr/>
            </a:pPr>
            <a:endParaRPr lang="en-US">
              <a:effectLst>
                <a:glow rad="101600">
                  <a:schemeClr val="tx1"/>
                </a:glow>
              </a:effectLst>
              <a:latin typeface="Arial"/>
              <a:cs typeface="Arial"/>
            </a:endParaRPr>
          </a:p>
        </p:txBody>
      </p:sp>
      <p:sp>
        <p:nvSpPr>
          <p:cNvPr id="384012"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a:defRPr/>
            </a:pPr>
            <a:endParaRPr lang="en-US">
              <a:effectLst>
                <a:glow rad="101600">
                  <a:schemeClr val="tx1"/>
                </a:glow>
              </a:effectLst>
              <a:latin typeface="Arial"/>
              <a:cs typeface="Arial"/>
            </a:endParaRPr>
          </a:p>
        </p:txBody>
      </p:sp>
      <p:sp>
        <p:nvSpPr>
          <p:cNvPr id="384013"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a:defRPr/>
            </a:pPr>
            <a:endParaRPr lang="en-US">
              <a:effectLst>
                <a:glow rad="101600">
                  <a:schemeClr val="tx1"/>
                </a:glow>
              </a:effectLst>
              <a:latin typeface="Arial"/>
              <a:cs typeface="Arial"/>
            </a:endParaRPr>
          </a:p>
        </p:txBody>
      </p:sp>
      <p:sp>
        <p:nvSpPr>
          <p:cNvPr id="384014" name="Text Box 15"/>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glow rad="101600">
                    <a:schemeClr val="tx1"/>
                  </a:glow>
                </a:effectLst>
                <a:latin typeface="Arial"/>
                <a:cs typeface="Arial"/>
              </a:rPr>
              <a:t>33</a:t>
            </a:r>
          </a:p>
        </p:txBody>
      </p:sp>
      <p:sp>
        <p:nvSpPr>
          <p:cNvPr id="514063"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Formless</a:t>
            </a:r>
          </a:p>
        </p:txBody>
      </p:sp>
      <p:sp>
        <p:nvSpPr>
          <p:cNvPr id="514064"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Void</a:t>
            </a:r>
          </a:p>
        </p:txBody>
      </p:sp>
      <p:sp>
        <p:nvSpPr>
          <p:cNvPr id="514065"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Forming</a:t>
            </a:r>
          </a:p>
        </p:txBody>
      </p:sp>
      <p:sp>
        <p:nvSpPr>
          <p:cNvPr id="514066"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Filling</a:t>
            </a:r>
          </a:p>
        </p:txBody>
      </p:sp>
      <p:sp>
        <p:nvSpPr>
          <p:cNvPr id="514067"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eaLnBrk="0" hangingPunct="0"/>
            <a:endParaRPr lang="en-US" sz="1800">
              <a:solidFill>
                <a:srgbClr val="000000"/>
              </a:solidFill>
              <a:latin typeface="Arial" charset="0"/>
            </a:endParaRPr>
          </a:p>
        </p:txBody>
      </p:sp>
      <p:sp>
        <p:nvSpPr>
          <p:cNvPr id="384020"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eaLnBrk="0" hangingPunct="0">
              <a:defRPr/>
            </a:pPr>
            <a:endParaRPr lang="en-US" sz="1800">
              <a:solidFill>
                <a:srgbClr val="000000"/>
              </a:solidFill>
              <a:effectLst>
                <a:glow rad="101600">
                  <a:schemeClr val="tx1"/>
                </a:glow>
              </a:effectLst>
              <a:latin typeface="Arial"/>
              <a:cs typeface="Arial"/>
            </a:endParaRPr>
          </a:p>
        </p:txBody>
      </p:sp>
      <p:sp>
        <p:nvSpPr>
          <p:cNvPr id="384021" name="Rectangle 22"/>
          <p:cNvSpPr>
            <a:spLocks noGrp="1" noChangeArrowheads="1"/>
          </p:cNvSpPr>
          <p:nvPr>
            <p:ph type="title" idx="4294967295"/>
          </p:nvPr>
        </p:nvSpPr>
        <p:spPr>
          <a:xfrm>
            <a:off x="152400" y="0"/>
            <a:ext cx="6629400" cy="838200"/>
          </a:xfrm>
        </p:spPr>
        <p:txBody>
          <a:bodyPr/>
          <a:lstStyle/>
          <a:p>
            <a:pPr algn="l" eaLnBrk="1" hangingPunct="1">
              <a:defRPr/>
            </a:pPr>
            <a:r>
              <a:rPr lang="en-US" sz="5400" b="1">
                <a:solidFill>
                  <a:srgbClr val="FAFE1E"/>
                </a:solidFill>
                <a:effectLst>
                  <a:glow rad="101600">
                    <a:schemeClr val="tx1"/>
                  </a:glow>
                </a:effectLst>
                <a:ea typeface="ＭＳ Ｐゴシック" charset="0"/>
              </a:rPr>
              <a:t>Days of Creation</a:t>
            </a:r>
            <a:endParaRPr lang="en-US">
              <a:effectLst>
                <a:glow rad="101600">
                  <a:schemeClr val="tx1"/>
                </a:glow>
              </a:effectLst>
              <a:ea typeface="ＭＳ Ｐゴシック" charset="0"/>
            </a:endParaRP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ChangeArrowheads="1"/>
          </p:cNvSpPr>
          <p:nvPr/>
        </p:nvSpPr>
        <p:spPr bwMode="auto">
          <a:xfrm>
            <a:off x="0" y="0"/>
            <a:ext cx="9144000" cy="6858000"/>
          </a:xfrm>
          <a:prstGeom prst="rect">
            <a:avLst/>
          </a:prstGeom>
          <a:solidFill>
            <a:srgbClr val="000000"/>
          </a:solidFill>
          <a:ln w="9360">
            <a:solidFill>
              <a:srgbClr val="000000"/>
            </a:solidFill>
            <a:miter lim="800000"/>
            <a:headEnd/>
            <a:tailEnd/>
          </a:ln>
        </p:spPr>
        <p:txBody>
          <a:bodyPr wrap="none" anchor="ctr"/>
          <a:lstStyle/>
          <a:p>
            <a:pPr eaLnBrk="0" hangingPunct="0">
              <a:defRPr/>
            </a:pPr>
            <a:endParaRPr lang="en-US" sz="1600">
              <a:solidFill>
                <a:srgbClr val="000000"/>
              </a:solidFill>
              <a:effectLst>
                <a:glow rad="101600">
                  <a:schemeClr val="tx2"/>
                </a:glow>
              </a:effectLst>
              <a:latin typeface="Arial"/>
              <a:cs typeface="Arial"/>
            </a:endParaRPr>
          </a:p>
        </p:txBody>
      </p:sp>
      <p:pic>
        <p:nvPicPr>
          <p:cNvPr id="516098" name="Picture 3"/>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86051" name="Text Box 4"/>
          <p:cNvSpPr txBox="1">
            <a:spLocks noChangeArrowheads="1"/>
          </p:cNvSpPr>
          <p:nvPr/>
        </p:nvSpPr>
        <p:spPr bwMode="auto">
          <a:xfrm>
            <a:off x="457200" y="1508125"/>
            <a:ext cx="3657600" cy="64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chemeClr val="tx2"/>
                  </a:glow>
                </a:effectLst>
                <a:latin typeface="Arial"/>
                <a:cs typeface="Arial"/>
              </a:rPr>
              <a:t>Hari</a:t>
            </a:r>
            <a:r>
              <a:rPr lang="en-GB" sz="3600" b="1" dirty="0">
                <a:solidFill>
                  <a:srgbClr val="FFFF00"/>
                </a:solidFill>
                <a:effectLst>
                  <a:glow rad="101600">
                    <a:schemeClr val="tx2"/>
                  </a:glow>
                </a:effectLst>
                <a:latin typeface="Arial"/>
                <a:cs typeface="Arial"/>
              </a:rPr>
              <a:t> 1:</a:t>
            </a:r>
            <a:r>
              <a:rPr lang="en-GB" sz="3600" b="1" dirty="0">
                <a:solidFill>
                  <a:srgbClr val="FFFFFF"/>
                </a:solidFill>
                <a:effectLst>
                  <a:glow rad="101600">
                    <a:schemeClr val="tx2"/>
                  </a:glow>
                </a:effectLst>
                <a:latin typeface="Arial"/>
                <a:cs typeface="Arial"/>
              </a:rPr>
              <a:t> </a:t>
            </a:r>
            <a:r>
              <a:rPr lang="en-GB" sz="3600" b="1" dirty="0" err="1">
                <a:solidFill>
                  <a:srgbClr val="FFFFFF"/>
                </a:solidFill>
                <a:effectLst>
                  <a:glow rad="101600">
                    <a:schemeClr val="tx2"/>
                  </a:glow>
                </a:effectLst>
                <a:latin typeface="Arial"/>
                <a:cs typeface="Arial"/>
              </a:rPr>
              <a:t>Terang</a:t>
            </a:r>
            <a:endParaRPr lang="en-GB" sz="3600" b="1" dirty="0">
              <a:solidFill>
                <a:srgbClr val="FFFFFF"/>
              </a:solidFill>
              <a:effectLst>
                <a:glow rad="101600">
                  <a:schemeClr val="tx2"/>
                </a:glow>
              </a:effectLst>
              <a:latin typeface="Arial"/>
              <a:cs typeface="Arial"/>
            </a:endParaRPr>
          </a:p>
        </p:txBody>
      </p:sp>
      <p:sp>
        <p:nvSpPr>
          <p:cNvPr id="386052" name="Text Box 5"/>
          <p:cNvSpPr txBox="1">
            <a:spLocks noChangeArrowheads="1"/>
          </p:cNvSpPr>
          <p:nvPr/>
        </p:nvSpPr>
        <p:spPr bwMode="auto">
          <a:xfrm>
            <a:off x="457200" y="2879725"/>
            <a:ext cx="3970784"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chemeClr val="tx2"/>
                  </a:glow>
                </a:effectLst>
                <a:latin typeface="Arial"/>
                <a:cs typeface="Arial"/>
              </a:rPr>
              <a:t>Hari</a:t>
            </a:r>
            <a:r>
              <a:rPr lang="en-GB" sz="3600" b="1" dirty="0">
                <a:solidFill>
                  <a:srgbClr val="FFFF00"/>
                </a:solidFill>
                <a:effectLst>
                  <a:glow rad="101600">
                    <a:schemeClr val="tx2"/>
                  </a:glow>
                </a:effectLst>
                <a:latin typeface="Arial"/>
                <a:cs typeface="Arial"/>
              </a:rPr>
              <a:t> 2:</a:t>
            </a:r>
            <a:r>
              <a:rPr lang="en-GB" sz="3600" b="1" dirty="0">
                <a:solidFill>
                  <a:srgbClr val="FFFFFF"/>
                </a:solidFill>
                <a:effectLst>
                  <a:glow rad="101600">
                    <a:schemeClr val="tx2"/>
                  </a:glow>
                </a:effectLst>
                <a:latin typeface="Arial"/>
                <a:cs typeface="Arial"/>
              </a:rPr>
              <a:t> Air &amp;  </a:t>
            </a:r>
            <a:br>
              <a:rPr lang="en-GB" sz="3600" b="1" dirty="0">
                <a:solidFill>
                  <a:srgbClr val="FFFFFF"/>
                </a:solidFill>
                <a:effectLst>
                  <a:glow rad="101600">
                    <a:schemeClr val="tx2"/>
                  </a:glow>
                </a:effectLst>
                <a:latin typeface="Arial"/>
                <a:cs typeface="Arial"/>
              </a:rPr>
            </a:br>
            <a:r>
              <a:rPr lang="en-GB" sz="3600" b="1" dirty="0" err="1">
                <a:solidFill>
                  <a:srgbClr val="FFFFFF"/>
                </a:solidFill>
                <a:effectLst>
                  <a:glow rad="101600">
                    <a:schemeClr val="tx2"/>
                  </a:glow>
                </a:effectLst>
                <a:latin typeface="Arial"/>
                <a:cs typeface="Arial"/>
              </a:rPr>
              <a:t>udara</a:t>
            </a:r>
            <a:r>
              <a:rPr lang="en-GB" sz="3600" b="1" dirty="0">
                <a:solidFill>
                  <a:srgbClr val="FFFFFF"/>
                </a:solidFill>
                <a:effectLst>
                  <a:glow rad="101600">
                    <a:schemeClr val="tx2"/>
                  </a:glow>
                </a:effectLst>
                <a:latin typeface="Arial"/>
                <a:cs typeface="Arial"/>
              </a:rPr>
              <a:t> </a:t>
            </a:r>
            <a:r>
              <a:rPr lang="en-GB" sz="3600" b="1" dirty="0" err="1">
                <a:solidFill>
                  <a:srgbClr val="FFFFFF"/>
                </a:solidFill>
                <a:effectLst>
                  <a:glow rad="101600">
                    <a:schemeClr val="tx2"/>
                  </a:glow>
                </a:effectLst>
                <a:latin typeface="Arial"/>
                <a:cs typeface="Arial"/>
              </a:rPr>
              <a:t>dipisahkan</a:t>
            </a:r>
            <a:endParaRPr lang="en-GB" sz="3600" b="1" dirty="0">
              <a:solidFill>
                <a:srgbClr val="FFFFFF"/>
              </a:solidFill>
              <a:effectLst>
                <a:glow rad="101600">
                  <a:schemeClr val="tx2"/>
                </a:glow>
              </a:effectLst>
              <a:latin typeface="Arial"/>
              <a:cs typeface="Arial"/>
            </a:endParaRPr>
          </a:p>
        </p:txBody>
      </p:sp>
      <p:sp>
        <p:nvSpPr>
          <p:cNvPr id="386053" name="Text Box 6"/>
          <p:cNvSpPr txBox="1">
            <a:spLocks noChangeArrowheads="1"/>
          </p:cNvSpPr>
          <p:nvPr/>
        </p:nvSpPr>
        <p:spPr bwMode="auto">
          <a:xfrm>
            <a:off x="457200" y="4708525"/>
            <a:ext cx="4038600"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marL="55563" indent="-55563"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2pPr>
            <a:lvl3pPr marL="1143000" indent="-22860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3pPr>
            <a:lvl4pPr marL="1600200" indent="-22860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4pPr>
            <a:lvl5pPr marL="2057400" indent="-22860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chemeClr val="tx2"/>
                  </a:glow>
                </a:effectLst>
                <a:latin typeface="Arial"/>
                <a:cs typeface="Arial"/>
              </a:rPr>
              <a:t>Hari</a:t>
            </a:r>
            <a:r>
              <a:rPr lang="en-GB" sz="3600" b="1" dirty="0">
                <a:solidFill>
                  <a:srgbClr val="FFFF00"/>
                </a:solidFill>
                <a:effectLst>
                  <a:glow rad="101600">
                    <a:schemeClr val="tx2"/>
                  </a:glow>
                </a:effectLst>
                <a:latin typeface="Arial"/>
                <a:cs typeface="Arial"/>
              </a:rPr>
              <a:t> 3:</a:t>
            </a:r>
            <a:r>
              <a:rPr lang="en-GB" sz="3600" b="1" dirty="0">
                <a:solidFill>
                  <a:srgbClr val="FFFFFF"/>
                </a:solidFill>
                <a:effectLst>
                  <a:glow rad="101600">
                    <a:schemeClr val="tx2"/>
                  </a:glow>
                </a:effectLst>
                <a:latin typeface="Arial"/>
                <a:cs typeface="Arial"/>
              </a:rPr>
              <a:t> </a:t>
            </a:r>
            <a:r>
              <a:rPr lang="en-GB" sz="3600" b="1" dirty="0" err="1">
                <a:solidFill>
                  <a:srgbClr val="FFFFFF"/>
                </a:solidFill>
                <a:effectLst>
                  <a:glow rad="101600">
                    <a:schemeClr val="tx2"/>
                  </a:glow>
                </a:effectLst>
                <a:latin typeface="Arial"/>
                <a:cs typeface="Arial"/>
              </a:rPr>
              <a:t>Darat</a:t>
            </a:r>
            <a:r>
              <a:rPr lang="en-GB" sz="3600" b="1" dirty="0">
                <a:solidFill>
                  <a:srgbClr val="FFFFFF"/>
                </a:solidFill>
                <a:effectLst>
                  <a:glow rad="101600">
                    <a:schemeClr val="tx2"/>
                  </a:glow>
                </a:effectLst>
                <a:latin typeface="Arial"/>
                <a:cs typeface="Arial"/>
              </a:rPr>
              <a:t> &amp; </a:t>
            </a:r>
            <a:r>
              <a:rPr lang="en-GB" sz="3600" b="1" dirty="0" err="1">
                <a:solidFill>
                  <a:srgbClr val="FFFFFF"/>
                </a:solidFill>
                <a:effectLst>
                  <a:glow rad="101600">
                    <a:schemeClr val="tx2"/>
                  </a:glow>
                </a:effectLst>
                <a:latin typeface="Arial"/>
                <a:cs typeface="Arial"/>
              </a:rPr>
              <a:t>laut</a:t>
            </a:r>
            <a:r>
              <a:rPr lang="en-GB" sz="3600" b="1" dirty="0">
                <a:solidFill>
                  <a:srgbClr val="FFFFFF"/>
                </a:solidFill>
                <a:effectLst>
                  <a:glow rad="101600">
                    <a:schemeClr val="tx2"/>
                  </a:glow>
                </a:effectLst>
                <a:latin typeface="Arial"/>
                <a:cs typeface="Arial"/>
              </a:rPr>
              <a:t> </a:t>
            </a:r>
            <a:r>
              <a:rPr lang="en-GB" sz="3600" b="1" dirty="0" err="1">
                <a:solidFill>
                  <a:srgbClr val="FFFFFF"/>
                </a:solidFill>
                <a:effectLst>
                  <a:glow rad="101600">
                    <a:schemeClr val="tx2"/>
                  </a:glow>
                </a:effectLst>
                <a:latin typeface="Arial"/>
                <a:cs typeface="Arial"/>
              </a:rPr>
              <a:t>dipisahkan</a:t>
            </a:r>
            <a:endParaRPr lang="en-GB" sz="3600" b="1" dirty="0">
              <a:solidFill>
                <a:srgbClr val="FFFFFF"/>
              </a:solidFill>
              <a:effectLst>
                <a:glow rad="101600">
                  <a:schemeClr val="tx2"/>
                </a:glow>
              </a:effectLst>
              <a:latin typeface="Arial"/>
              <a:cs typeface="Arial"/>
            </a:endParaRPr>
          </a:p>
        </p:txBody>
      </p:sp>
      <p:sp>
        <p:nvSpPr>
          <p:cNvPr id="386054" name="Text Box 7"/>
          <p:cNvSpPr txBox="1">
            <a:spLocks noChangeArrowheads="1"/>
          </p:cNvSpPr>
          <p:nvPr/>
        </p:nvSpPr>
        <p:spPr bwMode="auto">
          <a:xfrm>
            <a:off x="4495800" y="1219200"/>
            <a:ext cx="4648200" cy="10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000"/>
              </a:spcBef>
              <a:buClr>
                <a:srgbClr val="FFFF00"/>
              </a:buClr>
              <a:buSzPct val="100000"/>
              <a:buFont typeface="Times New Roman" charset="0"/>
              <a:buNone/>
              <a:defRPr/>
            </a:pPr>
            <a:r>
              <a:rPr lang="en-GB" sz="3600" b="1">
                <a:solidFill>
                  <a:srgbClr val="FFFF00"/>
                </a:solidFill>
                <a:effectLst>
                  <a:glow rad="101600">
                    <a:schemeClr val="tx2"/>
                  </a:glow>
                </a:effectLst>
                <a:latin typeface="Arial"/>
                <a:cs typeface="Arial"/>
              </a:rPr>
              <a:t>Hari 4:</a:t>
            </a:r>
            <a:r>
              <a:rPr lang="en-GB" sz="3600" b="1">
                <a:solidFill>
                  <a:srgbClr val="FFFFFF"/>
                </a:solidFill>
                <a:effectLst>
                  <a:glow rad="101600">
                    <a:schemeClr val="tx2"/>
                  </a:glow>
                </a:effectLst>
                <a:latin typeface="Arial"/>
                <a:cs typeface="Arial"/>
              </a:rPr>
              <a:t>  </a:t>
            </a:r>
            <a:r>
              <a:rPr lang="en-GB" sz="2800" b="1">
                <a:solidFill>
                  <a:srgbClr val="FFFFFF"/>
                </a:solidFill>
                <a:effectLst>
                  <a:glow rad="101600">
                    <a:schemeClr val="tx2"/>
                  </a:glow>
                </a:effectLst>
                <a:latin typeface="Arial"/>
                <a:cs typeface="Arial"/>
              </a:rPr>
              <a:t>Matahari, bulan &amp; bintang diatur</a:t>
            </a:r>
          </a:p>
        </p:txBody>
      </p:sp>
      <p:sp>
        <p:nvSpPr>
          <p:cNvPr id="386055" name="Text Box 8"/>
          <p:cNvSpPr txBox="1">
            <a:spLocks noChangeArrowheads="1"/>
          </p:cNvSpPr>
          <p:nvPr/>
        </p:nvSpPr>
        <p:spPr bwMode="auto">
          <a:xfrm>
            <a:off x="4495800" y="2879725"/>
            <a:ext cx="4191000"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chemeClr val="tx2"/>
                  </a:glow>
                </a:effectLst>
                <a:latin typeface="Arial"/>
                <a:cs typeface="Arial"/>
              </a:rPr>
              <a:t>Hari</a:t>
            </a:r>
            <a:r>
              <a:rPr lang="en-GB" sz="3600" b="1" dirty="0">
                <a:solidFill>
                  <a:srgbClr val="FFFF00"/>
                </a:solidFill>
                <a:effectLst>
                  <a:glow rad="101600">
                    <a:schemeClr val="tx2"/>
                  </a:glow>
                </a:effectLst>
                <a:latin typeface="Arial"/>
                <a:cs typeface="Arial"/>
              </a:rPr>
              <a:t> 5:</a:t>
            </a:r>
            <a:r>
              <a:rPr lang="en-GB" sz="3600" b="1" dirty="0">
                <a:solidFill>
                  <a:srgbClr val="FFFFFF"/>
                </a:solidFill>
                <a:effectLst>
                  <a:glow rad="101600">
                    <a:schemeClr val="tx2"/>
                  </a:glow>
                </a:effectLst>
                <a:latin typeface="Arial"/>
                <a:cs typeface="Arial"/>
              </a:rPr>
              <a:t>  </a:t>
            </a:r>
            <a:r>
              <a:rPr lang="en-GB" sz="3600" b="1" dirty="0" err="1">
                <a:solidFill>
                  <a:srgbClr val="FFFFFF"/>
                </a:solidFill>
                <a:effectLst>
                  <a:glow rad="101600">
                    <a:schemeClr val="tx2"/>
                  </a:glow>
                </a:effectLst>
                <a:latin typeface="Arial"/>
                <a:cs typeface="Arial"/>
              </a:rPr>
              <a:t>Ikan</a:t>
            </a:r>
            <a:r>
              <a:rPr lang="en-GB" sz="3600" b="1" dirty="0">
                <a:solidFill>
                  <a:srgbClr val="FFFFFF"/>
                </a:solidFill>
                <a:effectLst>
                  <a:glow rad="101600">
                    <a:schemeClr val="tx2"/>
                  </a:glow>
                </a:effectLst>
                <a:latin typeface="Arial"/>
                <a:cs typeface="Arial"/>
              </a:rPr>
              <a:t> &amp; </a:t>
            </a:r>
            <a:r>
              <a:rPr lang="en-GB" sz="3600" b="1" dirty="0" err="1">
                <a:solidFill>
                  <a:srgbClr val="FFFFFF"/>
                </a:solidFill>
                <a:effectLst>
                  <a:glow rad="101600">
                    <a:schemeClr val="tx2"/>
                  </a:glow>
                </a:effectLst>
                <a:latin typeface="Arial"/>
                <a:cs typeface="Arial"/>
              </a:rPr>
              <a:t>unggas</a:t>
            </a:r>
            <a:endParaRPr lang="en-GB" sz="3600" b="1" dirty="0">
              <a:solidFill>
                <a:srgbClr val="FFFFFF"/>
              </a:solidFill>
              <a:effectLst>
                <a:glow rad="101600">
                  <a:schemeClr val="tx2"/>
                </a:glow>
              </a:effectLst>
              <a:latin typeface="Arial"/>
              <a:cs typeface="Arial"/>
            </a:endParaRPr>
          </a:p>
        </p:txBody>
      </p:sp>
      <p:sp>
        <p:nvSpPr>
          <p:cNvPr id="386056" name="Text Box 9"/>
          <p:cNvSpPr txBox="1">
            <a:spLocks noChangeArrowheads="1"/>
          </p:cNvSpPr>
          <p:nvPr/>
        </p:nvSpPr>
        <p:spPr bwMode="auto">
          <a:xfrm>
            <a:off x="4495800" y="4708525"/>
            <a:ext cx="4191000"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spcBef>
                <a:spcPts val="2500"/>
              </a:spcBef>
              <a:buClr>
                <a:srgbClr val="FFFF00"/>
              </a:buClr>
              <a:buSzPct val="100000"/>
              <a:buFont typeface="Times New Roman" charset="0"/>
              <a:buNone/>
              <a:defRPr/>
            </a:pPr>
            <a:r>
              <a:rPr lang="en-GB" sz="3600" b="1" dirty="0" err="1">
                <a:solidFill>
                  <a:srgbClr val="FFFF00"/>
                </a:solidFill>
                <a:effectLst>
                  <a:glow rad="101600">
                    <a:schemeClr val="tx2"/>
                  </a:glow>
                </a:effectLst>
                <a:latin typeface="Arial"/>
                <a:cs typeface="Arial"/>
              </a:rPr>
              <a:t>Hari</a:t>
            </a:r>
            <a:r>
              <a:rPr lang="en-GB" sz="3600" b="1" dirty="0">
                <a:solidFill>
                  <a:srgbClr val="FFFF00"/>
                </a:solidFill>
                <a:effectLst>
                  <a:glow rad="101600">
                    <a:schemeClr val="tx2"/>
                  </a:glow>
                </a:effectLst>
                <a:latin typeface="Arial"/>
                <a:cs typeface="Arial"/>
              </a:rPr>
              <a:t> 6:</a:t>
            </a:r>
            <a:r>
              <a:rPr lang="en-GB" sz="3600" b="1" dirty="0">
                <a:solidFill>
                  <a:srgbClr val="FFFFFF"/>
                </a:solidFill>
                <a:effectLst>
                  <a:glow rad="101600">
                    <a:schemeClr val="tx2"/>
                  </a:glow>
                </a:effectLst>
                <a:latin typeface="Arial"/>
                <a:cs typeface="Arial"/>
              </a:rPr>
              <a:t>  </a:t>
            </a:r>
            <a:r>
              <a:rPr lang="en-GB" sz="3600" b="1" dirty="0" err="1">
                <a:solidFill>
                  <a:srgbClr val="FFFFFF"/>
                </a:solidFill>
                <a:effectLst>
                  <a:glow rad="101600">
                    <a:schemeClr val="tx2"/>
                  </a:glow>
                </a:effectLst>
                <a:latin typeface="Arial"/>
                <a:cs typeface="Arial"/>
              </a:rPr>
              <a:t>Binatang</a:t>
            </a:r>
            <a:r>
              <a:rPr lang="en-GB" sz="3600" b="1" dirty="0">
                <a:solidFill>
                  <a:srgbClr val="FFFFFF"/>
                </a:solidFill>
                <a:effectLst>
                  <a:glow rad="101600">
                    <a:schemeClr val="tx2"/>
                  </a:glow>
                </a:effectLst>
                <a:latin typeface="Arial"/>
                <a:cs typeface="Arial"/>
              </a:rPr>
              <a:t> &amp; </a:t>
            </a:r>
            <a:r>
              <a:rPr lang="en-GB" sz="3600" b="1" dirty="0" err="1">
                <a:solidFill>
                  <a:srgbClr val="FFFFFF"/>
                </a:solidFill>
                <a:effectLst>
                  <a:glow rad="101600">
                    <a:schemeClr val="tx2"/>
                  </a:glow>
                </a:effectLst>
                <a:latin typeface="Arial"/>
                <a:cs typeface="Arial"/>
              </a:rPr>
              <a:t>manusia</a:t>
            </a:r>
            <a:endParaRPr lang="en-GB" sz="3600" b="1" dirty="0">
              <a:solidFill>
                <a:srgbClr val="FFFFFF"/>
              </a:solidFill>
              <a:effectLst>
                <a:glow rad="101600">
                  <a:schemeClr val="tx2"/>
                </a:glow>
              </a:effectLst>
              <a:latin typeface="Arial"/>
              <a:cs typeface="Arial"/>
            </a:endParaRPr>
          </a:p>
        </p:txBody>
      </p:sp>
      <p:sp>
        <p:nvSpPr>
          <p:cNvPr id="386057" name="Text Box 10"/>
          <p:cNvSpPr txBox="1">
            <a:spLocks noChangeArrowheads="1"/>
          </p:cNvSpPr>
          <p:nvPr/>
        </p:nvSpPr>
        <p:spPr bwMode="auto">
          <a:xfrm>
            <a:off x="4876800" y="6248400"/>
            <a:ext cx="4267200" cy="525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r" eaLnBrk="1" hangingPunct="1">
              <a:spcBef>
                <a:spcPts val="2000"/>
              </a:spcBef>
              <a:buClr>
                <a:srgbClr val="FFFFFF"/>
              </a:buClr>
              <a:buSzPct val="100000"/>
              <a:buFont typeface="Times New Roman" charset="0"/>
              <a:buNone/>
              <a:defRPr/>
            </a:pPr>
            <a:r>
              <a:rPr lang="en-GB" sz="2800" b="1">
                <a:solidFill>
                  <a:srgbClr val="FFFFFF"/>
                </a:solidFill>
                <a:effectLst>
                  <a:glow rad="101600">
                    <a:schemeClr val="tx2"/>
                  </a:glow>
                </a:effectLst>
                <a:latin typeface="Arial"/>
                <a:cs typeface="Arial"/>
              </a:rPr>
              <a:t>Kejadian 1:3-31</a:t>
            </a:r>
          </a:p>
        </p:txBody>
      </p:sp>
      <p:sp>
        <p:nvSpPr>
          <p:cNvPr id="386058" name="Rectangle 11"/>
          <p:cNvSpPr>
            <a:spLocks noChangeArrowheads="1"/>
          </p:cNvSpPr>
          <p:nvPr/>
        </p:nvSpPr>
        <p:spPr bwMode="auto">
          <a:xfrm>
            <a:off x="257175" y="1219200"/>
            <a:ext cx="8572500" cy="4981575"/>
          </a:xfrm>
          <a:prstGeom prst="rect">
            <a:avLst/>
          </a:prstGeom>
          <a:noFill/>
          <a:ln w="3816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defRPr/>
            </a:pPr>
            <a:endParaRPr lang="en-US" sz="1600">
              <a:solidFill>
                <a:srgbClr val="000000"/>
              </a:solidFill>
              <a:effectLst>
                <a:glow rad="101600">
                  <a:schemeClr val="tx2"/>
                </a:glow>
              </a:effectLst>
              <a:latin typeface="Arial"/>
              <a:cs typeface="Arial"/>
            </a:endParaRPr>
          </a:p>
        </p:txBody>
      </p:sp>
      <p:sp>
        <p:nvSpPr>
          <p:cNvPr id="386059" name="Line 12"/>
          <p:cNvSpPr>
            <a:spLocks noChangeShapeType="1"/>
          </p:cNvSpPr>
          <p:nvPr/>
        </p:nvSpPr>
        <p:spPr bwMode="auto">
          <a:xfrm>
            <a:off x="4343400" y="1219200"/>
            <a:ext cx="1588" cy="4953000"/>
          </a:xfrm>
          <a:prstGeom prst="line">
            <a:avLst/>
          </a:prstGeom>
          <a:noFill/>
          <a:ln w="38160">
            <a:solidFill>
              <a:srgbClr val="FFFFFF"/>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sz="2000">
              <a:effectLst>
                <a:glow rad="101600">
                  <a:schemeClr val="tx2"/>
                </a:glow>
              </a:effectLst>
              <a:latin typeface="Arial"/>
              <a:cs typeface="Arial"/>
            </a:endParaRPr>
          </a:p>
        </p:txBody>
      </p:sp>
      <p:sp>
        <p:nvSpPr>
          <p:cNvPr id="386060" name="Line 13"/>
          <p:cNvSpPr>
            <a:spLocks noChangeShapeType="1"/>
          </p:cNvSpPr>
          <p:nvPr/>
        </p:nvSpPr>
        <p:spPr bwMode="auto">
          <a:xfrm>
            <a:off x="304800" y="2743200"/>
            <a:ext cx="8534400" cy="1588"/>
          </a:xfrm>
          <a:prstGeom prst="line">
            <a:avLst/>
          </a:prstGeom>
          <a:noFill/>
          <a:ln w="38160">
            <a:solidFill>
              <a:srgbClr val="FFFFFF"/>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sz="2000">
              <a:effectLst>
                <a:glow rad="101600">
                  <a:schemeClr val="tx2"/>
                </a:glow>
              </a:effectLst>
              <a:latin typeface="Arial"/>
              <a:cs typeface="Arial"/>
            </a:endParaRPr>
          </a:p>
        </p:txBody>
      </p:sp>
      <p:sp>
        <p:nvSpPr>
          <p:cNvPr id="386061" name="Line 14"/>
          <p:cNvSpPr>
            <a:spLocks noChangeShapeType="1"/>
          </p:cNvSpPr>
          <p:nvPr/>
        </p:nvSpPr>
        <p:spPr bwMode="auto">
          <a:xfrm>
            <a:off x="228600" y="4419600"/>
            <a:ext cx="8534400" cy="1588"/>
          </a:xfrm>
          <a:prstGeom prst="line">
            <a:avLst/>
          </a:prstGeom>
          <a:noFill/>
          <a:ln w="38160">
            <a:solidFill>
              <a:srgbClr val="FFFFFF"/>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sz="2000">
              <a:effectLst>
                <a:glow rad="101600">
                  <a:schemeClr val="tx2"/>
                </a:glow>
              </a:effectLst>
              <a:latin typeface="Arial"/>
              <a:cs typeface="Arial"/>
            </a:endParaRPr>
          </a:p>
        </p:txBody>
      </p:sp>
      <p:sp>
        <p:nvSpPr>
          <p:cNvPr id="386062" name="Text Box 15"/>
          <p:cNvSpPr txBox="1">
            <a:spLocks noChangeArrowheads="1"/>
          </p:cNvSpPr>
          <p:nvPr/>
        </p:nvSpPr>
        <p:spPr bwMode="auto">
          <a:xfrm>
            <a:off x="8580438" y="76200"/>
            <a:ext cx="467042"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buClr>
                <a:srgbClr val="FFFFFF"/>
              </a:buClr>
              <a:buSzPct val="100000"/>
              <a:buFont typeface="Times New Roman" charset="0"/>
              <a:buNone/>
              <a:defRPr/>
            </a:pPr>
            <a:r>
              <a:rPr lang="en-GB" sz="2000" b="1">
                <a:solidFill>
                  <a:srgbClr val="FFFFFF"/>
                </a:solidFill>
                <a:effectLst>
                  <a:glow rad="101600">
                    <a:schemeClr val="tx2"/>
                  </a:glow>
                </a:effectLst>
                <a:latin typeface="Arial"/>
                <a:cs typeface="Arial"/>
              </a:rPr>
              <a:t>64</a:t>
            </a:r>
          </a:p>
        </p:txBody>
      </p:sp>
      <p:sp>
        <p:nvSpPr>
          <p:cNvPr id="516111" name="WordArt 16"/>
          <p:cNvSpPr>
            <a:spLocks noChangeArrowheads="1" noChangeShapeType="1" noTextEdit="1"/>
          </p:cNvSpPr>
          <p:nvPr/>
        </p:nvSpPr>
        <p:spPr bwMode="auto">
          <a:xfrm>
            <a:off x="152400" y="771525"/>
            <a:ext cx="2057400" cy="657225"/>
          </a:xfrm>
          <a:prstGeom prst="rect">
            <a:avLst/>
          </a:prstGeom>
        </p:spPr>
        <p:txBody>
          <a:bodyPr wrap="none" fromWordArt="1">
            <a:prstTxWarp prst="textDoubleWave1">
              <a:avLst>
                <a:gd name="adj1" fmla="val 6481"/>
                <a:gd name="adj2" fmla="val 0"/>
              </a:avLst>
            </a:prstTxWarp>
          </a:bodyPr>
          <a:lstStyle/>
          <a:p>
            <a:pPr algn="ctr"/>
            <a:r>
              <a:rPr lang="en-US" sz="3600" kern="10">
                <a:ln w="12600">
                  <a:solidFill>
                    <a:srgbClr val="000099"/>
                  </a:solidFill>
                  <a:miter lim="800000"/>
                  <a:headEnd/>
                  <a:tailEnd/>
                </a:ln>
                <a:solidFill>
                  <a:srgbClr val="33CCFF"/>
                </a:solidFill>
                <a:effectLst>
                  <a:outerShdw blurRad="63500" dist="125752" dir="18900000" algn="ctr" rotWithShape="0">
                    <a:srgbClr val="000099"/>
                  </a:outerShdw>
                </a:effectLst>
                <a:latin typeface="Impact"/>
                <a:ea typeface="Impact"/>
                <a:cs typeface="Impact"/>
              </a:rPr>
              <a:t>Tidak berbentuk</a:t>
            </a:r>
          </a:p>
        </p:txBody>
      </p:sp>
      <p:sp>
        <p:nvSpPr>
          <p:cNvPr id="516112" name="WordArt 17"/>
          <p:cNvSpPr>
            <a:spLocks noChangeArrowheads="1" noChangeShapeType="1" noTextEdit="1"/>
          </p:cNvSpPr>
          <p:nvPr/>
        </p:nvSpPr>
        <p:spPr bwMode="auto">
          <a:xfrm>
            <a:off x="4876800" y="381000"/>
            <a:ext cx="1279525" cy="1285875"/>
          </a:xfrm>
          <a:prstGeom prst="rect">
            <a:avLst/>
          </a:prstGeom>
        </p:spPr>
        <p:txBody>
          <a:bodyPr wrap="none" fromWordArt="1">
            <a:prstTxWarp prst="textSlantUp">
              <a:avLst>
                <a:gd name="adj" fmla="val 32056"/>
              </a:avLst>
            </a:prstTxWarp>
          </a:bodyPr>
          <a:lstStyle/>
          <a:p>
            <a:pPr algn="ctr"/>
            <a:r>
              <a:rPr lang="en-US" sz="3600" kern="10">
                <a:ln w="9360">
                  <a:solidFill>
                    <a:srgbClr val="CC99FF"/>
                  </a:solidFill>
                  <a:miter lim="800000"/>
                  <a:headEnd/>
                  <a:tailEnd/>
                </a:ln>
                <a:gradFill rotWithShape="1">
                  <a:gsLst>
                    <a:gs pos="0">
                      <a:srgbClr val="6600CC"/>
                    </a:gs>
                    <a:gs pos="100000">
                      <a:srgbClr val="CC00CC"/>
                    </a:gs>
                  </a:gsLst>
                  <a:lin ang="5400000" scaled="1"/>
                </a:gradFill>
                <a:effectLst>
                  <a:outerShdw blurRad="63500" dist="53966" dir="2700000" algn="ctr" rotWithShape="0">
                    <a:srgbClr val="9999FF">
                      <a:alpha val="80011"/>
                    </a:srgbClr>
                  </a:outerShdw>
                </a:effectLst>
                <a:latin typeface="Impact"/>
                <a:ea typeface="Impact"/>
                <a:cs typeface="Impact"/>
              </a:rPr>
              <a:t>Kosong</a:t>
            </a:r>
          </a:p>
        </p:txBody>
      </p:sp>
      <p:sp>
        <p:nvSpPr>
          <p:cNvPr id="516113" name="WordArt 18"/>
          <p:cNvSpPr>
            <a:spLocks noChangeArrowheads="1" noChangeShapeType="1" noTextEdit="1"/>
          </p:cNvSpPr>
          <p:nvPr/>
        </p:nvSpPr>
        <p:spPr bwMode="auto">
          <a:xfrm>
            <a:off x="2667000" y="762000"/>
            <a:ext cx="1714500" cy="657225"/>
          </a:xfrm>
          <a:prstGeom prst="rect">
            <a:avLst/>
          </a:prstGeom>
        </p:spPr>
        <p:txBody>
          <a:bodyPr wrap="none" fromWordArt="1">
            <a:prstTxWarp prst="textPlain">
              <a:avLst>
                <a:gd name="adj" fmla="val 50000"/>
              </a:avLst>
            </a:prstTxWarp>
          </a:bodyPr>
          <a:lstStyle/>
          <a:p>
            <a:pPr algn="ctr"/>
            <a:r>
              <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Dibentuk</a:t>
            </a:r>
          </a:p>
        </p:txBody>
      </p:sp>
      <p:sp>
        <p:nvSpPr>
          <p:cNvPr id="516114"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Diisi</a:t>
            </a:r>
          </a:p>
        </p:txBody>
      </p:sp>
      <p:sp>
        <p:nvSpPr>
          <p:cNvPr id="386067" name="AutoShape 20"/>
          <p:cNvSpPr>
            <a:spLocks noChangeArrowheads="1"/>
          </p:cNvSpPr>
          <p:nvPr/>
        </p:nvSpPr>
        <p:spPr bwMode="auto">
          <a:xfrm>
            <a:off x="2286000" y="914400"/>
            <a:ext cx="381000" cy="304800"/>
          </a:xfrm>
          <a:prstGeom prst="rightArrow">
            <a:avLst>
              <a:gd name="adj1" fmla="val 50000"/>
              <a:gd name="adj2" fmla="val 31250"/>
            </a:avLst>
          </a:prstGeom>
          <a:solidFill>
            <a:srgbClr val="00FFFF"/>
          </a:solidFill>
          <a:ln w="9360">
            <a:solidFill>
              <a:srgbClr val="000000"/>
            </a:solidFill>
            <a:miter lim="800000"/>
            <a:headEnd/>
            <a:tailEnd/>
          </a:ln>
        </p:spPr>
        <p:txBody>
          <a:bodyPr wrap="none" anchor="ctr"/>
          <a:lstStyle/>
          <a:p>
            <a:pPr eaLnBrk="0" hangingPunct="0">
              <a:defRPr/>
            </a:pPr>
            <a:endParaRPr lang="en-US" sz="1600">
              <a:solidFill>
                <a:srgbClr val="000000"/>
              </a:solidFill>
              <a:effectLst>
                <a:glow rad="101600">
                  <a:schemeClr val="tx2"/>
                </a:glow>
              </a:effectLst>
              <a:latin typeface="Arial"/>
              <a:cs typeface="Arial"/>
            </a:endParaRPr>
          </a:p>
        </p:txBody>
      </p:sp>
      <p:sp>
        <p:nvSpPr>
          <p:cNvPr id="386068"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360">
            <a:solidFill>
              <a:srgbClr val="000000"/>
            </a:solidFill>
            <a:miter lim="800000"/>
            <a:headEnd/>
            <a:tailEnd/>
          </a:ln>
        </p:spPr>
        <p:txBody>
          <a:bodyPr wrap="none" anchor="ctr"/>
          <a:lstStyle/>
          <a:p>
            <a:pPr eaLnBrk="0" hangingPunct="0">
              <a:defRPr/>
            </a:pPr>
            <a:endParaRPr lang="en-US" sz="1600">
              <a:solidFill>
                <a:srgbClr val="000000"/>
              </a:solidFill>
              <a:effectLst>
                <a:glow rad="101600">
                  <a:schemeClr val="tx2"/>
                </a:glow>
              </a:effectLst>
              <a:latin typeface="Arial"/>
              <a:cs typeface="Arial"/>
            </a:endParaRPr>
          </a:p>
        </p:txBody>
      </p:sp>
      <p:sp>
        <p:nvSpPr>
          <p:cNvPr id="386069" name="Text Box 22"/>
          <p:cNvSpPr txBox="1">
            <a:spLocks noChangeArrowheads="1"/>
          </p:cNvSpPr>
          <p:nvPr/>
        </p:nvSpPr>
        <p:spPr bwMode="auto">
          <a:xfrm>
            <a:off x="152400" y="-153988"/>
            <a:ext cx="6629400" cy="917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eaLnBrk="1" hangingPunct="1">
              <a:buClr>
                <a:srgbClr val="FAFE1E"/>
              </a:buClr>
              <a:buSzPct val="100000"/>
              <a:buFont typeface="Times New Roman" charset="0"/>
              <a:buNone/>
              <a:defRPr/>
            </a:pPr>
            <a:r>
              <a:rPr lang="en-GB" sz="4800" b="1">
                <a:solidFill>
                  <a:srgbClr val="FAFE1E"/>
                </a:solidFill>
                <a:effectLst>
                  <a:glow rad="101600">
                    <a:schemeClr val="tx2"/>
                  </a:glow>
                </a:effectLst>
                <a:latin typeface="Arial"/>
                <a:cs typeface="Arial"/>
              </a:rPr>
              <a:t>Hari-hari penciptaan</a:t>
            </a:r>
          </a:p>
        </p:txBody>
      </p:sp>
      <p:sp>
        <p:nvSpPr>
          <p:cNvPr id="516118" name="Title 1"/>
          <p:cNvSpPr>
            <a:spLocks noGrp="1"/>
          </p:cNvSpPr>
          <p:nvPr>
            <p:ph type="title" idx="4294967295"/>
          </p:nvPr>
        </p:nvSpPr>
        <p:spPr>
          <a:xfrm>
            <a:off x="-31750" y="-674688"/>
            <a:ext cx="9067800" cy="571500"/>
          </a:xfrm>
        </p:spPr>
        <p:txBody>
          <a:bodyPr/>
          <a:lstStyle/>
          <a:p>
            <a:r>
              <a:rPr lang="en-US" sz="3200">
                <a:latin typeface="Arial" charset="0"/>
                <a:ea typeface="ＭＳ Ｐゴシック" charset="0"/>
                <a:cs typeface="Arial" charset="0"/>
              </a:rPr>
              <a:t>Days of Creation in Bahasa Indonesian</a:t>
            </a:r>
          </a:p>
        </p:txBody>
      </p:sp>
    </p:spTree>
  </p:cSld>
  <p:clrMapOvr>
    <a:masterClrMapping/>
  </p:clrMapOvr>
  <p:transition spd="med">
    <p:randomBar dir="ver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2"/>
          <p:cNvSpPr>
            <a:spLocks noChangeArrowheads="1"/>
          </p:cNvSpPr>
          <p:nvPr/>
        </p:nvSpPr>
        <p:spPr bwMode="auto">
          <a:xfrm>
            <a:off x="0" y="0"/>
            <a:ext cx="9144000" cy="7086600"/>
          </a:xfrm>
          <a:prstGeom prst="rect">
            <a:avLst/>
          </a:prstGeom>
          <a:solidFill>
            <a:schemeClr val="tx1"/>
          </a:solidFill>
          <a:ln w="9525">
            <a:solidFill>
              <a:schemeClr val="tx1"/>
            </a:solidFill>
            <a:miter lim="800000"/>
            <a:headEnd/>
            <a:tailEnd/>
          </a:ln>
        </p:spPr>
        <p:txBody>
          <a:bodyPr wrap="none" anchor="ctr"/>
          <a:lstStyle/>
          <a:p>
            <a:endParaRPr lang="en-US" sz="1800">
              <a:solidFill>
                <a:srgbClr val="000000"/>
              </a:solidFill>
              <a:latin typeface="Arial" charset="0"/>
            </a:endParaRPr>
          </a:p>
        </p:txBody>
      </p:sp>
      <p:pic>
        <p:nvPicPr>
          <p:cNvPr id="518146"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8"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第一天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光</a:t>
            </a:r>
          </a:p>
        </p:txBody>
      </p:sp>
      <p:sp>
        <p:nvSpPr>
          <p:cNvPr id="216069" name="Text Box 5"/>
          <p:cNvSpPr txBox="1">
            <a:spLocks noChangeArrowheads="1"/>
          </p:cNvSpPr>
          <p:nvPr/>
        </p:nvSpPr>
        <p:spPr bwMode="auto">
          <a:xfrm>
            <a:off x="381000" y="2819400"/>
            <a:ext cx="4419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第二天</a:t>
            </a:r>
            <a:r>
              <a:rPr lang="en-US" altLang="ja-JP" sz="4000" b="1">
                <a:solidFill>
                  <a:srgbClr val="FFFF00"/>
                </a:solidFill>
              </a:rPr>
              <a:t>:</a:t>
            </a:r>
            <a:r>
              <a:rPr lang="en-US" altLang="ja-JP" sz="4000" b="1">
                <a:solidFill>
                  <a:srgbClr val="FFFFFF"/>
                </a:solidFill>
              </a:rPr>
              <a:t> </a:t>
            </a:r>
            <a:endParaRPr lang="en-US" altLang="zh-CN" sz="4000" b="1">
              <a:solidFill>
                <a:srgbClr val="FFFFFF"/>
              </a:solidFill>
              <a:ea typeface="SimSun" charset="0"/>
              <a:cs typeface="SimSun" charset="0"/>
            </a:endParaRPr>
          </a:p>
          <a:p>
            <a:pPr eaLnBrk="1" hangingPunct="1">
              <a:spcBef>
                <a:spcPct val="50000"/>
              </a:spcBef>
              <a:defRPr/>
            </a:pPr>
            <a:r>
              <a:rPr lang="zh-CN" altLang="en-US" sz="4000" b="1">
                <a:solidFill>
                  <a:srgbClr val="FFFFFF"/>
                </a:solidFill>
                <a:ea typeface="SimSun" charset="0"/>
                <a:cs typeface="SimSun" charset="0"/>
              </a:rPr>
              <a:t>水与空气分开</a:t>
            </a:r>
            <a:endParaRPr lang="en-US" sz="2000" b="1">
              <a:solidFill>
                <a:srgbClr val="FFFFFF"/>
              </a:solidFill>
            </a:endParaRPr>
          </a:p>
        </p:txBody>
      </p:sp>
      <p:sp>
        <p:nvSpPr>
          <p:cNvPr id="216070" name="Text Box 6"/>
          <p:cNvSpPr txBox="1">
            <a:spLocks noChangeArrowheads="1"/>
          </p:cNvSpPr>
          <p:nvPr/>
        </p:nvSpPr>
        <p:spPr bwMode="auto">
          <a:xfrm>
            <a:off x="457200" y="4495800"/>
            <a:ext cx="4038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57150" indent="-571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第三天</a:t>
            </a:r>
            <a:r>
              <a:rPr lang="en-US" altLang="ja-JP" sz="4000" b="1">
                <a:solidFill>
                  <a:srgbClr val="FFFF00"/>
                </a:solidFill>
              </a:rPr>
              <a:t>:</a:t>
            </a:r>
            <a:r>
              <a:rPr lang="en-US" altLang="ja-JP" sz="4000" b="1">
                <a:solidFill>
                  <a:srgbClr val="FFFFFF"/>
                </a:solidFill>
              </a:rPr>
              <a:t> </a:t>
            </a:r>
            <a:endParaRPr lang="en-US" altLang="zh-CN" sz="4000" b="1">
              <a:solidFill>
                <a:srgbClr val="FFFFFF"/>
              </a:solidFill>
              <a:ea typeface="SimSun" charset="0"/>
              <a:cs typeface="SimSun" charset="0"/>
            </a:endParaRPr>
          </a:p>
          <a:p>
            <a:pPr eaLnBrk="1" hangingPunct="1">
              <a:spcBef>
                <a:spcPct val="50000"/>
              </a:spcBef>
              <a:defRPr/>
            </a:pPr>
            <a:r>
              <a:rPr lang="zh-CN" altLang="en-US" sz="4000" b="1">
                <a:solidFill>
                  <a:srgbClr val="FFFFFF"/>
                </a:solidFill>
                <a:ea typeface="SimSun" charset="0"/>
                <a:cs typeface="SimSun" charset="0"/>
              </a:rPr>
              <a:t>旱地与海分开</a:t>
            </a:r>
            <a:endParaRPr lang="en-US" sz="2000" b="1">
              <a:solidFill>
                <a:srgbClr val="FFFFFF"/>
              </a:solidFill>
            </a:endParaRPr>
          </a:p>
        </p:txBody>
      </p:sp>
      <p:sp>
        <p:nvSpPr>
          <p:cNvPr id="216071"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第四天</a:t>
            </a:r>
            <a:r>
              <a:rPr lang="en-US" altLang="zh-CN" sz="4000" b="1">
                <a:solidFill>
                  <a:srgbClr val="FFFF00"/>
                </a:solidFill>
                <a:ea typeface="SimSun" charset="0"/>
                <a:cs typeface="SimSun" charset="0"/>
              </a:rPr>
              <a:t>:</a:t>
            </a:r>
            <a:r>
              <a:rPr lang="en-US" altLang="ja-JP" sz="4000" b="1">
                <a:solidFill>
                  <a:srgbClr val="FFFFFF"/>
                </a:solidFill>
              </a:rPr>
              <a:t>  </a:t>
            </a:r>
            <a:r>
              <a:rPr lang="zh-CN" altLang="en-US" sz="4000" b="1">
                <a:solidFill>
                  <a:srgbClr val="FFFFFF"/>
                </a:solidFill>
                <a:ea typeface="SimSun" charset="0"/>
                <a:cs typeface="SimSun" charset="0"/>
              </a:rPr>
              <a:t>太阳，月亮与众星摆列在天</a:t>
            </a:r>
            <a:endParaRPr lang="en-US" sz="2000" b="1">
              <a:solidFill>
                <a:srgbClr val="FFFFFF"/>
              </a:solidFill>
            </a:endParaRPr>
          </a:p>
        </p:txBody>
      </p:sp>
      <p:sp>
        <p:nvSpPr>
          <p:cNvPr id="216072" name="Text Box 8"/>
          <p:cNvSpPr txBox="1">
            <a:spLocks noChangeArrowheads="1"/>
          </p:cNvSpPr>
          <p:nvPr/>
        </p:nvSpPr>
        <p:spPr bwMode="auto">
          <a:xfrm>
            <a:off x="4495800" y="2879725"/>
            <a:ext cx="4191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第五天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鱼与雀鸟</a:t>
            </a:r>
            <a:endParaRPr lang="en-US" sz="2000" b="1">
              <a:solidFill>
                <a:srgbClr val="FFFFFF"/>
              </a:solidFill>
            </a:endParaRPr>
          </a:p>
        </p:txBody>
      </p:sp>
      <p:sp>
        <p:nvSpPr>
          <p:cNvPr id="216073" name="Text Box 9"/>
          <p:cNvSpPr txBox="1">
            <a:spLocks noChangeArrowheads="1"/>
          </p:cNvSpPr>
          <p:nvPr/>
        </p:nvSpPr>
        <p:spPr bwMode="auto">
          <a:xfrm>
            <a:off x="4495800" y="4495800"/>
            <a:ext cx="4191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a:solidFill>
                  <a:srgbClr val="FFFF00"/>
                </a:solidFill>
                <a:ea typeface="SimSun" charset="0"/>
                <a:cs typeface="SimSun" charset="0"/>
              </a:rPr>
              <a:t>第</a:t>
            </a:r>
            <a:r>
              <a:rPr lang="zh-CN" altLang="en-US" sz="4000" b="1">
                <a:solidFill>
                  <a:srgbClr val="FAFE1E"/>
                </a:solidFill>
                <a:latin typeface="Arial" charset="0"/>
                <a:ea typeface="SimSun" charset="0"/>
                <a:cs typeface="SimSun" charset="0"/>
              </a:rPr>
              <a:t>六</a:t>
            </a:r>
            <a:r>
              <a:rPr lang="zh-CN" altLang="en-US" sz="4000" b="1">
                <a:solidFill>
                  <a:srgbClr val="FFFF00"/>
                </a:solidFill>
                <a:ea typeface="SimSun" charset="0"/>
                <a:cs typeface="SimSun" charset="0"/>
              </a:rPr>
              <a:t>天</a:t>
            </a:r>
            <a:r>
              <a:rPr lang="en-US" altLang="ja-JP" sz="4000" b="1">
                <a:solidFill>
                  <a:srgbClr val="FFFF00"/>
                </a:solidFill>
              </a:rPr>
              <a:t>:</a:t>
            </a:r>
            <a:r>
              <a:rPr lang="en-US" altLang="ja-JP" sz="4000" b="1">
                <a:solidFill>
                  <a:srgbClr val="FFFFFF"/>
                </a:solidFill>
              </a:rPr>
              <a:t>  </a:t>
            </a:r>
            <a:r>
              <a:rPr lang="zh-CN" altLang="en-US" sz="4000" b="1">
                <a:solidFill>
                  <a:srgbClr val="FFFFFF"/>
                </a:solidFill>
                <a:ea typeface="SimSun" charset="0"/>
                <a:cs typeface="SimSun" charset="0"/>
              </a:rPr>
              <a:t>动物与人</a:t>
            </a:r>
            <a:endParaRPr lang="en-US" sz="2000" b="1">
              <a:solidFill>
                <a:srgbClr val="FFFFFF"/>
              </a:solidFill>
            </a:endParaRPr>
          </a:p>
        </p:txBody>
      </p:sp>
      <p:sp>
        <p:nvSpPr>
          <p:cNvPr id="216074"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zh-CN" altLang="en-US" sz="3200" b="1">
                <a:solidFill>
                  <a:srgbClr val="FFFFFF"/>
                </a:solidFill>
                <a:ea typeface="SimSun" charset="0"/>
                <a:cs typeface="SimSun" charset="0"/>
              </a:rPr>
              <a:t>创世记 </a:t>
            </a:r>
            <a:r>
              <a:rPr lang="en-US" sz="3200" b="1">
                <a:solidFill>
                  <a:srgbClr val="FFFFFF"/>
                </a:solidFill>
              </a:rPr>
              <a:t>1:3-31</a:t>
            </a:r>
          </a:p>
        </p:txBody>
      </p:sp>
      <p:sp>
        <p:nvSpPr>
          <p:cNvPr id="518154"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FFFF"/>
              </a:solidFill>
              <a:cs typeface="MS PGothic" charset="0"/>
            </a:endParaRPr>
          </a:p>
        </p:txBody>
      </p:sp>
      <p:sp>
        <p:nvSpPr>
          <p:cNvPr id="518155"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8156"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8157"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8158" name="Text Box 15"/>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cs typeface="MS PGothic" charset="0"/>
              </a:rPr>
              <a:t>64</a:t>
            </a:r>
          </a:p>
        </p:txBody>
      </p:sp>
      <p:sp>
        <p:nvSpPr>
          <p:cNvPr id="518159" name="WordArt 16"/>
          <p:cNvSpPr>
            <a:spLocks noChangeArrowheads="1" noChangeShapeType="1" noTextEdit="1"/>
          </p:cNvSpPr>
          <p:nvPr/>
        </p:nvSpPr>
        <p:spPr bwMode="auto">
          <a:xfrm>
            <a:off x="228600" y="685800"/>
            <a:ext cx="1714500" cy="82867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混沌</a:t>
            </a:r>
          </a:p>
        </p:txBody>
      </p:sp>
      <p:sp>
        <p:nvSpPr>
          <p:cNvPr id="518160" name="WordArt 17"/>
          <p:cNvSpPr>
            <a:spLocks noChangeArrowheads="1" noChangeShapeType="1" noTextEdit="1"/>
          </p:cNvSpPr>
          <p:nvPr/>
        </p:nvSpPr>
        <p:spPr bwMode="auto">
          <a:xfrm>
            <a:off x="5257800" y="0"/>
            <a:ext cx="822325" cy="1285875"/>
          </a:xfrm>
          <a:prstGeom prst="rect">
            <a:avLst/>
          </a:prstGeom>
        </p:spPr>
        <p:txBody>
          <a:bodyPr wrap="none" fromWordArt="1">
            <a:prstTxWarp prst="textSlantUp">
              <a:avLst>
                <a:gd name="adj" fmla="val 32056"/>
              </a:avLst>
            </a:prstTxWarp>
          </a:bodyPr>
          <a:lstStyle/>
          <a:p>
            <a:pPr algn="ctr"/>
            <a:r>
              <a:rPr lang="zh-TW" alt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空虚</a:t>
            </a:r>
            <a:endPar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518161"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形成</a:t>
            </a:r>
          </a:p>
        </p:txBody>
      </p:sp>
      <p:sp>
        <p:nvSpPr>
          <p:cNvPr id="518162" name="WordArt 19"/>
          <p:cNvSpPr>
            <a:spLocks noChangeArrowheads="1" noChangeShapeType="1" noTextEdit="1"/>
          </p:cNvSpPr>
          <p:nvPr/>
        </p:nvSpPr>
        <p:spPr bwMode="auto">
          <a:xfrm>
            <a:off x="6858000" y="457200"/>
            <a:ext cx="1714500" cy="657225"/>
          </a:xfrm>
          <a:prstGeom prst="rect">
            <a:avLst/>
          </a:prstGeom>
        </p:spPr>
        <p:txBody>
          <a:bodyPr wrap="none" fromWordArt="1">
            <a:prstTxWarp prst="textPlain">
              <a:avLst>
                <a:gd name="adj" fmla="val 50000"/>
              </a:avLst>
            </a:prstTxWarp>
          </a:bodyPr>
          <a:lstStyle/>
          <a:p>
            <a:pPr algn="ctr"/>
            <a:r>
              <a:rPr lang="zh-TW" alt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充满</a:t>
            </a:r>
            <a:endPar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518163"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sz="1800">
              <a:solidFill>
                <a:srgbClr val="000000"/>
              </a:solidFill>
              <a:latin typeface="Arial" charset="0"/>
            </a:endParaRPr>
          </a:p>
        </p:txBody>
      </p:sp>
      <p:sp>
        <p:nvSpPr>
          <p:cNvPr id="518164" name="AutoShape 21"/>
          <p:cNvSpPr>
            <a:spLocks noChangeArrowheads="1"/>
          </p:cNvSpPr>
          <p:nvPr/>
        </p:nvSpPr>
        <p:spPr bwMode="auto">
          <a:xfrm>
            <a:off x="6248400" y="6096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sz="1800">
              <a:solidFill>
                <a:srgbClr val="000000"/>
              </a:solidFill>
              <a:latin typeface="Arial" charset="0"/>
            </a:endParaRPr>
          </a:p>
        </p:txBody>
      </p:sp>
      <p:sp>
        <p:nvSpPr>
          <p:cNvPr id="518165" name="Rectangle 22"/>
          <p:cNvSpPr>
            <a:spLocks noGrp="1" noChangeArrowheads="1"/>
          </p:cNvSpPr>
          <p:nvPr>
            <p:ph type="title" idx="4294967295"/>
          </p:nvPr>
        </p:nvSpPr>
        <p:spPr>
          <a:xfrm>
            <a:off x="152400" y="0"/>
            <a:ext cx="6629400" cy="838200"/>
          </a:xfrm>
        </p:spPr>
        <p:txBody>
          <a:bodyPr/>
          <a:lstStyle/>
          <a:p>
            <a:pPr algn="l" eaLnBrk="1" hangingPunct="1"/>
            <a:r>
              <a:rPr lang="zh-CN" altLang="en-US" sz="5400" b="1">
                <a:solidFill>
                  <a:srgbClr val="FAFE1E"/>
                </a:solidFill>
                <a:latin typeface="Arial" charset="0"/>
                <a:ea typeface="SimSun" charset="0"/>
                <a:cs typeface="SimSun" charset="0"/>
              </a:rPr>
              <a:t>六天的创造</a:t>
            </a:r>
            <a:endParaRPr lang="en-US" sz="2000" b="1">
              <a:latin typeface="Arial" charset="0"/>
              <a:cs typeface="Geneva" charset="0"/>
            </a:endParaRP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249102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5.02-MAP-SBC 10_0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7.5.02-MAP-SBC 10_0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7.5.02-MAP-SBC 10_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5.02-MAP-SBC 10_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5.02-MAP-SBC 10_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5.02-MAP-SBC 10_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5.02-MAP-SBC 10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5.02-MAP-SBC 10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5.02-MAP-SBC 10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2004:Templates:Presentations:Designs:Crumple</Template>
  <TotalTime>17873</TotalTime>
  <Words>6972</Words>
  <Application>Microsoft Macintosh PowerPoint</Application>
  <PresentationFormat>On-screen Show (4:3)</PresentationFormat>
  <Paragraphs>1695</Paragraphs>
  <Slides>143</Slides>
  <Notes>129</Notes>
  <HiddenSlides>0</HiddenSlides>
  <MMClips>0</MMClips>
  <ScaleCrop>false</ScaleCrop>
  <HeadingPairs>
    <vt:vector size="6" baseType="variant">
      <vt:variant>
        <vt:lpstr>Fonts Used</vt:lpstr>
      </vt:variant>
      <vt:variant>
        <vt:i4>29</vt:i4>
      </vt:variant>
      <vt:variant>
        <vt:lpstr>Theme</vt:lpstr>
      </vt:variant>
      <vt:variant>
        <vt:i4>39</vt:i4>
      </vt:variant>
      <vt:variant>
        <vt:lpstr>Slide Titles</vt:lpstr>
      </vt:variant>
      <vt:variant>
        <vt:i4>143</vt:i4>
      </vt:variant>
    </vt:vector>
  </HeadingPairs>
  <TitlesOfParts>
    <vt:vector size="211" baseType="lpstr">
      <vt:lpstr>26</vt:lpstr>
      <vt:lpstr>B VAG Rounded Bold</vt:lpstr>
      <vt:lpstr>굴림</vt:lpstr>
      <vt:lpstr>楷体</vt:lpstr>
      <vt:lpstr>Kosher-Normal</vt:lpstr>
      <vt:lpstr>Limon F1</vt:lpstr>
      <vt:lpstr>Limon S1</vt:lpstr>
      <vt:lpstr>ＭＳ Ｐゴシック</vt:lpstr>
      <vt:lpstr>ＭＳ Ｐゴシック</vt:lpstr>
      <vt:lpstr>宋体</vt:lpstr>
      <vt:lpstr>宋体</vt:lpstr>
      <vt:lpstr>Times</vt:lpstr>
      <vt:lpstr>Arial</vt:lpstr>
      <vt:lpstr>Arial Black</vt:lpstr>
      <vt:lpstr>Arial Narrow</vt:lpstr>
      <vt:lpstr>Calibri</vt:lpstr>
      <vt:lpstr>Comic Sans MS</vt:lpstr>
      <vt:lpstr>Garamond</vt:lpstr>
      <vt:lpstr>Helvetica</vt:lpstr>
      <vt:lpstr>Impact</vt:lpstr>
      <vt:lpstr>Kantipur Regular</vt:lpstr>
      <vt:lpstr>KeralaLite</vt:lpstr>
      <vt:lpstr>Lucida Grande</vt:lpstr>
      <vt:lpstr>Monotype Sorts</vt:lpstr>
      <vt:lpstr>Tharmini Plain</vt:lpstr>
      <vt:lpstr>Times New Roman</vt:lpstr>
      <vt:lpstr>Trebuchet MS</vt:lpstr>
      <vt:lpstr>Wingdings</vt:lpstr>
      <vt:lpstr>WwinBurmese</vt:lpstr>
      <vt:lpstr>Blue Diagonal</vt:lpstr>
      <vt:lpstr>Blank Presentation</vt:lpstr>
      <vt:lpstr>Default Design</vt:lpstr>
      <vt:lpstr>Stream</vt:lpstr>
      <vt:lpstr>2_Blank Presentation</vt:lpstr>
      <vt:lpstr>7.5.02-MAP-SBC 10_03</vt:lpstr>
      <vt:lpstr>untitled 1</vt:lpstr>
      <vt:lpstr>2_Default Design</vt:lpstr>
      <vt:lpstr>Cascade</vt:lpstr>
      <vt:lpstr>1_Default Design</vt:lpstr>
      <vt:lpstr>5_Default Design</vt:lpstr>
      <vt:lpstr>1_Capsules</vt:lpstr>
      <vt:lpstr>7_Default Design</vt:lpstr>
      <vt:lpstr>Clipboard</vt:lpstr>
      <vt:lpstr>4_Blank Presentation</vt:lpstr>
      <vt:lpstr>1_untitled 1</vt:lpstr>
      <vt:lpstr>8_Default Design</vt:lpstr>
      <vt:lpstr>9_Default Design</vt:lpstr>
      <vt:lpstr>6_Blank Presentation</vt:lpstr>
      <vt:lpstr>1_Crumple</vt:lpstr>
      <vt:lpstr>10_Default Design</vt:lpstr>
      <vt:lpstr>Orbit</vt:lpstr>
      <vt:lpstr>1_Beam</vt:lpstr>
      <vt:lpstr>6_Default Design</vt:lpstr>
      <vt:lpstr>2_Blue Diagonal</vt:lpstr>
      <vt:lpstr>4_Beam</vt:lpstr>
      <vt:lpstr>1_Orbit</vt:lpstr>
      <vt:lpstr>3_Blank Presentation</vt:lpstr>
      <vt:lpstr>8_Office Theme</vt:lpstr>
      <vt:lpstr>Beam</vt:lpstr>
      <vt:lpstr>5_Blank Presentation</vt:lpstr>
      <vt:lpstr>White on Black Background</vt:lpstr>
      <vt:lpstr>5_Beam</vt:lpstr>
      <vt:lpstr>1_Blank Presentation</vt:lpstr>
      <vt:lpstr>3_Default Design</vt:lpstr>
      <vt:lpstr>6_Beam</vt:lpstr>
      <vt:lpstr>11_Default Design</vt:lpstr>
      <vt:lpstr>50_Blank Presentation</vt:lpstr>
      <vt:lpstr>untitled 2</vt:lpstr>
      <vt:lpstr>New Testament Survey</vt:lpstr>
      <vt:lpstr>Introduce Yourself!</vt:lpstr>
      <vt:lpstr>Notes Options</vt:lpstr>
      <vt:lpstr>NTS Sign Up List</vt:lpstr>
      <vt:lpstr>Our People</vt:lpstr>
      <vt:lpstr>PowerPoint Presentation</vt:lpstr>
      <vt:lpstr>Thailand • Mongolia • Myanmar • Indonesia</vt:lpstr>
      <vt:lpstr>International Community School  (est. 1993)</vt:lpstr>
      <vt:lpstr>ICS now has 480 students!</vt:lpstr>
      <vt:lpstr>Our Three Sons</vt:lpstr>
      <vt:lpstr>Our Three Sons</vt:lpstr>
      <vt:lpstr>The Griffiths  28 Nov 2019</vt:lpstr>
      <vt:lpstr>Kurt (35) &amp; Cara own their HR consulting business near Seattle</vt:lpstr>
      <vt:lpstr>KURT &amp; CARA OWN TANDEM MOTION</vt:lpstr>
      <vt:lpstr>Stephen, Katie, Jesse &amp; Norah in Denver</vt:lpstr>
      <vt:lpstr>4-year-old grandson Jesse</vt:lpstr>
      <vt:lpstr>2-year-old granddaughter Norah</vt:lpstr>
      <vt:lpstr>Stephen (32) trains United B777 pilots in Denver</vt:lpstr>
      <vt:lpstr>John (31) married Chloe in Pasadena, California in 2022</vt:lpstr>
      <vt:lpstr>John’s Design Website</vt:lpstr>
      <vt:lpstr>Our People</vt:lpstr>
      <vt:lpstr>Crossroads People • June 2021</vt:lpstr>
      <vt:lpstr>Our People</vt:lpstr>
      <vt:lpstr>Our People</vt:lpstr>
      <vt:lpstr>Rick &amp; Susan 2006-2021</vt:lpstr>
      <vt:lpstr>SINGAPORE BIBLE COLLEGE</vt:lpstr>
      <vt:lpstr>I direct the SBC Doctor of Ministry studies (DMin)</vt:lpstr>
      <vt:lpstr>Leading Change &amp; Conflict Resolution  (Dr. Alan McMahan Oct 2016)</vt:lpstr>
      <vt:lpstr>Singapore Bible College Students</vt:lpstr>
      <vt:lpstr>Our Singapore Bible College Apt.</vt:lpstr>
      <vt:lpstr>SBC Pastoral Care Group</vt:lpstr>
      <vt:lpstr>Courses Taught Since 1991</vt:lpstr>
      <vt:lpstr>Our Mission Organization…</vt:lpstr>
      <vt:lpstr>WorldVenture Seminary Professors in Israel</vt:lpstr>
      <vt:lpstr>Susan &amp; Rick at Mount of Olives</vt:lpstr>
      <vt:lpstr>Dead Sea Mud</vt:lpstr>
      <vt:lpstr>"Preach to every creature" (Mark 16:15)</vt:lpstr>
      <vt:lpstr>Ministries God Gave Us</vt:lpstr>
      <vt:lpstr>Assignment File System</vt:lpstr>
      <vt:lpstr>TBB</vt:lpstr>
      <vt:lpstr>TBB Vision</vt:lpstr>
      <vt:lpstr>Dr John Fryman</vt:lpstr>
      <vt:lpstr>English</vt:lpstr>
      <vt:lpstr>Burmese</vt:lpstr>
      <vt:lpstr>French</vt:lpstr>
      <vt:lpstr>Japanese</vt:lpstr>
      <vt:lpstr>Khmer (Cambodian)</vt:lpstr>
      <vt:lpstr>Korean</vt:lpstr>
      <vt:lpstr>Malay</vt:lpstr>
      <vt:lpstr>Mao (India)</vt:lpstr>
      <vt:lpstr>Malayalam (India)</vt:lpstr>
      <vt:lpstr>Mongolian</vt:lpstr>
      <vt:lpstr>Nepali</vt:lpstr>
      <vt:lpstr>Swahili (Kenya)</vt:lpstr>
      <vt:lpstr>Tagalog (Philippines)</vt:lpstr>
      <vt:lpstr>Tangkhul (India)</vt:lpstr>
      <vt:lpstr>Tamil (Sri Lanka/India)</vt:lpstr>
      <vt:lpstr>Vietnamese</vt:lpstr>
      <vt:lpstr>Chinese (Mandarin)</vt:lpstr>
      <vt:lpstr>PowerPoint Presentation</vt:lpstr>
      <vt:lpstr>PowerPoint (945 slides) Student Workbook (100 pages) Teacher Script (400 pages)</vt:lpstr>
      <vt:lpstr>YOUR  BIBLE FILE</vt:lpstr>
      <vt:lpstr>10 File Folders</vt:lpstr>
      <vt:lpstr>Opening Up  "Your Bible File" </vt:lpstr>
      <vt:lpstr>Opening Up  "Your Bible File"</vt:lpstr>
      <vt:lpstr>C 4 3 S J </vt:lpstr>
      <vt:lpstr>5 Key Words or Phrases:</vt:lpstr>
      <vt:lpstr>5 Key Words or Phrases:</vt:lpstr>
      <vt:lpstr>5 Key Words or Phrases:</vt:lpstr>
      <vt:lpstr>THE 4  PEOPLE ARE:</vt:lpstr>
      <vt:lpstr>A Judge Must Judge</vt:lpstr>
      <vt:lpstr>THE 4  PEOPLE ARE:</vt:lpstr>
      <vt:lpstr>Creation to Joshua</vt:lpstr>
      <vt:lpstr>5 Key Words or Phrases:</vt:lpstr>
      <vt:lpstr>A R C</vt:lpstr>
      <vt:lpstr>THE  3  SOCIETIES ARE:</vt:lpstr>
      <vt:lpstr>OT Review</vt:lpstr>
      <vt:lpstr>To Review…</vt:lpstr>
      <vt:lpstr>The Basics</vt:lpstr>
      <vt:lpstr>The Last Two Folders</vt:lpstr>
      <vt:lpstr>Your New Mental "Bible File"</vt:lpstr>
      <vt:lpstr>Membuka  "Arsip Alkitab Anda"</vt:lpstr>
      <vt:lpstr>Membuka  "Arsip Alkitab Anda"</vt:lpstr>
      <vt:lpstr>Membuka   "Arsip Alkitab Anda"</vt:lpstr>
      <vt:lpstr>5 Kata Kunci atau Ungkapan:</vt:lpstr>
      <vt:lpstr>5 Kata Kunci atau Ungkapan:</vt:lpstr>
      <vt:lpstr>     4  TOKOH tsb adalah:</vt:lpstr>
      <vt:lpstr>AYMY</vt:lpstr>
      <vt:lpstr>5 Kata Kunci atau Ungkapan:</vt:lpstr>
      <vt:lpstr>KAKAP</vt:lpstr>
      <vt:lpstr>KE  3  KOMUNITAS ADALAH:</vt:lpstr>
      <vt:lpstr>Singapore Bible College Students</vt:lpstr>
      <vt:lpstr>"in the beginning"</vt:lpstr>
      <vt:lpstr>"pada mulanya"</vt:lpstr>
      <vt:lpstr>"起初"</vt:lpstr>
      <vt:lpstr>Days of Creation</vt:lpstr>
      <vt:lpstr>Days of Creation in Bahasa Indonesian</vt:lpstr>
      <vt:lpstr>六天的创造</vt:lpstr>
      <vt:lpstr>NT Survey link at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Chinese</vt:lpstr>
      <vt:lpstr>Indonesian</vt:lpstr>
      <vt:lpstr>Mongolian</vt:lpstr>
      <vt:lpstr>Vietnamese</vt:lpstr>
      <vt:lpstr>BibleStudyDownloads.org</vt:lpstr>
      <vt:lpstr>Ministries God Gave Us</vt:lpstr>
      <vt:lpstr>Teaching 1997-2021</vt:lpstr>
      <vt:lpstr>Course Description</vt:lpstr>
      <vt:lpstr>Course Objectives</vt:lpstr>
      <vt:lpstr>Internet Advantages</vt:lpstr>
      <vt:lpstr>Our Three Websites</vt:lpstr>
      <vt:lpstr>How to Get on Moodle…</vt:lpstr>
      <vt:lpstr>All Quizzes and Exams are Closed Book!</vt:lpstr>
      <vt:lpstr>MPrep/BCM/GDC/MAC (3-hour) Requirements</vt:lpstr>
      <vt:lpstr>GDCS (2-credit hour) Requirements</vt:lpstr>
      <vt:lpstr>Advantages</vt:lpstr>
      <vt:lpstr>Project Decision Flowchart</vt:lpstr>
      <vt:lpstr>NTS Sign Up List</vt:lpstr>
      <vt:lpstr>Other Matters</vt:lpstr>
      <vt:lpstr>Course Design</vt:lpstr>
      <vt:lpstr>The New Testament Bookshelf</vt:lpstr>
      <vt:lpstr>The New Testament “Building”</vt:lpstr>
      <vt:lpstr>Observations on NT Structure</vt:lpstr>
      <vt:lpstr>Observations on NT Structure</vt:lpstr>
      <vt:lpstr>Observations on NT Structure</vt:lpstr>
      <vt:lpstr>Course Design</vt:lpstr>
      <vt:lpstr>Authors of the New Testament </vt:lpstr>
      <vt:lpstr>Authors of the New Testament </vt:lpstr>
      <vt:lpstr>Authors of the New Testament </vt:lpstr>
      <vt:lpstr>Course Design</vt:lpstr>
      <vt:lpstr>NT Book Key Words</vt:lpstr>
      <vt:lpstr>NT Book Key Words</vt:lpstr>
      <vt:lpstr>NT Book Key Words</vt:lpstr>
      <vt:lpstr>Course Design</vt:lpstr>
      <vt:lpstr>NT Overview</vt:lpstr>
      <vt:lpstr>Black</vt:lpstr>
      <vt:lpstr>NT Survey link at BibleStudyDownloads.org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Rick Griffith</dc:creator>
  <cp:keywords/>
  <dc:description/>
  <cp:lastModifiedBy>Rick Griffith</cp:lastModifiedBy>
  <cp:revision>471</cp:revision>
  <dcterms:created xsi:type="dcterms:W3CDTF">2009-01-06T13:25:15Z</dcterms:created>
  <dcterms:modified xsi:type="dcterms:W3CDTF">2024-02-16T12:39:57Z</dcterms:modified>
  <cp:category/>
</cp:coreProperties>
</file>