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1.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2.xml" ContentType="application/vnd.openxmlformats-officedocument.themeOverride+xml"/>
  <Override PartName="/ppt/notesSlides/notesSlide29.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notesSlides/notesSlide30.xml" ContentType="application/vnd.openxmlformats-officedocument.presentationml.notesSlide+xml"/>
  <Override PartName="/ppt/theme/themeOverride6.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theme/themeOverride7.xml" ContentType="application/vnd.openxmlformats-officedocument.themeOverr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5" r:id="rId2"/>
    <p:sldMasterId id="2147484318" r:id="rId3"/>
    <p:sldMasterId id="2147485222" r:id="rId4"/>
    <p:sldMasterId id="2147485633" r:id="rId5"/>
    <p:sldMasterId id="2147486495" r:id="rId6"/>
    <p:sldMasterId id="2147486507" r:id="rId7"/>
    <p:sldMasterId id="2147486519" r:id="rId8"/>
    <p:sldMasterId id="2147486543" r:id="rId9"/>
    <p:sldMasterId id="2147486581" r:id="rId10"/>
    <p:sldMasterId id="2147486607" r:id="rId11"/>
    <p:sldMasterId id="2147486609" r:id="rId12"/>
    <p:sldMasterId id="2147486621" r:id="rId13"/>
    <p:sldMasterId id="2147486633" r:id="rId14"/>
    <p:sldMasterId id="2147486645" r:id="rId15"/>
    <p:sldMasterId id="2147486657" r:id="rId16"/>
  </p:sldMasterIdLst>
  <p:notesMasterIdLst>
    <p:notesMasterId r:id="rId108"/>
  </p:notesMasterIdLst>
  <p:sldIdLst>
    <p:sldId id="3798" r:id="rId17"/>
    <p:sldId id="3619" r:id="rId18"/>
    <p:sldId id="3617" r:id="rId19"/>
    <p:sldId id="3618" r:id="rId20"/>
    <p:sldId id="3802" r:id="rId21"/>
    <p:sldId id="3803" r:id="rId22"/>
    <p:sldId id="3804" r:id="rId23"/>
    <p:sldId id="3805" r:id="rId24"/>
    <p:sldId id="3806" r:id="rId25"/>
    <p:sldId id="3807" r:id="rId26"/>
    <p:sldId id="3808" r:id="rId27"/>
    <p:sldId id="3809" r:id="rId28"/>
    <p:sldId id="3810" r:id="rId29"/>
    <p:sldId id="3811" r:id="rId30"/>
    <p:sldId id="3812" r:id="rId31"/>
    <p:sldId id="3813" r:id="rId32"/>
    <p:sldId id="3825" r:id="rId33"/>
    <p:sldId id="3826" r:id="rId34"/>
    <p:sldId id="3827" r:id="rId35"/>
    <p:sldId id="3828" r:id="rId36"/>
    <p:sldId id="3829" r:id="rId37"/>
    <p:sldId id="3830" r:id="rId38"/>
    <p:sldId id="3831" r:id="rId39"/>
    <p:sldId id="3832" r:id="rId40"/>
    <p:sldId id="384" r:id="rId41"/>
    <p:sldId id="3596" r:id="rId42"/>
    <p:sldId id="3552" r:id="rId43"/>
    <p:sldId id="3553" r:id="rId44"/>
    <p:sldId id="3554" r:id="rId45"/>
    <p:sldId id="3594" r:id="rId46"/>
    <p:sldId id="3690" r:id="rId47"/>
    <p:sldId id="3794" r:id="rId48"/>
    <p:sldId id="3789" r:id="rId49"/>
    <p:sldId id="3461" r:id="rId50"/>
    <p:sldId id="3462" r:id="rId51"/>
    <p:sldId id="3463" r:id="rId52"/>
    <p:sldId id="3797" r:id="rId53"/>
    <p:sldId id="3770" r:id="rId54"/>
    <p:sldId id="3769" r:id="rId55"/>
    <p:sldId id="385" r:id="rId56"/>
    <p:sldId id="3771" r:id="rId57"/>
    <p:sldId id="3792" r:id="rId58"/>
    <p:sldId id="3778" r:id="rId59"/>
    <p:sldId id="3455" r:id="rId60"/>
    <p:sldId id="3780" r:id="rId61"/>
    <p:sldId id="3781" r:id="rId62"/>
    <p:sldId id="3782" r:id="rId63"/>
    <p:sldId id="309" r:id="rId64"/>
    <p:sldId id="312" r:id="rId65"/>
    <p:sldId id="3779" r:id="rId66"/>
    <p:sldId id="3457" r:id="rId67"/>
    <p:sldId id="3458" r:id="rId68"/>
    <p:sldId id="3772" r:id="rId69"/>
    <p:sldId id="3773" r:id="rId70"/>
    <p:sldId id="3774" r:id="rId71"/>
    <p:sldId id="3775" r:id="rId72"/>
    <p:sldId id="3791" r:id="rId73"/>
    <p:sldId id="3787" r:id="rId74"/>
    <p:sldId id="1728" r:id="rId75"/>
    <p:sldId id="3451" r:id="rId76"/>
    <p:sldId id="3452" r:id="rId77"/>
    <p:sldId id="3453" r:id="rId78"/>
    <p:sldId id="3713" r:id="rId79"/>
    <p:sldId id="3715" r:id="rId80"/>
    <p:sldId id="386" r:id="rId81"/>
    <p:sldId id="3786" r:id="rId82"/>
    <p:sldId id="3601" r:id="rId83"/>
    <p:sldId id="3785" r:id="rId84"/>
    <p:sldId id="3602" r:id="rId85"/>
    <p:sldId id="3603" r:id="rId86"/>
    <p:sldId id="3788" r:id="rId87"/>
    <p:sldId id="3784" r:id="rId88"/>
    <p:sldId id="3604" r:id="rId89"/>
    <p:sldId id="3570" r:id="rId90"/>
    <p:sldId id="3783" r:id="rId91"/>
    <p:sldId id="3571" r:id="rId92"/>
    <p:sldId id="3572" r:id="rId93"/>
    <p:sldId id="3776" r:id="rId94"/>
    <p:sldId id="3763" r:id="rId95"/>
    <p:sldId id="3764" r:id="rId96"/>
    <p:sldId id="3765" r:id="rId97"/>
    <p:sldId id="3833" r:id="rId98"/>
    <p:sldId id="262" r:id="rId99"/>
    <p:sldId id="397" r:id="rId100"/>
    <p:sldId id="398" r:id="rId101"/>
    <p:sldId id="399" r:id="rId102"/>
    <p:sldId id="3795" r:id="rId103"/>
    <p:sldId id="400" r:id="rId104"/>
    <p:sldId id="3790" r:id="rId105"/>
    <p:sldId id="3606" r:id="rId106"/>
    <p:sldId id="3607" r:id="rId107"/>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FB8593C9-2934-294E-BCE8-93A020435AFA}">
          <p14:sldIdLst>
            <p14:sldId id="3798"/>
            <p14:sldId id="3619"/>
            <p14:sldId id="3617"/>
            <p14:sldId id="3618"/>
            <p14:sldId id="3802"/>
            <p14:sldId id="3803"/>
            <p14:sldId id="3804"/>
            <p14:sldId id="3805"/>
            <p14:sldId id="3806"/>
            <p14:sldId id="3807"/>
            <p14:sldId id="3808"/>
            <p14:sldId id="3809"/>
            <p14:sldId id="3810"/>
            <p14:sldId id="3811"/>
            <p14:sldId id="3812"/>
            <p14:sldId id="3813"/>
            <p14:sldId id="3825"/>
            <p14:sldId id="3826"/>
            <p14:sldId id="3827"/>
            <p14:sldId id="3828"/>
            <p14:sldId id="3829"/>
            <p14:sldId id="3830"/>
            <p14:sldId id="3831"/>
            <p14:sldId id="3832"/>
          </p14:sldIdLst>
        </p14:section>
        <p14:section name="Chapters" id="{002AD2B1-1176-6E40-A0AF-E075E83C35AC}">
          <p14:sldIdLst>
            <p14:sldId id="384"/>
            <p14:sldId id="3596"/>
            <p14:sldId id="3552"/>
            <p14:sldId id="3553"/>
            <p14:sldId id="3554"/>
            <p14:sldId id="3594"/>
            <p14:sldId id="3690"/>
            <p14:sldId id="3794"/>
            <p14:sldId id="3789"/>
            <p14:sldId id="3461"/>
            <p14:sldId id="3462"/>
            <p14:sldId id="3463"/>
            <p14:sldId id="3797"/>
            <p14:sldId id="3770"/>
            <p14:sldId id="3769"/>
            <p14:sldId id="385"/>
            <p14:sldId id="3771"/>
            <p14:sldId id="3792"/>
            <p14:sldId id="3778"/>
            <p14:sldId id="3455"/>
            <p14:sldId id="3780"/>
            <p14:sldId id="3781"/>
            <p14:sldId id="3782"/>
            <p14:sldId id="309"/>
            <p14:sldId id="312"/>
            <p14:sldId id="3779"/>
            <p14:sldId id="3457"/>
            <p14:sldId id="3458"/>
            <p14:sldId id="3772"/>
            <p14:sldId id="3773"/>
            <p14:sldId id="3774"/>
            <p14:sldId id="3775"/>
            <p14:sldId id="3791"/>
            <p14:sldId id="3787"/>
            <p14:sldId id="1728"/>
            <p14:sldId id="3451"/>
            <p14:sldId id="3452"/>
            <p14:sldId id="3453"/>
            <p14:sldId id="3713"/>
            <p14:sldId id="3715"/>
            <p14:sldId id="386"/>
            <p14:sldId id="3786"/>
            <p14:sldId id="3601"/>
            <p14:sldId id="3785"/>
            <p14:sldId id="3602"/>
            <p14:sldId id="3603"/>
            <p14:sldId id="3788"/>
            <p14:sldId id="3784"/>
            <p14:sldId id="3604"/>
            <p14:sldId id="3570"/>
            <p14:sldId id="3783"/>
            <p14:sldId id="3571"/>
            <p14:sldId id="3572"/>
          </p14:sldIdLst>
        </p14:section>
        <p14:section name="Conclusion" id="{A6235BBE-B729-EB43-BE7E-FD2A03235998}">
          <p14:sldIdLst>
            <p14:sldId id="3776"/>
            <p14:sldId id="3763"/>
            <p14:sldId id="3764"/>
            <p14:sldId id="3765"/>
            <p14:sldId id="3833"/>
            <p14:sldId id="262"/>
            <p14:sldId id="397"/>
            <p14:sldId id="398"/>
            <p14:sldId id="399"/>
            <p14:sldId id="3795"/>
            <p14:sldId id="400"/>
            <p14:sldId id="3790"/>
            <p14:sldId id="3606"/>
            <p14:sldId id="360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5D71"/>
    <a:srgbClr val="FFFFFF"/>
    <a:srgbClr val="9F1D1D"/>
    <a:srgbClr val="FCF1DD"/>
    <a:srgbClr val="0D5E1D"/>
    <a:srgbClr val="062B0D"/>
    <a:srgbClr val="FBE0FF"/>
    <a:srgbClr val="000000"/>
    <a:srgbClr val="FF0000"/>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4828"/>
    <p:restoredTop sz="75086"/>
  </p:normalViewPr>
  <p:slideViewPr>
    <p:cSldViewPr>
      <p:cViewPr varScale="1">
        <p:scale>
          <a:sx n="56" d="100"/>
          <a:sy n="56" d="100"/>
        </p:scale>
        <p:origin x="192" y="1408"/>
      </p:cViewPr>
      <p:guideLst>
        <p:guide orient="horz" pos="2160"/>
        <p:guide pos="2880"/>
      </p:guideLst>
    </p:cSldViewPr>
  </p:slideViewPr>
  <p:outlineViewPr>
    <p:cViewPr>
      <p:scale>
        <a:sx n="33" d="100"/>
        <a:sy n="33" d="100"/>
      </p:scale>
      <p:origin x="0" y="-48120"/>
    </p:cViewPr>
  </p:outlineViewPr>
  <p:notesTextViewPr>
    <p:cViewPr>
      <p:scale>
        <a:sx n="100" d="100"/>
        <a:sy n="100" d="100"/>
      </p:scale>
      <p:origin x="0" y="0"/>
    </p:cViewPr>
  </p:notesTextViewPr>
  <p:sorterViewPr>
    <p:cViewPr varScale="1">
      <p:scale>
        <a:sx n="100" d="100"/>
        <a:sy n="100" d="100"/>
      </p:scale>
      <p:origin x="0" y="434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slide" Target="slides/slide91.xml"/><Relationship Id="rId11" Type="http://schemas.openxmlformats.org/officeDocument/2006/relationships/slideMaster" Target="slideMasters/slideMaster11.xml"/><Relationship Id="rId32" Type="http://schemas.openxmlformats.org/officeDocument/2006/relationships/slide" Target="slides/slide16.xml"/><Relationship Id="rId37" Type="http://schemas.openxmlformats.org/officeDocument/2006/relationships/slide" Target="slides/slide21.xml"/><Relationship Id="rId53" Type="http://schemas.openxmlformats.org/officeDocument/2006/relationships/slide" Target="slides/slide37.xml"/><Relationship Id="rId58" Type="http://schemas.openxmlformats.org/officeDocument/2006/relationships/slide" Target="slides/slide42.xml"/><Relationship Id="rId74" Type="http://schemas.openxmlformats.org/officeDocument/2006/relationships/slide" Target="slides/slide58.xml"/><Relationship Id="rId79" Type="http://schemas.openxmlformats.org/officeDocument/2006/relationships/slide" Target="slides/slide63.xml"/><Relationship Id="rId102" Type="http://schemas.openxmlformats.org/officeDocument/2006/relationships/slide" Target="slides/slide86.xml"/><Relationship Id="rId5" Type="http://schemas.openxmlformats.org/officeDocument/2006/relationships/slideMaster" Target="slideMasters/slideMaster5.xml"/><Relationship Id="rId90" Type="http://schemas.openxmlformats.org/officeDocument/2006/relationships/slide" Target="slides/slide74.xml"/><Relationship Id="rId95" Type="http://schemas.openxmlformats.org/officeDocument/2006/relationships/slide" Target="slides/slide79.xml"/><Relationship Id="rId22" Type="http://schemas.openxmlformats.org/officeDocument/2006/relationships/slide" Target="slides/slide6.xml"/><Relationship Id="rId27" Type="http://schemas.openxmlformats.org/officeDocument/2006/relationships/slide" Target="slides/slide11.xml"/><Relationship Id="rId43" Type="http://schemas.openxmlformats.org/officeDocument/2006/relationships/slide" Target="slides/slide27.xml"/><Relationship Id="rId48" Type="http://schemas.openxmlformats.org/officeDocument/2006/relationships/slide" Target="slides/slide32.xml"/><Relationship Id="rId64" Type="http://schemas.openxmlformats.org/officeDocument/2006/relationships/slide" Target="slides/slide48.xml"/><Relationship Id="rId69" Type="http://schemas.openxmlformats.org/officeDocument/2006/relationships/slide" Target="slides/slide53.xml"/><Relationship Id="rId80" Type="http://schemas.openxmlformats.org/officeDocument/2006/relationships/slide" Target="slides/slide64.xml"/><Relationship Id="rId85" Type="http://schemas.openxmlformats.org/officeDocument/2006/relationships/slide" Target="slides/slide69.xml"/><Relationship Id="rId12" Type="http://schemas.openxmlformats.org/officeDocument/2006/relationships/slideMaster" Target="slideMasters/slideMaster12.xml"/><Relationship Id="rId17" Type="http://schemas.openxmlformats.org/officeDocument/2006/relationships/slide" Target="slides/slide1.xml"/><Relationship Id="rId33" Type="http://schemas.openxmlformats.org/officeDocument/2006/relationships/slide" Target="slides/slide17.xml"/><Relationship Id="rId38" Type="http://schemas.openxmlformats.org/officeDocument/2006/relationships/slide" Target="slides/slide22.xml"/><Relationship Id="rId59" Type="http://schemas.openxmlformats.org/officeDocument/2006/relationships/slide" Target="slides/slide43.xml"/><Relationship Id="rId103" Type="http://schemas.openxmlformats.org/officeDocument/2006/relationships/slide" Target="slides/slide87.xml"/><Relationship Id="rId108" Type="http://schemas.openxmlformats.org/officeDocument/2006/relationships/notesMaster" Target="notesMasters/notesMaster1.xml"/><Relationship Id="rId54" Type="http://schemas.openxmlformats.org/officeDocument/2006/relationships/slide" Target="slides/slide38.xml"/><Relationship Id="rId70" Type="http://schemas.openxmlformats.org/officeDocument/2006/relationships/slide" Target="slides/slide54.xml"/><Relationship Id="rId75" Type="http://schemas.openxmlformats.org/officeDocument/2006/relationships/slide" Target="slides/slide59.xml"/><Relationship Id="rId91" Type="http://schemas.openxmlformats.org/officeDocument/2006/relationships/slide" Target="slides/slide75.xml"/><Relationship Id="rId96" Type="http://schemas.openxmlformats.org/officeDocument/2006/relationships/slide" Target="slides/slide8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6" Type="http://schemas.openxmlformats.org/officeDocument/2006/relationships/slide" Target="slides/slide90.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presProps" Target="presProps.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slideMaster" Target="slideMasters/slideMaster2.xml"/><Relationship Id="rId29" Type="http://schemas.openxmlformats.org/officeDocument/2006/relationships/slide" Target="slides/slide13.xml"/><Relationship Id="rId24" Type="http://schemas.openxmlformats.org/officeDocument/2006/relationships/slide" Target="slides/slide8.xml"/><Relationship Id="rId40" Type="http://schemas.openxmlformats.org/officeDocument/2006/relationships/slide" Target="slides/slide24.xml"/><Relationship Id="rId45" Type="http://schemas.openxmlformats.org/officeDocument/2006/relationships/slide" Target="slides/slide29.xml"/><Relationship Id="rId66" Type="http://schemas.openxmlformats.org/officeDocument/2006/relationships/slide" Target="slides/slide50.xml"/><Relationship Id="rId87" Type="http://schemas.openxmlformats.org/officeDocument/2006/relationships/slide" Target="slides/slide71.xml"/><Relationship Id="rId110" Type="http://schemas.openxmlformats.org/officeDocument/2006/relationships/viewProps" Target="viewProps.xml"/><Relationship Id="rId61" Type="http://schemas.openxmlformats.org/officeDocument/2006/relationships/slide" Target="slides/slide45.xml"/><Relationship Id="rId82" Type="http://schemas.openxmlformats.org/officeDocument/2006/relationships/slide" Target="slides/slide66.xml"/><Relationship Id="rId19" Type="http://schemas.openxmlformats.org/officeDocument/2006/relationships/slide" Target="slides/slide3.xml"/><Relationship Id="rId14" Type="http://schemas.openxmlformats.org/officeDocument/2006/relationships/slideMaster" Target="slideMasters/slideMaster14.xml"/><Relationship Id="rId30" Type="http://schemas.openxmlformats.org/officeDocument/2006/relationships/slide" Target="slides/slide14.xml"/><Relationship Id="rId35" Type="http://schemas.openxmlformats.org/officeDocument/2006/relationships/slide" Target="slides/slide19.xml"/><Relationship Id="rId56" Type="http://schemas.openxmlformats.org/officeDocument/2006/relationships/slide" Target="slides/slide40.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93" Type="http://schemas.openxmlformats.org/officeDocument/2006/relationships/slide" Target="slides/slide77.xml"/><Relationship Id="rId98" Type="http://schemas.openxmlformats.org/officeDocument/2006/relationships/slide" Target="slides/slide82.xml"/><Relationship Id="rId3" Type="http://schemas.openxmlformats.org/officeDocument/2006/relationships/slideMaster" Target="slideMasters/slideMaster3.xml"/><Relationship Id="rId25" Type="http://schemas.openxmlformats.org/officeDocument/2006/relationships/slide" Target="slides/slide9.xml"/><Relationship Id="rId46" Type="http://schemas.openxmlformats.org/officeDocument/2006/relationships/slide" Target="slides/slide30.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62" Type="http://schemas.openxmlformats.org/officeDocument/2006/relationships/slide" Target="slides/slide46.xml"/><Relationship Id="rId83" Type="http://schemas.openxmlformats.org/officeDocument/2006/relationships/slide" Target="slides/slide67.xml"/><Relationship Id="rId88" Type="http://schemas.openxmlformats.org/officeDocument/2006/relationships/slide" Target="slides/slide72.xml"/><Relationship Id="rId11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54275"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b="1" i="0">
                <a:latin typeface="Arial" panose="020B0604020202020204" pitchFamily="34" charset="0"/>
                <a:ea typeface="+mn-ea"/>
                <a:cs typeface="+mn-cs"/>
              </a:defRPr>
            </a:lvl1pPr>
          </a:lstStyle>
          <a:p>
            <a:pPr>
              <a:defRPr/>
            </a:pPr>
            <a:endParaRPr lang="en-US" dirty="0"/>
          </a:p>
        </p:txBody>
      </p:sp>
      <p:sp>
        <p:nvSpPr>
          <p:cNvPr id="259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4277"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54278"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b="1" i="0">
                <a:latin typeface="Arial" panose="020B0604020202020204" pitchFamily="34" charset="0"/>
                <a:ea typeface="+mn-ea"/>
                <a:cs typeface="+mn-cs"/>
              </a:defRPr>
            </a:lvl1pPr>
          </a:lstStyle>
          <a:p>
            <a:pPr>
              <a:defRPr/>
            </a:pPr>
            <a:endParaRPr lang="en-US" dirty="0"/>
          </a:p>
        </p:txBody>
      </p:sp>
      <p:sp>
        <p:nvSpPr>
          <p:cNvPr id="54279"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b="1" i="0">
                <a:latin typeface="Arial" panose="020B0604020202020204" pitchFamily="34" charset="0"/>
              </a:defRPr>
            </a:lvl1pPr>
          </a:lstStyle>
          <a:p>
            <a:pPr>
              <a:defRPr/>
            </a:pPr>
            <a:fld id="{88A3F1C3-438E-FA46-9388-6A19E01A8995}" type="slidenum">
              <a:rPr lang="en-US" smtClean="0"/>
              <a:pPr>
                <a:defRPr/>
              </a:pPr>
              <a:t>‹#›</a:t>
            </a:fld>
            <a:endParaRPr lang="en-US" dirty="0"/>
          </a:p>
        </p:txBody>
      </p:sp>
    </p:spTree>
    <p:extLst>
      <p:ext uri="{BB962C8B-B14F-4D97-AF65-F5344CB8AC3E}">
        <p14:creationId xmlns:p14="http://schemas.microsoft.com/office/powerpoint/2010/main" val="23444982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ＭＳ Ｐゴシック" charset="-128"/>
      </a:defRPr>
    </a:lvl1pPr>
    <a:lvl2pPr marL="4572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2pPr>
    <a:lvl3pPr marL="9144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3pPr>
    <a:lvl4pPr marL="13716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4pPr>
    <a:lvl5pPr marL="18288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harismanews.com/us/72893-wife-of-beloved-pastor-who-committed-suicide-speaks-out"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charismanews.com/component/search/?searchword=Jessilyn%20Lancaster&amp;ordering=newest&amp;searchphrase=exact&amp;areas%5b0%5d=authors"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b="0" dirty="0">
              <a:cs typeface="ＭＳ Ｐゴシック" charset="0"/>
            </a:endParaRPr>
          </a:p>
        </p:txBody>
      </p:sp>
    </p:spTree>
    <p:extLst>
      <p:ext uri="{BB962C8B-B14F-4D97-AF65-F5344CB8AC3E}">
        <p14:creationId xmlns:p14="http://schemas.microsoft.com/office/powerpoint/2010/main" val="203960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So what happens when we actually do this?</a:t>
            </a:r>
            <a:endParaRPr lang="en-US" b="0" dirty="0"/>
          </a:p>
        </p:txBody>
      </p:sp>
    </p:spTree>
    <p:extLst>
      <p:ext uri="{BB962C8B-B14F-4D97-AF65-F5344CB8AC3E}">
        <p14:creationId xmlns:p14="http://schemas.microsoft.com/office/powerpoint/2010/main" val="188106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In Paul’s letter to Titus, we see many results of reputable conduct</a:t>
            </a:r>
            <a:r>
              <a:rPr lang="en-SG" sz="1200" b="0" i="0" kern="1200" dirty="0">
                <a:solidFill>
                  <a:schemeClr val="tx1"/>
                </a:solidFill>
                <a:effectLst/>
                <a:latin typeface="Arial" panose="020B0604020202020204" pitchFamily="34" charset="0"/>
                <a:ea typeface="ＭＳ Ｐゴシック" charset="-128"/>
                <a:cs typeface="ＭＳ Ｐゴシック" charset="-128"/>
              </a:rPr>
              <a:t>…</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995774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302DC8-7289-CA46-B6C9-7EF303A75629}"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93890" name="Rectangle 2"/>
          <p:cNvSpPr>
            <a:spLocks noGrp="1" noRot="1" noChangeAspect="1" noChangeArrowheads="1" noTextEdit="1"/>
          </p:cNvSpPr>
          <p:nvPr>
            <p:ph type="sldImg"/>
          </p:nvPr>
        </p:nvSpPr>
        <p:spPr>
          <a:ln/>
        </p:spPr>
      </p:sp>
      <p:sp>
        <p:nvSpPr>
          <p:cNvPr id="2938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b="0" dirty="0">
                <a:ea typeface="ＭＳ Ｐゴシック" charset="0"/>
                <a:cs typeface="ＭＳ Ｐゴシック" charset="0"/>
              </a:rPr>
              <a:t>Here is another fantastic result of good conduct!</a:t>
            </a:r>
          </a:p>
        </p:txBody>
      </p:sp>
    </p:spTree>
    <p:extLst>
      <p:ext uri="{BB962C8B-B14F-4D97-AF65-F5344CB8AC3E}">
        <p14:creationId xmlns:p14="http://schemas.microsoft.com/office/powerpoint/2010/main" val="3218841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So how are you doing at this? </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527423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How can we stand true to the Lord with so many heresies plaguing the church?</a:t>
            </a:r>
            <a:r>
              <a:rPr lang="en-SG" b="0" dirty="0">
                <a:effectLst/>
              </a:rPr>
              <a:t> </a:t>
            </a:r>
            <a:endParaRPr lang="en-US" b="0" dirty="0"/>
          </a:p>
          <a:p>
            <a:endParaRPr lang="en-US" b="0" dirty="0"/>
          </a:p>
        </p:txBody>
      </p:sp>
    </p:spTree>
    <p:extLst>
      <p:ext uri="{BB962C8B-B14F-4D97-AF65-F5344CB8AC3E}">
        <p14:creationId xmlns:p14="http://schemas.microsoft.com/office/powerpoint/2010/main" val="555306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We are reaching the end of our study of Paul’s letters with only 2 Timothy left.</a:t>
            </a:r>
            <a:endParaRPr lang="en-US" b="0" dirty="0"/>
          </a:p>
          <a:p>
            <a:pPr>
              <a:defRPr/>
            </a:pPr>
            <a:endParaRPr lang="en-US" b="0" dirty="0"/>
          </a:p>
          <a:p>
            <a:pPr>
              <a:defRPr/>
            </a:pPr>
            <a:r>
              <a:rPr lang="en-US" b="0" dirty="0"/>
              <a:t>——————————</a:t>
            </a:r>
          </a:p>
          <a:p>
            <a:pPr>
              <a:defRPr/>
            </a:pPr>
            <a:endParaRPr lang="en-US" b="0" dirty="0"/>
          </a:p>
          <a:p>
            <a:pPr>
              <a:defRPr/>
            </a:pPr>
            <a:r>
              <a:rPr lang="en-US" b="0" dirty="0"/>
              <a:t>Observations about chronology:</a:t>
            </a:r>
          </a:p>
          <a:p>
            <a:pPr marL="228600" indent="-228600">
              <a:buFontTx/>
              <a:buAutoNum type="arabicPeriod"/>
              <a:defRPr/>
            </a:pPr>
            <a:r>
              <a:rPr lang="en-US" b="0" dirty="0"/>
              <a:t>Gospels not written first but throughout NT era</a:t>
            </a:r>
          </a:p>
          <a:p>
            <a:pPr marL="228600" indent="-228600">
              <a:buFontTx/>
              <a:buAutoNum type="arabicPeriod"/>
              <a:defRPr/>
            </a:pPr>
            <a:r>
              <a:rPr lang="en-US" b="0" dirty="0"/>
              <a:t>Evangelistic letters preceded pastoral</a:t>
            </a:r>
          </a:p>
          <a:p>
            <a:pPr marL="228600" indent="-228600">
              <a:buFontTx/>
              <a:buAutoNum type="arabicPeriod"/>
              <a:defRPr/>
            </a:pPr>
            <a:r>
              <a:rPr lang="en-US" b="0" dirty="0"/>
              <a:t>Rough letter (Galatians) preceded smoother ones</a:t>
            </a:r>
          </a:p>
        </p:txBody>
      </p:sp>
      <p:sp>
        <p:nvSpPr>
          <p:cNvPr id="184323"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5E5D10-0EE3-FF47-ACC6-3B8863697B97}"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281873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Arial" panose="020B0604020202020204" pitchFamily="34" charset="0"/>
              </a:rPr>
              <a:t>These last three letters of Paul are called the Pastoral Epistles.</a:t>
            </a:r>
            <a:endParaRPr lang="en-SG" sz="1200" b="0" i="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b="0" dirty="0">
                <a:latin typeface="Arial" panose="020B0604020202020204" pitchFamily="34" charset="0"/>
                <a:cs typeface="Arial" panose="020B0604020202020204" pitchFamily="34" charset="0"/>
              </a:rPr>
              <a:t>They show the most advanced theology of local church life and shepherding the flock—but this makes sense since Paul and the church had learned much in the previous 30 years since the church had begun.</a:t>
            </a:r>
          </a:p>
          <a:p>
            <a:r>
              <a:rPr lang="en-US" b="0" dirty="0">
                <a:latin typeface="Arial" panose="020B0604020202020204" pitchFamily="34" charset="0"/>
                <a:cs typeface="Arial" panose="020B0604020202020204" pitchFamily="34" charset="0"/>
              </a:rPr>
              <a:t>Sadly, most NT scholars today do not believe that Paul wrote these letters and many date them in the second century. I guess they think that Paul was a slow learner!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808080"/>
                </a:solidFill>
                <a:effectLst>
                  <a:outerShdw blurRad="38100" dist="38100" dir="2700000" algn="tl">
                    <a:srgbClr val="DDDDDD"/>
                  </a:outerShdw>
                </a:effectLst>
                <a:uLnTx/>
                <a:uFillTx/>
                <a:latin typeface="Engravers MT"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1" i="0" u="none" strike="noStrike" kern="1200" cap="none" spc="0" normalizeH="0" baseline="0" noProof="0" dirty="0">
              <a:ln>
                <a:noFill/>
              </a:ln>
              <a:solidFill>
                <a:srgbClr val="808080"/>
              </a:solidFill>
              <a:effectLst>
                <a:outerShdw blurRad="38100" dist="38100" dir="2700000" algn="tl">
                  <a:srgbClr val="DDDDDD"/>
                </a:outerShdw>
              </a:effectLst>
              <a:uLnTx/>
              <a:uFillTx/>
              <a:latin typeface="Engravers MT" charset="0"/>
              <a:ea typeface="ＭＳ Ｐゴシック" charset="0"/>
            </a:endParaRPr>
          </a:p>
        </p:txBody>
      </p:sp>
    </p:spTree>
    <p:extLst>
      <p:ext uri="{BB962C8B-B14F-4D97-AF65-F5344CB8AC3E}">
        <p14:creationId xmlns:p14="http://schemas.microsoft.com/office/powerpoint/2010/main" val="117692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Paul had finished reaching the Eastern Roman Empire by the time he wrote Titus—and even had just returned from Spain.</a:t>
            </a:r>
            <a:endParaRPr lang="en-SG" sz="1200" b="0" i="0" kern="1200" dirty="0">
              <a:solidFill>
                <a:schemeClr val="tx1"/>
              </a:solidFill>
              <a:effectLst/>
              <a:latin typeface="Arial" panose="020B0604020202020204" pitchFamily="34" charset="0"/>
              <a:ea typeface="ＭＳ Ｐゴシック" charset="-128"/>
              <a:cs typeface="ＭＳ Ｐゴシック" charset="-128"/>
            </a:endParaRPr>
          </a:p>
          <a:p>
            <a:endPar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p>
          <a:p>
            <a:endPar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Freedom from Imprisonment	Spring 62–Fall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Ephesus and Colosse (Timothy left at Ephesus)	Spring–Summer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Peter travels to Rome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Macedonia	late summer 62-winter 62/63</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1 Timothy written from Macedonia to Timothy in Ephesus	Fall 62</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Spring 63-Spring 64</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Spain (anticipated in Rom. 15:24)	Spring 64-Spring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Christians persecuted by Nero; Peter martyred	Summer 64</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Crete (Titus left there; Tit 1:5)	early Summer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Asia Minor	Summer- Fall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Titus written from Asia Minor to Titus in Crete	Summer 66</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Nicopolis (Tit 3:12)	Winter 66/67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in Troas (2 Tim 4:13), Macedonia and Greece	Spring– 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 </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Second Roman Imprisonment	Fall 67–Spring 68</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arrested and brought to Rome	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2 Timothy written from Rome to Timothy in Ephesus	Fall 67</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108" charset="-128"/>
                <a:cs typeface="Arial" panose="020B0604020202020204" pitchFamily="34" charset="0"/>
              </a:rPr>
              <a:t>Paul beheaded	Spring 68</a:t>
            </a:r>
            <a:endParaRPr lang="en-SG" sz="1200" b="0" kern="1200" dirty="0">
              <a:solidFill>
                <a:schemeClr val="tx1"/>
              </a:solidFill>
              <a:effectLst/>
              <a:latin typeface="Arial" panose="020B0604020202020204" pitchFamily="34" charset="0"/>
              <a:ea typeface="ＭＳ Ｐゴシック" pitchFamily="-108" charset="-128"/>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E214180-5406-EF4C-AD35-7EED0A3F4350}"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072098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After leaving Paul in Crete with newly planted church, he told him in 1:5, "For this reason I left you in Crete, that you would set in order what remains and appoint elders in every city as I directed you."</a:t>
            </a:r>
            <a:endParaRPr lang="en-SG" sz="1200" b="0" i="0" kern="1200" dirty="0">
              <a:solidFill>
                <a:schemeClr val="tx1"/>
              </a:solidFill>
              <a:effectLst/>
              <a:latin typeface="Arial" panose="020B0604020202020204" pitchFamily="34" charset="0"/>
              <a:ea typeface="ＭＳ Ｐゴシック" charset="-128"/>
              <a:cs typeface="ＭＳ Ｐゴシック" charset="-128"/>
            </a:endParaRP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8166613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So how could the believers there live out the Christian life in such a pagan place?</a:t>
            </a:r>
            <a:r>
              <a:rPr lang="en-SG" b="0" dirty="0">
                <a:effectLst/>
              </a:rPr>
              <a:t> </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253236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380909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And how can we stand true to the Lord with so many heresies plaguing the church?</a:t>
            </a:r>
            <a:r>
              <a:rPr lang="en-SG" b="0" dirty="0">
                <a:effectLst/>
              </a:rPr>
              <a:t> </a:t>
            </a:r>
            <a:endParaRPr lang="en-US" b="0" dirty="0"/>
          </a:p>
        </p:txBody>
      </p:sp>
    </p:spTree>
    <p:extLst>
      <p:ext uri="{BB962C8B-B14F-4D97-AF65-F5344CB8AC3E}">
        <p14:creationId xmlns:p14="http://schemas.microsoft.com/office/powerpoint/2010/main" val="42039517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892AC9-0D14-EB42-A791-216AB9334C23}"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(So what’s the first way Paul shares that we can we be reputable in the midst of so much false teaching today? It starts with the leadership where Paul says to…)</a:t>
            </a:r>
            <a:endParaRPr lang="en-SG" sz="1200" b="0" i="0" kern="1200" dirty="0">
              <a:solidFill>
                <a:schemeClr val="tx1"/>
              </a:solidFill>
              <a:effectLst/>
              <a:latin typeface="Arial" panose="020B0604020202020204" pitchFamily="34" charset="0"/>
              <a:ea typeface="ＭＳ Ｐゴシック" charset="-128"/>
              <a:cs typeface="ＭＳ Ｐゴシック" charset="-128"/>
            </a:endParaRPr>
          </a:p>
          <a:p>
            <a:pPr eaLnBrk="1" hangingPunct="1"/>
            <a:endParaRPr lang="en-US" b="0" dirty="0">
              <a:ea typeface="ＭＳ Ｐゴシック" charset="0"/>
              <a:cs typeface="ＭＳ Ｐゴシック" charset="0"/>
            </a:endParaRPr>
          </a:p>
        </p:txBody>
      </p:sp>
    </p:spTree>
    <p:extLst>
      <p:ext uri="{BB962C8B-B14F-4D97-AF65-F5344CB8AC3E}">
        <p14:creationId xmlns:p14="http://schemas.microsoft.com/office/powerpoint/2010/main" val="23891251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Sound doctrine silences error.</a:t>
            </a:r>
          </a:p>
        </p:txBody>
      </p:sp>
    </p:spTree>
    <p:extLst>
      <p:ext uri="{BB962C8B-B14F-4D97-AF65-F5344CB8AC3E}">
        <p14:creationId xmlns:p14="http://schemas.microsoft.com/office/powerpoint/2010/main" val="14679255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5297660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Paul greets Titus that truth leads to godliness amidst pagans (1:1-4).</a:t>
            </a:r>
            <a:endParaRPr lang="en-SG" sz="1200" b="0" i="0" kern="1200" dirty="0">
              <a:solidFill>
                <a:schemeClr val="tx1"/>
              </a:solidFill>
              <a:effectLst/>
              <a:latin typeface="Arial" panose="020B0604020202020204" pitchFamily="34" charset="0"/>
              <a:ea typeface="ＭＳ Ｐゴシック" charset="-128"/>
              <a:cs typeface="ＭＳ Ｐゴシック" charset="-128"/>
            </a:endParaRPr>
          </a:p>
          <a:p>
            <a:endParaRPr lang="en-US" b="0" dirty="0"/>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26</a:t>
            </a:fld>
            <a:endParaRPr lang="en-US" dirty="0"/>
          </a:p>
        </p:txBody>
      </p:sp>
    </p:spTree>
    <p:extLst>
      <p:ext uri="{BB962C8B-B14F-4D97-AF65-F5344CB8AC3E}">
        <p14:creationId xmlns:p14="http://schemas.microsoft.com/office/powerpoint/2010/main" val="5549696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Two key concepts come together in two terms for church leaders. They are called </a:t>
            </a:r>
            <a:r>
              <a:rPr lang="en-US" b="0" i="1" dirty="0"/>
              <a:t>presbuteros </a:t>
            </a:r>
            <a:r>
              <a:rPr lang="en-US" b="0" i="0" dirty="0"/>
              <a:t>or </a:t>
            </a:r>
            <a:r>
              <a:rPr lang="en-US" b="0" dirty="0"/>
              <a:t>elders because they are typically among the oldest and most mature members. They are also deemed </a:t>
            </a:r>
            <a:r>
              <a:rPr lang="en-US" b="0" i="1" dirty="0"/>
              <a:t>episkopos</a:t>
            </a:r>
            <a:r>
              <a:rPr lang="en-US" b="0" i="0" dirty="0"/>
              <a:t> or overseers as they manage or direct the affairs of the church. </a:t>
            </a:r>
            <a:endParaRPr lang="en-US" b="0" dirty="0"/>
          </a:p>
        </p:txBody>
      </p:sp>
      <p:sp>
        <p:nvSpPr>
          <p:cNvPr id="4" name="Slide Number Placeholder 3"/>
          <p:cNvSpPr>
            <a:spLocks noGrp="1"/>
          </p:cNvSpPr>
          <p:nvPr>
            <p:ph type="sldNum" sz="quarter" idx="5"/>
          </p:nvPr>
        </p:nvSpPr>
        <p:spPr/>
        <p:txBody>
          <a:bodyPr/>
          <a:lstStyle/>
          <a:p>
            <a:pPr>
              <a:defRPr/>
            </a:pPr>
            <a:fld id="{88A3F1C3-438E-FA46-9388-6A19E01A8995}" type="slidenum">
              <a:rPr lang="en-US" smtClean="0"/>
              <a:pPr>
                <a:defRPr/>
              </a:pPr>
              <a:t>31</a:t>
            </a:fld>
            <a:endParaRPr lang="en-US" dirty="0"/>
          </a:p>
        </p:txBody>
      </p:sp>
    </p:spTree>
    <p:extLst>
      <p:ext uri="{BB962C8B-B14F-4D97-AF65-F5344CB8AC3E}">
        <p14:creationId xmlns:p14="http://schemas.microsoft.com/office/powerpoint/2010/main" val="42465091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CAE08A-74ED-2F44-A0D9-E6E53E40FDBE}" type="slidenum">
              <a:rPr kumimoji="0" lang="en-GB"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GB"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02434" name="Rectangle 2"/>
          <p:cNvSpPr>
            <a:spLocks noGrp="1" noRot="1" noChangeAspect="1" noChangeArrowheads="1" noTextEdit="1"/>
          </p:cNvSpPr>
          <p:nvPr>
            <p:ph type="sldImg"/>
          </p:nvPr>
        </p:nvSpPr>
        <p:spPr>
          <a:solidFill>
            <a:srgbClr val="FFFFFF"/>
          </a:solidFill>
          <a:ln/>
        </p:spPr>
      </p:sp>
      <p:sp>
        <p:nvSpPr>
          <p:cNvPr id="4024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GB">
                <a:ea typeface="ＭＳ Ｐゴシック" charset="0"/>
                <a:cs typeface="ＭＳ Ｐゴシック" charset="0"/>
              </a:rPr>
              <a:t>Having seen the structure, it is vital that the dynamics be understood.</a:t>
            </a:r>
          </a:p>
        </p:txBody>
      </p:sp>
    </p:spTree>
    <p:extLst>
      <p:ext uri="{BB962C8B-B14F-4D97-AF65-F5344CB8AC3E}">
        <p14:creationId xmlns:p14="http://schemas.microsoft.com/office/powerpoint/2010/main" val="13120376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Sound doctrine silences error.</a:t>
            </a:r>
          </a:p>
        </p:txBody>
      </p:sp>
    </p:spTree>
    <p:extLst>
      <p:ext uri="{BB962C8B-B14F-4D97-AF65-F5344CB8AC3E}">
        <p14:creationId xmlns:p14="http://schemas.microsoft.com/office/powerpoint/2010/main" val="4379475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(How else can we be reputable in the midst of so much false teaching today? Well, godliness actually looks different in the various stages of life since each stage has unique temptations. So in chapter 2 Paul says you can be reputable when you…)</a:t>
            </a:r>
            <a:endParaRPr lang="en-SG" sz="1200" b="0" i="0" kern="1200" dirty="0">
              <a:solidFill>
                <a:schemeClr val="tx1"/>
              </a:solidFill>
              <a:effectLst/>
              <a:latin typeface="Arial" panose="020B0604020202020204" pitchFamily="34" charset="0"/>
              <a:ea typeface="ＭＳ Ｐゴシック" charset="-128"/>
              <a:cs typeface="ＭＳ Ｐゴシック" charset="-128"/>
            </a:endParaRPr>
          </a:p>
        </p:txBody>
      </p:sp>
    </p:spTree>
    <p:extLst>
      <p:ext uri="{BB962C8B-B14F-4D97-AF65-F5344CB8AC3E}">
        <p14:creationId xmlns:p14="http://schemas.microsoft.com/office/powerpoint/2010/main" val="1211851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b="0" i="0" kern="1200" dirty="0">
                <a:solidFill>
                  <a:schemeClr val="tx1"/>
                </a:solidFill>
                <a:effectLst/>
                <a:latin typeface="Arial" panose="020B0604020202020204" pitchFamily="34" charset="0"/>
                <a:ea typeface="ＭＳ Ｐゴシック" charset="-128"/>
                <a:cs typeface="ＭＳ Ｐゴシック" charset="-128"/>
              </a:rPr>
              <a:t>Order life to doctrine.</a:t>
            </a:r>
            <a:endParaRPr lang="en-US" b="0" dirty="0"/>
          </a:p>
        </p:txBody>
      </p:sp>
    </p:spTree>
    <p:extLst>
      <p:ext uri="{BB962C8B-B14F-4D97-AF65-F5344CB8AC3E}">
        <p14:creationId xmlns:p14="http://schemas.microsoft.com/office/powerpoint/2010/main" val="459998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cs typeface="ＭＳ Ｐゴシック" charset="0"/>
              </a:rPr>
              <a:t>To add to the many US pastors who have already taken their own lives in recent years, megachurch pastor and mental health advocate </a:t>
            </a:r>
            <a:r>
              <a:rPr lang="en-US" b="0" dirty="0" err="1">
                <a:cs typeface="ＭＳ Ｐゴシック" charset="0"/>
              </a:rPr>
              <a:t>Jarrid</a:t>
            </a:r>
            <a:r>
              <a:rPr lang="en-US" b="0" dirty="0">
                <a:cs typeface="ＭＳ Ｐゴシック" charset="0"/>
              </a:rPr>
              <a:t> Wilson died by suicide on Monday (9 Sep 2019). He served at Harvest Christian Fellowship in California with Greg Laurie, a popular evangelical leader. </a:t>
            </a:r>
          </a:p>
        </p:txBody>
      </p:sp>
    </p:spTree>
    <p:extLst>
      <p:ext uri="{BB962C8B-B14F-4D97-AF65-F5344CB8AC3E}">
        <p14:creationId xmlns:p14="http://schemas.microsoft.com/office/powerpoint/2010/main" val="5386642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Translators</a:t>
            </a:r>
            <a:r>
              <a:rPr lang="en-US" baseline="0" dirty="0"/>
              <a:t> use the text boxes and then drag them over.</a:t>
            </a:r>
            <a:endParaRPr lang="en-US" dirty="0"/>
          </a:p>
        </p:txBody>
      </p:sp>
      <p:sp>
        <p:nvSpPr>
          <p:cNvPr id="4" name="Slide Number Placeholder 3"/>
          <p:cNvSpPr>
            <a:spLocks noGrp="1"/>
          </p:cNvSpPr>
          <p:nvPr>
            <p:ph type="sldNum" sz="quarter" idx="10"/>
          </p:nvPr>
        </p:nvSpPr>
        <p:spPr/>
        <p:txBody>
          <a:bodyPr/>
          <a:lstStyle/>
          <a:p>
            <a:pPr>
              <a:defRPr/>
            </a:pPr>
            <a:fld id="{88A3F1C3-438E-FA46-9388-6A19E01A8995}" type="slidenum">
              <a:rPr lang="en-US" smtClean="0"/>
              <a:pPr>
                <a:defRPr/>
              </a:pPr>
              <a:t>49</a:t>
            </a:fld>
            <a:endParaRPr lang="en-US"/>
          </a:p>
        </p:txBody>
      </p:sp>
    </p:spTree>
    <p:extLst>
      <p:ext uri="{BB962C8B-B14F-4D97-AF65-F5344CB8AC3E}">
        <p14:creationId xmlns:p14="http://schemas.microsoft.com/office/powerpoint/2010/main" val="2256068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How can we stand true to the Lord with so many heresies plaguing the church?</a:t>
            </a:r>
            <a:r>
              <a:rPr lang="en-SG" b="0" dirty="0">
                <a:effectLst/>
              </a:rPr>
              <a:t> </a:t>
            </a:r>
            <a:endParaRPr lang="en-US" b="0" dirty="0"/>
          </a:p>
          <a:p>
            <a:endParaRPr lang="en-US" b="0" dirty="0"/>
          </a:p>
        </p:txBody>
      </p:sp>
    </p:spTree>
    <p:extLst>
      <p:ext uri="{BB962C8B-B14F-4D97-AF65-F5344CB8AC3E}">
        <p14:creationId xmlns:p14="http://schemas.microsoft.com/office/powerpoint/2010/main" val="28116148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Sound doctrine silences error.</a:t>
            </a:r>
          </a:p>
        </p:txBody>
      </p:sp>
    </p:spTree>
    <p:extLst>
      <p:ext uri="{BB962C8B-B14F-4D97-AF65-F5344CB8AC3E}">
        <p14:creationId xmlns:p14="http://schemas.microsoft.com/office/powerpoint/2010/main" val="26921243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b="0" i="0" kern="1200" dirty="0">
                <a:solidFill>
                  <a:schemeClr val="tx1"/>
                </a:solidFill>
                <a:effectLst/>
                <a:latin typeface="Arial" panose="020B0604020202020204" pitchFamily="34" charset="0"/>
                <a:ea typeface="ＭＳ Ｐゴシック" charset="-128"/>
                <a:cs typeface="ＭＳ Ｐゴシック" charset="-128"/>
              </a:rPr>
              <a:t>Order life to doctrine.</a:t>
            </a:r>
            <a:endParaRPr lang="en-US" b="0" dirty="0"/>
          </a:p>
        </p:txBody>
      </p:sp>
    </p:spTree>
    <p:extLst>
      <p:ext uri="{BB962C8B-B14F-4D97-AF65-F5344CB8AC3E}">
        <p14:creationId xmlns:p14="http://schemas.microsoft.com/office/powerpoint/2010/main" val="13541835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b="0" dirty="0">
                <a:effectLst/>
              </a:rPr>
              <a:t> </a:t>
            </a:r>
          </a:p>
        </p:txBody>
      </p:sp>
    </p:spTree>
    <p:extLst>
      <p:ext uri="{BB962C8B-B14F-4D97-AF65-F5344CB8AC3E}">
        <p14:creationId xmlns:p14="http://schemas.microsoft.com/office/powerpoint/2010/main" val="41925990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b="0" dirty="0">
                <a:effectLst/>
              </a:rPr>
              <a:t> </a:t>
            </a:r>
          </a:p>
        </p:txBody>
      </p:sp>
    </p:spTree>
    <p:extLst>
      <p:ext uri="{BB962C8B-B14F-4D97-AF65-F5344CB8AC3E}">
        <p14:creationId xmlns:p14="http://schemas.microsoft.com/office/powerpoint/2010/main" val="11940858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dirty="0">
                <a:effectLst/>
              </a:rPr>
              <a:t> </a:t>
            </a:r>
          </a:p>
        </p:txBody>
      </p:sp>
    </p:spTree>
    <p:extLst>
      <p:ext uri="{BB962C8B-B14F-4D97-AF65-F5344CB8AC3E}">
        <p14:creationId xmlns:p14="http://schemas.microsoft.com/office/powerpoint/2010/main" val="29338155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b="0" dirty="0">
                <a:effectLst/>
              </a:rPr>
              <a:t> </a:t>
            </a:r>
          </a:p>
        </p:txBody>
      </p:sp>
    </p:spTree>
    <p:extLst>
      <p:ext uri="{BB962C8B-B14F-4D97-AF65-F5344CB8AC3E}">
        <p14:creationId xmlns:p14="http://schemas.microsoft.com/office/powerpoint/2010/main" val="41638410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dirty="0">
                <a:effectLst/>
              </a:rPr>
              <a:t> </a:t>
            </a:r>
          </a:p>
        </p:txBody>
      </p:sp>
    </p:spTree>
    <p:extLst>
      <p:ext uri="{BB962C8B-B14F-4D97-AF65-F5344CB8AC3E}">
        <p14:creationId xmlns:p14="http://schemas.microsoft.com/office/powerpoint/2010/main" val="9647327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b="0" dirty="0">
                <a:effectLst/>
              </a:rPr>
              <a:t> </a:t>
            </a:r>
          </a:p>
        </p:txBody>
      </p:sp>
    </p:spTree>
    <p:extLst>
      <p:ext uri="{BB962C8B-B14F-4D97-AF65-F5344CB8AC3E}">
        <p14:creationId xmlns:p14="http://schemas.microsoft.com/office/powerpoint/2010/main" val="126742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b="1" dirty="0">
                <a:effectLst/>
                <a:hlinkClick r:id="rId3"/>
              </a:rPr>
              <a:t>YEAR IN REVIEW: Wife of Beloved Pastor Who Committed Suicide Speaks Out</a:t>
            </a:r>
            <a:r>
              <a:rPr lang="en-SG" b="1" dirty="0">
                <a:effectLst/>
              </a:rPr>
              <a:t> </a:t>
            </a:r>
          </a:p>
          <a:p>
            <a:r>
              <a:rPr lang="en-SG" dirty="0"/>
              <a:t>1:00PM EDT 8/29/2018 </a:t>
            </a:r>
            <a:r>
              <a:rPr lang="en-SG" dirty="0">
                <a:hlinkClick r:id="rId4"/>
              </a:rPr>
              <a:t>Jessilyn Lancaster</a:t>
            </a:r>
            <a:r>
              <a:rPr lang="en-SG" dirty="0"/>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0" dirty="0">
                <a:effectLst>
                  <a:glow rad="127000">
                    <a:schemeClr val="tx1"/>
                  </a:glow>
                </a:effectLst>
                <a:latin typeface="Arial" charset="0"/>
                <a:ea typeface="ＭＳ Ｐゴシック" charset="0"/>
                <a:cs typeface="ＭＳ Ｐゴシック" charset="0"/>
              </a:rPr>
              <a:t>https://</a:t>
            </a:r>
            <a:r>
              <a:rPr lang="en-US" sz="1200" b="1" kern="0" dirty="0" err="1">
                <a:effectLst>
                  <a:glow rad="127000">
                    <a:schemeClr val="tx1"/>
                  </a:glow>
                </a:effectLst>
                <a:latin typeface="Arial" charset="0"/>
                <a:ea typeface="ＭＳ Ｐゴシック" charset="0"/>
                <a:cs typeface="ＭＳ Ｐゴシック" charset="0"/>
              </a:rPr>
              <a:t>www.charismanews.com</a:t>
            </a:r>
            <a:r>
              <a:rPr lang="en-US" sz="1200" b="1" kern="0" dirty="0">
                <a:effectLst>
                  <a:glow rad="127000">
                    <a:schemeClr val="tx1"/>
                  </a:glow>
                </a:effectLst>
                <a:latin typeface="Arial" charset="0"/>
                <a:ea typeface="ＭＳ Ｐゴシック" charset="0"/>
                <a:cs typeface="ＭＳ Ｐゴシック" charset="0"/>
              </a:rPr>
              <a:t>/us/72893-wife-of-beloved-pastor-who-committed-suicide-speaks-out</a:t>
            </a:r>
          </a:p>
          <a:p>
            <a:endParaRPr lang="en-US" dirty="0">
              <a:cs typeface="ＭＳ Ｐゴシック" charset="0"/>
            </a:endParaRPr>
          </a:p>
        </p:txBody>
      </p:sp>
    </p:spTree>
    <p:extLst>
      <p:ext uri="{BB962C8B-B14F-4D97-AF65-F5344CB8AC3E}">
        <p14:creationId xmlns:p14="http://schemas.microsoft.com/office/powerpoint/2010/main" val="30408879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How can we stand true to the Lord with so many heresies plaguing the church?</a:t>
            </a:r>
            <a:r>
              <a:rPr lang="en-SG" b="0" dirty="0">
                <a:effectLst/>
              </a:rPr>
              <a:t> </a:t>
            </a:r>
            <a:endParaRPr lang="en-US" b="0" dirty="0"/>
          </a:p>
          <a:p>
            <a:endParaRPr lang="en-US" b="0" dirty="0"/>
          </a:p>
        </p:txBody>
      </p:sp>
    </p:spTree>
    <p:extLst>
      <p:ext uri="{BB962C8B-B14F-4D97-AF65-F5344CB8AC3E}">
        <p14:creationId xmlns:p14="http://schemas.microsoft.com/office/powerpoint/2010/main" val="42911100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Sound doctrine silences error.</a:t>
            </a:r>
          </a:p>
        </p:txBody>
      </p:sp>
    </p:spTree>
    <p:extLst>
      <p:ext uri="{BB962C8B-B14F-4D97-AF65-F5344CB8AC3E}">
        <p14:creationId xmlns:p14="http://schemas.microsoft.com/office/powerpoint/2010/main" val="40488339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SG" sz="1200" b="0" i="0" kern="1200" dirty="0">
                <a:solidFill>
                  <a:schemeClr val="tx1"/>
                </a:solidFill>
                <a:effectLst/>
                <a:latin typeface="Arial" panose="020B0604020202020204" pitchFamily="34" charset="0"/>
                <a:ea typeface="ＭＳ Ｐゴシック" charset="-128"/>
                <a:cs typeface="ＭＳ Ｐゴシック" charset="-128"/>
              </a:rPr>
              <a:t>Order life to doctrine.</a:t>
            </a:r>
            <a:endParaRPr lang="en-US" b="0" dirty="0"/>
          </a:p>
        </p:txBody>
      </p:sp>
    </p:spTree>
    <p:extLst>
      <p:ext uri="{BB962C8B-B14F-4D97-AF65-F5344CB8AC3E}">
        <p14:creationId xmlns:p14="http://schemas.microsoft.com/office/powerpoint/2010/main" val="42741363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Never shun good deeds</a:t>
            </a:r>
            <a:r>
              <a:rPr lang="en-SG" b="0" dirty="0">
                <a:effectLst/>
              </a:rPr>
              <a:t> </a:t>
            </a:r>
          </a:p>
        </p:txBody>
      </p:sp>
    </p:spTree>
    <p:extLst>
      <p:ext uri="{BB962C8B-B14F-4D97-AF65-F5344CB8AC3E}">
        <p14:creationId xmlns:p14="http://schemas.microsoft.com/office/powerpoint/2010/main" val="380040236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0" dirty="0">
                <a:cs typeface="ＭＳ Ｐゴシック" charset="0"/>
              </a:rPr>
              <a:t>Our leaders need to see the unmerited favor Jesus gives—and then humbly instruct how that should result in an honorable lifestyle.</a:t>
            </a:r>
          </a:p>
        </p:txBody>
      </p:sp>
    </p:spTree>
    <p:extLst>
      <p:ext uri="{BB962C8B-B14F-4D97-AF65-F5344CB8AC3E}">
        <p14:creationId xmlns:p14="http://schemas.microsoft.com/office/powerpoint/2010/main" val="18402828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0F5731-5535-4B40-B7F9-C9135489DC6A}"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18466" name="Rectangle 2"/>
          <p:cNvSpPr>
            <a:spLocks noGrp="1" noRot="1" noChangeAspect="1" noChangeArrowheads="1" noTextEdit="1"/>
          </p:cNvSpPr>
          <p:nvPr>
            <p:ph type="sldImg"/>
          </p:nvPr>
        </p:nvSpPr>
        <p:spPr>
          <a:ln/>
        </p:spPr>
      </p:sp>
      <p:sp>
        <p:nvSpPr>
          <p:cNvPr id="3184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9444679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84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r>
              <a:rPr lang="en-US">
                <a:latin typeface="Arial"/>
                <a:cs typeface="Arial"/>
              </a:rPr>
              <a:t>Text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It makes one wonder if Christianity really works, doesn’t it? Of course, we know Jesus truly changes lives, but it makes me sad to see so many who don’t see that reality in their lives. So what the problem, then? Pastor Wilson got caught up in false teaching—the lie that he and his family would be better off if he was dead instead of alive.</a:t>
            </a:r>
          </a:p>
        </p:txBody>
      </p:sp>
    </p:spTree>
    <p:extLst>
      <p:ext uri="{BB962C8B-B14F-4D97-AF65-F5344CB8AC3E}">
        <p14:creationId xmlns:p14="http://schemas.microsoft.com/office/powerpoint/2010/main" val="19423490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610DB5-14D9-1E46-8367-7D3D3CC853E8}" type="slidenum">
              <a:rPr lang="en-US" sz="1200">
                <a:latin typeface="Arial" panose="020B0604020202020204" pitchFamily="34" charset="0"/>
              </a:rPr>
              <a:pPr eaLnBrk="1" hangingPunct="1"/>
              <a:t>89</a:t>
            </a:fld>
            <a:endParaRPr lang="en-US" sz="1200" dirty="0">
              <a:latin typeface="Arial" panose="020B0604020202020204" pitchFamily="34" charset="0"/>
            </a:endParaRPr>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9316690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latin typeface="Arial" panose="020B0604020202020204" pitchFamily="34" charset="0"/>
              </a:rPr>
              <a:pPr eaLnBrk="1" hangingPunct="1"/>
              <a:t>91</a:t>
            </a:fld>
            <a:endParaRPr lang="en-US" sz="1200" dirty="0">
              <a:solidFill>
                <a:srgbClr val="000000"/>
              </a:solidFill>
              <a:latin typeface="Arial" panose="020B0604020202020204" pitchFamily="34"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Preaching (np)</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0920885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1"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GB" sz="1200" b="1"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One key problem is the false teaching all around us. In 2016, the Presbyterian Church USA even prayed to Allah…</a:t>
            </a:r>
          </a:p>
          <a:p>
            <a:endParaRPr lang="en-US" sz="1200" b="0" i="0" kern="1200" dirty="0">
              <a:solidFill>
                <a:schemeClr val="tx1"/>
              </a:solidFill>
              <a:effectLst/>
              <a:latin typeface="Arial" panose="020B0604020202020204" pitchFamily="34" charset="0"/>
              <a:ea typeface="ＭＳ Ｐゴシック" charset="-128"/>
              <a:cs typeface="ＭＳ Ｐゴシック" charset="-128"/>
            </a:endParaRPr>
          </a:p>
          <a:p>
            <a:r>
              <a:rPr lang="en-US" sz="1200" b="0" i="0" kern="1200" dirty="0">
                <a:solidFill>
                  <a:schemeClr val="tx1"/>
                </a:solidFill>
                <a:effectLst/>
                <a:latin typeface="Arial" panose="020B0604020202020204" pitchFamily="34" charset="0"/>
                <a:ea typeface="ＭＳ Ｐゴシック" charset="-128"/>
              </a:rPr>
              <a:t>—————————</a:t>
            </a:r>
          </a:p>
          <a:p>
            <a:endParaRPr lang="en-US" sz="1200" b="0" i="0" kern="1200" dirty="0">
              <a:solidFill>
                <a:schemeClr val="tx1"/>
              </a:solidFill>
              <a:effectLst/>
              <a:latin typeface="Arial" panose="020B0604020202020204" pitchFamily="34" charset="0"/>
              <a:ea typeface="ＭＳ Ｐゴシック" charset="-128"/>
            </a:endParaRPr>
          </a:p>
          <a:p>
            <a:r>
              <a:rPr lang="en-US" b="0" dirty="0"/>
              <a:t>https://</a:t>
            </a:r>
            <a:r>
              <a:rPr lang="en-US" b="0" dirty="0" err="1"/>
              <a:t>israelislamandendtimes.com</a:t>
            </a:r>
            <a:r>
              <a:rPr lang="en-US" b="0" dirty="0"/>
              <a:t>/</a:t>
            </a:r>
            <a:r>
              <a:rPr lang="en-US" b="0" dirty="0" err="1"/>
              <a:t>presbyterian</a:t>
            </a:r>
            <a:r>
              <a:rPr lang="en-US" b="0" dirty="0"/>
              <a:t>-church-</a:t>
            </a:r>
            <a:r>
              <a:rPr lang="en-US" b="0" dirty="0" err="1"/>
              <a:t>usa</a:t>
            </a:r>
            <a:r>
              <a:rPr lang="en-US" b="0" dirty="0"/>
              <a:t>-prays-to-</a:t>
            </a:r>
            <a:r>
              <a:rPr lang="en-US" b="0" dirty="0" err="1"/>
              <a:t>allah</a:t>
            </a:r>
            <a:r>
              <a:rPr lang="en-US" b="0" dirty="0"/>
              <a:t>-calls-</a:t>
            </a:r>
            <a:r>
              <a:rPr lang="en-US" b="0" dirty="0" err="1"/>
              <a:t>muhammad</a:t>
            </a:r>
            <a:r>
              <a:rPr lang="en-US" b="0" dirty="0"/>
              <a:t>-a-prophet/?</a:t>
            </a:r>
            <a:r>
              <a:rPr lang="en-US" b="0" dirty="0" err="1"/>
              <a:t>utm_campaign</a:t>
            </a:r>
            <a:r>
              <a:rPr lang="en-US" b="0" dirty="0"/>
              <a:t>=</a:t>
            </a:r>
            <a:r>
              <a:rPr lang="en-US" b="0" dirty="0" err="1"/>
              <a:t>shareaholic&amp;utm_medium</a:t>
            </a:r>
            <a:r>
              <a:rPr lang="en-US" b="0" dirty="0"/>
              <a:t>=</a:t>
            </a:r>
            <a:r>
              <a:rPr lang="en-US" b="0" dirty="0" err="1"/>
              <a:t>facebook&amp;utm_source</a:t>
            </a:r>
            <a:r>
              <a:rPr lang="en-US" b="0" dirty="0"/>
              <a:t>=</a:t>
            </a:r>
            <a:r>
              <a:rPr lang="en-US" b="0" dirty="0" err="1"/>
              <a:t>socialnetwork&amp;fbclid</a:t>
            </a:r>
            <a:r>
              <a:rPr lang="en-US" b="0" dirty="0"/>
              <a:t>=IwAR2mraG6FYMzzkflfKLhp5eHjvzjgyYMNRTYjuSwVgOV6CD9xLqtETAsXao</a:t>
            </a:r>
          </a:p>
          <a:p>
            <a:r>
              <a:rPr lang="en-US" b="0" dirty="0"/>
              <a:t>Accessed 14 July 2019</a:t>
            </a:r>
          </a:p>
        </p:txBody>
      </p:sp>
    </p:spTree>
    <p:extLst>
      <p:ext uri="{BB962C8B-B14F-4D97-AF65-F5344CB8AC3E}">
        <p14:creationId xmlns:p14="http://schemas.microsoft.com/office/powerpoint/2010/main" val="2345179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Arial" panose="020B0604020202020204" pitchFamily="34" charset="0"/>
                <a:ea typeface="ＭＳ Ｐゴシック" charset="-128"/>
                <a:cs typeface="ＭＳ Ｐゴシック" charset="-128"/>
              </a:rPr>
              <a:t>We see false teaching even closer to home with churches right here who teach that God heals all who have real faith—and that God is obligated to make us wealthy—and that taking the Lord’s Supper will lead to healing! So how do we respond in such an environment?</a:t>
            </a:r>
            <a:endParaRPr lang="en-SG" sz="1200" b="0" i="0" kern="1200" dirty="0">
              <a:solidFill>
                <a:schemeClr val="tx1"/>
              </a:solidFill>
              <a:effectLst/>
              <a:latin typeface="Arial" panose="020B0604020202020204" pitchFamily="34" charset="0"/>
              <a:ea typeface="ＭＳ Ｐゴシック" charset="-128"/>
              <a:cs typeface="ＭＳ Ｐゴシック" charset="-128"/>
            </a:endParaRPr>
          </a:p>
          <a:p>
            <a:endParaRPr lang="en-US" b="0" dirty="0">
              <a:cs typeface="ＭＳ Ｐゴシック" charset="0"/>
            </a:endParaRPr>
          </a:p>
        </p:txBody>
      </p:sp>
    </p:spTree>
    <p:extLst>
      <p:ext uri="{BB962C8B-B14F-4D97-AF65-F5344CB8AC3E}">
        <p14:creationId xmlns:p14="http://schemas.microsoft.com/office/powerpoint/2010/main" val="1659597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Paul’s letter to Titus tells us that a key proper response to false teaching is our </a:t>
            </a:r>
            <a:r>
              <a:rPr lang="en-US" sz="1200" b="0" i="1" kern="1200" dirty="0">
                <a:solidFill>
                  <a:schemeClr val="tx1"/>
                </a:solidFill>
                <a:effectLst/>
                <a:latin typeface="Arial" panose="020B0604020202020204" pitchFamily="34" charset="0"/>
                <a:ea typeface="ＭＳ Ｐゴシック" charset="-128"/>
                <a:cs typeface="ＭＳ Ｐゴシック" charset="-128"/>
              </a:rPr>
              <a:t>conduct</a:t>
            </a:r>
            <a:r>
              <a:rPr lang="en-US" sz="1200" b="0" i="0" kern="1200" dirty="0">
                <a:solidFill>
                  <a:schemeClr val="tx1"/>
                </a:solidFill>
                <a:effectLst/>
                <a:latin typeface="Arial" panose="020B0604020202020204" pitchFamily="34" charset="0"/>
                <a:ea typeface="ＭＳ Ｐゴシック" charset="-128"/>
                <a:cs typeface="ＭＳ Ｐゴシック" charset="-128"/>
              </a:rPr>
              <a:t>—</a:t>
            </a:r>
            <a:r>
              <a:rPr lang="en-SG" b="0" dirty="0">
                <a:effectLst/>
              </a:rPr>
              <a:t> </a:t>
            </a:r>
            <a:endParaRPr lang="en-US" b="0" dirty="0"/>
          </a:p>
        </p:txBody>
      </p:sp>
    </p:spTree>
    <p:extLst>
      <p:ext uri="{BB962C8B-B14F-4D97-AF65-F5344CB8AC3E}">
        <p14:creationId xmlns:p14="http://schemas.microsoft.com/office/powerpoint/2010/main" val="3064472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i="0" kern="1200" dirty="0">
                <a:solidFill>
                  <a:schemeClr val="tx1"/>
                </a:solidFill>
                <a:effectLst/>
                <a:latin typeface="Arial" panose="020B0604020202020204" pitchFamily="34" charset="0"/>
                <a:ea typeface="ＭＳ Ｐゴシック" charset="-128"/>
                <a:cs typeface="ＭＳ Ｐゴシック" charset="-128"/>
              </a:rPr>
              <a:t>In short, as my message title indicates, “Be Reputable.” Ben Franklin noted aptly</a:t>
            </a:r>
            <a:r>
              <a:rPr lang="en-SG" sz="1200" b="0" i="0" kern="1200" dirty="0">
                <a:solidFill>
                  <a:schemeClr val="tx1"/>
                </a:solidFill>
                <a:effectLst/>
                <a:latin typeface="Arial" panose="020B0604020202020204" pitchFamily="34" charset="0"/>
                <a:ea typeface="ＭＳ Ｐゴシック" charset="-128"/>
                <a:cs typeface="ＭＳ Ｐゴシック" charset="-128"/>
              </a:rPr>
              <a:t>…</a:t>
            </a:r>
            <a:endParaRPr lang="en-US" b="0" dirty="0">
              <a:cs typeface="ＭＳ Ｐゴシック" charset="0"/>
            </a:endParaRPr>
          </a:p>
        </p:txBody>
      </p:sp>
    </p:spTree>
    <p:extLst>
      <p:ext uri="{BB962C8B-B14F-4D97-AF65-F5344CB8AC3E}">
        <p14:creationId xmlns:p14="http://schemas.microsoft.com/office/powerpoint/2010/main" val="538629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F4D64DBD-0555-BF42-AC8A-981CF3C8EA55}" type="slidenum">
              <a:rPr lang="en-US"/>
              <a:pPr>
                <a:defRPr/>
              </a:pPr>
              <a:t>‹#›</a:t>
            </a:fld>
            <a:endParaRPr lang="en-US"/>
          </a:p>
        </p:txBody>
      </p:sp>
    </p:spTree>
    <p:extLst>
      <p:ext uri="{BB962C8B-B14F-4D97-AF65-F5344CB8AC3E}">
        <p14:creationId xmlns:p14="http://schemas.microsoft.com/office/powerpoint/2010/main" val="2755710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163326D5-4F68-234C-8646-346E7E30477A}" type="slidenum">
              <a:rPr lang="en-US"/>
              <a:pPr>
                <a:defRPr/>
              </a:pPr>
              <a:t>‹#›</a:t>
            </a:fld>
            <a:endParaRPr lang="en-US"/>
          </a:p>
        </p:txBody>
      </p:sp>
    </p:spTree>
    <p:extLst>
      <p:ext uri="{BB962C8B-B14F-4D97-AF65-F5344CB8AC3E}">
        <p14:creationId xmlns:p14="http://schemas.microsoft.com/office/powerpoint/2010/main" val="39412746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7475640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855270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AF34945-C90C-4354-B1E6-EF361D4713E3}"/>
              </a:ext>
            </a:extLst>
          </p:cNvPr>
          <p:cNvSpPr>
            <a:spLocks noGrp="1"/>
          </p:cNvSpPr>
          <p:nvPr>
            <p:ph type="dt" sz="half" idx="10"/>
          </p:nvPr>
        </p:nvSpPr>
        <p:spPr/>
        <p:txBody>
          <a:bodyPr/>
          <a:lstStyle>
            <a:lvl1pPr>
              <a:defRPr/>
            </a:lvl1pPr>
          </a:lstStyle>
          <a:p>
            <a:fld id="{745FED0C-FF93-4CB8-90A1-A3EDF73EF4BD}" type="datetimeFigureOut">
              <a:rPr lang="en-US" altLang="en-US"/>
              <a:pPr/>
              <a:t>4/9/21</a:t>
            </a:fld>
            <a:endParaRPr lang="en-US" altLang="en-US"/>
          </a:p>
        </p:txBody>
      </p:sp>
      <p:sp>
        <p:nvSpPr>
          <p:cNvPr id="5" name="Footer Placeholder 4">
            <a:extLst>
              <a:ext uri="{FF2B5EF4-FFF2-40B4-BE49-F238E27FC236}">
                <a16:creationId xmlns:a16="http://schemas.microsoft.com/office/drawing/2014/main" id="{4FE6411B-5AC4-49A0-95A7-345CB8F583A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4AF0C42-0BBB-449C-92D1-7ECBB30CD47C}"/>
              </a:ext>
            </a:extLst>
          </p:cNvPr>
          <p:cNvSpPr>
            <a:spLocks noGrp="1"/>
          </p:cNvSpPr>
          <p:nvPr>
            <p:ph type="sldNum" sz="quarter" idx="12"/>
          </p:nvPr>
        </p:nvSpPr>
        <p:spPr/>
        <p:txBody>
          <a:bodyPr/>
          <a:lstStyle>
            <a:lvl1pPr>
              <a:defRPr/>
            </a:lvl1pPr>
          </a:lstStyle>
          <a:p>
            <a:fld id="{47FB0165-D2F4-489D-B8E0-1AD7727807F0}" type="slidenum">
              <a:rPr lang="en-US" altLang="en-US"/>
              <a:pPr/>
              <a:t>‹#›</a:t>
            </a:fld>
            <a:endParaRPr lang="en-US" altLang="en-US"/>
          </a:p>
        </p:txBody>
      </p:sp>
    </p:spTree>
    <p:extLst>
      <p:ext uri="{BB962C8B-B14F-4D97-AF65-F5344CB8AC3E}">
        <p14:creationId xmlns:p14="http://schemas.microsoft.com/office/powerpoint/2010/main" val="41465502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E17615-AB2D-4619-9A62-AA7C3C7DE56C}"/>
              </a:ext>
            </a:extLst>
          </p:cNvPr>
          <p:cNvSpPr>
            <a:spLocks noGrp="1"/>
          </p:cNvSpPr>
          <p:nvPr>
            <p:ph type="dt" sz="half" idx="10"/>
          </p:nvPr>
        </p:nvSpPr>
        <p:spPr/>
        <p:txBody>
          <a:bodyPr/>
          <a:lstStyle>
            <a:lvl1pPr>
              <a:defRPr/>
            </a:lvl1pPr>
          </a:lstStyle>
          <a:p>
            <a:fld id="{72B390B8-AAA7-42BF-AC18-54438035F55A}" type="datetimeFigureOut">
              <a:rPr lang="en-US" altLang="en-US"/>
              <a:pPr/>
              <a:t>4/9/21</a:t>
            </a:fld>
            <a:endParaRPr lang="en-US" altLang="en-US"/>
          </a:p>
        </p:txBody>
      </p:sp>
      <p:sp>
        <p:nvSpPr>
          <p:cNvPr id="5" name="Footer Placeholder 4">
            <a:extLst>
              <a:ext uri="{FF2B5EF4-FFF2-40B4-BE49-F238E27FC236}">
                <a16:creationId xmlns:a16="http://schemas.microsoft.com/office/drawing/2014/main" id="{196E155F-E60E-4784-AB8B-CE3D4641466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ED82BE3-29F0-45D4-8D37-A94EF3ADE23B}"/>
              </a:ext>
            </a:extLst>
          </p:cNvPr>
          <p:cNvSpPr>
            <a:spLocks noGrp="1"/>
          </p:cNvSpPr>
          <p:nvPr>
            <p:ph type="sldNum" sz="quarter" idx="12"/>
          </p:nvPr>
        </p:nvSpPr>
        <p:spPr/>
        <p:txBody>
          <a:bodyPr/>
          <a:lstStyle>
            <a:lvl1pPr>
              <a:defRPr/>
            </a:lvl1pPr>
          </a:lstStyle>
          <a:p>
            <a:fld id="{1E595A04-F34F-40E7-A056-B2F3E27EED88}" type="slidenum">
              <a:rPr lang="en-US" altLang="en-US"/>
              <a:pPr/>
              <a:t>‹#›</a:t>
            </a:fld>
            <a:endParaRPr lang="en-US" altLang="en-US"/>
          </a:p>
        </p:txBody>
      </p:sp>
    </p:spTree>
    <p:extLst>
      <p:ext uri="{BB962C8B-B14F-4D97-AF65-F5344CB8AC3E}">
        <p14:creationId xmlns:p14="http://schemas.microsoft.com/office/powerpoint/2010/main" val="2903838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ECBAFE-FAF8-4C8A-8A08-2E7B7BCD178D}"/>
              </a:ext>
            </a:extLst>
          </p:cNvPr>
          <p:cNvSpPr>
            <a:spLocks noGrp="1"/>
          </p:cNvSpPr>
          <p:nvPr>
            <p:ph type="dt" sz="half" idx="10"/>
          </p:nvPr>
        </p:nvSpPr>
        <p:spPr/>
        <p:txBody>
          <a:bodyPr/>
          <a:lstStyle>
            <a:lvl1pPr>
              <a:defRPr/>
            </a:lvl1pPr>
          </a:lstStyle>
          <a:p>
            <a:fld id="{F259F2CA-D7A5-4EFD-B00E-8DA482F21E55}" type="datetimeFigureOut">
              <a:rPr lang="en-US" altLang="en-US"/>
              <a:pPr/>
              <a:t>4/9/21</a:t>
            </a:fld>
            <a:endParaRPr lang="en-US" altLang="en-US"/>
          </a:p>
        </p:txBody>
      </p:sp>
      <p:sp>
        <p:nvSpPr>
          <p:cNvPr id="5" name="Footer Placeholder 4">
            <a:extLst>
              <a:ext uri="{FF2B5EF4-FFF2-40B4-BE49-F238E27FC236}">
                <a16:creationId xmlns:a16="http://schemas.microsoft.com/office/drawing/2014/main" id="{4F55DBAD-670C-471E-88AE-88FA87A8FAB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DCEC6B0-4D66-4DF5-82EE-3F22F780FE66}"/>
              </a:ext>
            </a:extLst>
          </p:cNvPr>
          <p:cNvSpPr>
            <a:spLocks noGrp="1"/>
          </p:cNvSpPr>
          <p:nvPr>
            <p:ph type="sldNum" sz="quarter" idx="12"/>
          </p:nvPr>
        </p:nvSpPr>
        <p:spPr/>
        <p:txBody>
          <a:bodyPr/>
          <a:lstStyle>
            <a:lvl1pPr>
              <a:defRPr/>
            </a:lvl1pPr>
          </a:lstStyle>
          <a:p>
            <a:fld id="{E5F57C40-A742-4BDA-8C5D-1097B0D13ECD}" type="slidenum">
              <a:rPr lang="en-US" altLang="en-US"/>
              <a:pPr/>
              <a:t>‹#›</a:t>
            </a:fld>
            <a:endParaRPr lang="en-US" altLang="en-US"/>
          </a:p>
        </p:txBody>
      </p:sp>
    </p:spTree>
    <p:extLst>
      <p:ext uri="{BB962C8B-B14F-4D97-AF65-F5344CB8AC3E}">
        <p14:creationId xmlns:p14="http://schemas.microsoft.com/office/powerpoint/2010/main" val="89562347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FD300DC-A5F2-4BD8-B62A-9EC8ECAC8162}"/>
              </a:ext>
            </a:extLst>
          </p:cNvPr>
          <p:cNvSpPr>
            <a:spLocks noGrp="1"/>
          </p:cNvSpPr>
          <p:nvPr>
            <p:ph type="dt" sz="half" idx="10"/>
          </p:nvPr>
        </p:nvSpPr>
        <p:spPr/>
        <p:txBody>
          <a:bodyPr/>
          <a:lstStyle>
            <a:lvl1pPr>
              <a:defRPr/>
            </a:lvl1pPr>
          </a:lstStyle>
          <a:p>
            <a:fld id="{2A2AC055-A7EA-4F65-8449-908281CDABD1}" type="datetimeFigureOut">
              <a:rPr lang="en-US" altLang="en-US"/>
              <a:pPr/>
              <a:t>4/9/21</a:t>
            </a:fld>
            <a:endParaRPr lang="en-US" altLang="en-US"/>
          </a:p>
        </p:txBody>
      </p:sp>
      <p:sp>
        <p:nvSpPr>
          <p:cNvPr id="6" name="Footer Placeholder 4">
            <a:extLst>
              <a:ext uri="{FF2B5EF4-FFF2-40B4-BE49-F238E27FC236}">
                <a16:creationId xmlns:a16="http://schemas.microsoft.com/office/drawing/2014/main" id="{CF91C68B-5341-4832-8004-510E75B44BF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87FB81-2DA2-4C17-B21C-C5E8651B6238}"/>
              </a:ext>
            </a:extLst>
          </p:cNvPr>
          <p:cNvSpPr>
            <a:spLocks noGrp="1"/>
          </p:cNvSpPr>
          <p:nvPr>
            <p:ph type="sldNum" sz="quarter" idx="12"/>
          </p:nvPr>
        </p:nvSpPr>
        <p:spPr/>
        <p:txBody>
          <a:bodyPr/>
          <a:lstStyle>
            <a:lvl1pPr>
              <a:defRPr/>
            </a:lvl1pPr>
          </a:lstStyle>
          <a:p>
            <a:fld id="{984F7EF3-D05C-4AB0-8983-511722385AA1}" type="slidenum">
              <a:rPr lang="en-US" altLang="en-US"/>
              <a:pPr/>
              <a:t>‹#›</a:t>
            </a:fld>
            <a:endParaRPr lang="en-US" altLang="en-US"/>
          </a:p>
        </p:txBody>
      </p:sp>
    </p:spTree>
    <p:extLst>
      <p:ext uri="{BB962C8B-B14F-4D97-AF65-F5344CB8AC3E}">
        <p14:creationId xmlns:p14="http://schemas.microsoft.com/office/powerpoint/2010/main" val="30384880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FC5C8E0-B0A8-4AAB-926C-5ABC7DFAEBA8}"/>
              </a:ext>
            </a:extLst>
          </p:cNvPr>
          <p:cNvSpPr>
            <a:spLocks noGrp="1"/>
          </p:cNvSpPr>
          <p:nvPr>
            <p:ph type="dt" sz="half" idx="10"/>
          </p:nvPr>
        </p:nvSpPr>
        <p:spPr/>
        <p:txBody>
          <a:bodyPr/>
          <a:lstStyle>
            <a:lvl1pPr>
              <a:defRPr/>
            </a:lvl1pPr>
          </a:lstStyle>
          <a:p>
            <a:fld id="{B0D5ECA5-70A4-4ED1-A5F1-A939D27D333A}" type="datetimeFigureOut">
              <a:rPr lang="en-US" altLang="en-US"/>
              <a:pPr/>
              <a:t>4/9/21</a:t>
            </a:fld>
            <a:endParaRPr lang="en-US" altLang="en-US"/>
          </a:p>
        </p:txBody>
      </p:sp>
      <p:sp>
        <p:nvSpPr>
          <p:cNvPr id="8" name="Footer Placeholder 4">
            <a:extLst>
              <a:ext uri="{FF2B5EF4-FFF2-40B4-BE49-F238E27FC236}">
                <a16:creationId xmlns:a16="http://schemas.microsoft.com/office/drawing/2014/main" id="{DAF93A58-CCA5-4D55-8D4B-FDAF119CF9B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56A40B7-4097-475A-AF08-CF96BCC31F4B}"/>
              </a:ext>
            </a:extLst>
          </p:cNvPr>
          <p:cNvSpPr>
            <a:spLocks noGrp="1"/>
          </p:cNvSpPr>
          <p:nvPr>
            <p:ph type="sldNum" sz="quarter" idx="12"/>
          </p:nvPr>
        </p:nvSpPr>
        <p:spPr/>
        <p:txBody>
          <a:bodyPr/>
          <a:lstStyle>
            <a:lvl1pPr>
              <a:defRPr/>
            </a:lvl1pPr>
          </a:lstStyle>
          <a:p>
            <a:fld id="{88119662-7FBF-45D5-8F2D-E14F27C2F9CC}" type="slidenum">
              <a:rPr lang="en-US" altLang="en-US"/>
              <a:pPr/>
              <a:t>‹#›</a:t>
            </a:fld>
            <a:endParaRPr lang="en-US" altLang="en-US"/>
          </a:p>
        </p:txBody>
      </p:sp>
    </p:spTree>
    <p:extLst>
      <p:ext uri="{BB962C8B-B14F-4D97-AF65-F5344CB8AC3E}">
        <p14:creationId xmlns:p14="http://schemas.microsoft.com/office/powerpoint/2010/main" val="258636690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A9A1D17-7C4D-4485-A6E2-0C9316B396E9}"/>
              </a:ext>
            </a:extLst>
          </p:cNvPr>
          <p:cNvSpPr>
            <a:spLocks noGrp="1"/>
          </p:cNvSpPr>
          <p:nvPr>
            <p:ph type="dt" sz="half" idx="10"/>
          </p:nvPr>
        </p:nvSpPr>
        <p:spPr/>
        <p:txBody>
          <a:bodyPr/>
          <a:lstStyle>
            <a:lvl1pPr>
              <a:defRPr/>
            </a:lvl1pPr>
          </a:lstStyle>
          <a:p>
            <a:fld id="{CC9CC676-7599-4105-AD5D-7DCBFD3519E4}" type="datetimeFigureOut">
              <a:rPr lang="en-US" altLang="en-US"/>
              <a:pPr/>
              <a:t>4/9/21</a:t>
            </a:fld>
            <a:endParaRPr lang="en-US" altLang="en-US"/>
          </a:p>
        </p:txBody>
      </p:sp>
      <p:sp>
        <p:nvSpPr>
          <p:cNvPr id="4" name="Footer Placeholder 4">
            <a:extLst>
              <a:ext uri="{FF2B5EF4-FFF2-40B4-BE49-F238E27FC236}">
                <a16:creationId xmlns:a16="http://schemas.microsoft.com/office/drawing/2014/main" id="{22B6A129-0E69-4D59-8DE0-2E1FF5E5A33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AB78C01-8A7A-4CFE-B67A-990648C6EBE5}"/>
              </a:ext>
            </a:extLst>
          </p:cNvPr>
          <p:cNvSpPr>
            <a:spLocks noGrp="1"/>
          </p:cNvSpPr>
          <p:nvPr>
            <p:ph type="sldNum" sz="quarter" idx="12"/>
          </p:nvPr>
        </p:nvSpPr>
        <p:spPr/>
        <p:txBody>
          <a:bodyPr/>
          <a:lstStyle>
            <a:lvl1pPr>
              <a:defRPr/>
            </a:lvl1pPr>
          </a:lstStyle>
          <a:p>
            <a:fld id="{58A8DD6A-A495-415B-B63E-DC034DD8DA9F}" type="slidenum">
              <a:rPr lang="en-US" altLang="en-US"/>
              <a:pPr/>
              <a:t>‹#›</a:t>
            </a:fld>
            <a:endParaRPr lang="en-US" altLang="en-US"/>
          </a:p>
        </p:txBody>
      </p:sp>
    </p:spTree>
    <p:extLst>
      <p:ext uri="{BB962C8B-B14F-4D97-AF65-F5344CB8AC3E}">
        <p14:creationId xmlns:p14="http://schemas.microsoft.com/office/powerpoint/2010/main" val="145239404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A9D8337-09B2-4D14-983C-F240AA3E85B3}"/>
              </a:ext>
            </a:extLst>
          </p:cNvPr>
          <p:cNvSpPr>
            <a:spLocks noGrp="1"/>
          </p:cNvSpPr>
          <p:nvPr>
            <p:ph type="dt" sz="half" idx="10"/>
          </p:nvPr>
        </p:nvSpPr>
        <p:spPr/>
        <p:txBody>
          <a:bodyPr/>
          <a:lstStyle>
            <a:lvl1pPr>
              <a:defRPr/>
            </a:lvl1pPr>
          </a:lstStyle>
          <a:p>
            <a:fld id="{B8646CB7-4F76-4E14-A6F7-94A79ADE32C7}" type="datetimeFigureOut">
              <a:rPr lang="en-US" altLang="en-US"/>
              <a:pPr/>
              <a:t>4/9/21</a:t>
            </a:fld>
            <a:endParaRPr lang="en-US" altLang="en-US"/>
          </a:p>
        </p:txBody>
      </p:sp>
      <p:sp>
        <p:nvSpPr>
          <p:cNvPr id="3" name="Footer Placeholder 4">
            <a:extLst>
              <a:ext uri="{FF2B5EF4-FFF2-40B4-BE49-F238E27FC236}">
                <a16:creationId xmlns:a16="http://schemas.microsoft.com/office/drawing/2014/main" id="{E22908FE-B11A-44FD-BD3E-72AD1C747FB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D541B9B-E35D-46B7-8B05-245E8935066B}"/>
              </a:ext>
            </a:extLst>
          </p:cNvPr>
          <p:cNvSpPr>
            <a:spLocks noGrp="1"/>
          </p:cNvSpPr>
          <p:nvPr>
            <p:ph type="sldNum" sz="quarter" idx="12"/>
          </p:nvPr>
        </p:nvSpPr>
        <p:spPr/>
        <p:txBody>
          <a:bodyPr/>
          <a:lstStyle>
            <a:lvl1pPr>
              <a:defRPr/>
            </a:lvl1pPr>
          </a:lstStyle>
          <a:p>
            <a:fld id="{4C9B4BF2-546D-456A-9392-E2532A31CF14}" type="slidenum">
              <a:rPr lang="en-US" altLang="en-US"/>
              <a:pPr/>
              <a:t>‹#›</a:t>
            </a:fld>
            <a:endParaRPr lang="en-US" altLang="en-US"/>
          </a:p>
        </p:txBody>
      </p:sp>
    </p:spTree>
    <p:extLst>
      <p:ext uri="{BB962C8B-B14F-4D97-AF65-F5344CB8AC3E}">
        <p14:creationId xmlns:p14="http://schemas.microsoft.com/office/powerpoint/2010/main" val="203213556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736D236-7F83-4F87-B85F-A0A686BACE6D}"/>
              </a:ext>
            </a:extLst>
          </p:cNvPr>
          <p:cNvSpPr>
            <a:spLocks noGrp="1"/>
          </p:cNvSpPr>
          <p:nvPr>
            <p:ph type="dt" sz="half" idx="10"/>
          </p:nvPr>
        </p:nvSpPr>
        <p:spPr/>
        <p:txBody>
          <a:bodyPr/>
          <a:lstStyle>
            <a:lvl1pPr>
              <a:defRPr/>
            </a:lvl1pPr>
          </a:lstStyle>
          <a:p>
            <a:fld id="{60145120-B658-4A37-9777-00758C91A636}" type="datetimeFigureOut">
              <a:rPr lang="en-US" altLang="en-US"/>
              <a:pPr/>
              <a:t>4/9/21</a:t>
            </a:fld>
            <a:endParaRPr lang="en-US" altLang="en-US"/>
          </a:p>
        </p:txBody>
      </p:sp>
      <p:sp>
        <p:nvSpPr>
          <p:cNvPr id="6" name="Footer Placeholder 4">
            <a:extLst>
              <a:ext uri="{FF2B5EF4-FFF2-40B4-BE49-F238E27FC236}">
                <a16:creationId xmlns:a16="http://schemas.microsoft.com/office/drawing/2014/main" id="{5DE79DDF-319E-4477-B730-73FCF083E1F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7C2B098-DE45-46EB-AB1C-F2151D24EBF6}"/>
              </a:ext>
            </a:extLst>
          </p:cNvPr>
          <p:cNvSpPr>
            <a:spLocks noGrp="1"/>
          </p:cNvSpPr>
          <p:nvPr>
            <p:ph type="sldNum" sz="quarter" idx="12"/>
          </p:nvPr>
        </p:nvSpPr>
        <p:spPr/>
        <p:txBody>
          <a:bodyPr/>
          <a:lstStyle>
            <a:lvl1pPr>
              <a:defRPr/>
            </a:lvl1pPr>
          </a:lstStyle>
          <a:p>
            <a:fld id="{52A41019-5B91-4407-8E87-9EE334CDB50C}" type="slidenum">
              <a:rPr lang="en-US" altLang="en-US"/>
              <a:pPr/>
              <a:t>‹#›</a:t>
            </a:fld>
            <a:endParaRPr lang="en-US" altLang="en-US"/>
          </a:p>
        </p:txBody>
      </p:sp>
    </p:spTree>
    <p:extLst>
      <p:ext uri="{BB962C8B-B14F-4D97-AF65-F5344CB8AC3E}">
        <p14:creationId xmlns:p14="http://schemas.microsoft.com/office/powerpoint/2010/main" val="1792487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1B421687-6B90-E147-A163-04CBA725B0E5}" type="slidenum">
              <a:rPr lang="en-US"/>
              <a:pPr>
                <a:defRPr/>
              </a:pPr>
              <a:t>‹#›</a:t>
            </a:fld>
            <a:endParaRPr lang="en-US"/>
          </a:p>
        </p:txBody>
      </p:sp>
    </p:spTree>
    <p:extLst>
      <p:ext uri="{BB962C8B-B14F-4D97-AF65-F5344CB8AC3E}">
        <p14:creationId xmlns:p14="http://schemas.microsoft.com/office/powerpoint/2010/main" val="35224488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D4AB49C-5A04-4015-BB5F-0AAB3FAEECA9}"/>
              </a:ext>
            </a:extLst>
          </p:cNvPr>
          <p:cNvSpPr>
            <a:spLocks noGrp="1"/>
          </p:cNvSpPr>
          <p:nvPr>
            <p:ph type="dt" sz="half" idx="10"/>
          </p:nvPr>
        </p:nvSpPr>
        <p:spPr/>
        <p:txBody>
          <a:bodyPr/>
          <a:lstStyle>
            <a:lvl1pPr>
              <a:defRPr/>
            </a:lvl1pPr>
          </a:lstStyle>
          <a:p>
            <a:fld id="{E2E61236-FF77-4EA8-81B8-9B1CE9B43259}" type="datetimeFigureOut">
              <a:rPr lang="en-US" altLang="en-US"/>
              <a:pPr/>
              <a:t>4/9/21</a:t>
            </a:fld>
            <a:endParaRPr lang="en-US" altLang="en-US"/>
          </a:p>
        </p:txBody>
      </p:sp>
      <p:sp>
        <p:nvSpPr>
          <p:cNvPr id="6" name="Footer Placeholder 4">
            <a:extLst>
              <a:ext uri="{FF2B5EF4-FFF2-40B4-BE49-F238E27FC236}">
                <a16:creationId xmlns:a16="http://schemas.microsoft.com/office/drawing/2014/main" id="{FBA15FA4-7B69-451E-AC70-E3602071D1A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A00E395-7363-47F6-84FB-417037C73A4D}"/>
              </a:ext>
            </a:extLst>
          </p:cNvPr>
          <p:cNvSpPr>
            <a:spLocks noGrp="1"/>
          </p:cNvSpPr>
          <p:nvPr>
            <p:ph type="sldNum" sz="quarter" idx="12"/>
          </p:nvPr>
        </p:nvSpPr>
        <p:spPr/>
        <p:txBody>
          <a:bodyPr/>
          <a:lstStyle>
            <a:lvl1pPr>
              <a:defRPr/>
            </a:lvl1pPr>
          </a:lstStyle>
          <a:p>
            <a:fld id="{F8EFDA0B-03B4-4631-8EF7-D9CFFBD569DA}" type="slidenum">
              <a:rPr lang="en-US" altLang="en-US"/>
              <a:pPr/>
              <a:t>‹#›</a:t>
            </a:fld>
            <a:endParaRPr lang="en-US" altLang="en-US"/>
          </a:p>
        </p:txBody>
      </p:sp>
    </p:spTree>
    <p:extLst>
      <p:ext uri="{BB962C8B-B14F-4D97-AF65-F5344CB8AC3E}">
        <p14:creationId xmlns:p14="http://schemas.microsoft.com/office/powerpoint/2010/main" val="314539953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9BEE5E-FFE3-4C17-B84B-7CA6BBEE7F8C}"/>
              </a:ext>
            </a:extLst>
          </p:cNvPr>
          <p:cNvSpPr>
            <a:spLocks noGrp="1"/>
          </p:cNvSpPr>
          <p:nvPr>
            <p:ph type="dt" sz="half" idx="10"/>
          </p:nvPr>
        </p:nvSpPr>
        <p:spPr/>
        <p:txBody>
          <a:bodyPr/>
          <a:lstStyle>
            <a:lvl1pPr>
              <a:defRPr/>
            </a:lvl1pPr>
          </a:lstStyle>
          <a:p>
            <a:fld id="{0503885B-299C-4476-9208-0C4CD2A0384D}" type="datetimeFigureOut">
              <a:rPr lang="en-US" altLang="en-US"/>
              <a:pPr/>
              <a:t>4/9/21</a:t>
            </a:fld>
            <a:endParaRPr lang="en-US" altLang="en-US"/>
          </a:p>
        </p:txBody>
      </p:sp>
      <p:sp>
        <p:nvSpPr>
          <p:cNvPr id="5" name="Footer Placeholder 4">
            <a:extLst>
              <a:ext uri="{FF2B5EF4-FFF2-40B4-BE49-F238E27FC236}">
                <a16:creationId xmlns:a16="http://schemas.microsoft.com/office/drawing/2014/main" id="{1383A5D1-7A5E-43E0-A87E-7AD09224671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AA9DDF4-D6FA-48A3-90E5-67AA18A051D1}"/>
              </a:ext>
            </a:extLst>
          </p:cNvPr>
          <p:cNvSpPr>
            <a:spLocks noGrp="1"/>
          </p:cNvSpPr>
          <p:nvPr>
            <p:ph type="sldNum" sz="quarter" idx="12"/>
          </p:nvPr>
        </p:nvSpPr>
        <p:spPr/>
        <p:txBody>
          <a:bodyPr/>
          <a:lstStyle>
            <a:lvl1pPr>
              <a:defRPr/>
            </a:lvl1pPr>
          </a:lstStyle>
          <a:p>
            <a:fld id="{01F66705-50FE-424F-A0FA-75D8F39389CD}" type="slidenum">
              <a:rPr lang="en-US" altLang="en-US"/>
              <a:pPr/>
              <a:t>‹#›</a:t>
            </a:fld>
            <a:endParaRPr lang="en-US" altLang="en-US"/>
          </a:p>
        </p:txBody>
      </p:sp>
    </p:spTree>
    <p:extLst>
      <p:ext uri="{BB962C8B-B14F-4D97-AF65-F5344CB8AC3E}">
        <p14:creationId xmlns:p14="http://schemas.microsoft.com/office/powerpoint/2010/main" val="19903511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69891C-9890-422E-9546-ACD39E48C9EB}"/>
              </a:ext>
            </a:extLst>
          </p:cNvPr>
          <p:cNvSpPr>
            <a:spLocks noGrp="1"/>
          </p:cNvSpPr>
          <p:nvPr>
            <p:ph type="dt" sz="half" idx="10"/>
          </p:nvPr>
        </p:nvSpPr>
        <p:spPr/>
        <p:txBody>
          <a:bodyPr/>
          <a:lstStyle>
            <a:lvl1pPr>
              <a:defRPr/>
            </a:lvl1pPr>
          </a:lstStyle>
          <a:p>
            <a:fld id="{51FBD0C5-ECC6-46C5-A7FB-1F8057101DF4}" type="datetimeFigureOut">
              <a:rPr lang="en-US" altLang="en-US"/>
              <a:pPr/>
              <a:t>4/9/21</a:t>
            </a:fld>
            <a:endParaRPr lang="en-US" altLang="en-US"/>
          </a:p>
        </p:txBody>
      </p:sp>
      <p:sp>
        <p:nvSpPr>
          <p:cNvPr id="5" name="Footer Placeholder 4">
            <a:extLst>
              <a:ext uri="{FF2B5EF4-FFF2-40B4-BE49-F238E27FC236}">
                <a16:creationId xmlns:a16="http://schemas.microsoft.com/office/drawing/2014/main" id="{74255916-F20F-4175-84EC-2DB11A7CBFB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2F3152-B934-4EE5-A5B7-328E3067C6B5}"/>
              </a:ext>
            </a:extLst>
          </p:cNvPr>
          <p:cNvSpPr>
            <a:spLocks noGrp="1"/>
          </p:cNvSpPr>
          <p:nvPr>
            <p:ph type="sldNum" sz="quarter" idx="12"/>
          </p:nvPr>
        </p:nvSpPr>
        <p:spPr/>
        <p:txBody>
          <a:bodyPr/>
          <a:lstStyle>
            <a:lvl1pPr>
              <a:defRPr/>
            </a:lvl1pPr>
          </a:lstStyle>
          <a:p>
            <a:fld id="{D2272495-F20E-4D2A-92FC-8348240F2058}" type="slidenum">
              <a:rPr lang="en-US" altLang="en-US"/>
              <a:pPr/>
              <a:t>‹#›</a:t>
            </a:fld>
            <a:endParaRPr lang="en-US" altLang="en-US"/>
          </a:p>
        </p:txBody>
      </p:sp>
    </p:spTree>
    <p:extLst>
      <p:ext uri="{BB962C8B-B14F-4D97-AF65-F5344CB8AC3E}">
        <p14:creationId xmlns:p14="http://schemas.microsoft.com/office/powerpoint/2010/main" val="349886252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284BAACF-89BC-254D-979A-2C231001BF7D}" type="slidenum">
              <a:rPr lang="en-GB"/>
              <a:pPr>
                <a:defRPr/>
              </a:pPr>
              <a:t>‹#›</a:t>
            </a:fld>
            <a:endParaRPr lang="en-GB"/>
          </a:p>
        </p:txBody>
      </p:sp>
    </p:spTree>
    <p:extLst>
      <p:ext uri="{BB962C8B-B14F-4D97-AF65-F5344CB8AC3E}">
        <p14:creationId xmlns:p14="http://schemas.microsoft.com/office/powerpoint/2010/main" val="24778258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4/9/21</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9000318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4/9/21</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6319926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4/9/21</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8869544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4/9/21</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8671036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4/9/21</a:t>
            </a:fld>
            <a:endParaRPr lang="en-US" dirty="0">
              <a:solidFill>
                <a:prstClr val="white">
                  <a:tint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9" name="Slide Number Placeholder 8"/>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35848930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4/9/21</a:t>
            </a:fld>
            <a:endParaRPr lang="en-US" dirty="0">
              <a:solidFill>
                <a:prstClr val="white">
                  <a:tint val="75000"/>
                </a:prstClr>
              </a:solidFill>
              <a:latin typeface="Calibri"/>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5" name="Slide Number Placeholder 4"/>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67808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8" name="Freeform 1030"/>
            <p:cNvSpPr>
              <a:spLocks/>
            </p:cNvSpPr>
            <p:nvPr/>
          </p:nvSpPr>
          <p:spPr bwMode="hidden">
            <a:xfrm>
              <a:off x="4038" y="3577"/>
              <a:ext cx="1720" cy="65"/>
            </a:xfrm>
            <a:custGeom>
              <a:avLst/>
              <a:gdLst>
                <a:gd name="T0" fmla="*/ 1700 w 1722"/>
                <a:gd name="T1" fmla="*/ 55 h 66"/>
                <a:gd name="T2" fmla="*/ 1700 w 1722"/>
                <a:gd name="T3" fmla="*/ 49 h 66"/>
                <a:gd name="T4" fmla="*/ 0 w 1722"/>
                <a:gd name="T5" fmla="*/ 0 h 66"/>
                <a:gd name="T6" fmla="*/ 0 w 1722"/>
                <a:gd name="T7" fmla="*/ 37 h 66"/>
                <a:gd name="T8" fmla="*/ 1700 w 1722"/>
                <a:gd name="T9" fmla="*/ 55 h 66"/>
                <a:gd name="T10" fmla="*/ 1700 w 1722"/>
                <a:gd name="T11" fmla="*/ 5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0" name="Freeform 1032"/>
            <p:cNvSpPr>
              <a:spLocks/>
            </p:cNvSpPr>
            <p:nvPr/>
          </p:nvSpPr>
          <p:spPr bwMode="hidden">
            <a:xfrm>
              <a:off x="4784" y="3702"/>
              <a:ext cx="974" cy="101"/>
            </a:xfrm>
            <a:custGeom>
              <a:avLst/>
              <a:gdLst>
                <a:gd name="T0" fmla="*/ 964 w 975"/>
                <a:gd name="T1" fmla="*/ 48 h 101"/>
                <a:gd name="T2" fmla="*/ 964 w 975"/>
                <a:gd name="T3" fmla="*/ 0 h 101"/>
                <a:gd name="T4" fmla="*/ 0 w 975"/>
                <a:gd name="T5" fmla="*/ 24 h 101"/>
                <a:gd name="T6" fmla="*/ 0 w 975"/>
                <a:gd name="T7" fmla="*/ 101 h 101"/>
                <a:gd name="T8" fmla="*/ 964 w 975"/>
                <a:gd name="T9" fmla="*/ 48 h 101"/>
                <a:gd name="T10" fmla="*/ 96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1" name="Freeform 1033"/>
            <p:cNvSpPr>
              <a:spLocks/>
            </p:cNvSpPr>
            <p:nvPr/>
          </p:nvSpPr>
          <p:spPr bwMode="hidden">
            <a:xfrm>
              <a:off x="3619" y="3815"/>
              <a:ext cx="2139" cy="198"/>
            </a:xfrm>
            <a:custGeom>
              <a:avLst/>
              <a:gdLst>
                <a:gd name="T0" fmla="*/ 2119 w 2141"/>
                <a:gd name="T1" fmla="*/ 0 h 198"/>
                <a:gd name="T2" fmla="*/ 0 w 2141"/>
                <a:gd name="T3" fmla="*/ 156 h 198"/>
                <a:gd name="T4" fmla="*/ 0 w 2141"/>
                <a:gd name="T5" fmla="*/ 198 h 198"/>
                <a:gd name="T6" fmla="*/ 2119 w 2141"/>
                <a:gd name="T7" fmla="*/ 0 h 198"/>
                <a:gd name="T8" fmla="*/ 211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 name="Freeform 1035"/>
            <p:cNvSpPr>
              <a:spLocks/>
            </p:cNvSpPr>
            <p:nvPr/>
          </p:nvSpPr>
          <p:spPr bwMode="hidden">
            <a:xfrm>
              <a:off x="2097" y="4043"/>
              <a:ext cx="2514" cy="276"/>
            </a:xfrm>
            <a:custGeom>
              <a:avLst/>
              <a:gdLst>
                <a:gd name="T0" fmla="*/ 2149 w 2517"/>
                <a:gd name="T1" fmla="*/ 276 h 276"/>
                <a:gd name="T2" fmla="*/ 2484 w 2517"/>
                <a:gd name="T3" fmla="*/ 204 h 276"/>
                <a:gd name="T4" fmla="*/ 2227 w 2517"/>
                <a:gd name="T5" fmla="*/ 0 h 276"/>
                <a:gd name="T6" fmla="*/ 0 w 2517"/>
                <a:gd name="T7" fmla="*/ 276 h 276"/>
                <a:gd name="T8" fmla="*/ 2149 w 2517"/>
                <a:gd name="T9" fmla="*/ 276 h 276"/>
                <a:gd name="T10" fmla="*/ 214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5" name="Freeform 1037"/>
            <p:cNvSpPr>
              <a:spLocks/>
            </p:cNvSpPr>
            <p:nvPr/>
          </p:nvSpPr>
          <p:spPr bwMode="hidden">
            <a:xfrm>
              <a:off x="5030" y="3151"/>
              <a:ext cx="728" cy="240"/>
            </a:xfrm>
            <a:custGeom>
              <a:avLst/>
              <a:gdLst>
                <a:gd name="T0" fmla="*/ 718 w 729"/>
                <a:gd name="T1" fmla="*/ 240 h 240"/>
                <a:gd name="T2" fmla="*/ 0 w 729"/>
                <a:gd name="T3" fmla="*/ 0 h 240"/>
                <a:gd name="T4" fmla="*/ 0 w 729"/>
                <a:gd name="T5" fmla="*/ 6 h 240"/>
                <a:gd name="T6" fmla="*/ 718 w 729"/>
                <a:gd name="T7" fmla="*/ 240 h 240"/>
                <a:gd name="T8" fmla="*/ 71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7" name="Freeform 1039"/>
            <p:cNvSpPr>
              <a:spLocks/>
            </p:cNvSpPr>
            <p:nvPr/>
          </p:nvSpPr>
          <p:spPr bwMode="hidden">
            <a:xfrm>
              <a:off x="5030" y="3049"/>
              <a:ext cx="728" cy="318"/>
            </a:xfrm>
            <a:custGeom>
              <a:avLst/>
              <a:gdLst>
                <a:gd name="T0" fmla="*/ 718 w 729"/>
                <a:gd name="T1" fmla="*/ 318 h 318"/>
                <a:gd name="T2" fmla="*/ 718 w 729"/>
                <a:gd name="T3" fmla="*/ 312 h 318"/>
                <a:gd name="T4" fmla="*/ 0 w 729"/>
                <a:gd name="T5" fmla="*/ 0 h 318"/>
                <a:gd name="T6" fmla="*/ 0 w 729"/>
                <a:gd name="T7" fmla="*/ 54 h 318"/>
                <a:gd name="T8" fmla="*/ 718 w 729"/>
                <a:gd name="T9" fmla="*/ 318 h 318"/>
                <a:gd name="T10" fmla="*/ 71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30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grpSp>
      <p:sp>
        <p:nvSpPr>
          <p:cNvPr id="104490"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04491"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p>
        </p:txBody>
      </p:sp>
      <p:sp>
        <p:nvSpPr>
          <p:cNvPr id="45" name="Rectangle 1069"/>
          <p:cNvSpPr>
            <a:spLocks noGrp="1" noChangeArrowheads="1"/>
          </p:cNvSpPr>
          <p:nvPr>
            <p:ph type="ftr" sz="quarter" idx="11"/>
          </p:nvPr>
        </p:nvSpPr>
        <p:spPr/>
        <p:txBody>
          <a:bodyPr/>
          <a:lstStyle>
            <a:lvl1pPr>
              <a:defRPr/>
            </a:lvl1pPr>
          </a:lstStyle>
          <a:p>
            <a:pPr>
              <a:defRPr/>
            </a:pPr>
            <a:endParaRPr lang="en-US"/>
          </a:p>
        </p:txBody>
      </p:sp>
      <p:sp>
        <p:nvSpPr>
          <p:cNvPr id="46" name="Rectangle 1070"/>
          <p:cNvSpPr>
            <a:spLocks noGrp="1" noChangeArrowheads="1"/>
          </p:cNvSpPr>
          <p:nvPr>
            <p:ph type="sldNum" sz="quarter" idx="12"/>
          </p:nvPr>
        </p:nvSpPr>
        <p:spPr/>
        <p:txBody>
          <a:bodyPr/>
          <a:lstStyle>
            <a:lvl1pPr>
              <a:defRPr/>
            </a:lvl1pPr>
          </a:lstStyle>
          <a:p>
            <a:pPr>
              <a:defRPr/>
            </a:pPr>
            <a:fld id="{6F384F66-850C-B24D-AEEE-E7F70BD52272}" type="slidenum">
              <a:rPr lang="en-US"/>
              <a:pPr>
                <a:defRPr/>
              </a:pPr>
              <a:t>‹#›</a:t>
            </a:fld>
            <a:endParaRPr lang="en-US"/>
          </a:p>
        </p:txBody>
      </p:sp>
    </p:spTree>
    <p:extLst>
      <p:ext uri="{BB962C8B-B14F-4D97-AF65-F5344CB8AC3E}">
        <p14:creationId xmlns:p14="http://schemas.microsoft.com/office/powerpoint/2010/main" val="273480344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4/9/21</a:t>
            </a:fld>
            <a:endParaRPr lang="en-US" dirty="0">
              <a:solidFill>
                <a:prstClr val="white">
                  <a:tint val="75000"/>
                </a:prstClr>
              </a:solidFill>
              <a:latin typeface="Calibri"/>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4" name="Slide Number Placeholder 3"/>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6727160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4/9/21</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8639734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4/9/21</a:t>
            </a:fld>
            <a:endParaRPr lang="en-US" dirty="0">
              <a:solidFill>
                <a:prstClr val="white">
                  <a:tint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7" name="Slide Number Placeholder 6"/>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71589717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4/9/21</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181117726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F702E6C-E54F-4ADA-B1BB-3935B4D38A3F}" type="datetimeFigureOut">
              <a:rPr lang="en-US" smtClean="0">
                <a:solidFill>
                  <a:prstClr val="white">
                    <a:tint val="75000"/>
                  </a:prstClr>
                </a:solidFill>
                <a:latin typeface="Calibri"/>
              </a:rPr>
              <a:pPr/>
              <a:t>4/9/21</a:t>
            </a:fld>
            <a:endParaRPr lang="en-US" dirty="0">
              <a:solidFill>
                <a:prstClr val="white">
                  <a:tint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alibri"/>
            </a:endParaRPr>
          </a:p>
        </p:txBody>
      </p:sp>
      <p:sp>
        <p:nvSpPr>
          <p:cNvPr id="6" name="Slide Number Placeholder 5"/>
          <p:cNvSpPr>
            <a:spLocks noGrp="1"/>
          </p:cNvSpPr>
          <p:nvPr>
            <p:ph type="sldNum" sz="quarter" idx="12"/>
          </p:nvPr>
        </p:nvSpPr>
        <p:spPr/>
        <p:txBody>
          <a:bodyPr/>
          <a:lstStyle/>
          <a:p>
            <a:fld id="{C5F3F7F1-2F37-47F2-BA62-FAA355CF0C4B}" type="slidenum">
              <a:rPr lang="en-US" smtClean="0">
                <a:solidFill>
                  <a:prstClr val="white">
                    <a:tint val="75000"/>
                  </a:prstClr>
                </a:solidFill>
                <a:latin typeface="Calibri"/>
              </a:rPr>
              <a:pPr/>
              <a:t>‹#›</a:t>
            </a:fld>
            <a:endParaRPr lang="en-US" dirty="0">
              <a:solidFill>
                <a:prstClr val="white">
                  <a:tint val="75000"/>
                </a:prstClr>
              </a:solidFill>
              <a:latin typeface="Calibri"/>
            </a:endParaRPr>
          </a:p>
        </p:txBody>
      </p:sp>
    </p:spTree>
    <p:extLst>
      <p:ext uri="{BB962C8B-B14F-4D97-AF65-F5344CB8AC3E}">
        <p14:creationId xmlns:p14="http://schemas.microsoft.com/office/powerpoint/2010/main" val="6367347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4/9/21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404602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4/9/21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3443762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3B93F0-E00A-45C8-8B75-0DCC0E35FDD3}" type="datetimeFigureOut">
              <a:rPr lang="en-US" smtClean="0"/>
              <a:t>4/9/21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390669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B3B93F0-E00A-45C8-8B75-0DCC0E35FDD3}" type="datetimeFigureOut">
              <a:rPr lang="en-US" smtClean="0"/>
              <a:t>4/9/21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2134381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3B93F0-E00A-45C8-8B75-0DCC0E35FDD3}" type="datetimeFigureOut">
              <a:rPr lang="en-US" smtClean="0"/>
              <a:t>4/9/21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57099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BDC3BF4D-E893-9746-8444-C90FCB5C2F9F}" type="slidenum">
              <a:rPr lang="en-US"/>
              <a:pPr>
                <a:defRPr/>
              </a:pPr>
              <a:t>‹#›</a:t>
            </a:fld>
            <a:endParaRPr lang="en-US"/>
          </a:p>
        </p:txBody>
      </p:sp>
    </p:spTree>
    <p:extLst>
      <p:ext uri="{BB962C8B-B14F-4D97-AF65-F5344CB8AC3E}">
        <p14:creationId xmlns:p14="http://schemas.microsoft.com/office/powerpoint/2010/main" val="46404914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B3B93F0-E00A-45C8-8B75-0DCC0E35FDD3}" type="datetimeFigureOut">
              <a:rPr lang="en-US" smtClean="0"/>
              <a:t>4/9/21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38207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3B93F0-E00A-45C8-8B75-0DCC0E35FDD3}" type="datetimeFigureOut">
              <a:rPr lang="en-US" smtClean="0"/>
              <a:t>4/9/21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83147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3B93F0-E00A-45C8-8B75-0DCC0E35FDD3}" type="datetimeFigureOut">
              <a:rPr lang="en-US" smtClean="0"/>
              <a:t>4/9/21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3154775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3B93F0-E00A-45C8-8B75-0DCC0E35FDD3}" type="datetimeFigureOut">
              <a:rPr lang="en-US" smtClean="0"/>
              <a:t>4/9/21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293021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4/9/21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2879244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4/9/21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270773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4/9/21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149464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4/9/21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2784947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B3B93F0-E00A-45C8-8B75-0DCC0E35FDD3}" type="datetimeFigureOut">
              <a:rPr lang="en-US" smtClean="0"/>
              <a:t>4/9/21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27436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B3B93F0-E00A-45C8-8B75-0DCC0E35FDD3}" type="datetimeFigureOut">
              <a:rPr lang="en-US" smtClean="0"/>
              <a:t>4/9/21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261819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E0BAF97D-87B0-5940-8B05-F3C4D4A2E17D}" type="slidenum">
              <a:rPr lang="en-US"/>
              <a:pPr>
                <a:defRPr/>
              </a:pPr>
              <a:t>‹#›</a:t>
            </a:fld>
            <a:endParaRPr lang="en-US"/>
          </a:p>
        </p:txBody>
      </p:sp>
    </p:spTree>
    <p:extLst>
      <p:ext uri="{BB962C8B-B14F-4D97-AF65-F5344CB8AC3E}">
        <p14:creationId xmlns:p14="http://schemas.microsoft.com/office/powerpoint/2010/main" val="175444290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3B93F0-E00A-45C8-8B75-0DCC0E35FDD3}" type="datetimeFigureOut">
              <a:rPr lang="en-US" smtClean="0"/>
              <a:t>4/9/21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3005111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B3B93F0-E00A-45C8-8B75-0DCC0E35FDD3}" type="datetimeFigureOut">
              <a:rPr lang="en-US" smtClean="0"/>
              <a:t>4/9/21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352546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3B93F0-E00A-45C8-8B75-0DCC0E35FDD3}" type="datetimeFigureOut">
              <a:rPr lang="en-US" smtClean="0"/>
              <a:t>4/9/21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61159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3B93F0-E00A-45C8-8B75-0DCC0E35FDD3}" type="datetimeFigureOut">
              <a:rPr lang="en-US" smtClean="0"/>
              <a:t>4/9/21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238158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B3B93F0-E00A-45C8-8B75-0DCC0E35FDD3}" type="datetimeFigureOut">
              <a:rPr lang="en-US" smtClean="0"/>
              <a:t>4/9/21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45510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4/9/21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484152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B3B93F0-E00A-45C8-8B75-0DCC0E35FDD3}" type="datetimeFigureOut">
              <a:rPr lang="en-US" smtClean="0"/>
              <a:t>4/9/21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CCF1FB-8BE2-46C7-AC2E-887E5959E5B2}" type="slidenum">
              <a:rPr lang="en-US" smtClean="0"/>
              <a:t>‹#›</a:t>
            </a:fld>
            <a:endParaRPr lang="en-US"/>
          </a:p>
        </p:txBody>
      </p:sp>
    </p:spTree>
    <p:extLst>
      <p:ext uri="{BB962C8B-B14F-4D97-AF65-F5344CB8AC3E}">
        <p14:creationId xmlns:p14="http://schemas.microsoft.com/office/powerpoint/2010/main" val="1283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170"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7171"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b="1" i="0">
                <a:solidFill>
                  <a:srgbClr val="EAEAEA"/>
                </a:solidFill>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xfrm>
            <a:off x="3124200" y="6248400"/>
            <a:ext cx="2895600" cy="457200"/>
          </a:xfrm>
        </p:spPr>
        <p:txBody>
          <a:bodyPr/>
          <a:lstStyle>
            <a:lvl1pPr>
              <a:defRPr b="1" i="0">
                <a:solidFill>
                  <a:srgbClr val="EAEAEA"/>
                </a:solidFill>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xfrm>
            <a:off x="6553200" y="6248400"/>
            <a:ext cx="1905000" cy="457200"/>
          </a:xfrm>
        </p:spPr>
        <p:txBody>
          <a:bodyPr/>
          <a:lstStyle>
            <a:lvl1pPr>
              <a:defRPr b="1" i="0">
                <a:solidFill>
                  <a:srgbClr val="EAEAEA"/>
                </a:solidFill>
                <a:latin typeface="Arial" panose="020B0604020202020204" pitchFamily="34" charset="0"/>
              </a:defRPr>
            </a:lvl1pPr>
          </a:lstStyle>
          <a:p>
            <a:pPr>
              <a:defRPr/>
            </a:pPr>
            <a:fld id="{F4D64DBD-0555-BF42-AC8A-981CF3C8EA55}" type="slidenum">
              <a:rPr lang="en-US" smtClean="0"/>
              <a:pPr>
                <a:defRPr/>
              </a:pPr>
              <a:t>‹#›</a:t>
            </a:fld>
            <a:endParaRPr lang="en-US" dirty="0"/>
          </a:p>
        </p:txBody>
      </p:sp>
    </p:spTree>
    <p:extLst>
      <p:ext uri="{BB962C8B-B14F-4D97-AF65-F5344CB8AC3E}">
        <p14:creationId xmlns:p14="http://schemas.microsoft.com/office/powerpoint/2010/main" val="42192419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7288387-08BE-4C49-93D6-9C93A6F980E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7859505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C0B30FC-3D07-B448-B8D0-C0F7D11073A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56612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6E7E7DCC-DCE8-CE4D-A2D9-69D7AD72A352}" type="slidenum">
              <a:rPr lang="en-US"/>
              <a:pPr>
                <a:defRPr/>
              </a:pPr>
              <a:t>‹#›</a:t>
            </a:fld>
            <a:endParaRPr lang="en-US"/>
          </a:p>
        </p:txBody>
      </p:sp>
    </p:spTree>
    <p:extLst>
      <p:ext uri="{BB962C8B-B14F-4D97-AF65-F5344CB8AC3E}">
        <p14:creationId xmlns:p14="http://schemas.microsoft.com/office/powerpoint/2010/main" val="310827675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6B0A9A-1B31-4F45-99F9-C7CC83E9D2E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3279222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F3E0BE-D481-A34E-A02E-299168217B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93974404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77FF8F9-80CD-3444-A10F-30B29C1F1F2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1323686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A7DF6B6-F036-C647-A072-3A250B2BC99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0247872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6D6E47F-DEDD-1E4B-8A65-F8BA43F9237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8294653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2A737A-1295-3646-A6BA-DEF25E441DD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4142676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63326D5-4F68-234C-8646-346E7E30477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003330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4"/>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421687-6B90-E147-A163-04CBA725B0E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7556656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75373868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091490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p>
        </p:txBody>
      </p:sp>
      <p:sp>
        <p:nvSpPr>
          <p:cNvPr id="9" name="Rectangle 1070"/>
          <p:cNvSpPr>
            <a:spLocks noGrp="1" noChangeArrowheads="1"/>
          </p:cNvSpPr>
          <p:nvPr>
            <p:ph type="sldNum" sz="quarter" idx="12"/>
          </p:nvPr>
        </p:nvSpPr>
        <p:spPr>
          <a:ln/>
        </p:spPr>
        <p:txBody>
          <a:bodyPr/>
          <a:lstStyle>
            <a:lvl1pPr>
              <a:defRPr/>
            </a:lvl1pPr>
          </a:lstStyle>
          <a:p>
            <a:pPr>
              <a:defRPr/>
            </a:pPr>
            <a:fld id="{186E2535-BF93-FD4E-817B-971F99E09EEB}" type="slidenum">
              <a:rPr lang="en-US"/>
              <a:pPr>
                <a:defRPr/>
              </a:pPr>
              <a:t>‹#›</a:t>
            </a:fld>
            <a:endParaRPr lang="en-US"/>
          </a:p>
        </p:txBody>
      </p:sp>
    </p:spTree>
    <p:extLst>
      <p:ext uri="{BB962C8B-B14F-4D97-AF65-F5344CB8AC3E}">
        <p14:creationId xmlns:p14="http://schemas.microsoft.com/office/powerpoint/2010/main" val="180706842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20545209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08388041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20631343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54085030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131923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1092146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52023091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35415759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32185585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638982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p>
        </p:txBody>
      </p:sp>
      <p:sp>
        <p:nvSpPr>
          <p:cNvPr id="5" name="Rectangle 1070"/>
          <p:cNvSpPr>
            <a:spLocks noGrp="1" noChangeArrowheads="1"/>
          </p:cNvSpPr>
          <p:nvPr>
            <p:ph type="sldNum" sz="quarter" idx="12"/>
          </p:nvPr>
        </p:nvSpPr>
        <p:spPr>
          <a:ln/>
        </p:spPr>
        <p:txBody>
          <a:bodyPr/>
          <a:lstStyle>
            <a:lvl1pPr>
              <a:defRPr/>
            </a:lvl1pPr>
          </a:lstStyle>
          <a:p>
            <a:pPr>
              <a:defRPr/>
            </a:pPr>
            <a:fld id="{773987F5-C784-A541-ADC9-97EFEF136710}" type="slidenum">
              <a:rPr lang="en-US"/>
              <a:pPr>
                <a:defRPr/>
              </a:pPr>
              <a:t>‹#›</a:t>
            </a:fld>
            <a:endParaRPr lang="en-US"/>
          </a:p>
        </p:txBody>
      </p:sp>
    </p:spTree>
    <p:extLst>
      <p:ext uri="{BB962C8B-B14F-4D97-AF65-F5344CB8AC3E}">
        <p14:creationId xmlns:p14="http://schemas.microsoft.com/office/powerpoint/2010/main" val="39021289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78666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p>
        </p:txBody>
      </p:sp>
      <p:sp>
        <p:nvSpPr>
          <p:cNvPr id="4" name="Rectangle 1070"/>
          <p:cNvSpPr>
            <a:spLocks noGrp="1" noChangeArrowheads="1"/>
          </p:cNvSpPr>
          <p:nvPr>
            <p:ph type="sldNum" sz="quarter" idx="12"/>
          </p:nvPr>
        </p:nvSpPr>
        <p:spPr>
          <a:ln/>
        </p:spPr>
        <p:txBody>
          <a:bodyPr/>
          <a:lstStyle>
            <a:lvl1pPr>
              <a:defRPr/>
            </a:lvl1pPr>
          </a:lstStyle>
          <a:p>
            <a:pPr>
              <a:defRPr/>
            </a:pPr>
            <a:fld id="{CBAF3DF4-A1E5-0E4D-B9C3-BAFE7E0B7335}" type="slidenum">
              <a:rPr lang="en-US"/>
              <a:pPr>
                <a:defRPr/>
              </a:pPr>
              <a:t>‹#›</a:t>
            </a:fld>
            <a:endParaRPr lang="en-US"/>
          </a:p>
        </p:txBody>
      </p:sp>
    </p:spTree>
    <p:extLst>
      <p:ext uri="{BB962C8B-B14F-4D97-AF65-F5344CB8AC3E}">
        <p14:creationId xmlns:p14="http://schemas.microsoft.com/office/powerpoint/2010/main" val="40549726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0D84332D-B39D-BA47-8E64-87D4E7C12B2A}" type="slidenum">
              <a:rPr lang="en-US"/>
              <a:pPr>
                <a:defRPr/>
              </a:pPr>
              <a:t>‹#›</a:t>
            </a:fld>
            <a:endParaRPr lang="en-US"/>
          </a:p>
        </p:txBody>
      </p:sp>
    </p:spTree>
    <p:extLst>
      <p:ext uri="{BB962C8B-B14F-4D97-AF65-F5344CB8AC3E}">
        <p14:creationId xmlns:p14="http://schemas.microsoft.com/office/powerpoint/2010/main" val="1544138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7288387-08BE-4C49-93D6-9C93A6F980E6}" type="slidenum">
              <a:rPr lang="en-US"/>
              <a:pPr>
                <a:defRPr/>
              </a:pPr>
              <a:t>‹#›</a:t>
            </a:fld>
            <a:endParaRPr lang="en-US"/>
          </a:p>
        </p:txBody>
      </p:sp>
    </p:spTree>
    <p:extLst>
      <p:ext uri="{BB962C8B-B14F-4D97-AF65-F5344CB8AC3E}">
        <p14:creationId xmlns:p14="http://schemas.microsoft.com/office/powerpoint/2010/main" val="27395115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C05CBE89-BAAC-894B-917F-A46D79EC5201}" type="slidenum">
              <a:rPr lang="en-US"/>
              <a:pPr>
                <a:defRPr/>
              </a:pPr>
              <a:t>‹#›</a:t>
            </a:fld>
            <a:endParaRPr lang="en-US"/>
          </a:p>
        </p:txBody>
      </p:sp>
    </p:spTree>
    <p:extLst>
      <p:ext uri="{BB962C8B-B14F-4D97-AF65-F5344CB8AC3E}">
        <p14:creationId xmlns:p14="http://schemas.microsoft.com/office/powerpoint/2010/main" val="29303469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21808D0A-AAB5-D842-AD04-52DDE95F8CD1}" type="slidenum">
              <a:rPr lang="en-US"/>
              <a:pPr>
                <a:defRPr/>
              </a:pPr>
              <a:t>‹#›</a:t>
            </a:fld>
            <a:endParaRPr lang="en-US"/>
          </a:p>
        </p:txBody>
      </p:sp>
    </p:spTree>
    <p:extLst>
      <p:ext uri="{BB962C8B-B14F-4D97-AF65-F5344CB8AC3E}">
        <p14:creationId xmlns:p14="http://schemas.microsoft.com/office/powerpoint/2010/main" val="1447313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079A3AD5-69B4-904E-8703-C4A4B0516F77}" type="slidenum">
              <a:rPr lang="en-US"/>
              <a:pPr>
                <a:defRPr/>
              </a:pPr>
              <a:t>‹#›</a:t>
            </a:fld>
            <a:endParaRPr lang="en-US"/>
          </a:p>
        </p:txBody>
      </p:sp>
    </p:spTree>
    <p:extLst>
      <p:ext uri="{BB962C8B-B14F-4D97-AF65-F5344CB8AC3E}">
        <p14:creationId xmlns:p14="http://schemas.microsoft.com/office/powerpoint/2010/main" val="18924094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1A0E66B2-2E1B-394C-80E8-89167E9044AE}" type="slidenum">
              <a:rPr lang="en-GB"/>
              <a:pPr>
                <a:defRPr/>
              </a:pPr>
              <a:t>‹#›</a:t>
            </a:fld>
            <a:endParaRPr lang="en-GB"/>
          </a:p>
        </p:txBody>
      </p:sp>
    </p:spTree>
    <p:extLst>
      <p:ext uri="{BB962C8B-B14F-4D97-AF65-F5344CB8AC3E}">
        <p14:creationId xmlns:p14="http://schemas.microsoft.com/office/powerpoint/2010/main" val="30092173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FF8AE9EB-E92B-7C44-A654-CA3A4E3C84BA}" type="slidenum">
              <a:rPr lang="en-GB"/>
              <a:pPr>
                <a:defRPr/>
              </a:pPr>
              <a:t>‹#›</a:t>
            </a:fld>
            <a:endParaRPr lang="en-GB"/>
          </a:p>
        </p:txBody>
      </p:sp>
    </p:spTree>
    <p:extLst>
      <p:ext uri="{BB962C8B-B14F-4D97-AF65-F5344CB8AC3E}">
        <p14:creationId xmlns:p14="http://schemas.microsoft.com/office/powerpoint/2010/main" val="15733744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4C8BCE60-3427-6C4D-8A64-EBFD851F9A6B}" type="slidenum">
              <a:rPr lang="en-GB"/>
              <a:pPr>
                <a:defRPr/>
              </a:pPr>
              <a:t>‹#›</a:t>
            </a:fld>
            <a:endParaRPr lang="en-GB"/>
          </a:p>
        </p:txBody>
      </p:sp>
    </p:spTree>
    <p:extLst>
      <p:ext uri="{BB962C8B-B14F-4D97-AF65-F5344CB8AC3E}">
        <p14:creationId xmlns:p14="http://schemas.microsoft.com/office/powerpoint/2010/main" val="41456799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E3F6FD15-FD5C-9B49-BEDC-D7F3EA461A4C}" type="slidenum">
              <a:rPr lang="en-GB"/>
              <a:pPr>
                <a:defRPr/>
              </a:pPr>
              <a:t>‹#›</a:t>
            </a:fld>
            <a:endParaRPr lang="en-GB"/>
          </a:p>
        </p:txBody>
      </p:sp>
    </p:spTree>
    <p:extLst>
      <p:ext uri="{BB962C8B-B14F-4D97-AF65-F5344CB8AC3E}">
        <p14:creationId xmlns:p14="http://schemas.microsoft.com/office/powerpoint/2010/main" val="18905074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8"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defRPr b="1">
                <a:latin typeface="Engravers MT" charset="0"/>
              </a:defRPr>
            </a:lvl1pPr>
          </a:lstStyle>
          <a:p>
            <a:pPr>
              <a:defRPr/>
            </a:pPr>
            <a:fld id="{79F08EA2-40A1-FF4F-965D-0E4418BD2978}" type="slidenum">
              <a:rPr lang="en-GB"/>
              <a:pPr>
                <a:defRPr/>
              </a:pPr>
              <a:t>‹#›</a:t>
            </a:fld>
            <a:endParaRPr lang="en-GB"/>
          </a:p>
        </p:txBody>
      </p:sp>
    </p:spTree>
    <p:extLst>
      <p:ext uri="{BB962C8B-B14F-4D97-AF65-F5344CB8AC3E}">
        <p14:creationId xmlns:p14="http://schemas.microsoft.com/office/powerpoint/2010/main" val="30132836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4"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defRPr b="1">
                <a:latin typeface="Engravers MT" charset="0"/>
              </a:defRPr>
            </a:lvl1pPr>
          </a:lstStyle>
          <a:p>
            <a:pPr>
              <a:defRPr/>
            </a:pPr>
            <a:fld id="{7A3B961D-CEC0-5449-8614-17600D75878A}" type="slidenum">
              <a:rPr lang="en-GB"/>
              <a:pPr>
                <a:defRPr/>
              </a:pPr>
              <a:t>‹#›</a:t>
            </a:fld>
            <a:endParaRPr lang="en-GB"/>
          </a:p>
        </p:txBody>
      </p:sp>
    </p:spTree>
    <p:extLst>
      <p:ext uri="{BB962C8B-B14F-4D97-AF65-F5344CB8AC3E}">
        <p14:creationId xmlns:p14="http://schemas.microsoft.com/office/powerpoint/2010/main" val="22873571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b="1">
                <a:latin typeface="Engravers MT" charset="0"/>
              </a:defRPr>
            </a:lvl1pPr>
          </a:lstStyle>
          <a:p>
            <a:pPr>
              <a:defRPr/>
            </a:pPr>
            <a:fld id="{3FB85906-14D8-244D-8814-3586201F11F5}" type="slidenum">
              <a:rPr lang="en-GB"/>
              <a:pPr>
                <a:defRPr/>
              </a:pPr>
              <a:t>‹#›</a:t>
            </a:fld>
            <a:endParaRPr lang="en-GB"/>
          </a:p>
        </p:txBody>
      </p:sp>
    </p:spTree>
    <p:extLst>
      <p:ext uri="{BB962C8B-B14F-4D97-AF65-F5344CB8AC3E}">
        <p14:creationId xmlns:p14="http://schemas.microsoft.com/office/powerpoint/2010/main" val="2560603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C0B30FC-3D07-B448-B8D0-C0F7D11073A9}" type="slidenum">
              <a:rPr lang="en-US"/>
              <a:pPr>
                <a:defRPr/>
              </a:pPr>
              <a:t>‹#›</a:t>
            </a:fld>
            <a:endParaRPr lang="en-US"/>
          </a:p>
        </p:txBody>
      </p:sp>
    </p:spTree>
    <p:extLst>
      <p:ext uri="{BB962C8B-B14F-4D97-AF65-F5344CB8AC3E}">
        <p14:creationId xmlns:p14="http://schemas.microsoft.com/office/powerpoint/2010/main" val="31810218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EE5DFC4F-5AC3-7D4F-93E6-1412E5023BB2}" type="slidenum">
              <a:rPr lang="en-GB"/>
              <a:pPr>
                <a:defRPr/>
              </a:pPr>
              <a:t>‹#›</a:t>
            </a:fld>
            <a:endParaRPr lang="en-GB"/>
          </a:p>
        </p:txBody>
      </p:sp>
    </p:spTree>
    <p:extLst>
      <p:ext uri="{BB962C8B-B14F-4D97-AF65-F5344CB8AC3E}">
        <p14:creationId xmlns:p14="http://schemas.microsoft.com/office/powerpoint/2010/main" val="33320621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b="1">
                <a:latin typeface="Engravers MT" charset="0"/>
              </a:defRPr>
            </a:lvl1pPr>
          </a:lstStyle>
          <a:p>
            <a:pPr>
              <a:defRPr/>
            </a:pPr>
            <a:fld id="{6AC4B665-0D19-3A4B-988D-489701EEC5F2}" type="slidenum">
              <a:rPr lang="en-GB"/>
              <a:pPr>
                <a:defRPr/>
              </a:pPr>
              <a:t>‹#›</a:t>
            </a:fld>
            <a:endParaRPr lang="en-GB"/>
          </a:p>
        </p:txBody>
      </p:sp>
    </p:spTree>
    <p:extLst>
      <p:ext uri="{BB962C8B-B14F-4D97-AF65-F5344CB8AC3E}">
        <p14:creationId xmlns:p14="http://schemas.microsoft.com/office/powerpoint/2010/main" val="35642846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58DCC1C2-B20F-5742-97C5-52010BB96369}" type="slidenum">
              <a:rPr lang="en-GB"/>
              <a:pPr>
                <a:defRPr/>
              </a:pPr>
              <a:t>‹#›</a:t>
            </a:fld>
            <a:endParaRPr lang="en-GB"/>
          </a:p>
        </p:txBody>
      </p:sp>
    </p:spTree>
    <p:extLst>
      <p:ext uri="{BB962C8B-B14F-4D97-AF65-F5344CB8AC3E}">
        <p14:creationId xmlns:p14="http://schemas.microsoft.com/office/powerpoint/2010/main" val="25117325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1">
                <a:latin typeface="Engravers MT"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b="1">
                <a:latin typeface="Engravers MT"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b="1">
                <a:latin typeface="Engravers MT" charset="0"/>
              </a:defRPr>
            </a:lvl1pPr>
          </a:lstStyle>
          <a:p>
            <a:pPr>
              <a:defRPr/>
            </a:pPr>
            <a:fld id="{29DDE853-45D2-B447-9140-1D9159914E8B}" type="slidenum">
              <a:rPr lang="en-GB"/>
              <a:pPr>
                <a:defRPr/>
              </a:pPr>
              <a:t>‹#›</a:t>
            </a:fld>
            <a:endParaRPr lang="en-GB"/>
          </a:p>
        </p:txBody>
      </p:sp>
    </p:spTree>
    <p:extLst>
      <p:ext uri="{BB962C8B-B14F-4D97-AF65-F5344CB8AC3E}">
        <p14:creationId xmlns:p14="http://schemas.microsoft.com/office/powerpoint/2010/main" val="6091300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DF55C16-878A-B744-97FA-3A147127A859}" type="datetimeFigureOut">
              <a:rPr lang="en-US"/>
              <a:pPr>
                <a:defRPr/>
              </a:pPr>
              <a:t>4/9/21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126C2D91-C587-1B42-8E56-9C4E1EE443EF}" type="slidenum">
              <a:rPr lang="en-US"/>
              <a:pPr>
                <a:defRPr/>
              </a:pPr>
              <a:t>‹#›</a:t>
            </a:fld>
            <a:endParaRPr lang="en-US"/>
          </a:p>
        </p:txBody>
      </p:sp>
    </p:spTree>
    <p:extLst>
      <p:ext uri="{BB962C8B-B14F-4D97-AF65-F5344CB8AC3E}">
        <p14:creationId xmlns:p14="http://schemas.microsoft.com/office/powerpoint/2010/main" val="766618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D3464300-BF31-2C44-9632-FCCA6E1619F8}" type="datetimeFigureOut">
              <a:rPr lang="en-US"/>
              <a:pPr>
                <a:defRPr/>
              </a:pPr>
              <a:t>4/9/21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0A03F9FB-D4C3-D543-B8D3-2B10900D49E0}" type="slidenum">
              <a:rPr lang="en-US"/>
              <a:pPr>
                <a:defRPr/>
              </a:pPr>
              <a:t>‹#›</a:t>
            </a:fld>
            <a:endParaRPr lang="en-US"/>
          </a:p>
        </p:txBody>
      </p:sp>
    </p:spTree>
    <p:extLst>
      <p:ext uri="{BB962C8B-B14F-4D97-AF65-F5344CB8AC3E}">
        <p14:creationId xmlns:p14="http://schemas.microsoft.com/office/powerpoint/2010/main" val="20594959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6A4F0A8B-A553-B640-BAE3-CCF09120DCAD}" type="datetimeFigureOut">
              <a:rPr lang="en-US"/>
              <a:pPr>
                <a:defRPr/>
              </a:pPr>
              <a:t>4/9/21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405ADDD2-395B-124A-A6F3-C2F6F79235DD}" type="slidenum">
              <a:rPr lang="en-US"/>
              <a:pPr>
                <a:defRPr/>
              </a:pPr>
              <a:t>‹#›</a:t>
            </a:fld>
            <a:endParaRPr lang="en-US"/>
          </a:p>
        </p:txBody>
      </p:sp>
    </p:spTree>
    <p:extLst>
      <p:ext uri="{BB962C8B-B14F-4D97-AF65-F5344CB8AC3E}">
        <p14:creationId xmlns:p14="http://schemas.microsoft.com/office/powerpoint/2010/main" val="248055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73FFF840-CDD7-D848-B80D-7872BBDC5C3C}" type="datetimeFigureOut">
              <a:rPr lang="en-US"/>
              <a:pPr>
                <a:defRPr/>
              </a:pPr>
              <a:t>4/9/21</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A9D38531-E701-9F41-A6F7-399D0B2275D3}" type="slidenum">
              <a:rPr lang="en-US"/>
              <a:pPr>
                <a:defRPr/>
              </a:pPr>
              <a:t>‹#›</a:t>
            </a:fld>
            <a:endParaRPr lang="en-US"/>
          </a:p>
        </p:txBody>
      </p:sp>
    </p:spTree>
    <p:extLst>
      <p:ext uri="{BB962C8B-B14F-4D97-AF65-F5344CB8AC3E}">
        <p14:creationId xmlns:p14="http://schemas.microsoft.com/office/powerpoint/2010/main" val="22518947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9979B29D-1063-5C41-A29B-F707A64D36F6}" type="datetimeFigureOut">
              <a:rPr lang="en-US"/>
              <a:pPr>
                <a:defRPr/>
              </a:pPr>
              <a:t>4/9/21</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BCAC8E8C-B55C-A840-A039-FD5931BEE933}" type="slidenum">
              <a:rPr lang="en-US"/>
              <a:pPr>
                <a:defRPr/>
              </a:pPr>
              <a:t>‹#›</a:t>
            </a:fld>
            <a:endParaRPr lang="en-US"/>
          </a:p>
        </p:txBody>
      </p:sp>
    </p:spTree>
    <p:extLst>
      <p:ext uri="{BB962C8B-B14F-4D97-AF65-F5344CB8AC3E}">
        <p14:creationId xmlns:p14="http://schemas.microsoft.com/office/powerpoint/2010/main" val="1914761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54EC680-6AFE-3245-94AB-E9B3972F34BA}" type="datetimeFigureOut">
              <a:rPr lang="en-US"/>
              <a:pPr>
                <a:defRPr/>
              </a:pPr>
              <a:t>4/9/21</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5DEB39-10D0-FC4B-92BD-CFB25425A77E}" type="slidenum">
              <a:rPr lang="en-US"/>
              <a:pPr>
                <a:defRPr/>
              </a:pPr>
              <a:t>‹#›</a:t>
            </a:fld>
            <a:endParaRPr lang="en-US"/>
          </a:p>
        </p:txBody>
      </p:sp>
    </p:spTree>
    <p:extLst>
      <p:ext uri="{BB962C8B-B14F-4D97-AF65-F5344CB8AC3E}">
        <p14:creationId xmlns:p14="http://schemas.microsoft.com/office/powerpoint/2010/main" val="2347469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D36B0A9A-1B31-4F45-99F9-C7CC83E9D2E9}" type="slidenum">
              <a:rPr lang="en-US"/>
              <a:pPr>
                <a:defRPr/>
              </a:pPr>
              <a:t>‹#›</a:t>
            </a:fld>
            <a:endParaRPr lang="en-US"/>
          </a:p>
        </p:txBody>
      </p:sp>
    </p:spTree>
    <p:extLst>
      <p:ext uri="{BB962C8B-B14F-4D97-AF65-F5344CB8AC3E}">
        <p14:creationId xmlns:p14="http://schemas.microsoft.com/office/powerpoint/2010/main" val="21699769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0732FBD-309D-4E44-9D19-3CF4E7E53BBB}" type="datetimeFigureOut">
              <a:rPr lang="en-US"/>
              <a:pPr>
                <a:defRPr/>
              </a:pPr>
              <a:t>4/9/21</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8BE7D46-6DA5-B348-821F-18318201992C}" type="slidenum">
              <a:rPr lang="en-US"/>
              <a:pPr>
                <a:defRPr/>
              </a:pPr>
              <a:t>‹#›</a:t>
            </a:fld>
            <a:endParaRPr lang="en-US"/>
          </a:p>
        </p:txBody>
      </p:sp>
    </p:spTree>
    <p:extLst>
      <p:ext uri="{BB962C8B-B14F-4D97-AF65-F5344CB8AC3E}">
        <p14:creationId xmlns:p14="http://schemas.microsoft.com/office/powerpoint/2010/main" val="28730645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FAE3A40E-0DDA-AF49-AE66-CB71FD534F88}" type="datetimeFigureOut">
              <a:rPr lang="en-US"/>
              <a:pPr>
                <a:defRPr/>
              </a:pPr>
              <a:t>4/9/21</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78FA684D-75CC-5243-A551-D311CC92AE3E}" type="slidenum">
              <a:rPr lang="en-US"/>
              <a:pPr>
                <a:defRPr/>
              </a:pPr>
              <a:t>‹#›</a:t>
            </a:fld>
            <a:endParaRPr lang="en-US"/>
          </a:p>
        </p:txBody>
      </p:sp>
    </p:spTree>
    <p:extLst>
      <p:ext uri="{BB962C8B-B14F-4D97-AF65-F5344CB8AC3E}">
        <p14:creationId xmlns:p14="http://schemas.microsoft.com/office/powerpoint/2010/main" val="2371047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B004A58F-ED5C-814E-A893-DA39A457210A}" type="datetimeFigureOut">
              <a:rPr lang="en-US"/>
              <a:pPr>
                <a:defRPr/>
              </a:pPr>
              <a:t>4/9/21</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E13F412B-B0B2-1C40-8048-701226248F5D}" type="slidenum">
              <a:rPr lang="en-US"/>
              <a:pPr>
                <a:defRPr/>
              </a:pPr>
              <a:t>‹#›</a:t>
            </a:fld>
            <a:endParaRPr lang="en-US"/>
          </a:p>
        </p:txBody>
      </p:sp>
    </p:spTree>
    <p:extLst>
      <p:ext uri="{BB962C8B-B14F-4D97-AF65-F5344CB8AC3E}">
        <p14:creationId xmlns:p14="http://schemas.microsoft.com/office/powerpoint/2010/main" val="10012402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3AC1B2D6-744F-514E-A9DB-3AC0889749F6}" type="datetimeFigureOut">
              <a:rPr lang="en-US"/>
              <a:pPr>
                <a:defRPr/>
              </a:pPr>
              <a:t>4/9/21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D6E5D24E-0AB8-F145-9158-69C7CBE708EE}" type="slidenum">
              <a:rPr lang="en-US"/>
              <a:pPr>
                <a:defRPr/>
              </a:pPr>
              <a:t>‹#›</a:t>
            </a:fld>
            <a:endParaRPr lang="en-US"/>
          </a:p>
        </p:txBody>
      </p:sp>
    </p:spTree>
    <p:extLst>
      <p:ext uri="{BB962C8B-B14F-4D97-AF65-F5344CB8AC3E}">
        <p14:creationId xmlns:p14="http://schemas.microsoft.com/office/powerpoint/2010/main" val="23192585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a:ea typeface="ＭＳ Ｐゴシック" charset="0"/>
                <a:cs typeface="ＭＳ Ｐゴシック" charset="0"/>
              </a:defRPr>
            </a:lvl1pPr>
          </a:lstStyle>
          <a:p>
            <a:pPr>
              <a:defRPr/>
            </a:pPr>
            <a:fld id="{AA5351BA-3858-2F4A-B916-DCAECF10F0C5}" type="datetimeFigureOut">
              <a:rPr lang="en-US"/>
              <a:pPr>
                <a:defRPr/>
              </a:pPr>
              <a:t>4/9/21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95DB91B6-B1C0-7141-BA0E-79C9960E9FD9}" type="slidenum">
              <a:rPr lang="en-US"/>
              <a:pPr>
                <a:defRPr/>
              </a:pPr>
              <a:t>‹#›</a:t>
            </a:fld>
            <a:endParaRPr lang="en-US"/>
          </a:p>
        </p:txBody>
      </p:sp>
    </p:spTree>
    <p:extLst>
      <p:ext uri="{BB962C8B-B14F-4D97-AF65-F5344CB8AC3E}">
        <p14:creationId xmlns:p14="http://schemas.microsoft.com/office/powerpoint/2010/main" val="41822281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586F6A-7A53-6B4C-B4C6-920C57A58076}" type="slidenum">
              <a:rPr lang="en-US"/>
              <a:pPr>
                <a:defRPr/>
              </a:pPr>
              <a:t>‹#›</a:t>
            </a:fld>
            <a:endParaRPr lang="en-US"/>
          </a:p>
        </p:txBody>
      </p:sp>
    </p:spTree>
    <p:extLst>
      <p:ext uri="{BB962C8B-B14F-4D97-AF65-F5344CB8AC3E}">
        <p14:creationId xmlns:p14="http://schemas.microsoft.com/office/powerpoint/2010/main" val="977456029"/>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96E0266-9E69-E94D-A8D7-BDA9DE03F338}" type="slidenum">
              <a:rPr lang="en-US"/>
              <a:pPr>
                <a:defRPr/>
              </a:pPr>
              <a:t>‹#›</a:t>
            </a:fld>
            <a:endParaRPr lang="en-US"/>
          </a:p>
        </p:txBody>
      </p:sp>
    </p:spTree>
    <p:extLst>
      <p:ext uri="{BB962C8B-B14F-4D97-AF65-F5344CB8AC3E}">
        <p14:creationId xmlns:p14="http://schemas.microsoft.com/office/powerpoint/2010/main" val="2807069918"/>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036AFB1-3740-1645-A4BC-CFFCDCE58724}" type="slidenum">
              <a:rPr lang="en-US"/>
              <a:pPr>
                <a:defRPr/>
              </a:pPr>
              <a:t>‹#›</a:t>
            </a:fld>
            <a:endParaRPr lang="en-US"/>
          </a:p>
        </p:txBody>
      </p:sp>
    </p:spTree>
    <p:extLst>
      <p:ext uri="{BB962C8B-B14F-4D97-AF65-F5344CB8AC3E}">
        <p14:creationId xmlns:p14="http://schemas.microsoft.com/office/powerpoint/2010/main" val="1342785840"/>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DA7FFB-00E0-7C49-906A-E6E4EF25A7E9}" type="slidenum">
              <a:rPr lang="en-US"/>
              <a:pPr>
                <a:defRPr/>
              </a:pPr>
              <a:t>‹#›</a:t>
            </a:fld>
            <a:endParaRPr lang="en-US"/>
          </a:p>
        </p:txBody>
      </p:sp>
    </p:spTree>
    <p:extLst>
      <p:ext uri="{BB962C8B-B14F-4D97-AF65-F5344CB8AC3E}">
        <p14:creationId xmlns:p14="http://schemas.microsoft.com/office/powerpoint/2010/main" val="194251857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76871EB-2F2E-F64E-9A5A-8C2FF3E7E3D0}" type="slidenum">
              <a:rPr lang="en-US"/>
              <a:pPr>
                <a:defRPr/>
              </a:pPr>
              <a:t>‹#›</a:t>
            </a:fld>
            <a:endParaRPr lang="en-US"/>
          </a:p>
        </p:txBody>
      </p:sp>
    </p:spTree>
    <p:extLst>
      <p:ext uri="{BB962C8B-B14F-4D97-AF65-F5344CB8AC3E}">
        <p14:creationId xmlns:p14="http://schemas.microsoft.com/office/powerpoint/2010/main" val="189378341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76F3E0BE-D481-A34E-A02E-299168217BDC}" type="slidenum">
              <a:rPr lang="en-US"/>
              <a:pPr>
                <a:defRPr/>
              </a:pPr>
              <a:t>‹#›</a:t>
            </a:fld>
            <a:endParaRPr lang="en-US"/>
          </a:p>
        </p:txBody>
      </p:sp>
    </p:spTree>
    <p:extLst>
      <p:ext uri="{BB962C8B-B14F-4D97-AF65-F5344CB8AC3E}">
        <p14:creationId xmlns:p14="http://schemas.microsoft.com/office/powerpoint/2010/main" val="33884638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2E0ECFD-0614-8E49-ACBC-0A570220D55F}" type="slidenum">
              <a:rPr lang="en-US"/>
              <a:pPr>
                <a:defRPr/>
              </a:pPr>
              <a:t>‹#›</a:t>
            </a:fld>
            <a:endParaRPr lang="en-US"/>
          </a:p>
        </p:txBody>
      </p:sp>
    </p:spTree>
    <p:extLst>
      <p:ext uri="{BB962C8B-B14F-4D97-AF65-F5344CB8AC3E}">
        <p14:creationId xmlns:p14="http://schemas.microsoft.com/office/powerpoint/2010/main" val="3963030861"/>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0DA934-4101-5742-B3CA-EEAAB46E1D17}" type="slidenum">
              <a:rPr lang="en-US"/>
              <a:pPr>
                <a:defRPr/>
              </a:pPr>
              <a:t>‹#›</a:t>
            </a:fld>
            <a:endParaRPr lang="en-US"/>
          </a:p>
        </p:txBody>
      </p:sp>
    </p:spTree>
    <p:extLst>
      <p:ext uri="{BB962C8B-B14F-4D97-AF65-F5344CB8AC3E}">
        <p14:creationId xmlns:p14="http://schemas.microsoft.com/office/powerpoint/2010/main" val="40270984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C29B3E-7A65-A24E-96B8-2EA5E4CCE8AE}" type="slidenum">
              <a:rPr lang="en-US"/>
              <a:pPr>
                <a:defRPr/>
              </a:pPr>
              <a:t>‹#›</a:t>
            </a:fld>
            <a:endParaRPr lang="en-US"/>
          </a:p>
        </p:txBody>
      </p:sp>
    </p:spTree>
    <p:extLst>
      <p:ext uri="{BB962C8B-B14F-4D97-AF65-F5344CB8AC3E}">
        <p14:creationId xmlns:p14="http://schemas.microsoft.com/office/powerpoint/2010/main" val="338975448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7A8A98B-77D8-6348-AD95-0F297F643983}" type="slidenum">
              <a:rPr lang="en-US"/>
              <a:pPr>
                <a:defRPr/>
              </a:pPr>
              <a:t>‹#›</a:t>
            </a:fld>
            <a:endParaRPr lang="en-US"/>
          </a:p>
        </p:txBody>
      </p:sp>
    </p:spTree>
    <p:extLst>
      <p:ext uri="{BB962C8B-B14F-4D97-AF65-F5344CB8AC3E}">
        <p14:creationId xmlns:p14="http://schemas.microsoft.com/office/powerpoint/2010/main" val="1793924294"/>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C168190-7AFA-C744-9044-F9DC16D1D12A}" type="slidenum">
              <a:rPr lang="en-US"/>
              <a:pPr>
                <a:defRPr/>
              </a:pPr>
              <a:t>‹#›</a:t>
            </a:fld>
            <a:endParaRPr lang="en-US"/>
          </a:p>
        </p:txBody>
      </p:sp>
    </p:spTree>
    <p:extLst>
      <p:ext uri="{BB962C8B-B14F-4D97-AF65-F5344CB8AC3E}">
        <p14:creationId xmlns:p14="http://schemas.microsoft.com/office/powerpoint/2010/main" val="201937648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E2F13E6-926F-0242-BCB7-8002EBFAC793}" type="slidenum">
              <a:rPr lang="en-US"/>
              <a:pPr>
                <a:defRPr/>
              </a:pPr>
              <a:t>‹#›</a:t>
            </a:fld>
            <a:endParaRPr lang="en-US"/>
          </a:p>
        </p:txBody>
      </p:sp>
    </p:spTree>
    <p:extLst>
      <p:ext uri="{BB962C8B-B14F-4D97-AF65-F5344CB8AC3E}">
        <p14:creationId xmlns:p14="http://schemas.microsoft.com/office/powerpoint/2010/main" val="235358305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166562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107759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244426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45835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A77FF8F9-80CD-3444-A10F-30B29C1F1F24}" type="slidenum">
              <a:rPr lang="en-US"/>
              <a:pPr>
                <a:defRPr/>
              </a:pPr>
              <a:t>‹#›</a:t>
            </a:fld>
            <a:endParaRPr lang="en-US"/>
          </a:p>
        </p:txBody>
      </p:sp>
    </p:spTree>
    <p:extLst>
      <p:ext uri="{BB962C8B-B14F-4D97-AF65-F5344CB8AC3E}">
        <p14:creationId xmlns:p14="http://schemas.microsoft.com/office/powerpoint/2010/main" val="249945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428573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752386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64732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63214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004597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287077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364751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726207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16267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1496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AA7DF6B6-F036-C647-A072-3A250B2BC996}" type="slidenum">
              <a:rPr lang="en-US"/>
              <a:pPr>
                <a:defRPr/>
              </a:pPr>
              <a:t>‹#›</a:t>
            </a:fld>
            <a:endParaRPr lang="en-US"/>
          </a:p>
        </p:txBody>
      </p:sp>
    </p:spTree>
    <p:extLst>
      <p:ext uri="{BB962C8B-B14F-4D97-AF65-F5344CB8AC3E}">
        <p14:creationId xmlns:p14="http://schemas.microsoft.com/office/powerpoint/2010/main" val="30768254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1320652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955654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97386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079699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8846924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128035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1406469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618787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68380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11470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66D6E47F-DEDD-1E4B-8A65-F8BA43F9237A}" type="slidenum">
              <a:rPr lang="en-US"/>
              <a:pPr>
                <a:defRPr/>
              </a:pPr>
              <a:t>‹#›</a:t>
            </a:fld>
            <a:endParaRPr lang="en-US"/>
          </a:p>
        </p:txBody>
      </p:sp>
    </p:spTree>
    <p:extLst>
      <p:ext uri="{BB962C8B-B14F-4D97-AF65-F5344CB8AC3E}">
        <p14:creationId xmlns:p14="http://schemas.microsoft.com/office/powerpoint/2010/main" val="54746509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049931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623027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46298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444931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741359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077928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962447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397276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361615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85972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952A737A-1295-3646-A6BA-DEF25E441DDA}" type="slidenum">
              <a:rPr lang="en-US"/>
              <a:pPr>
                <a:defRPr/>
              </a:pPr>
              <a:t>‹#›</a:t>
            </a:fld>
            <a:endParaRPr lang="en-US"/>
          </a:p>
        </p:txBody>
      </p:sp>
    </p:spTree>
    <p:extLst>
      <p:ext uri="{BB962C8B-B14F-4D97-AF65-F5344CB8AC3E}">
        <p14:creationId xmlns:p14="http://schemas.microsoft.com/office/powerpoint/2010/main" val="23181677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5705520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1922324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4381882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1410780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63728202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876099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9892636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734343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8474533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818810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5.jp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11.xml"/><Relationship Id="rId1"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13" Type="http://schemas.openxmlformats.org/officeDocument/2006/relationships/image" Target="../media/image1.jpeg"/><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theme" Target="../theme/theme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b="1" i="0">
                <a:latin typeface="Arial" panose="020B0604020202020204" pitchFamily="34" charset="0"/>
                <a:ea typeface="+mn-ea"/>
                <a:cs typeface="+mn-cs"/>
              </a:defRPr>
            </a:lvl1pPr>
          </a:lstStyle>
          <a:p>
            <a:pPr>
              <a:defRPr/>
            </a:pPr>
            <a:endParaRPr lang="en-US" dirty="0"/>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b="1" i="0">
                <a:latin typeface="Arial" panose="020B0604020202020204" pitchFamily="34" charset="0"/>
                <a:ea typeface="+mn-ea"/>
                <a:cs typeface="+mn-cs"/>
              </a:defRPr>
            </a:lvl1pPr>
          </a:lstStyle>
          <a:p>
            <a:pPr>
              <a:defRPr/>
            </a:pPr>
            <a:endParaRPr lang="en-US" dirty="0"/>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b="1" i="0">
                <a:latin typeface="Arial" panose="020B0604020202020204" pitchFamily="34" charset="0"/>
              </a:defRPr>
            </a:lvl1pPr>
          </a:lstStyle>
          <a:p>
            <a:pPr>
              <a:defRPr/>
            </a:pPr>
            <a:fld id="{FEE40C2F-0213-394F-8663-E2A8DD345CF4}" type="slidenum">
              <a:rPr lang="en-US" smtClean="0"/>
              <a:pPr>
                <a:defRPr/>
              </a:pPr>
              <a:t>‹#›</a:t>
            </a:fld>
            <a:endParaRPr lang="en-US" dirty="0"/>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6301" r:id="rId1"/>
    <p:sldLayoutId id="2147486246" r:id="rId2"/>
    <p:sldLayoutId id="2147486247" r:id="rId3"/>
    <p:sldLayoutId id="2147486248" r:id="rId4"/>
    <p:sldLayoutId id="2147486249" r:id="rId5"/>
    <p:sldLayoutId id="2147486250" r:id="rId6"/>
    <p:sldLayoutId id="2147486251" r:id="rId7"/>
    <p:sldLayoutId id="2147486252" r:id="rId8"/>
    <p:sldLayoutId id="2147486253" r:id="rId9"/>
    <p:sldLayoutId id="2147486254" r:id="rId10"/>
    <p:sldLayoutId id="214748625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6A3E996-D44F-4844-B5EC-EE5DD589FE2E}"/>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A8004D81-9B65-431C-92AA-FBB2413781D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2160F1F-6826-4BCF-84D1-84FC91618391}"/>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latin typeface="Arial" panose="020B0604020202020204" pitchFamily="34" charset="0"/>
              </a:defRPr>
            </a:lvl1pPr>
          </a:lstStyle>
          <a:p>
            <a:fld id="{314A1E97-1A8B-46E5-8E75-004E499F20A4}" type="datetimeFigureOut">
              <a:rPr lang="en-US" altLang="en-US" smtClean="0"/>
              <a:pPr/>
              <a:t>4/9/21</a:t>
            </a:fld>
            <a:endParaRPr lang="en-US" altLang="en-US" dirty="0"/>
          </a:p>
        </p:txBody>
      </p:sp>
      <p:sp>
        <p:nvSpPr>
          <p:cNvPr id="5" name="Footer Placeholder 4">
            <a:extLst>
              <a:ext uri="{FF2B5EF4-FFF2-40B4-BE49-F238E27FC236}">
                <a16:creationId xmlns:a16="http://schemas.microsoft.com/office/drawing/2014/main" id="{3F1DEE01-D0AD-44A0-94A8-73349052F0D0}"/>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7F5C2C71-9302-4432-9C44-B425C51EEA5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latin typeface="Arial" panose="020B0604020202020204" pitchFamily="34" charset="0"/>
              </a:defRPr>
            </a:lvl1pPr>
          </a:lstStyle>
          <a:p>
            <a:fld id="{DE7152C9-D881-4CD1-AA7B-F36BAB136BEA}" type="slidenum">
              <a:rPr lang="en-US" altLang="en-US" smtClean="0"/>
              <a:pPr/>
              <a:t>‹#›</a:t>
            </a:fld>
            <a:endParaRPr lang="en-US" altLang="en-US" dirty="0"/>
          </a:p>
        </p:txBody>
      </p:sp>
    </p:spTree>
    <p:extLst>
      <p:ext uri="{BB962C8B-B14F-4D97-AF65-F5344CB8AC3E}">
        <p14:creationId xmlns:p14="http://schemas.microsoft.com/office/powerpoint/2010/main" val="1690218934"/>
      </p:ext>
    </p:extLst>
  </p:cSld>
  <p:clrMap bg1="lt1" tx1="dk1" bg2="lt2" tx2="dk2" accent1="accent1" accent2="accent2" accent3="accent3" accent4="accent4" accent5="accent5" accent6="accent6" hlink="hlink" folHlink="folHlink"/>
  <p:sldLayoutIdLst>
    <p:sldLayoutId id="2147486582" r:id="rId1"/>
    <p:sldLayoutId id="2147486583" r:id="rId2"/>
    <p:sldLayoutId id="2147486584" r:id="rId3"/>
    <p:sldLayoutId id="2147486585" r:id="rId4"/>
    <p:sldLayoutId id="2147486586" r:id="rId5"/>
    <p:sldLayoutId id="2147486587" r:id="rId6"/>
    <p:sldLayoutId id="2147486588" r:id="rId7"/>
    <p:sldLayoutId id="2147486589" r:id="rId8"/>
    <p:sldLayoutId id="2147486590" r:id="rId9"/>
    <p:sldLayoutId id="2147486591" r:id="rId10"/>
    <p:sldLayoutId id="2147486592"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GB"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a:defRPr/>
            </a:pPr>
            <a:endParaRPr lang="en-GB"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cs typeface="Arial" panose="020B0604020202020204" pitchFamily="34" charset="0"/>
              </a:defRPr>
            </a:lvl1pPr>
          </a:lstStyle>
          <a:p>
            <a:pPr>
              <a:defRPr/>
            </a:pPr>
            <a:fld id="{9DEF939D-BAF2-BC43-AC24-677E606D5303}" type="slidenum">
              <a:rPr lang="en-GB" smtClean="0"/>
              <a:pPr>
                <a:defRPr/>
              </a:pPr>
              <a:t>‹#›</a:t>
            </a:fld>
            <a:endParaRPr lang="en-GB" dirty="0"/>
          </a:p>
        </p:txBody>
      </p:sp>
    </p:spTree>
    <p:extLst>
      <p:ext uri="{BB962C8B-B14F-4D97-AF65-F5344CB8AC3E}">
        <p14:creationId xmlns:p14="http://schemas.microsoft.com/office/powerpoint/2010/main" val="1035138105"/>
      </p:ext>
    </p:extLst>
  </p:cSld>
  <p:clrMap bg1="lt1" tx1="dk1" bg2="lt2" tx2="dk2" accent1="accent1" accent2="accent2" accent3="accent3" accent4="accent4" accent5="accent5" accent6="accent6" hlink="hlink" folHlink="folHlink"/>
  <p:sldLayoutIdLst>
    <p:sldLayoutId id="2147486608"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F702E6C-E54F-4ADA-B1BB-3935B4D38A3F}" type="datetimeFigureOut">
              <a:rPr lang="en-US" smtClean="0">
                <a:solidFill>
                  <a:prstClr val="white">
                    <a:tint val="75000"/>
                  </a:prstClr>
                </a:solidFill>
                <a:latin typeface="Calibri"/>
                <a:ea typeface="+mn-ea"/>
                <a:cs typeface="+mn-cs"/>
              </a:rPr>
              <a:pPr fontAlgn="auto">
                <a:spcBef>
                  <a:spcPts val="0"/>
                </a:spcBef>
                <a:spcAft>
                  <a:spcPts val="0"/>
                </a:spcAft>
              </a:pPr>
              <a:t>4/9/21</a:t>
            </a:fld>
            <a:endParaRPr lang="en-US" dirty="0">
              <a:solidFill>
                <a:prstClr val="white">
                  <a:tint val="75000"/>
                </a:prstClr>
              </a:solidFill>
              <a:latin typeface="Calibri"/>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dirty="0">
              <a:solidFill>
                <a:prstClr val="white">
                  <a:tint val="75000"/>
                </a:prstClr>
              </a:solidFill>
              <a:latin typeface="Calibri"/>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5F3F7F1-2F37-47F2-BA62-FAA355CF0C4B}" type="slidenum">
              <a:rPr lang="en-US" smtClean="0">
                <a:solidFill>
                  <a:prstClr val="white">
                    <a:tint val="75000"/>
                  </a:prstClr>
                </a:solidFill>
                <a:latin typeface="Calibri"/>
                <a:ea typeface="+mn-ea"/>
                <a:cs typeface="+mn-cs"/>
              </a:rPr>
              <a:pPr fontAlgn="auto">
                <a:spcBef>
                  <a:spcPts val="0"/>
                </a:spcBef>
                <a:spcAft>
                  <a:spcPts val="0"/>
                </a:spcAft>
              </a:pPr>
              <a:t>‹#›</a:t>
            </a:fld>
            <a:endParaRPr lang="en-US" dirty="0">
              <a:solidFill>
                <a:prstClr val="white">
                  <a:tint val="75000"/>
                </a:prstClr>
              </a:solidFill>
              <a:latin typeface="Calibri"/>
              <a:ea typeface="+mn-ea"/>
              <a:cs typeface="+mn-cs"/>
            </a:endParaRPr>
          </a:p>
        </p:txBody>
      </p:sp>
    </p:spTree>
    <p:extLst>
      <p:ext uri="{BB962C8B-B14F-4D97-AF65-F5344CB8AC3E}">
        <p14:creationId xmlns:p14="http://schemas.microsoft.com/office/powerpoint/2010/main" val="886107558"/>
      </p:ext>
    </p:extLst>
  </p:cSld>
  <p:clrMap bg1="dk1" tx1="lt1" bg2="dk2" tx2="lt2" accent1="accent1" accent2="accent2" accent3="accent3" accent4="accent4" accent5="accent5" accent6="accent6" hlink="hlink" folHlink="folHlink"/>
  <p:sldLayoutIdLst>
    <p:sldLayoutId id="2147486610" r:id="rId1"/>
    <p:sldLayoutId id="2147486611" r:id="rId2"/>
    <p:sldLayoutId id="2147486612" r:id="rId3"/>
    <p:sldLayoutId id="2147486613" r:id="rId4"/>
    <p:sldLayoutId id="2147486614" r:id="rId5"/>
    <p:sldLayoutId id="2147486615" r:id="rId6"/>
    <p:sldLayoutId id="2147486616" r:id="rId7"/>
    <p:sldLayoutId id="2147486617" r:id="rId8"/>
    <p:sldLayoutId id="2147486618" r:id="rId9"/>
    <p:sldLayoutId id="2147486619" r:id="rId10"/>
    <p:sldLayoutId id="21474866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fld id="{1B3B93F0-E00A-45C8-8B75-0DCC0E35FDD3}" type="datetimeFigureOut">
              <a:rPr lang="en-US" smtClean="0"/>
              <a:pPr/>
              <a:t>4/9/21</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4107029202"/>
      </p:ext>
    </p:extLst>
  </p:cSld>
  <p:clrMap bg1="lt1" tx1="dk1" bg2="lt2" tx2="dk2" accent1="accent1" accent2="accent2" accent3="accent3" accent4="accent4" accent5="accent5" accent6="accent6" hlink="hlink" folHlink="folHlink"/>
  <p:sldLayoutIdLst>
    <p:sldLayoutId id="2147486622" r:id="rId1"/>
    <p:sldLayoutId id="2147486623" r:id="rId2"/>
    <p:sldLayoutId id="2147486624" r:id="rId3"/>
    <p:sldLayoutId id="2147486625" r:id="rId4"/>
    <p:sldLayoutId id="2147486626" r:id="rId5"/>
    <p:sldLayoutId id="2147486627" r:id="rId6"/>
    <p:sldLayoutId id="2147486628" r:id="rId7"/>
    <p:sldLayoutId id="2147486629" r:id="rId8"/>
    <p:sldLayoutId id="2147486630" r:id="rId9"/>
    <p:sldLayoutId id="2147486631" r:id="rId10"/>
    <p:sldLayoutId id="214748663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b="1" i="0">
                <a:solidFill>
                  <a:schemeClr val="tx1">
                    <a:tint val="75000"/>
                  </a:schemeClr>
                </a:solidFill>
                <a:latin typeface="Arial" panose="020B0604020202020204" pitchFamily="34" charset="0"/>
              </a:defRPr>
            </a:lvl1pPr>
          </a:lstStyle>
          <a:p>
            <a:fld id="{1B3B93F0-E00A-45C8-8B75-0DCC0E35FDD3}" type="datetimeFigureOut">
              <a:rPr lang="en-US" smtClean="0"/>
              <a:pPr/>
              <a:t>4/9/21</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b="1" i="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b="1" i="0">
                <a:solidFill>
                  <a:schemeClr val="tx1">
                    <a:tint val="75000"/>
                  </a:schemeClr>
                </a:solidFill>
                <a:latin typeface="Arial" panose="020B0604020202020204" pitchFamily="34" charset="0"/>
              </a:defRPr>
            </a:lvl1pPr>
          </a:lstStyle>
          <a:p>
            <a:fld id="{12CCF1FB-8BE2-46C7-AC2E-887E5959E5B2}" type="slidenum">
              <a:rPr lang="en-US" smtClean="0"/>
              <a:pPr/>
              <a:t>‹#›</a:t>
            </a:fld>
            <a:endParaRPr lang="en-US" dirty="0"/>
          </a:p>
        </p:txBody>
      </p:sp>
    </p:spTree>
    <p:extLst>
      <p:ext uri="{BB962C8B-B14F-4D97-AF65-F5344CB8AC3E}">
        <p14:creationId xmlns:p14="http://schemas.microsoft.com/office/powerpoint/2010/main" val="4164128480"/>
      </p:ext>
    </p:extLst>
  </p:cSld>
  <p:clrMap bg1="lt1" tx1="dk1" bg2="lt2" tx2="dk2" accent1="accent1" accent2="accent2" accent3="accent3" accent4="accent4" accent5="accent5" accent6="accent6" hlink="hlink" folHlink="folHlink"/>
  <p:sldLayoutIdLst>
    <p:sldLayoutId id="2147486634" r:id="rId1"/>
    <p:sldLayoutId id="2147486635" r:id="rId2"/>
    <p:sldLayoutId id="2147486636" r:id="rId3"/>
    <p:sldLayoutId id="2147486637" r:id="rId4"/>
    <p:sldLayoutId id="2147486638" r:id="rId5"/>
    <p:sldLayoutId id="2147486639" r:id="rId6"/>
    <p:sldLayoutId id="2147486640" r:id="rId7"/>
    <p:sldLayoutId id="2147486641" r:id="rId8"/>
    <p:sldLayoutId id="2147486642" r:id="rId9"/>
    <p:sldLayoutId id="2147486643" r:id="rId10"/>
    <p:sldLayoutId id="2147486644"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CC99"/>
            </a:gs>
            <a:gs pos="50000">
              <a:schemeClr val="bg1"/>
            </a:gs>
            <a:gs pos="100000">
              <a:srgbClr val="FFCC99"/>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47"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6148"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6149"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b="1" i="0">
                <a:latin typeface="Arial" panose="020B0604020202020204" pitchFamily="34" charset="0"/>
              </a:defRPr>
            </a:lvl1pPr>
          </a:lstStyle>
          <a:p>
            <a:pPr>
              <a:defRPr/>
            </a:pPr>
            <a:fld id="{FEE40C2F-0213-394F-8663-E2A8DD345CF4}" type="slidenum">
              <a:rPr lang="en-US" smtClean="0">
                <a:solidFill>
                  <a:srgbClr val="000000"/>
                </a:solidFill>
              </a:rPr>
              <a:pPr>
                <a:defRPr/>
              </a:pPr>
              <a:t>‹#›</a:t>
            </a:fld>
            <a:endParaRPr lang="en-US" dirty="0">
              <a:solidFill>
                <a:srgbClr val="000000"/>
              </a:solidFill>
            </a:endParaRPr>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8192634"/>
      </p:ext>
    </p:extLst>
  </p:cSld>
  <p:clrMap bg1="lt1" tx1="dk1" bg2="lt2" tx2="dk2" accent1="accent1" accent2="accent2" accent3="accent3" accent4="accent4" accent5="accent5" accent6="accent6" hlink="hlink" folHlink="folHlink"/>
  <p:sldLayoutIdLst>
    <p:sldLayoutId id="2147486646" r:id="rId1"/>
    <p:sldLayoutId id="2147486647" r:id="rId2"/>
    <p:sldLayoutId id="2147486648" r:id="rId3"/>
    <p:sldLayoutId id="2147486649" r:id="rId4"/>
    <p:sldLayoutId id="2147486650" r:id="rId5"/>
    <p:sldLayoutId id="2147486651" r:id="rId6"/>
    <p:sldLayoutId id="2147486652" r:id="rId7"/>
    <p:sldLayoutId id="2147486653" r:id="rId8"/>
    <p:sldLayoutId id="2147486654" r:id="rId9"/>
    <p:sldLayoutId id="2147486655" r:id="rId10"/>
    <p:sldLayoutId id="214748665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155870589"/>
      </p:ext>
    </p:extLst>
  </p:cSld>
  <p:clrMap bg1="lt1" tx1="dk1" bg2="lt2" tx2="dk2" accent1="accent1" accent2="accent2" accent3="accent3" accent4="accent4" accent5="accent5" accent6="accent6" hlink="hlink" folHlink="folHlink"/>
  <p:sldLayoutIdLst>
    <p:sldLayoutId id="2147486658" r:id="rId1"/>
    <p:sldLayoutId id="2147486659" r:id="rId2"/>
    <p:sldLayoutId id="2147486660" r:id="rId3"/>
    <p:sldLayoutId id="2147486661" r:id="rId4"/>
    <p:sldLayoutId id="2147486662" r:id="rId5"/>
    <p:sldLayoutId id="2147486663" r:id="rId6"/>
    <p:sldLayoutId id="2147486664" r:id="rId7"/>
    <p:sldLayoutId id="2147486665" r:id="rId8"/>
    <p:sldLayoutId id="2147486666" r:id="rId9"/>
    <p:sldLayoutId id="2147486667" r:id="rId10"/>
    <p:sldLayoutId id="2147486668" r:id="rId11"/>
    <p:sldLayoutId id="2147486669" r:id="rId12"/>
    <p:sldLayoutId id="214748667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0" y="0"/>
            <a:ext cx="9144000" cy="6856413"/>
            <a:chOff x="0" y="0"/>
            <a:chExt cx="5760" cy="4319"/>
          </a:xfrm>
        </p:grpSpPr>
        <p:sp>
          <p:nvSpPr>
            <p:cNvPr id="103427"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28"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29"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23" name="Freeform 1030"/>
            <p:cNvSpPr>
              <a:spLocks/>
            </p:cNvSpPr>
            <p:nvPr/>
          </p:nvSpPr>
          <p:spPr bwMode="hidden">
            <a:xfrm>
              <a:off x="4038" y="3577"/>
              <a:ext cx="1720" cy="65"/>
            </a:xfrm>
            <a:custGeom>
              <a:avLst/>
              <a:gdLst>
                <a:gd name="T0" fmla="*/ 1700 w 1722"/>
                <a:gd name="T1" fmla="*/ 55 h 66"/>
                <a:gd name="T2" fmla="*/ 1700 w 1722"/>
                <a:gd name="T3" fmla="*/ 49 h 66"/>
                <a:gd name="T4" fmla="*/ 0 w 1722"/>
                <a:gd name="T5" fmla="*/ 0 h 66"/>
                <a:gd name="T6" fmla="*/ 0 w 1722"/>
                <a:gd name="T7" fmla="*/ 37 h 66"/>
                <a:gd name="T8" fmla="*/ 1700 w 1722"/>
                <a:gd name="T9" fmla="*/ 55 h 66"/>
                <a:gd name="T10" fmla="*/ 1700 w 1722"/>
                <a:gd name="T11" fmla="*/ 5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31"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3325" name="Freeform 1032"/>
            <p:cNvSpPr>
              <a:spLocks/>
            </p:cNvSpPr>
            <p:nvPr/>
          </p:nvSpPr>
          <p:spPr bwMode="hidden">
            <a:xfrm>
              <a:off x="4784" y="3702"/>
              <a:ext cx="974" cy="101"/>
            </a:xfrm>
            <a:custGeom>
              <a:avLst/>
              <a:gdLst>
                <a:gd name="T0" fmla="*/ 964 w 975"/>
                <a:gd name="T1" fmla="*/ 48 h 101"/>
                <a:gd name="T2" fmla="*/ 964 w 975"/>
                <a:gd name="T3" fmla="*/ 0 h 101"/>
                <a:gd name="T4" fmla="*/ 0 w 975"/>
                <a:gd name="T5" fmla="*/ 24 h 101"/>
                <a:gd name="T6" fmla="*/ 0 w 975"/>
                <a:gd name="T7" fmla="*/ 101 h 101"/>
                <a:gd name="T8" fmla="*/ 964 w 975"/>
                <a:gd name="T9" fmla="*/ 48 h 101"/>
                <a:gd name="T10" fmla="*/ 96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3326" name="Freeform 1033"/>
            <p:cNvSpPr>
              <a:spLocks/>
            </p:cNvSpPr>
            <p:nvPr/>
          </p:nvSpPr>
          <p:spPr bwMode="hidden">
            <a:xfrm>
              <a:off x="3619" y="3815"/>
              <a:ext cx="2139" cy="198"/>
            </a:xfrm>
            <a:custGeom>
              <a:avLst/>
              <a:gdLst>
                <a:gd name="T0" fmla="*/ 2119 w 2141"/>
                <a:gd name="T1" fmla="*/ 0 h 198"/>
                <a:gd name="T2" fmla="*/ 0 w 2141"/>
                <a:gd name="T3" fmla="*/ 156 h 198"/>
                <a:gd name="T4" fmla="*/ 0 w 2141"/>
                <a:gd name="T5" fmla="*/ 198 h 198"/>
                <a:gd name="T6" fmla="*/ 2119 w 2141"/>
                <a:gd name="T7" fmla="*/ 0 h 198"/>
                <a:gd name="T8" fmla="*/ 211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34"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28" name="Freeform 1035"/>
            <p:cNvSpPr>
              <a:spLocks/>
            </p:cNvSpPr>
            <p:nvPr/>
          </p:nvSpPr>
          <p:spPr bwMode="hidden">
            <a:xfrm>
              <a:off x="2097" y="4043"/>
              <a:ext cx="2514" cy="276"/>
            </a:xfrm>
            <a:custGeom>
              <a:avLst/>
              <a:gdLst>
                <a:gd name="T0" fmla="*/ 2149 w 2517"/>
                <a:gd name="T1" fmla="*/ 276 h 276"/>
                <a:gd name="T2" fmla="*/ 2484 w 2517"/>
                <a:gd name="T3" fmla="*/ 204 h 276"/>
                <a:gd name="T4" fmla="*/ 2227 w 2517"/>
                <a:gd name="T5" fmla="*/ 0 h 276"/>
                <a:gd name="T6" fmla="*/ 0 w 2517"/>
                <a:gd name="T7" fmla="*/ 276 h 276"/>
                <a:gd name="T8" fmla="*/ 2149 w 2517"/>
                <a:gd name="T9" fmla="*/ 276 h 276"/>
                <a:gd name="T10" fmla="*/ 214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36"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30" name="Freeform 1037"/>
            <p:cNvSpPr>
              <a:spLocks/>
            </p:cNvSpPr>
            <p:nvPr/>
          </p:nvSpPr>
          <p:spPr bwMode="hidden">
            <a:xfrm>
              <a:off x="5030" y="3151"/>
              <a:ext cx="728" cy="240"/>
            </a:xfrm>
            <a:custGeom>
              <a:avLst/>
              <a:gdLst>
                <a:gd name="T0" fmla="*/ 718 w 729"/>
                <a:gd name="T1" fmla="*/ 240 h 240"/>
                <a:gd name="T2" fmla="*/ 0 w 729"/>
                <a:gd name="T3" fmla="*/ 0 h 240"/>
                <a:gd name="T4" fmla="*/ 0 w 729"/>
                <a:gd name="T5" fmla="*/ 6 h 240"/>
                <a:gd name="T6" fmla="*/ 718 w 729"/>
                <a:gd name="T7" fmla="*/ 240 h 240"/>
                <a:gd name="T8" fmla="*/ 71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38"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32" name="Freeform 1039"/>
            <p:cNvSpPr>
              <a:spLocks/>
            </p:cNvSpPr>
            <p:nvPr/>
          </p:nvSpPr>
          <p:spPr bwMode="hidden">
            <a:xfrm>
              <a:off x="5030" y="3049"/>
              <a:ext cx="728" cy="318"/>
            </a:xfrm>
            <a:custGeom>
              <a:avLst/>
              <a:gdLst>
                <a:gd name="T0" fmla="*/ 718 w 729"/>
                <a:gd name="T1" fmla="*/ 318 h 318"/>
                <a:gd name="T2" fmla="*/ 718 w 729"/>
                <a:gd name="T3" fmla="*/ 312 h 318"/>
                <a:gd name="T4" fmla="*/ 0 w 729"/>
                <a:gd name="T5" fmla="*/ 0 h 318"/>
                <a:gd name="T6" fmla="*/ 0 w 729"/>
                <a:gd name="T7" fmla="*/ 54 h 318"/>
                <a:gd name="T8" fmla="*/ 718 w 729"/>
                <a:gd name="T9" fmla="*/ 318 h 318"/>
                <a:gd name="T10" fmla="*/ 71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40"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41"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42"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36"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44"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38"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46"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47"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b="1" i="0" dirty="0">
                <a:latin typeface="Arial" panose="020B0604020202020204" pitchFamily="34" charset="0"/>
                <a:ea typeface="+mn-ea"/>
                <a:cs typeface="+mn-cs"/>
              </a:endParaRPr>
            </a:p>
          </p:txBody>
        </p:sp>
        <p:sp>
          <p:nvSpPr>
            <p:cNvPr id="103448"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42"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50"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51"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45" name="Freeform 1052"/>
            <p:cNvSpPr>
              <a:spLocks/>
            </p:cNvSpPr>
            <p:nvPr/>
          </p:nvSpPr>
          <p:spPr bwMode="hidden">
            <a:xfrm>
              <a:off x="5698" y="653"/>
              <a:ext cx="60" cy="311"/>
            </a:xfrm>
            <a:custGeom>
              <a:avLst/>
              <a:gdLst>
                <a:gd name="T0" fmla="*/ 0 w 60"/>
                <a:gd name="T1" fmla="*/ 144 h 312"/>
                <a:gd name="T2" fmla="*/ 60 w 60"/>
                <a:gd name="T3" fmla="*/ 30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53"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3347"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latin typeface="Arial" panose="020B0604020202020204" pitchFamily="34" charset="0"/>
              </a:endParaRPr>
            </a:p>
          </p:txBody>
        </p:sp>
        <p:sp>
          <p:nvSpPr>
            <p:cNvPr id="103455"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56"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57"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58"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59"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60"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61"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62"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nvGrpSpPr>
            <p:cNvPr id="13356" name="Group 1063"/>
            <p:cNvGrpSpPr>
              <a:grpSpLocks/>
            </p:cNvGrpSpPr>
            <p:nvPr userDrawn="1"/>
          </p:nvGrpSpPr>
          <p:grpSpPr bwMode="auto">
            <a:xfrm>
              <a:off x="0" y="1632"/>
              <a:ext cx="5758" cy="1858"/>
              <a:chOff x="0" y="1632"/>
              <a:chExt cx="5758" cy="1858"/>
            </a:xfrm>
          </p:grpSpPr>
          <p:sp>
            <p:nvSpPr>
              <p:cNvPr id="103464"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sp>
            <p:nvSpPr>
              <p:cNvPr id="103465"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b="1" i="0" dirty="0">
                  <a:latin typeface="Arial" panose="020B0604020202020204" pitchFamily="34" charset="0"/>
                  <a:ea typeface="+mn-ea"/>
                  <a:cs typeface="+mn-cs"/>
                </a:endParaRPr>
              </a:p>
            </p:txBody>
          </p:sp>
        </p:grpSp>
      </p:grpSp>
      <p:sp>
        <p:nvSpPr>
          <p:cNvPr id="103466"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67"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68"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a:defRPr/>
            </a:pPr>
            <a:endParaRPr lang="en-US"/>
          </a:p>
        </p:txBody>
      </p:sp>
      <p:sp>
        <p:nvSpPr>
          <p:cNvPr id="103469"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mn-ea"/>
                <a:cs typeface="+mn-cs"/>
              </a:defRPr>
            </a:lvl1pPr>
          </a:lstStyle>
          <a:p>
            <a:pPr>
              <a:defRPr/>
            </a:pPr>
            <a:endParaRPr lang="en-US"/>
          </a:p>
        </p:txBody>
      </p:sp>
      <p:sp>
        <p:nvSpPr>
          <p:cNvPr id="103470"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E3CE58C5-D561-D649-B032-20231C96555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302" r:id="rId1"/>
    <p:sldLayoutId id="2147486256" r:id="rId2"/>
    <p:sldLayoutId id="2147486257" r:id="rId3"/>
    <p:sldLayoutId id="2147486258" r:id="rId4"/>
    <p:sldLayoutId id="2147486259" r:id="rId5"/>
    <p:sldLayoutId id="2147486260" r:id="rId6"/>
    <p:sldLayoutId id="2147486261" r:id="rId7"/>
    <p:sldLayoutId id="2147486262" r:id="rId8"/>
    <p:sldLayoutId id="2147486263" r:id="rId9"/>
    <p:sldLayoutId id="2147486264" r:id="rId10"/>
    <p:sldLayoutId id="214748626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folHlink"/>
        </a:buClr>
        <a:buSzPct val="90000"/>
        <a:buFont typeface="Wingdings" charset="2"/>
        <a:buBlip>
          <a:blip r:embed="rId15"/>
        </a:buBlip>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9216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Arial" charset="0"/>
                <a:ea typeface="ＭＳ Ｐゴシック" charset="0"/>
                <a:cs typeface="Arial" charset="0"/>
              </a:defRPr>
            </a:lvl1pPr>
          </a:lstStyle>
          <a:p>
            <a:pPr>
              <a:defRPr/>
            </a:pPr>
            <a:endParaRPr lang="en-GB"/>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Arial" charset="0"/>
                <a:ea typeface="ＭＳ Ｐゴシック" charset="0"/>
                <a:cs typeface="Arial"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Arial" charset="0"/>
              </a:defRPr>
            </a:lvl1pPr>
          </a:lstStyle>
          <a:p>
            <a:pPr>
              <a:defRPr/>
            </a:pPr>
            <a:fld id="{C3792700-E178-2C46-95A9-DEF33D8637A7}"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6337" r:id="rId1"/>
    <p:sldLayoutId id="2147486338" r:id="rId2"/>
    <p:sldLayoutId id="2147486339" r:id="rId3"/>
    <p:sldLayoutId id="2147486340" r:id="rId4"/>
    <p:sldLayoutId id="2147486341" r:id="rId5"/>
    <p:sldLayoutId id="2147486342" r:id="rId6"/>
    <p:sldLayoutId id="2147486343" r:id="rId7"/>
    <p:sldLayoutId id="2147486344" r:id="rId8"/>
    <p:sldLayoutId id="2147486345" r:id="rId9"/>
    <p:sldLayoutId id="2147486346" r:id="rId10"/>
    <p:sldLayoutId id="214748634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44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44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ea typeface="+mn-ea"/>
                <a:cs typeface="+mn-cs"/>
              </a:defRPr>
            </a:lvl1pPr>
          </a:lstStyle>
          <a:p>
            <a:pPr>
              <a:defRPr/>
            </a:pPr>
            <a:fld id="{5EC45DA2-9C54-294A-A34A-CEECD9BBAD87}" type="datetimeFigureOut">
              <a:rPr lang="en-US"/>
              <a:pPr>
                <a:defRPr/>
              </a:pPr>
              <a:t>4/9/21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ea typeface="+mn-ea"/>
                <a:cs typeface="+mn-cs"/>
              </a:defRPr>
            </a:lvl1pPr>
          </a:lstStyle>
          <a:p>
            <a:pPr>
              <a:defRPr/>
            </a:pPr>
            <a:fld id="{281EC150-8275-9B4F-A722-27C44DFB4FE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461" r:id="rId1"/>
    <p:sldLayoutId id="2147486462" r:id="rId2"/>
    <p:sldLayoutId id="2147486463" r:id="rId3"/>
    <p:sldLayoutId id="2147486464" r:id="rId4"/>
    <p:sldLayoutId id="2147486465" r:id="rId5"/>
    <p:sldLayoutId id="2147486466" r:id="rId6"/>
    <p:sldLayoutId id="2147486467" r:id="rId7"/>
    <p:sldLayoutId id="2147486468" r:id="rId8"/>
    <p:sldLayoutId id="2147486469" r:id="rId9"/>
    <p:sldLayoutId id="2147486470" r:id="rId10"/>
    <p:sldLayoutId id="214748647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678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b="1" i="0" dirty="0">
                <a:solidFill>
                  <a:srgbClr val="FFFFFF"/>
                </a:solidFill>
                <a:latin typeface="Arial" panose="020B0604020202020204" pitchFamily="34" charset="0"/>
                <a:ea typeface="ＭＳ Ｐゴシック" charset="-128"/>
                <a:cs typeface="ＭＳ Ｐゴシック" charset="-128"/>
              </a:endParaRPr>
            </a:p>
          </p:txBody>
        </p:sp>
        <p:sp>
          <p:nvSpPr>
            <p:cNvPr id="24679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4679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sp>
          <p:nvSpPr>
            <p:cNvPr id="24679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4A8EB069-008A-AE46-B7DE-B88172F2DF3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472" r:id="rId1"/>
    <p:sldLayoutId id="2147486473" r:id="rId2"/>
    <p:sldLayoutId id="2147486474" r:id="rId3"/>
    <p:sldLayoutId id="2147486475" r:id="rId4"/>
    <p:sldLayoutId id="2147486476" r:id="rId5"/>
    <p:sldLayoutId id="2147486477" r:id="rId6"/>
    <p:sldLayoutId id="2147486478" r:id="rId7"/>
    <p:sldLayoutId id="2147486479" r:id="rId8"/>
    <p:sldLayoutId id="2147486480" r:id="rId9"/>
    <p:sldLayoutId id="2147486481" r:id="rId10"/>
    <p:sldLayoutId id="214748648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656653294"/>
      </p:ext>
    </p:extLst>
  </p:cSld>
  <p:clrMap bg1="lt1" tx1="dk1" bg2="lt2" tx2="dk2" accent1="accent1" accent2="accent2" accent3="accent3" accent4="accent4" accent5="accent5" accent6="accent6" hlink="hlink" folHlink="folHlink"/>
  <p:sldLayoutIdLst>
    <p:sldLayoutId id="2147486496" r:id="rId1"/>
    <p:sldLayoutId id="2147486497" r:id="rId2"/>
    <p:sldLayoutId id="2147486498" r:id="rId3"/>
    <p:sldLayoutId id="2147486499" r:id="rId4"/>
    <p:sldLayoutId id="2147486500" r:id="rId5"/>
    <p:sldLayoutId id="2147486501" r:id="rId6"/>
    <p:sldLayoutId id="2147486502" r:id="rId7"/>
    <p:sldLayoutId id="2147486503" r:id="rId8"/>
    <p:sldLayoutId id="2147486504" r:id="rId9"/>
    <p:sldLayoutId id="2147486505" r:id="rId10"/>
    <p:sldLayoutId id="214748650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49439461"/>
      </p:ext>
    </p:extLst>
  </p:cSld>
  <p:clrMap bg1="lt1" tx1="dk1" bg2="lt2" tx2="dk2" accent1="accent1" accent2="accent2" accent3="accent3" accent4="accent4" accent5="accent5" accent6="accent6" hlink="hlink" folHlink="folHlink"/>
  <p:sldLayoutIdLst>
    <p:sldLayoutId id="2147486508" r:id="rId1"/>
    <p:sldLayoutId id="2147486509" r:id="rId2"/>
    <p:sldLayoutId id="2147486510" r:id="rId3"/>
    <p:sldLayoutId id="2147486511" r:id="rId4"/>
    <p:sldLayoutId id="2147486512" r:id="rId5"/>
    <p:sldLayoutId id="2147486513" r:id="rId6"/>
    <p:sldLayoutId id="2147486514" r:id="rId7"/>
    <p:sldLayoutId id="2147486515" r:id="rId8"/>
    <p:sldLayoutId id="2147486516" r:id="rId9"/>
    <p:sldLayoutId id="2147486517" r:id="rId10"/>
    <p:sldLayoutId id="214748651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667231271"/>
      </p:ext>
    </p:extLst>
  </p:cSld>
  <p:clrMap bg1="lt1" tx1="dk1" bg2="lt2" tx2="dk2" accent1="accent1" accent2="accent2" accent3="accent3" accent4="accent4" accent5="accent5" accent6="accent6" hlink="hlink" folHlink="folHlink"/>
  <p:sldLayoutIdLst>
    <p:sldLayoutId id="2147486520" r:id="rId1"/>
    <p:sldLayoutId id="2147486521" r:id="rId2"/>
    <p:sldLayoutId id="2147486522" r:id="rId3"/>
    <p:sldLayoutId id="2147486523" r:id="rId4"/>
    <p:sldLayoutId id="2147486524" r:id="rId5"/>
    <p:sldLayoutId id="2147486525" r:id="rId6"/>
    <p:sldLayoutId id="2147486526" r:id="rId7"/>
    <p:sldLayoutId id="2147486527" r:id="rId8"/>
    <p:sldLayoutId id="2147486528" r:id="rId9"/>
    <p:sldLayoutId id="2147486529" r:id="rId10"/>
    <p:sldLayoutId id="214748653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eaLnBrk="0" hangingPunct="0">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eaLnBrk="0" hangingPunct="0">
              <a:defRPr/>
            </a:pPr>
            <a:fld id="{C7FCEC4A-0619-534F-AB0C-4C4D1986DF16}" type="slidenum">
              <a:rPr lang="en-US" smtClean="0"/>
              <a:pPr eaLnBrk="0" hangingPunct="0">
                <a:defRPr/>
              </a:pPr>
              <a:t>‹#›</a:t>
            </a:fld>
            <a:endParaRPr lang="en-US" dirty="0"/>
          </a:p>
        </p:txBody>
      </p:sp>
    </p:spTree>
    <p:extLst>
      <p:ext uri="{BB962C8B-B14F-4D97-AF65-F5344CB8AC3E}">
        <p14:creationId xmlns:p14="http://schemas.microsoft.com/office/powerpoint/2010/main" val="3006693985"/>
      </p:ext>
    </p:extLst>
  </p:cSld>
  <p:clrMap bg1="lt1" tx1="dk1" bg2="lt2" tx2="dk2" accent1="accent1" accent2="accent2" accent3="accent3" accent4="accent4" accent5="accent5" accent6="accent6" hlink="hlink" folHlink="folHlink"/>
  <p:sldLayoutIdLst>
    <p:sldLayoutId id="2147486544" r:id="rId1"/>
    <p:sldLayoutId id="2147486545" r:id="rId2"/>
    <p:sldLayoutId id="2147486546" r:id="rId3"/>
    <p:sldLayoutId id="2147486547" r:id="rId4"/>
    <p:sldLayoutId id="2147486548" r:id="rId5"/>
    <p:sldLayoutId id="2147486549" r:id="rId6"/>
    <p:sldLayoutId id="2147486550" r:id="rId7"/>
    <p:sldLayoutId id="2147486551" r:id="rId8"/>
    <p:sldLayoutId id="2147486552" r:id="rId9"/>
    <p:sldLayoutId id="2147486553" r:id="rId10"/>
    <p:sldLayoutId id="2147486554" r:id="rId11"/>
    <p:sldLayoutId id="2147486555" r:id="rId12"/>
    <p:sldLayoutId id="214748655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89.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89.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8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8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3.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58.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20.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31.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8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89.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5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103.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3.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3.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89.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3.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14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4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03.xml"/></Relationships>
</file>

<file path=ppt/slides/_rels/slide3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03.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03.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0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89.xml"/></Relationships>
</file>

<file path=ppt/slides/_rels/slide3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8.xml"/><Relationship Id="rId1" Type="http://schemas.openxmlformats.org/officeDocument/2006/relationships/slideLayout" Target="../slideLayouts/slideLayout8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9.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3.xml"/><Relationship Id="rId1" Type="http://schemas.openxmlformats.org/officeDocument/2006/relationships/themeOverride" Target="../theme/themeOverride2.xml"/></Relationships>
</file>

<file path=ppt/slides/_rels/slide4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89.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3.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95.xml"/><Relationship Id="rId1" Type="http://schemas.openxmlformats.org/officeDocument/2006/relationships/themeOverride" Target="../theme/themeOverride3.xml"/></Relationships>
</file>

<file path=ppt/slides/_rels/slide4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03.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95.xml"/><Relationship Id="rId1" Type="http://schemas.openxmlformats.org/officeDocument/2006/relationships/themeOverride" Target="../theme/themeOverride4.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03.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95.xml"/><Relationship Id="rId1" Type="http://schemas.openxmlformats.org/officeDocument/2006/relationships/themeOverride" Target="../theme/themeOverride5.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89.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95.xml"/><Relationship Id="rId1" Type="http://schemas.openxmlformats.org/officeDocument/2006/relationships/themeOverride" Target="../theme/themeOverride6.xml"/></Relationships>
</file>

<file path=ppt/slides/_rels/slide5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03.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03.xml"/></Relationships>
</file>

<file path=ppt/slides/_rels/slide5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1.xml"/><Relationship Id="rId1" Type="http://schemas.openxmlformats.org/officeDocument/2006/relationships/slideLayout" Target="../slideLayouts/slideLayout89.xml"/></Relationships>
</file>

<file path=ppt/slides/_rels/slide5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89.xml"/></Relationships>
</file>

<file path=ppt/slides/_rels/slide5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89.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5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89.xml"/></Relationships>
</file>

<file path=ppt/slides/_rels/slide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3.xml"/></Relationships>
</file>

<file path=ppt/slides/_rels/slide5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89.xml"/></Relationships>
</file>

<file path=ppt/slides/_rels/slide5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0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89.xml"/></Relationships>
</file>

<file path=ppt/slides/_rels/slide6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03.xml"/></Relationships>
</file>

<file path=ppt/slides/_rels/slide6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03.xml"/></Relationships>
</file>

<file path=ppt/slides/_rels/slide6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03.xml"/></Relationships>
</file>

<file path=ppt/slides/_rels/slide6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6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6.xml"/><Relationship Id="rId1" Type="http://schemas.openxmlformats.org/officeDocument/2006/relationships/slideLayout" Target="../slideLayouts/slideLayout89.xml"/></Relationships>
</file>

<file path=ppt/slides/_rels/slide6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03.xml"/></Relationships>
</file>

<file path=ppt/slides/_rels/slide6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89.xml"/></Relationships>
</file>

<file path=ppt/slides/_rels/slide6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0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9.xml"/></Relationships>
</file>

<file path=ppt/slides/_rels/slide7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03.xml"/></Relationships>
</file>

<file path=ppt/slides/_rels/slide7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03.xml"/></Relationships>
</file>

<file path=ppt/slides/_rels/slide7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8.xml"/><Relationship Id="rId1" Type="http://schemas.openxmlformats.org/officeDocument/2006/relationships/slideLayout" Target="../slideLayouts/slideLayout89.xml"/></Relationships>
</file>

<file path=ppt/slides/_rels/slide7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03.xml"/></Relationships>
</file>

<file path=ppt/slides/_rels/slide7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03.xml"/></Relationships>
</file>

<file path=ppt/slides/_rels/slide7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89.xml"/></Relationships>
</file>

<file path=ppt/slides/_rels/slide7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03.xml"/></Relationships>
</file>

<file path=ppt/slides/_rels/slide7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03.xml"/></Relationships>
</file>

<file path=ppt/slides/_rels/slide7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0.xml"/><Relationship Id="rId1" Type="http://schemas.openxmlformats.org/officeDocument/2006/relationships/slideLayout" Target="../slideLayouts/slideLayout89.xml"/></Relationships>
</file>

<file path=ppt/slides/_rels/slide7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1.xml"/><Relationship Id="rId1" Type="http://schemas.openxmlformats.org/officeDocument/2006/relationships/slideLayout" Target="../slideLayouts/slideLayout8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9.xml"/></Relationships>
</file>

<file path=ppt/slides/_rels/slide8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2.xml"/><Relationship Id="rId1" Type="http://schemas.openxmlformats.org/officeDocument/2006/relationships/slideLayout" Target="../slideLayouts/slideLayout89.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8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3.xml"/><Relationship Id="rId1" Type="http://schemas.openxmlformats.org/officeDocument/2006/relationships/slideLayout" Target="../slideLayouts/slideLayout89.xml"/></Relationships>
</file>

<file path=ppt/slides/_rels/slide8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4.xml"/><Relationship Id="rId1" Type="http://schemas.openxmlformats.org/officeDocument/2006/relationships/slideLayout" Target="../slideLayouts/slideLayout89.xml"/></Relationships>
</file>

<file path=ppt/slides/_rels/slide8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89.xml"/></Relationships>
</file>

<file path=ppt/slides/_rels/slide8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89.xml"/></Relationships>
</file>

<file path=ppt/slides/_rels/slide8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8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8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9.xml"/><Relationship Id="rId1" Type="http://schemas.openxmlformats.org/officeDocument/2006/relationships/slideLayout" Target="../slideLayouts/slideLayout89.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95.xml"/><Relationship Id="rId1" Type="http://schemas.openxmlformats.org/officeDocument/2006/relationships/themeOverride" Target="../theme/themeOverride7.xml"/><Relationship Id="rId5" Type="http://schemas.openxmlformats.org/officeDocument/2006/relationships/image" Target="../media/image44.jpg"/><Relationship Id="rId4" Type="http://schemas.openxmlformats.org/officeDocument/2006/relationships/image" Target="../media/image43.jp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89.xml"/><Relationship Id="rId1" Type="http://schemas.openxmlformats.org/officeDocument/2006/relationships/themeOverride" Target="../theme/themeOverride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1.xml"/><Relationship Id="rId1" Type="http://schemas.openxmlformats.org/officeDocument/2006/relationships/slideLayout" Target="../slideLayouts/slideLayout55.xml"/><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259A91C-F96B-5145-9160-526D83A0CF4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4704"/>
            <a:ext cx="9144000" cy="52339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2549446"/>
            <a:ext cx="9144000" cy="1150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Reputable</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5333823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Reputable </a:t>
            </a:r>
          </a:p>
        </p:txBody>
      </p:sp>
      <p:pic>
        <p:nvPicPr>
          <p:cNvPr id="4098" name="Picture 2">
            <a:extLst>
              <a:ext uri="{FF2B5EF4-FFF2-40B4-BE49-F238E27FC236}">
                <a16:creationId xmlns:a16="http://schemas.microsoft.com/office/drawing/2014/main" id="{02B5EF3B-7487-CB4B-A194-0BA50AA63F5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79525"/>
            <a:ext cx="9144000" cy="4298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D3E69903-6343-314E-86E9-2071C80CFF68}"/>
              </a:ext>
            </a:extLst>
          </p:cNvPr>
          <p:cNvSpPr txBox="1">
            <a:spLocks noChangeArrowheads="1"/>
          </p:cNvSpPr>
          <p:nvPr/>
        </p:nvSpPr>
        <p:spPr bwMode="auto">
          <a:xfrm>
            <a:off x="3693198" y="1916832"/>
            <a:ext cx="4767234" cy="3124984"/>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It takes many good deeds to build a good reputation, and only one bad one to lose it.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—Benjamin Franklin</a:t>
            </a:r>
          </a:p>
        </p:txBody>
      </p:sp>
    </p:spTree>
    <p:extLst>
      <p:ext uri="{BB962C8B-B14F-4D97-AF65-F5344CB8AC3E}">
        <p14:creationId xmlns:p14="http://schemas.microsoft.com/office/powerpoint/2010/main" val="3918313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51520" y="6085"/>
            <a:ext cx="8892480" cy="1080120"/>
          </a:xfrm>
          <a:effectLst/>
        </p:spPr>
        <p:txBody>
          <a:bodyPr/>
          <a:lstStyle/>
          <a:p>
            <a:pPr algn="l">
              <a:defRPr/>
            </a:pPr>
            <a:r>
              <a:rPr lang="en-US" b="1" dirty="0">
                <a:solidFill>
                  <a:schemeClr val="tx2"/>
                </a:solidFill>
                <a:effectLst>
                  <a:glow rad="127000">
                    <a:schemeClr val="bg1"/>
                  </a:glow>
                </a:effectLst>
                <a:latin typeface="Arial" charset="0"/>
                <a:ea typeface="ＭＳ Ｐゴシック" charset="0"/>
                <a:cs typeface="ＭＳ Ｐゴシック" charset="0"/>
              </a:rPr>
              <a:t>Reputation</a:t>
            </a:r>
          </a:p>
        </p:txBody>
      </p:sp>
      <p:pic>
        <p:nvPicPr>
          <p:cNvPr id="3" name="Picture 2">
            <a:extLst>
              <a:ext uri="{FF2B5EF4-FFF2-40B4-BE49-F238E27FC236}">
                <a16:creationId xmlns:a16="http://schemas.microsoft.com/office/drawing/2014/main" id="{A775A18F-2974-CA45-8355-BEA1058FF45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989288"/>
            <a:ext cx="5172890" cy="58687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F8D427B6-ADAA-7A45-8A8B-B02AD750B245}"/>
              </a:ext>
            </a:extLst>
          </p:cNvPr>
          <p:cNvSpPr txBox="1">
            <a:spLocks noChangeArrowheads="1"/>
          </p:cNvSpPr>
          <p:nvPr/>
        </p:nvSpPr>
        <p:spPr bwMode="auto">
          <a:xfrm>
            <a:off x="3707904" y="1866508"/>
            <a:ext cx="5400600" cy="31249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rPr>
              <a:t>The way to gain a good reputation is to endeavor to be what you desire to appear.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rPr>
              <a:t>—Socrates</a:t>
            </a:r>
          </a:p>
        </p:txBody>
      </p:sp>
    </p:spTree>
    <p:extLst>
      <p:ext uri="{BB962C8B-B14F-4D97-AF65-F5344CB8AC3E}">
        <p14:creationId xmlns:p14="http://schemas.microsoft.com/office/powerpoint/2010/main" val="352197946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6EFF55-DB7C-4E21-ABDE-E686726A6E83}"/>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81949ED-7F26-4EB5-8D0D-647268C081D0}"/>
              </a:ext>
            </a:extLst>
          </p:cNvPr>
          <p:cNvSpPr/>
          <p:nvPr/>
        </p:nvSpPr>
        <p:spPr>
          <a:xfrm>
            <a:off x="0" y="1633929"/>
            <a:ext cx="9144000" cy="493468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“that the word of God may not be reviled”</a:t>
            </a:r>
            <a:b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b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(Titus 2:5)</a:t>
            </a:r>
          </a:p>
          <a:p>
            <a:pPr marL="0" marR="0" lvl="0" indent="0" algn="ctr" defTabSz="457200" rtl="0" eaLnBrk="1" fontAlgn="auto" latinLnBrk="0" hangingPunct="1">
              <a:lnSpc>
                <a:spcPct val="100000"/>
              </a:lnSpc>
              <a:spcBef>
                <a:spcPts val="0"/>
              </a:spcBef>
              <a:spcAft>
                <a:spcPts val="75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“that an opponent may be put to shame, having nothing evil to say about us” </a:t>
            </a:r>
            <a:b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b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rPr>
              <a:t>Titus </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2:8)</a:t>
            </a:r>
          </a:p>
          <a:p>
            <a:pPr marL="0" marR="0" lvl="0" indent="0" algn="ctr" defTabSz="457200" rtl="0" eaLnBrk="1" fontAlgn="auto" latinLnBrk="0" hangingPunct="1">
              <a:lnSpc>
                <a:spcPct val="100000"/>
              </a:lnSpc>
              <a:spcBef>
                <a:spcPts val="0"/>
              </a:spcBef>
              <a:spcAft>
                <a:spcPts val="75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a:p>
            <a:pPr marL="0" marR="0" lvl="0" indent="0" algn="ctr" defTabSz="457200" rtl="0" eaLnBrk="1" fontAlgn="auto" latinLnBrk="0" hangingPunct="1">
              <a:lnSpc>
                <a:spcPct val="100000"/>
              </a:lnSpc>
              <a:spcBef>
                <a:spcPts val="0"/>
              </a:spcBef>
              <a:spcAft>
                <a:spcPts val="75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“adorn the doctrine of God our Savior” </a:t>
            </a:r>
            <a:b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b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rPr>
              <a:t>Titus </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2:10)</a:t>
            </a:r>
          </a:p>
        </p:txBody>
      </p:sp>
      <p:sp>
        <p:nvSpPr>
          <p:cNvPr id="2" name="Title 1">
            <a:extLst>
              <a:ext uri="{FF2B5EF4-FFF2-40B4-BE49-F238E27FC236}">
                <a16:creationId xmlns:a16="http://schemas.microsoft.com/office/drawing/2014/main" id="{8326FA44-A27B-7C41-A5AD-0B7DEC6314A5}"/>
              </a:ext>
            </a:extLst>
          </p:cNvPr>
          <p:cNvSpPr>
            <a:spLocks noGrp="1"/>
          </p:cNvSpPr>
          <p:nvPr>
            <p:ph type="title" idx="4294967295"/>
          </p:nvPr>
        </p:nvSpPr>
        <p:spPr>
          <a:xfrm>
            <a:off x="179512" y="116633"/>
            <a:ext cx="8784976" cy="1080120"/>
          </a:xfrm>
          <a:gradFill flip="none" rotWithShape="1">
            <a:gsLst>
              <a:gs pos="0">
                <a:schemeClr val="accent1">
                  <a:shade val="30000"/>
                  <a:satMod val="115000"/>
                  <a:shade val="30000"/>
                  <a:satMod val="115000"/>
                </a:schemeClr>
              </a:gs>
              <a:gs pos="50000">
                <a:schemeClr val="accent1">
                  <a:shade val="30000"/>
                  <a:satMod val="115000"/>
                  <a:shade val="67500"/>
                  <a:satMod val="115000"/>
                </a:schemeClr>
              </a:gs>
              <a:gs pos="100000">
                <a:schemeClr val="accent1">
                  <a:shade val="30000"/>
                  <a:satMod val="115000"/>
                  <a:shade val="100000"/>
                  <a:satMod val="115000"/>
                </a:schemeClr>
              </a:gs>
            </a:gsLst>
            <a:lin ang="0" scaled="1"/>
            <a:tileRect/>
          </a:gradFill>
        </p:spPr>
        <p:txBody>
          <a:bodyPr>
            <a:normAutofit/>
          </a:bodyPr>
          <a:lstStyle/>
          <a:p>
            <a:pPr algn="ctr"/>
            <a:r>
              <a:rPr lang="en-US" sz="3600" b="1" dirty="0">
                <a:solidFill>
                  <a:schemeClr val="bg1"/>
                </a:solidFill>
                <a:latin typeface="Arial" panose="020B0604020202020204" pitchFamily="34" charset="0"/>
                <a:cs typeface="Arial" panose="020B0604020202020204" pitchFamily="34" charset="0"/>
              </a:rPr>
              <a:t>Results of Reputable</a:t>
            </a:r>
            <a:r>
              <a:rPr lang="en-US" sz="3600" b="1" baseline="0" dirty="0">
                <a:solidFill>
                  <a:schemeClr val="bg1"/>
                </a:solidFill>
                <a:latin typeface="Arial" panose="020B0604020202020204" pitchFamily="34" charset="0"/>
                <a:cs typeface="Arial" panose="020B0604020202020204" pitchFamily="34" charset="0"/>
              </a:rPr>
              <a:t> Conduct</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373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2865" name="Rectangle 2"/>
          <p:cNvSpPr>
            <a:spLocks noGrp="1" noChangeArrowheads="1"/>
          </p:cNvSpPr>
          <p:nvPr>
            <p:ph type="title" idx="4294967295"/>
          </p:nvPr>
        </p:nvSpPr>
        <p:spPr>
          <a:xfrm>
            <a:off x="4114800" y="1371600"/>
            <a:ext cx="914400" cy="457200"/>
          </a:xfrm>
        </p:spPr>
        <p:txBody>
          <a:bodyPr/>
          <a:lstStyle/>
          <a:p>
            <a:pPr eaLnBrk="1" hangingPunct="1"/>
            <a:r>
              <a:rPr lang="en-US" sz="1200" dirty="0">
                <a:ea typeface="ＭＳ Ｐゴシック" charset="0"/>
                <a:cs typeface="ＭＳ Ｐゴシック" charset="0"/>
              </a:rPr>
              <a:t>Key Word / Verse</a:t>
            </a:r>
          </a:p>
        </p:txBody>
      </p:sp>
      <p:sp>
        <p:nvSpPr>
          <p:cNvPr id="292866" name="Text Box 96"/>
          <p:cNvSpPr txBox="1">
            <a:spLocks noChangeArrowheads="1"/>
          </p:cNvSpPr>
          <p:nvPr/>
        </p:nvSpPr>
        <p:spPr bwMode="auto">
          <a:xfrm>
            <a:off x="3625850" y="1143000"/>
            <a:ext cx="1852613" cy="955675"/>
          </a:xfrm>
          <a:prstGeom prst="rect">
            <a:avLst/>
          </a:prstGeom>
          <a:solidFill>
            <a:schemeClr val="hlink"/>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a:ln>
                  <a:noFill/>
                </a:ln>
                <a:solidFill>
                  <a:srgbClr val="F2ED24"/>
                </a:solidFill>
                <a:effectLst/>
                <a:uLnTx/>
                <a:uFillTx/>
                <a:latin typeface="Arial" charset="0"/>
                <a:ea typeface="SimSun" charset="0"/>
                <a:cs typeface="SimSun" charset="0"/>
              </a:rPr>
              <a:t>Key Word</a:t>
            </a:r>
            <a:endParaRPr kumimoji="0" lang="en-US" altLang="zh-CN" sz="2800" b="1" i="0" u="none" strike="noStrike" kern="1200" cap="none" spc="0" normalizeH="0" baseline="0" noProof="0">
              <a:ln>
                <a:noFill/>
              </a:ln>
              <a:solidFill>
                <a:srgbClr val="F2ED24"/>
              </a:solidFill>
              <a:effectLst/>
              <a:uLnTx/>
              <a:uFillTx/>
              <a:latin typeface="Arial"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2ED24"/>
                </a:solidFill>
                <a:effectLst/>
                <a:uLnTx/>
                <a:uFillTx/>
                <a:latin typeface="Arial" charset="0"/>
                <a:ea typeface="SimSun" charset="0"/>
                <a:cs typeface="SimSun" charset="0"/>
              </a:rPr>
              <a:t>Conduct </a:t>
            </a:r>
          </a:p>
        </p:txBody>
      </p:sp>
      <p:sp>
        <p:nvSpPr>
          <p:cNvPr id="13409" name="Text Box 97"/>
          <p:cNvSpPr txBox="1">
            <a:spLocks noChangeArrowheads="1"/>
          </p:cNvSpPr>
          <p:nvPr/>
        </p:nvSpPr>
        <p:spPr bwMode="auto">
          <a:xfrm>
            <a:off x="990600" y="2667000"/>
            <a:ext cx="7086600" cy="3517900"/>
          </a:xfrm>
          <a:prstGeom prst="rect">
            <a:avLst/>
          </a:prstGeom>
          <a:gradFill rotWithShape="1">
            <a:gsLst>
              <a:gs pos="0">
                <a:schemeClr val="tx1"/>
              </a:gs>
              <a:gs pos="50000">
                <a:srgbClr val="000099"/>
              </a:gs>
              <a:gs pos="100000">
                <a:schemeClr val="tx1"/>
              </a:gs>
            </a:gsLst>
            <a:lin ang="5400000" scaled="1"/>
          </a:gradFill>
          <a:ln w="9525">
            <a:solidFill>
              <a:schemeClr val="tx1"/>
            </a:solid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dirty="0">
                <a:ln>
                  <a:noFill/>
                </a:ln>
                <a:solidFill>
                  <a:srgbClr val="FFFFFF"/>
                </a:solidFill>
                <a:effectLst/>
                <a:uLnTx/>
                <a:uFillTx/>
                <a:latin typeface="Arial" charset="0"/>
                <a:ea typeface="SimSun" pitchFamily="2" charset="-122"/>
                <a:cs typeface="SimSun" pitchFamily="2" charset="-122"/>
              </a:rPr>
              <a:t>Key Verse</a:t>
            </a:r>
            <a:endParaRPr kumimoji="0" lang="en-US" altLang="zh-CN" sz="2800" b="1" i="0" u="none" strike="noStrike" kern="1200" cap="none" spc="0" normalizeH="0" baseline="0" noProof="0" dirty="0">
              <a:ln>
                <a:noFill/>
              </a:ln>
              <a:solidFill>
                <a:srgbClr val="FFFFFF"/>
              </a:solidFill>
              <a:effectLst/>
              <a:uLnTx/>
              <a:uFillTx/>
              <a:latin typeface="Arial" charset="0"/>
              <a:ea typeface="SimSun" pitchFamily="2" charset="-122"/>
              <a:cs typeface="SimSun" pitchFamily="2" charset="-122"/>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SimSun" pitchFamily="2" charset="-122"/>
                <a:cs typeface="SimSun" pitchFamily="2" charset="-122"/>
              </a:rPr>
              <a:t>"This is a trustworthy saying.  And I want you to stress these things, so that those who have trusted in God may be careful to devote themselves to doing what is good.  </a:t>
            </a:r>
            <a:r>
              <a:rPr kumimoji="0" lang="en-US" altLang="zh-CN" sz="2800" b="1" i="0" u="none" strike="noStrike" kern="1200" cap="none" spc="0" normalizeH="0" baseline="0" noProof="0" dirty="0">
                <a:ln>
                  <a:noFill/>
                </a:ln>
                <a:solidFill>
                  <a:srgbClr val="FFFF00"/>
                </a:solidFill>
                <a:effectLst/>
                <a:uLnTx/>
                <a:uFillTx/>
                <a:latin typeface="Arial" charset="0"/>
                <a:ea typeface="SimSun" pitchFamily="2" charset="-122"/>
                <a:cs typeface="SimSun" pitchFamily="2" charset="-122"/>
              </a:rPr>
              <a:t>These things are excellent and profitable for everyone</a:t>
            </a:r>
            <a:r>
              <a:rPr kumimoji="0" lang="en-US" altLang="zh-CN" sz="2800" b="1" i="0" u="none" strike="noStrike" kern="1200" cap="none" spc="0" normalizeH="0" baseline="0" noProof="0" dirty="0">
                <a:ln>
                  <a:noFill/>
                </a:ln>
                <a:solidFill>
                  <a:srgbClr val="FFFFFF"/>
                </a:solidFill>
                <a:effectLst/>
                <a:uLnTx/>
                <a:uFillTx/>
                <a:latin typeface="Arial" charset="0"/>
                <a:ea typeface="SimSun" pitchFamily="2" charset="-122"/>
                <a:cs typeface="SimSun" pitchFamily="2" charset="-122"/>
              </a:rPr>
              <a:t>" (Titus 3:8). </a:t>
            </a:r>
          </a:p>
        </p:txBody>
      </p:sp>
      <p:sp>
        <p:nvSpPr>
          <p:cNvPr id="292868" name="WordArt 98"/>
          <p:cNvSpPr>
            <a:spLocks noChangeArrowheads="1" noChangeShapeType="1" noTextEdit="1"/>
          </p:cNvSpPr>
          <p:nvPr/>
        </p:nvSpPr>
        <p:spPr bwMode="auto">
          <a:xfrm>
            <a:off x="76200" y="-228600"/>
            <a:ext cx="1447800"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Titus</a:t>
            </a:r>
          </a:p>
        </p:txBody>
      </p:sp>
      <p:sp>
        <p:nvSpPr>
          <p:cNvPr id="292869" name="Text Box 191"/>
          <p:cNvSpPr txBox="1">
            <a:spLocks noChangeArrowheads="1"/>
          </p:cNvSpPr>
          <p:nvPr/>
        </p:nvSpPr>
        <p:spPr bwMode="auto">
          <a:xfrm>
            <a:off x="8297863" y="1524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241</a:t>
            </a:r>
          </a:p>
        </p:txBody>
      </p:sp>
    </p:spTree>
    <p:extLst>
      <p:ext uri="{BB962C8B-B14F-4D97-AF65-F5344CB8AC3E}">
        <p14:creationId xmlns:p14="http://schemas.microsoft.com/office/powerpoint/2010/main" val="42831485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409"/>
                                        </p:tgtEl>
                                        <p:attrNameLst>
                                          <p:attrName>style.visibility</p:attrName>
                                        </p:attrNameLst>
                                      </p:cBhvr>
                                      <p:to>
                                        <p:strVal val="visible"/>
                                      </p:to>
                                    </p:set>
                                    <p:anim calcmode="lin" valueType="num">
                                      <p:cBhvr additive="base">
                                        <p:cTn id="7" dur="500" fill="hold"/>
                                        <p:tgtEl>
                                          <p:spTgt spid="13409"/>
                                        </p:tgtEl>
                                        <p:attrNameLst>
                                          <p:attrName>ppt_x</p:attrName>
                                        </p:attrNameLst>
                                      </p:cBhvr>
                                      <p:tavLst>
                                        <p:tav tm="0">
                                          <p:val>
                                            <p:strVal val="#ppt_x"/>
                                          </p:val>
                                        </p:tav>
                                        <p:tav tm="100000">
                                          <p:val>
                                            <p:strVal val="#ppt_x"/>
                                          </p:val>
                                        </p:tav>
                                      </p:tavLst>
                                    </p:anim>
                                    <p:anim calcmode="lin" valueType="num">
                                      <p:cBhvr additive="base">
                                        <p:cTn id="8" dur="500" fill="hold"/>
                                        <p:tgtEl>
                                          <p:spTgt spid="134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09"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6EFF55-DB7C-4E21-ABDE-E686726A6E83}"/>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081949ED-7F26-4EB5-8D0D-647268C081D0}"/>
              </a:ext>
            </a:extLst>
          </p:cNvPr>
          <p:cNvSpPr/>
          <p:nvPr/>
        </p:nvSpPr>
        <p:spPr>
          <a:xfrm>
            <a:off x="0" y="1633929"/>
            <a:ext cx="9144000" cy="4442242"/>
          </a:xfrm>
          <a:prstGeom prst="rect">
            <a:avLst/>
          </a:prstGeom>
          <a:noFill/>
        </p:spPr>
        <p:txBody>
          <a:bodyPr wrap="square">
            <a:spAutoFit/>
          </a:bodyPr>
          <a:lstStyle/>
          <a:p>
            <a:pPr marL="457200" marR="0" lvl="0" indent="-457200" algn="l" defTabSz="457200" rtl="0" eaLnBrk="1" fontAlgn="auto" latinLnBrk="0" hangingPunct="1">
              <a:lnSpc>
                <a:spcPct val="100000"/>
              </a:lnSpc>
              <a:spcBef>
                <a:spcPts val="0"/>
              </a:spcBef>
              <a:spcAft>
                <a:spcPts val="75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How’s your reputation? Are you known by unbelievers as a follower of Jesus?</a:t>
            </a:r>
          </a:p>
          <a:p>
            <a:pPr marL="457200" marR="0" lvl="0" indent="-457200" algn="l" defTabSz="457200" rtl="0" eaLnBrk="1" fontAlgn="auto" latinLnBrk="0" hangingPunct="1">
              <a:lnSpc>
                <a:spcPct val="100000"/>
              </a:lnSpc>
              <a:spcBef>
                <a:spcPts val="0"/>
              </a:spcBef>
              <a:spcAft>
                <a:spcPts val="75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a:p>
            <a:pPr marL="457200" marR="0" lvl="0" indent="-457200" algn="l" defTabSz="457200" rtl="0" eaLnBrk="1" fontAlgn="auto" latinLnBrk="0" hangingPunct="1">
              <a:lnSpc>
                <a:spcPct val="100000"/>
              </a:lnSpc>
              <a:spcBef>
                <a:spcPts val="0"/>
              </a:spcBef>
              <a:spcAft>
                <a:spcPts val="75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Do you wish everyone in this church had the same reputation that you have?</a:t>
            </a:r>
          </a:p>
          <a:p>
            <a:pPr marL="457200" marR="0" lvl="0" indent="-457200" algn="l" defTabSz="457200" rtl="0" eaLnBrk="1" fontAlgn="auto" latinLnBrk="0" hangingPunct="1">
              <a:lnSpc>
                <a:spcPct val="100000"/>
              </a:lnSpc>
              <a:spcBef>
                <a:spcPts val="0"/>
              </a:spcBef>
              <a:spcAft>
                <a:spcPts val="750"/>
              </a:spcAft>
              <a:buClrTx/>
              <a:buSzTx/>
              <a:buFont typeface="Arial" panose="020B0604020202020204" pitchFamily="34" charset="0"/>
              <a:buChar char="•"/>
              <a:tabLst/>
              <a:defRPr/>
            </a:pP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endParaRPr>
          </a:p>
          <a:p>
            <a:pPr marL="457200" marR="0" lvl="0" indent="-457200" algn="l" defTabSz="457200" rtl="0" eaLnBrk="1" fontAlgn="auto" latinLnBrk="0" hangingPunct="1">
              <a:lnSpc>
                <a:spcPct val="100000"/>
              </a:lnSpc>
              <a:spcBef>
                <a:spcPts val="0"/>
              </a:spcBef>
              <a:spcAft>
                <a:spcPts val="750"/>
              </a:spcAft>
              <a:buClrTx/>
              <a:buSzTx/>
              <a:buFont typeface="Arial" panose="020B0604020202020204" pitchFamily="34" charset="0"/>
              <a:buChar char="•"/>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mn-cs"/>
              </a:rPr>
              <a:t>How well does your reputation show the love of the Lord Jesus?</a:t>
            </a:r>
          </a:p>
        </p:txBody>
      </p:sp>
      <p:sp>
        <p:nvSpPr>
          <p:cNvPr id="2" name="Title 1">
            <a:extLst>
              <a:ext uri="{FF2B5EF4-FFF2-40B4-BE49-F238E27FC236}">
                <a16:creationId xmlns:a16="http://schemas.microsoft.com/office/drawing/2014/main" id="{8326FA44-A27B-7C41-A5AD-0B7DEC6314A5}"/>
              </a:ext>
            </a:extLst>
          </p:cNvPr>
          <p:cNvSpPr>
            <a:spLocks noGrp="1"/>
          </p:cNvSpPr>
          <p:nvPr>
            <p:ph type="title" idx="4294967295"/>
          </p:nvPr>
        </p:nvSpPr>
        <p:spPr>
          <a:xfrm>
            <a:off x="179512" y="116633"/>
            <a:ext cx="8784976" cy="1080120"/>
          </a:xfrm>
          <a:gradFill flip="none" rotWithShape="1">
            <a:gsLst>
              <a:gs pos="0">
                <a:srgbClr val="FF0000"/>
              </a:gs>
              <a:gs pos="100000">
                <a:schemeClr val="tx1"/>
              </a:gs>
            </a:gsLst>
            <a:path path="rect">
              <a:fillToRect l="100000" t="100000"/>
            </a:path>
            <a:tileRect r="-100000" b="-100000"/>
          </a:gradFill>
        </p:spPr>
        <p:txBody>
          <a:bodyPr>
            <a:normAutofit/>
          </a:bodyPr>
          <a:lstStyle/>
          <a:p>
            <a:pPr lvl="0" algn="ctr" defTabSz="457200" fontAlgn="auto">
              <a:spcBef>
                <a:spcPts val="0"/>
              </a:spcBef>
              <a:spcAft>
                <a:spcPts val="750"/>
              </a:spcAft>
              <a:defRPr/>
            </a:pPr>
            <a:r>
              <a:rPr lang="en-US" sz="3600" b="1" dirty="0">
                <a:solidFill>
                  <a:prstClr val="white"/>
                </a:solidFill>
                <a:latin typeface="Arial" panose="020B0604020202020204" pitchFamily="34" charset="0"/>
                <a:ea typeface="Times New Roman" panose="02020603050405020304" pitchFamily="18" charset="0"/>
              </a:rPr>
              <a:t>Character is who you really are. Reputation is who others think you are.</a:t>
            </a:r>
          </a:p>
        </p:txBody>
      </p:sp>
    </p:spTree>
    <p:extLst>
      <p:ext uri="{BB962C8B-B14F-4D97-AF65-F5344CB8AC3E}">
        <p14:creationId xmlns:p14="http://schemas.microsoft.com/office/powerpoint/2010/main" val="3177166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How can we be </a:t>
            </a:r>
            <a:r>
              <a:rPr lang="en-US" sz="3600" b="1" dirty="0">
                <a:solidFill>
                  <a:srgbClr val="9F1D1D"/>
                </a:solidFill>
                <a:effectLst>
                  <a:glow rad="127000">
                    <a:schemeClr val="bg1"/>
                  </a:glow>
                </a:effectLst>
                <a:latin typeface="Arial" charset="0"/>
                <a:ea typeface="ＭＳ Ｐゴシック" charset="0"/>
                <a:cs typeface="ＭＳ Ｐゴシック" charset="0"/>
              </a:rPr>
              <a:t>reputable</a:t>
            </a:r>
            <a:r>
              <a:rPr lang="en-US" sz="3600" b="1" dirty="0">
                <a:solidFill>
                  <a:schemeClr val="tx2"/>
                </a:solidFill>
                <a:effectLst>
                  <a:glow rad="127000">
                    <a:schemeClr val="bg1"/>
                  </a:glow>
                </a:effectLst>
                <a:latin typeface="Arial" charset="0"/>
                <a:ea typeface="ＭＳ Ｐゴシック" charset="0"/>
                <a:cs typeface="ＭＳ Ｐゴシック" charset="0"/>
              </a:rPr>
              <a:t> in the midst of so much false teaching today?</a:t>
            </a:r>
          </a:p>
        </p:txBody>
      </p:sp>
    </p:spTree>
    <p:extLst>
      <p:ext uri="{BB962C8B-B14F-4D97-AF65-F5344CB8AC3E}">
        <p14:creationId xmlns:p14="http://schemas.microsoft.com/office/powerpoint/2010/main" val="117965534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panose="020B0604020202020204" pitchFamily="34"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Times New Roman"/>
                <a:cs typeface="Arial" panose="020B0604020202020204" pitchFamily="34" charset="0"/>
              </a:rPr>
              <a:t>“To the remotest part of the earth” (Acts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Times New Roman"/>
                <a:cs typeface="Arial" panose="020B0604020202020204" pitchFamily="34" charset="0"/>
              </a:rPr>
              <a:t>Acts </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Arial" panose="020B0604020202020204" pitchFamily="34" charset="0"/>
              </a:rPr>
              <a:t>9  13       14    15  16          18           21     27     28</a:t>
            </a:r>
          </a:p>
        </p:txBody>
      </p:sp>
      <p:sp>
        <p:nvSpPr>
          <p:cNvPr id="183299"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Fall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Council</a:t>
            </a:r>
          </a:p>
        </p:txBody>
      </p:sp>
      <p:sp>
        <p:nvSpPr>
          <p:cNvPr id="183300"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May 57-</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b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Aug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Trials</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
        <p:nvSpPr>
          <p:cNvPr id="18330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3302"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Spring 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Expansion</a:t>
            </a:r>
            <a: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 of Church</a:t>
            </a:r>
          </a:p>
        </p:txBody>
      </p:sp>
      <p:sp>
        <p:nvSpPr>
          <p:cNvPr id="18330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35           48          49          50          52  53          57        60             62              67           68     95</a:t>
            </a:r>
          </a:p>
        </p:txBody>
      </p:sp>
      <p:sp>
        <p:nvSpPr>
          <p:cNvPr id="183304"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Apr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br>
            <a: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Sep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br>
            <a: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Galatia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83305"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Arial Narrow" charset="0"/>
                <a:ea typeface="ＭＳ Ｐゴシック" charset="0"/>
                <a:cs typeface="Arial" panose="020B0604020202020204" pitchFamily="34" charset="0"/>
              </a:rPr>
              <a:t>Spr</a:t>
            </a:r>
            <a: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 53-</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br>
            <a: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May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br>
            <a: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Asia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Feb 60-</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b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Mar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br>
            <a: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err="1">
                <a:ln>
                  <a:noFill/>
                </a:ln>
                <a:solidFill>
                  <a:srgbClr val="FFFFFF"/>
                </a:solidFill>
                <a:effectLst/>
                <a:uLnTx/>
                <a:uFillTx/>
                <a:latin typeface="Arial Narrow" charset="0"/>
                <a:ea typeface="ＭＳ Ｐゴシック" charset="0"/>
                <a:cs typeface="Arial" panose="020B0604020202020204" pitchFamily="34" charset="0"/>
              </a:rPr>
              <a:t>Aut</a:t>
            </a: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 67-</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br>
            <a:r>
              <a:rPr kumimoji="0" lang="en-US" sz="1200" b="1" i="0" u="none" strike="noStrike" kern="1200" cap="none" spc="0" normalizeH="0" baseline="0" noProof="0" dirty="0" err="1">
                <a:ln>
                  <a:noFill/>
                </a:ln>
                <a:solidFill>
                  <a:srgbClr val="FFFFFF"/>
                </a:solidFill>
                <a:effectLst/>
                <a:uLnTx/>
                <a:uFillTx/>
                <a:latin typeface="Arial Narrow" charset="0"/>
                <a:ea typeface="ＭＳ Ｐゴシック" charset="0"/>
                <a:cs typeface="Arial" panose="020B0604020202020204" pitchFamily="34" charset="0"/>
              </a:rPr>
              <a:t>Spr</a:t>
            </a: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br>
            <a: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
        <p:nvSpPr>
          <p:cNvPr id="183308" name="TextBox 27"/>
          <p:cNvSpPr txBox="1">
            <a:spLocks noChangeArrowheads="1"/>
          </p:cNvSpPr>
          <p:nvPr/>
        </p:nvSpPr>
        <p:spPr bwMode="auto">
          <a:xfrm>
            <a:off x="7924800" y="71438"/>
            <a:ext cx="11557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38</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124</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39-41</a:t>
            </a:r>
          </a:p>
        </p:txBody>
      </p:sp>
      <p:sp>
        <p:nvSpPr>
          <p:cNvPr id="183309"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Arial Narrow" charset="0"/>
                <a:ea typeface="ＭＳ Ｐゴシック" charset="0"/>
                <a:cs typeface="Arial" panose="020B0604020202020204" pitchFamily="34" charset="0"/>
              </a:rPr>
              <a:t>Spr</a:t>
            </a:r>
            <a: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 62-</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br>
            <a: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Fall 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br>
            <a: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Spain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dirty="0">
                <a:solidFill>
                  <a:srgbClr val="FFFFFF"/>
                </a:solidFill>
                <a:effectLst>
                  <a:outerShdw blurRad="38100" dist="38100" dir="2700000" algn="tl">
                    <a:srgbClr val="000000">
                      <a:alpha val="43137"/>
                    </a:srgbClr>
                  </a:outerShdw>
                </a:effectLst>
                <a:latin typeface="Arial" charset="0"/>
                <a:cs typeface="Arial" panose="020B0604020202020204" pitchFamily="34" charset="0"/>
              </a:rPr>
              <a:t>NT Overview (Paul</a:t>
            </a:r>
            <a:r>
              <a:rPr lang="fr-FR" altLang="ja-JP" sz="4000" dirty="0">
                <a:solidFill>
                  <a:srgbClr val="FFFFFF"/>
                </a:solidFill>
                <a:effectLst>
                  <a:outerShdw blurRad="38100" dist="38100" dir="2700000" algn="tl">
                    <a:srgbClr val="000000">
                      <a:alpha val="43137"/>
                    </a:srgbClr>
                  </a:outerShdw>
                </a:effectLst>
                <a:latin typeface="Arial" charset="0"/>
                <a:cs typeface="Arial" panose="020B0604020202020204" pitchFamily="34" charset="0"/>
              </a:rPr>
              <a:t>'</a:t>
            </a:r>
            <a:r>
              <a:rPr lang="en-US" altLang="ja-JP" sz="4000" dirty="0">
                <a:solidFill>
                  <a:srgbClr val="FFFFFF"/>
                </a:solidFill>
                <a:effectLst>
                  <a:outerShdw blurRad="38100" dist="38100" dir="2700000" algn="tl">
                    <a:srgbClr val="000000">
                      <a:alpha val="43137"/>
                    </a:srgbClr>
                  </a:outerShdw>
                </a:effectLst>
                <a:latin typeface="Arial" charset="0"/>
                <a:cs typeface="Arial" panose="020B0604020202020204" pitchFamily="34" charset="0"/>
              </a:rPr>
              <a:t>s Letters)</a:t>
            </a:r>
            <a:endParaRPr lang="en-US" sz="4000" dirty="0">
              <a:solidFill>
                <a:srgbClr val="FFFFFF"/>
              </a:solidFill>
              <a:effectLst>
                <a:outerShdw blurRad="38100" dist="38100" dir="2700000" algn="tl">
                  <a:srgbClr val="000000">
                    <a:alpha val="43137"/>
                  </a:srgbClr>
                </a:outerShdw>
              </a:effectLst>
              <a:latin typeface="Arial" charset="0"/>
              <a:cs typeface="Arial" panose="020B0604020202020204" pitchFamily="34" charset="0"/>
            </a:endParaRP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Gal</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1 Thess</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2 Thess</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1 Cor</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3"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2 Cor</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4"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Romans</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5"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Eph</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6"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Col</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Arial Narrow" charset="0"/>
                <a:ea typeface="ＭＳ Ｐゴシック" charset="0"/>
                <a:cs typeface="Arial" panose="020B0604020202020204" pitchFamily="34" charset="0"/>
              </a:rPr>
              <a:t>Philem</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Phil</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29" name="Text Box 29"/>
          <p:cNvSpPr txBox="1">
            <a:spLocks noChangeArrowheads="1"/>
          </p:cNvSpPr>
          <p:nvPr/>
        </p:nvSpPr>
        <p:spPr bwMode="auto">
          <a:xfrm>
            <a:off x="65992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1 Tim</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30" name="Text Box 30"/>
          <p:cNvSpPr txBox="1">
            <a:spLocks noChangeArrowheads="1"/>
          </p:cNvSpPr>
          <p:nvPr/>
        </p:nvSpPr>
        <p:spPr bwMode="auto">
          <a:xfrm>
            <a:off x="65992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Titus</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31" name="Text Box 31"/>
          <p:cNvSpPr txBox="1">
            <a:spLocks noChangeArrowheads="1"/>
          </p:cNvSpPr>
          <p:nvPr/>
        </p:nvSpPr>
        <p:spPr bwMode="auto">
          <a:xfrm>
            <a:off x="75438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2 Tim</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Matt</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Luke</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
        <p:nvSpPr>
          <p:cNvPr id="36"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John</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
        <p:nvSpPr>
          <p:cNvPr id="37" name="Text Box 29"/>
          <p:cNvSpPr txBox="1">
            <a:spLocks noChangeArrowheads="1"/>
          </p:cNvSpPr>
          <p:nvPr/>
        </p:nvSpPr>
        <p:spPr bwMode="auto">
          <a:xfrm>
            <a:off x="65992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Mark</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Acts</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Gospels &amp; Acts</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Pauline Epistles</a:t>
            </a:r>
            <a:endPar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83333"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Pauline</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
        <p:nvSpPr>
          <p:cNvPr id="183334"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Apr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br>
            <a: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Sep 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br>
            <a: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Aegean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grpSp>
        <p:nvGrpSpPr>
          <p:cNvPr id="2" name="Group 7"/>
          <p:cNvGrpSpPr>
            <a:grpSpLocks/>
          </p:cNvGrpSpPr>
          <p:nvPr/>
        </p:nvGrpSpPr>
        <p:grpSpPr bwMode="auto">
          <a:xfrm>
            <a:off x="838200" y="4038600"/>
            <a:ext cx="3886200" cy="1452563"/>
            <a:chOff x="144" y="2736"/>
            <a:chExt cx="2544" cy="1104"/>
          </a:xfrm>
        </p:grpSpPr>
        <p:sp>
          <p:nvSpPr>
            <p:cNvPr id="183347"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panose="020B0604020202020204" pitchFamily="34" charset="0"/>
              </a:endParaRPr>
            </a:p>
          </p:txBody>
        </p:sp>
        <p:sp>
          <p:nvSpPr>
            <p:cNvPr id="183348" name="Text Box 9"/>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ahoma" charset="0"/>
                  <a:ea typeface="ＭＳ Ｐゴシック" charset="0"/>
                  <a:cs typeface="Arial" panose="020B0604020202020204" pitchFamily="34" charset="0"/>
                </a:rPr>
                <a:t>Missionary</a:t>
              </a:r>
            </a:p>
          </p:txBody>
        </p:sp>
      </p:grpSp>
      <p:grpSp>
        <p:nvGrpSpPr>
          <p:cNvPr id="3" name="Group 10"/>
          <p:cNvGrpSpPr>
            <a:grpSpLocks/>
          </p:cNvGrpSpPr>
          <p:nvPr/>
        </p:nvGrpSpPr>
        <p:grpSpPr bwMode="auto">
          <a:xfrm>
            <a:off x="5181600" y="4038600"/>
            <a:ext cx="1371600" cy="2401888"/>
            <a:chOff x="3024" y="2736"/>
            <a:chExt cx="724" cy="1392"/>
          </a:xfrm>
        </p:grpSpPr>
        <p:sp>
          <p:nvSpPr>
            <p:cNvPr id="183345"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panose="020B0604020202020204" pitchFamily="34" charset="0"/>
              </a:endParaRPr>
            </a:p>
          </p:txBody>
        </p:sp>
        <p:sp>
          <p:nvSpPr>
            <p:cNvPr id="183346" name="Text Box 12"/>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9900"/>
                  </a:solidFill>
                  <a:effectLst/>
                  <a:uLnTx/>
                  <a:uFillTx/>
                  <a:latin typeface="Tahoma" charset="0"/>
                  <a:ea typeface="ＭＳ Ｐゴシック" charset="0"/>
                  <a:cs typeface="Arial" panose="020B0604020202020204" pitchFamily="34" charset="0"/>
                </a:rPr>
                <a:t>Prison</a:t>
              </a:r>
            </a:p>
          </p:txBody>
        </p:sp>
      </p:grpSp>
      <p:grpSp>
        <p:nvGrpSpPr>
          <p:cNvPr id="4" name="Group 13"/>
          <p:cNvGrpSpPr>
            <a:grpSpLocks/>
          </p:cNvGrpSpPr>
          <p:nvPr/>
        </p:nvGrpSpPr>
        <p:grpSpPr bwMode="auto">
          <a:xfrm>
            <a:off x="6553200" y="4038600"/>
            <a:ext cx="1981200" cy="1368425"/>
            <a:chOff x="3744" y="2736"/>
            <a:chExt cx="1248" cy="720"/>
          </a:xfrm>
        </p:grpSpPr>
        <p:sp>
          <p:nvSpPr>
            <p:cNvPr id="183343"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panose="020B0604020202020204" pitchFamily="34" charset="0"/>
              </a:endParaRPr>
            </a:p>
          </p:txBody>
        </p:sp>
        <p:sp>
          <p:nvSpPr>
            <p:cNvPr id="183344" name="Text Box 15"/>
            <p:cNvSpPr txBox="1">
              <a:spLocks noChangeArrowheads="1"/>
            </p:cNvSpPr>
            <p:nvPr/>
          </p:nvSpPr>
          <p:spPr bwMode="auto">
            <a:xfrm>
              <a:off x="3888" y="3173"/>
              <a:ext cx="110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Tahoma" charset="0"/>
                  <a:ea typeface="ＭＳ Ｐゴシック" charset="0"/>
                  <a:cs typeface="Arial" panose="020B0604020202020204" pitchFamily="34" charset="0"/>
                </a:rPr>
                <a:t>Pastoral</a:t>
              </a:r>
            </a:p>
          </p:txBody>
        </p:sp>
      </p:grpSp>
      <p:sp>
        <p:nvSpPr>
          <p:cNvPr id="183338"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Summer 35-</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b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Damascus</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br>
            <a: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Antioch</a:t>
            </a:r>
          </a:p>
        </p:txBody>
      </p:sp>
      <p:sp>
        <p:nvSpPr>
          <p:cNvPr id="52"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Rome</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
        <p:nvSpPr>
          <p:cNvPr id="183340"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Journeys</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
        <p:nvSpPr>
          <p:cNvPr id="183341"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1234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83342"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rPr>
              <a:t>Imprisonments</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794618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dissolve">
                                      <p:cBhvr>
                                        <p:cTn id="63" dur="500"/>
                                        <p:tgtEl>
                                          <p:spTgt spid="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dissolve">
                                      <p:cBhvr>
                                        <p:cTn id="68" dur="500"/>
                                        <p:tgtEl>
                                          <p:spTgt spid="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dissolve">
                                      <p:cBhvr>
                                        <p:cTn id="7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building&#10;&#10;Description automatically generated">
            <a:extLst>
              <a:ext uri="{FF2B5EF4-FFF2-40B4-BE49-F238E27FC236}">
                <a16:creationId xmlns:a16="http://schemas.microsoft.com/office/drawing/2014/main" id="{2AE3100F-5EEE-46F0-AB12-E601A24AA42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085" y="1533995"/>
            <a:ext cx="2455980" cy="3278130"/>
          </a:xfrm>
          <a:prstGeom prst="rect">
            <a:avLst/>
          </a:prstGeom>
        </p:spPr>
      </p:pic>
      <p:sp>
        <p:nvSpPr>
          <p:cNvPr id="13" name="Text Box 2">
            <a:extLst>
              <a:ext uri="{FF2B5EF4-FFF2-40B4-BE49-F238E27FC236}">
                <a16:creationId xmlns:a16="http://schemas.microsoft.com/office/drawing/2014/main" id="{53A8A3F5-7485-4ADC-A85C-FDD8A7C262CD}"/>
              </a:ext>
            </a:extLst>
          </p:cNvPr>
          <p:cNvSpPr txBox="1">
            <a:spLocks noChangeArrowheads="1"/>
          </p:cNvSpPr>
          <p:nvPr/>
        </p:nvSpPr>
        <p:spPr bwMode="auto">
          <a:xfrm>
            <a:off x="447086" y="375913"/>
            <a:ext cx="8482630" cy="717173"/>
          </a:xfrm>
          <a:prstGeom prst="rect">
            <a:avLst/>
          </a:prstGeom>
          <a:solidFill>
            <a:schemeClr val="tx1"/>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Pastoral Epistles</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2" name="Text Box 2">
            <a:extLst>
              <a:ext uri="{FF2B5EF4-FFF2-40B4-BE49-F238E27FC236}">
                <a16:creationId xmlns:a16="http://schemas.microsoft.com/office/drawing/2014/main" id="{A4FB0DAB-3C94-45A4-8D7E-E0887672AB65}"/>
              </a:ext>
            </a:extLst>
          </p:cNvPr>
          <p:cNvSpPr txBox="1">
            <a:spLocks noChangeArrowheads="1"/>
          </p:cNvSpPr>
          <p:nvPr/>
        </p:nvSpPr>
        <p:spPr bwMode="auto">
          <a:xfrm>
            <a:off x="447085" y="2367449"/>
            <a:ext cx="2313363"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 Timothy</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11" name="Picture 10" descr="A close up of a building&#10;&#10;Description automatically generated">
            <a:extLst>
              <a:ext uri="{FF2B5EF4-FFF2-40B4-BE49-F238E27FC236}">
                <a16:creationId xmlns:a16="http://schemas.microsoft.com/office/drawing/2014/main" id="{1CE73444-F4FF-41D3-A7BF-986583BA89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84793" y="1533995"/>
            <a:ext cx="2455980" cy="3278130"/>
          </a:xfrm>
          <a:prstGeom prst="rect">
            <a:avLst/>
          </a:prstGeom>
        </p:spPr>
      </p:pic>
      <p:pic>
        <p:nvPicPr>
          <p:cNvPr id="14" name="Picture 13" descr="A close up of a building&#10;&#10;Description automatically generated">
            <a:extLst>
              <a:ext uri="{FF2B5EF4-FFF2-40B4-BE49-F238E27FC236}">
                <a16:creationId xmlns:a16="http://schemas.microsoft.com/office/drawing/2014/main" id="{554192A4-0BE9-4938-A737-F81E3397F4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73736" y="1533995"/>
            <a:ext cx="2455980" cy="3278130"/>
          </a:xfrm>
          <a:prstGeom prst="rect">
            <a:avLst/>
          </a:prstGeom>
        </p:spPr>
      </p:pic>
      <p:sp>
        <p:nvSpPr>
          <p:cNvPr id="15" name="Text Box 2">
            <a:extLst>
              <a:ext uri="{FF2B5EF4-FFF2-40B4-BE49-F238E27FC236}">
                <a16:creationId xmlns:a16="http://schemas.microsoft.com/office/drawing/2014/main" id="{1E4C43AE-19B6-49AA-8BBA-FB27D9C940E8}"/>
              </a:ext>
            </a:extLst>
          </p:cNvPr>
          <p:cNvSpPr txBox="1">
            <a:spLocks noChangeArrowheads="1"/>
          </p:cNvSpPr>
          <p:nvPr/>
        </p:nvSpPr>
        <p:spPr bwMode="auto">
          <a:xfrm>
            <a:off x="6657174" y="2367449"/>
            <a:ext cx="2272542"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2 Timothy</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6" name="Text Box 2">
            <a:extLst>
              <a:ext uri="{FF2B5EF4-FFF2-40B4-BE49-F238E27FC236}">
                <a16:creationId xmlns:a16="http://schemas.microsoft.com/office/drawing/2014/main" id="{CC8EEF65-0131-4501-8041-A84436CB16CC}"/>
              </a:ext>
            </a:extLst>
          </p:cNvPr>
          <p:cNvSpPr txBox="1">
            <a:spLocks noChangeArrowheads="1"/>
          </p:cNvSpPr>
          <p:nvPr/>
        </p:nvSpPr>
        <p:spPr bwMode="auto">
          <a:xfrm>
            <a:off x="3571760" y="2367449"/>
            <a:ext cx="2369013" cy="422675"/>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Titus</a:t>
            </a:r>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7" name="Text Box 2">
            <a:extLst>
              <a:ext uri="{FF2B5EF4-FFF2-40B4-BE49-F238E27FC236}">
                <a16:creationId xmlns:a16="http://schemas.microsoft.com/office/drawing/2014/main" id="{B3F3796D-5187-46DF-9F28-F9BE2041D98D}"/>
              </a:ext>
            </a:extLst>
          </p:cNvPr>
          <p:cNvSpPr txBox="1">
            <a:spLocks noChangeArrowheads="1"/>
          </p:cNvSpPr>
          <p:nvPr/>
        </p:nvSpPr>
        <p:spPr bwMode="auto">
          <a:xfrm>
            <a:off x="0" y="5098641"/>
            <a:ext cx="9144000" cy="1767497"/>
          </a:xfrm>
          <a:prstGeom prst="rect">
            <a:avLst/>
          </a:prstGeom>
          <a:noFill/>
          <a:ln w="9525">
            <a:noFill/>
            <a:miter lim="800000"/>
            <a:headEnd/>
            <a:tailEnd/>
          </a:ln>
          <a:effectLst/>
        </p:spPr>
        <p:txBody>
          <a:bodyPr rot="0" vert="horz" wrap="square" lIns="68580" tIns="34290" rIns="68580" bIns="34290" anchor="t" anchorCtr="0">
            <a:noAutofit/>
          </a:bodyPr>
          <a:lstStyle/>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1 Timothy = personal, urgent, doctrinal emphasis</a:t>
            </a:r>
          </a:p>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Titus = less urgent, practical emphasis</a:t>
            </a:r>
          </a:p>
          <a:p>
            <a:pPr marL="0" marR="0" lvl="0" indent="0" algn="ctr" defTabSz="457200" rtl="0" eaLnBrk="1" fontAlgn="auto" latinLnBrk="0" hangingPunct="1">
              <a:lnSpc>
                <a:spcPct val="107000"/>
              </a:lnSpc>
              <a:spcBef>
                <a:spcPts val="0"/>
              </a:spcBef>
              <a:spcAft>
                <a:spcPts val="60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2 Timothy = personal, urgent, focus on the Word</a:t>
            </a:r>
            <a:endParaRPr kumimoji="0" lang="en-US" sz="12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Arial" panose="020B0604020202020204" pitchFamily="34" charset="0"/>
            </a:endParaRPr>
          </a:p>
        </p:txBody>
      </p:sp>
      <p:cxnSp>
        <p:nvCxnSpPr>
          <p:cNvPr id="9" name="Straight Arrow Connector 8">
            <a:extLst>
              <a:ext uri="{FF2B5EF4-FFF2-40B4-BE49-F238E27FC236}">
                <a16:creationId xmlns:a16="http://schemas.microsoft.com/office/drawing/2014/main" id="{00E298BD-B305-4BBC-B1A8-1DAF9D7A23DB}"/>
              </a:ext>
            </a:extLst>
          </p:cNvPr>
          <p:cNvCxnSpPr>
            <a:cxnSpLocks/>
          </p:cNvCxnSpPr>
          <p:nvPr/>
        </p:nvCxnSpPr>
        <p:spPr>
          <a:xfrm>
            <a:off x="2883755" y="2614159"/>
            <a:ext cx="652044" cy="0"/>
          </a:xfrm>
          <a:prstGeom prst="straightConnector1">
            <a:avLst/>
          </a:prstGeom>
          <a:ln w="76200">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E9496008-9FB3-814F-9EDA-BC8BBE59DC3E}"/>
              </a:ext>
            </a:extLst>
          </p:cNvPr>
          <p:cNvCxnSpPr>
            <a:cxnSpLocks/>
          </p:cNvCxnSpPr>
          <p:nvPr/>
        </p:nvCxnSpPr>
        <p:spPr>
          <a:xfrm>
            <a:off x="5874928" y="2614159"/>
            <a:ext cx="652044" cy="0"/>
          </a:xfrm>
          <a:prstGeom prst="straightConnector1">
            <a:avLst/>
          </a:prstGeom>
          <a:ln w="76200">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5107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mediterraneandiet.com/Images/mediterranean%20sea-big.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228600"/>
            <a:ext cx="9144000" cy="62484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Donut 1"/>
          <p:cNvSpPr/>
          <p:nvPr/>
        </p:nvSpPr>
        <p:spPr>
          <a:xfrm>
            <a:off x="107504" y="2415466"/>
            <a:ext cx="1676400" cy="1874668"/>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ounded Rectangle 2"/>
          <p:cNvSpPr/>
          <p:nvPr/>
        </p:nvSpPr>
        <p:spPr>
          <a:xfrm>
            <a:off x="2057400" y="4404320"/>
            <a:ext cx="6019800" cy="1905000"/>
          </a:xfrm>
          <a:prstGeom prst="roundRect">
            <a:avLst>
              <a:gd name="adj" fmla="val 1781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Fourth Missions Trip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1-2 Timothy &amp; Titus After Acts</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libri"/>
                <a:ea typeface="+mn-ea"/>
                <a:cs typeface="+mn-cs"/>
              </a:rPr>
              <a:t>Spring 62 – Fall 67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Donut 4">
            <a:extLst>
              <a:ext uri="{FF2B5EF4-FFF2-40B4-BE49-F238E27FC236}">
                <a16:creationId xmlns:a16="http://schemas.microsoft.com/office/drawing/2014/main" id="{0FBF96DE-D0A7-894B-9B5D-EE555750BED2}"/>
              </a:ext>
            </a:extLst>
          </p:cNvPr>
          <p:cNvSpPr/>
          <p:nvPr/>
        </p:nvSpPr>
        <p:spPr>
          <a:xfrm>
            <a:off x="6084168" y="785448"/>
            <a:ext cx="2842658" cy="3147608"/>
          </a:xfrm>
          <a:prstGeom prst="donut">
            <a:avLst>
              <a:gd name="adj" fmla="val 47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ight Arrow 3">
            <a:extLst>
              <a:ext uri="{FF2B5EF4-FFF2-40B4-BE49-F238E27FC236}">
                <a16:creationId xmlns:a16="http://schemas.microsoft.com/office/drawing/2014/main" id="{A414C357-AFE2-034A-A559-21BFE3190585}"/>
              </a:ext>
            </a:extLst>
          </p:cNvPr>
          <p:cNvSpPr/>
          <p:nvPr/>
        </p:nvSpPr>
        <p:spPr>
          <a:xfrm rot="950711">
            <a:off x="4196063" y="2318377"/>
            <a:ext cx="1652432"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7" name="Right Arrow 6">
            <a:extLst>
              <a:ext uri="{FF2B5EF4-FFF2-40B4-BE49-F238E27FC236}">
                <a16:creationId xmlns:a16="http://schemas.microsoft.com/office/drawing/2014/main" id="{49996F0B-7C91-FB4B-BD2E-528FE7292433}"/>
              </a:ext>
            </a:extLst>
          </p:cNvPr>
          <p:cNvSpPr/>
          <p:nvPr/>
        </p:nvSpPr>
        <p:spPr>
          <a:xfrm rot="10800000">
            <a:off x="1907704" y="2998561"/>
            <a:ext cx="3757736"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8" name="Right Arrow 7">
            <a:extLst>
              <a:ext uri="{FF2B5EF4-FFF2-40B4-BE49-F238E27FC236}">
                <a16:creationId xmlns:a16="http://schemas.microsoft.com/office/drawing/2014/main" id="{3D426412-3F9B-B241-8EDA-3C88AECFBA75}"/>
              </a:ext>
            </a:extLst>
          </p:cNvPr>
          <p:cNvSpPr/>
          <p:nvPr/>
        </p:nvSpPr>
        <p:spPr>
          <a:xfrm>
            <a:off x="2070652" y="3422631"/>
            <a:ext cx="4229540"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9" name="Right Arrow 8">
            <a:extLst>
              <a:ext uri="{FF2B5EF4-FFF2-40B4-BE49-F238E27FC236}">
                <a16:creationId xmlns:a16="http://schemas.microsoft.com/office/drawing/2014/main" id="{01997DB6-D49F-2349-8335-6AA2F1005ECB}"/>
              </a:ext>
            </a:extLst>
          </p:cNvPr>
          <p:cNvSpPr/>
          <p:nvPr/>
        </p:nvSpPr>
        <p:spPr>
          <a:xfrm rot="11031540">
            <a:off x="4315333" y="1735281"/>
            <a:ext cx="1652432" cy="3654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55602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righ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4" grpId="0" animBg="1"/>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2" descr="http://www.vibblespace.com/wp-content/uploads/2009/11/Titus.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049488" y="346646"/>
            <a:ext cx="3682752" cy="706090"/>
          </a:xfrm>
        </p:spPr>
        <p:txBody>
          <a:bodyPr rtlCol="0">
            <a:normAutofit fontScale="90000"/>
          </a:bodyPr>
          <a:lstStyle/>
          <a:p>
            <a:pPr eaLnBrk="1" fontAlgn="auto" hangingPunct="1">
              <a:spcAft>
                <a:spcPts val="0"/>
              </a:spcAft>
              <a:defRPr/>
            </a:pPr>
            <a:r>
              <a:rPr lang="en-US" b="1" dirty="0">
                <a:solidFill>
                  <a:schemeClr val="bg1"/>
                </a:solidFill>
                <a:effectLst>
                  <a:glow rad="203200">
                    <a:srgbClr val="000099"/>
                  </a:glow>
                </a:effectLst>
                <a:ea typeface="+mj-ea"/>
                <a:cs typeface="+mj-cs"/>
              </a:rPr>
              <a:t>GRACE</a:t>
            </a:r>
          </a:p>
        </p:txBody>
      </p:sp>
      <p:sp>
        <p:nvSpPr>
          <p:cNvPr id="4" name="Title 1"/>
          <p:cNvSpPr txBox="1">
            <a:spLocks/>
          </p:cNvSpPr>
          <p:nvPr/>
        </p:nvSpPr>
        <p:spPr>
          <a:xfrm>
            <a:off x="9180513" y="44450"/>
            <a:ext cx="4103687" cy="360363"/>
          </a:xfrm>
          <a:prstGeom prst="rect">
            <a:avLst/>
          </a:prstGeom>
          <a:solidFill>
            <a:srgbClr val="000090"/>
          </a:solidFill>
        </p:spPr>
        <p:txBody>
          <a:bodyPr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j-ea"/>
                <a:cs typeface="+mj-cs"/>
              </a:rPr>
              <a:t>Paul’s post-Acts journeys</a:t>
            </a:r>
          </a:p>
        </p:txBody>
      </p:sp>
      <p:sp>
        <p:nvSpPr>
          <p:cNvPr id="289796" name="Title 1"/>
          <p:cNvSpPr txBox="1">
            <a:spLocks/>
          </p:cNvSpPr>
          <p:nvPr/>
        </p:nvSpPr>
        <p:spPr bwMode="auto">
          <a:xfrm rot="1182600">
            <a:off x="9529763" y="1100138"/>
            <a:ext cx="1906587" cy="1973262"/>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D5E1D"/>
                </a:solidFill>
                <a:effectLst/>
                <a:uLnTx/>
                <a:uFillTx/>
                <a:latin typeface="Arial Black" charset="0"/>
                <a:ea typeface="ＭＳ Ｐゴシック" charset="0"/>
                <a:cs typeface="Arial Black" charset="0"/>
              </a:rPr>
              <a:t>Sound Doctrine</a:t>
            </a:r>
            <a:br>
              <a:rPr kumimoji="0" lang="en-US" sz="2400" b="1" i="0" u="none" strike="noStrike" kern="1200" cap="none" spc="0" normalizeH="0" baseline="0" noProof="0">
                <a:ln>
                  <a:noFill/>
                </a:ln>
                <a:solidFill>
                  <a:srgbClr val="0D5E1D"/>
                </a:solidFill>
                <a:effectLst/>
                <a:uLnTx/>
                <a:uFillTx/>
                <a:latin typeface="Arial Black" charset="0"/>
                <a:ea typeface="ＭＳ Ｐゴシック" charset="0"/>
                <a:cs typeface="Arial Black" charset="0"/>
              </a:rPr>
            </a:br>
            <a:r>
              <a:rPr kumimoji="0" lang="en-US" sz="2400" b="1" i="0" u="none" strike="noStrike" kern="1200" cap="none" spc="0" normalizeH="0" baseline="0" noProof="0">
                <a:ln>
                  <a:noFill/>
                </a:ln>
                <a:solidFill>
                  <a:srgbClr val="0D5E1D"/>
                </a:solidFill>
                <a:effectLst/>
                <a:uLnTx/>
                <a:uFillTx/>
                <a:latin typeface="Arial Black" charset="0"/>
                <a:ea typeface="ＭＳ Ｐゴシック" charset="0"/>
                <a:cs typeface="Arial Black" charset="0"/>
              </a:rPr>
              <a:t>––––––</a:t>
            </a:r>
            <a:br>
              <a:rPr kumimoji="0" lang="en-US" sz="2400" b="1" i="0" u="none" strike="noStrike" kern="1200" cap="none" spc="0" normalizeH="0" baseline="0" noProof="0">
                <a:ln>
                  <a:noFill/>
                </a:ln>
                <a:solidFill>
                  <a:srgbClr val="0D5E1D"/>
                </a:solidFill>
                <a:effectLst/>
                <a:uLnTx/>
                <a:uFillTx/>
                <a:latin typeface="Arial Black" charset="0"/>
                <a:ea typeface="ＭＳ Ｐゴシック" charset="0"/>
                <a:cs typeface="Arial Black" charset="0"/>
              </a:rPr>
            </a:br>
            <a:r>
              <a:rPr kumimoji="0" lang="en-US" sz="2400" b="1" i="0" u="none" strike="noStrike" kern="1200" cap="none" spc="0" normalizeH="0" baseline="0" noProof="0">
                <a:ln>
                  <a:noFill/>
                </a:ln>
                <a:solidFill>
                  <a:srgbClr val="0D5E1D"/>
                </a:solidFill>
                <a:effectLst/>
                <a:uLnTx/>
                <a:uFillTx/>
                <a:latin typeface="Arial Black" charset="0"/>
                <a:ea typeface="ＭＳ Ｐゴシック" charset="0"/>
                <a:cs typeface="Arial Black" charset="0"/>
              </a:rPr>
              <a:t>Healthy Teaching</a:t>
            </a:r>
          </a:p>
        </p:txBody>
      </p:sp>
      <p:sp>
        <p:nvSpPr>
          <p:cNvPr id="6" name="Title 1"/>
          <p:cNvSpPr txBox="1">
            <a:spLocks/>
          </p:cNvSpPr>
          <p:nvPr/>
        </p:nvSpPr>
        <p:spPr>
          <a:xfrm>
            <a:off x="9180513" y="476250"/>
            <a:ext cx="1512887" cy="431800"/>
          </a:xfrm>
          <a:prstGeom prst="rect">
            <a:avLst/>
          </a:prstGeom>
          <a:solidFill>
            <a:schemeClr val="bg2"/>
          </a:solidFill>
        </p:spPr>
        <p:txBody>
          <a:bodyPr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j-ea"/>
                <a:cs typeface="+mj-cs"/>
              </a:rPr>
              <a:t>Ephesus</a:t>
            </a:r>
          </a:p>
        </p:txBody>
      </p:sp>
      <p:sp>
        <p:nvSpPr>
          <p:cNvPr id="289798" name="Title 1"/>
          <p:cNvSpPr txBox="1">
            <a:spLocks/>
          </p:cNvSpPr>
          <p:nvPr/>
        </p:nvSpPr>
        <p:spPr bwMode="auto">
          <a:xfrm>
            <a:off x="9169400" y="5589588"/>
            <a:ext cx="2520950" cy="647700"/>
          </a:xfrm>
          <a:prstGeom prst="rect">
            <a:avLst/>
          </a:prstGeom>
          <a:solidFill>
            <a:srgbClr val="008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Calibri" charset="0"/>
                <a:ea typeface="ＭＳ Ｐゴシック" charset="0"/>
              </a:rPr>
              <a:t>Island of Crete</a:t>
            </a:r>
          </a:p>
        </p:txBody>
      </p:sp>
      <p:sp>
        <p:nvSpPr>
          <p:cNvPr id="8" name="Title 1"/>
          <p:cNvSpPr txBox="1">
            <a:spLocks/>
          </p:cNvSpPr>
          <p:nvPr/>
        </p:nvSpPr>
        <p:spPr>
          <a:xfrm>
            <a:off x="9178925" y="3860800"/>
            <a:ext cx="1944688" cy="360363"/>
          </a:xfrm>
          <a:prstGeom prst="rect">
            <a:avLst/>
          </a:prstGeom>
          <a:solidFill>
            <a:srgbClr val="660066"/>
          </a:solidFill>
        </p:spPr>
        <p:txBody>
          <a:bodyPr anchor="ctr">
            <a:normAutofit fontScale="7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j-ea"/>
                <a:cs typeface="+mj-cs"/>
              </a:rPr>
              <a:t>Letter to Titus</a:t>
            </a:r>
          </a:p>
        </p:txBody>
      </p:sp>
      <p:sp>
        <p:nvSpPr>
          <p:cNvPr id="10" name="Title 1"/>
          <p:cNvSpPr txBox="1">
            <a:spLocks/>
          </p:cNvSpPr>
          <p:nvPr/>
        </p:nvSpPr>
        <p:spPr>
          <a:xfrm>
            <a:off x="9251950" y="4868863"/>
            <a:ext cx="792163" cy="576262"/>
          </a:xfrm>
          <a:prstGeom prst="rect">
            <a:avLst/>
          </a:prstGeom>
          <a:solidFill>
            <a:srgbClr val="FCF1DD"/>
          </a:solidFill>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100" normalizeH="0" baseline="0" noProof="0" dirty="0">
                <a:ln>
                  <a:noFill/>
                </a:ln>
                <a:solidFill>
                  <a:srgbClr val="000000"/>
                </a:solidFill>
                <a:effectLst/>
                <a:uLnTx/>
                <a:uFillTx/>
                <a:latin typeface="Calibri"/>
                <a:ea typeface="+mj-ea"/>
                <a:cs typeface="+mj-cs"/>
              </a:rPr>
              <a:t>False Teacher</a:t>
            </a:r>
          </a:p>
        </p:txBody>
      </p:sp>
      <p:sp>
        <p:nvSpPr>
          <p:cNvPr id="11" name="Text Box 97"/>
          <p:cNvSpPr txBox="1">
            <a:spLocks noChangeArrowheads="1"/>
          </p:cNvSpPr>
          <p:nvPr/>
        </p:nvSpPr>
        <p:spPr bwMode="auto">
          <a:xfrm>
            <a:off x="5580063" y="836613"/>
            <a:ext cx="3563937" cy="2678112"/>
          </a:xfrm>
          <a:prstGeom prst="rect">
            <a:avLst/>
          </a:prstGeom>
          <a:gradFill rotWithShape="1">
            <a:gsLst>
              <a:gs pos="0">
                <a:schemeClr val="tx1"/>
              </a:gs>
              <a:gs pos="50000">
                <a:srgbClr val="000099"/>
              </a:gs>
              <a:gs pos="100000">
                <a:schemeClr val="tx1"/>
              </a:gs>
            </a:gsLst>
            <a:lin ang="5400000" scaled="1"/>
          </a:gradFill>
          <a:ln w="9525">
            <a:solidFill>
              <a:schemeClr val="tx1"/>
            </a:solidFill>
            <a:miter lim="800000"/>
            <a:headEnd/>
            <a:tailEnd/>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charset="0"/>
                <a:ea typeface="SimSun" pitchFamily="2" charset="-122"/>
                <a:cs typeface="SimSun" pitchFamily="2" charset="-122"/>
              </a:rPr>
              <a:t>"For this reason I left you in Crete, that you would set in order what remains and appoint elders in every city as I directed you" (Titus 1:5 </a:t>
            </a:r>
            <a:r>
              <a:rPr kumimoji="0" lang="en-US" altLang="zh-CN" sz="2000" b="1" i="0" u="none" strike="noStrike" kern="1200" cap="none" spc="0" normalizeH="0" baseline="0" noProof="0" dirty="0">
                <a:ln>
                  <a:noFill/>
                </a:ln>
                <a:solidFill>
                  <a:srgbClr val="FFFFFF"/>
                </a:solidFill>
                <a:effectLst/>
                <a:uLnTx/>
                <a:uFillTx/>
                <a:latin typeface="Arial" charset="0"/>
                <a:ea typeface="SimSun" pitchFamily="2" charset="-122"/>
                <a:cs typeface="SimSun" pitchFamily="2" charset="-122"/>
              </a:rPr>
              <a:t>NAU</a:t>
            </a:r>
            <a:r>
              <a:rPr kumimoji="0" lang="en-US" altLang="zh-CN" sz="2400" b="1" i="0" u="none" strike="noStrike" kern="1200" cap="none" spc="0" normalizeH="0" baseline="0" noProof="0" dirty="0">
                <a:ln>
                  <a:noFill/>
                </a:ln>
                <a:solidFill>
                  <a:srgbClr val="FFFFFF"/>
                </a:solidFill>
                <a:effectLst/>
                <a:uLnTx/>
                <a:uFillTx/>
                <a:latin typeface="Arial" charset="0"/>
                <a:ea typeface="SimSun" pitchFamily="2" charset="-122"/>
                <a:cs typeface="SimSun" pitchFamily="2" charset="-122"/>
              </a:rPr>
              <a:t>). </a:t>
            </a:r>
          </a:p>
        </p:txBody>
      </p:sp>
    </p:spTree>
    <p:extLst>
      <p:ext uri="{BB962C8B-B14F-4D97-AF65-F5344CB8AC3E}">
        <p14:creationId xmlns:p14="http://schemas.microsoft.com/office/powerpoint/2010/main" val="5113220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Megachurch pastor, mental health advocate Jarrid Wilson dies by suicide">
            <a:hlinkClick r:id="" action="ppaction://media"/>
            <a:extLst>
              <a:ext uri="{FF2B5EF4-FFF2-40B4-BE49-F238E27FC236}">
                <a16:creationId xmlns:a16="http://schemas.microsoft.com/office/drawing/2014/main" id="{8E6D5C04-D09D-C748-8899-FCF807FF409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350" y="-171400"/>
            <a:ext cx="9144000" cy="5143500"/>
          </a:xfrm>
          <a:prstGeom prst="rect">
            <a:avLst/>
          </a:prstGeom>
        </p:spPr>
      </p:pic>
      <p:sp>
        <p:nvSpPr>
          <p:cNvPr id="900098" name="Rectangle 2"/>
          <p:cNvSpPr>
            <a:spLocks noGrp="1" noChangeArrowheads="1"/>
          </p:cNvSpPr>
          <p:nvPr>
            <p:ph type="ctrTitle"/>
          </p:nvPr>
        </p:nvSpPr>
        <p:spPr>
          <a:xfrm>
            <a:off x="0" y="5036394"/>
            <a:ext cx="9144000" cy="1704974"/>
          </a:xfrm>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Pastor </a:t>
            </a:r>
            <a:r>
              <a:rPr lang="en-US" sz="3600" b="1" dirty="0" err="1">
                <a:effectLst>
                  <a:glow rad="127000">
                    <a:schemeClr val="tx1"/>
                  </a:glow>
                </a:effectLst>
                <a:latin typeface="Arial" charset="0"/>
                <a:ea typeface="ＭＳ Ｐゴシック" charset="0"/>
                <a:cs typeface="ＭＳ Ｐゴシック" charset="0"/>
              </a:rPr>
              <a:t>Jarrid</a:t>
            </a:r>
            <a:r>
              <a:rPr lang="en-US" sz="3600" b="1" dirty="0">
                <a:effectLst>
                  <a:glow rad="127000">
                    <a:schemeClr val="tx1"/>
                  </a:glow>
                </a:effectLst>
                <a:latin typeface="Arial" charset="0"/>
                <a:ea typeface="ＭＳ Ｐゴシック" charset="0"/>
                <a:cs typeface="ＭＳ Ｐゴシック" charset="0"/>
              </a:rPr>
              <a:t> Wilson</a:t>
            </a:r>
            <a:br>
              <a:rPr lang="en-US" sz="3600" b="1" dirty="0">
                <a:effectLst>
                  <a:glow rad="127000">
                    <a:schemeClr val="tx1"/>
                  </a:glow>
                </a:effectLst>
                <a:latin typeface="Arial" charset="0"/>
                <a:ea typeface="ＭＳ Ｐゴシック" charset="0"/>
                <a:cs typeface="ＭＳ Ｐゴシック" charset="0"/>
              </a:rPr>
            </a:br>
            <a:r>
              <a:rPr lang="en-SG" sz="3600" b="1" dirty="0">
                <a:effectLst>
                  <a:glow rad="127000">
                    <a:schemeClr val="tx1"/>
                  </a:glow>
                </a:effectLst>
                <a:latin typeface="Arial" charset="0"/>
                <a:ea typeface="ＭＳ Ｐゴシック" charset="0"/>
              </a:rPr>
              <a:t>Harvest Christian Fellowship </a:t>
            </a:r>
            <a:br>
              <a:rPr lang="en-SG" sz="3600" b="1" dirty="0">
                <a:effectLst>
                  <a:glow rad="127000">
                    <a:schemeClr val="tx1"/>
                  </a:glow>
                </a:effectLst>
                <a:latin typeface="Arial" charset="0"/>
                <a:ea typeface="ＭＳ Ｐゴシック" charset="0"/>
              </a:rPr>
            </a:br>
            <a:r>
              <a:rPr lang="en-SG" sz="3600" b="1" dirty="0">
                <a:effectLst>
                  <a:glow rad="127000">
                    <a:schemeClr val="tx1"/>
                  </a:glow>
                </a:effectLst>
                <a:latin typeface="Arial" charset="0"/>
                <a:ea typeface="ＭＳ Ｐゴシック" charset="0"/>
              </a:rPr>
              <a:t>Riverside, California</a:t>
            </a:r>
            <a:endParaRPr lang="en-US" sz="3600" b="1" dirty="0">
              <a:effectLst>
                <a:glow rad="127000">
                  <a:schemeClr val="tx1"/>
                </a:glow>
              </a:effectLst>
              <a:latin typeface="Arial" charset="0"/>
              <a:ea typeface="ＭＳ Ｐゴシック" charset="0"/>
            </a:endParaRPr>
          </a:p>
        </p:txBody>
      </p:sp>
    </p:spTree>
    <p:extLst>
      <p:ext uri="{BB962C8B-B14F-4D97-AF65-F5344CB8AC3E}">
        <p14:creationId xmlns:p14="http://schemas.microsoft.com/office/powerpoint/2010/main" val="679726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9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E5696"/>
        </a:solidFill>
        <a:effectLst/>
      </p:bgPr>
    </p:bg>
    <p:spTree>
      <p:nvGrpSpPr>
        <p:cNvPr id="1" name=""/>
        <p:cNvGrpSpPr/>
        <p:nvPr/>
      </p:nvGrpSpPr>
      <p:grpSpPr>
        <a:xfrm>
          <a:off x="0" y="0"/>
          <a:ext cx="0" cy="0"/>
          <a:chOff x="0" y="0"/>
          <a:chExt cx="0" cy="0"/>
        </a:xfrm>
      </p:grpSpPr>
      <p:pic>
        <p:nvPicPr>
          <p:cNvPr id="3" name="Picture 2" descr="A body of water&#10;&#10;Description automatically generated">
            <a:extLst>
              <a:ext uri="{FF2B5EF4-FFF2-40B4-BE49-F238E27FC236}">
                <a16:creationId xmlns:a16="http://schemas.microsoft.com/office/drawing/2014/main" id="{BECC7BA8-D490-422A-8B59-9B9D07CD8E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 y="857257"/>
            <a:ext cx="9143985" cy="5143493"/>
          </a:xfrm>
          <a:prstGeom prst="rect">
            <a:avLst/>
          </a:prstGeom>
          <a:solidFill>
            <a:srgbClr val="2E5696"/>
          </a:solidFill>
        </p:spPr>
      </p:pic>
      <p:sp>
        <p:nvSpPr>
          <p:cNvPr id="4" name="Text Box 2">
            <a:extLst>
              <a:ext uri="{FF2B5EF4-FFF2-40B4-BE49-F238E27FC236}">
                <a16:creationId xmlns:a16="http://schemas.microsoft.com/office/drawing/2014/main" id="{D16E49A1-003F-433B-BBE7-0415BB7A6E78}"/>
              </a:ext>
            </a:extLst>
          </p:cNvPr>
          <p:cNvSpPr txBox="1">
            <a:spLocks noChangeArrowheads="1"/>
          </p:cNvSpPr>
          <p:nvPr/>
        </p:nvSpPr>
        <p:spPr bwMode="auto">
          <a:xfrm>
            <a:off x="0" y="1"/>
            <a:ext cx="9144000" cy="857250"/>
          </a:xfrm>
          <a:prstGeom prst="rect">
            <a:avLst/>
          </a:prstGeom>
          <a:scene3d>
            <a:camera prst="orthographicFront">
              <a:rot lat="0" lon="0" rev="0"/>
            </a:camera>
            <a:lightRig rig="balanced" dir="t">
              <a:rot lat="0" lon="0" rev="8700000"/>
            </a:lightRig>
          </a:scene3d>
        </p:spPr>
        <p:txBody>
          <a:bodyPr rot="0" vert="horz" lIns="68580" tIns="34290" rIns="68580" bIns="34290" rtlCol="0" anchor="ctr" anchorCtr="0">
            <a:normAutofit/>
          </a:bodyPr>
          <a:lstStyle/>
          <a:p>
            <a:pPr marL="0" marR="0" lvl="0" indent="0" algn="ctr" defTabSz="4572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Crete was beautiful but had a poor reputation</a:t>
            </a:r>
          </a:p>
        </p:txBody>
      </p:sp>
    </p:spTree>
    <p:extLst>
      <p:ext uri="{BB962C8B-B14F-4D97-AF65-F5344CB8AC3E}">
        <p14:creationId xmlns:p14="http://schemas.microsoft.com/office/powerpoint/2010/main" val="622614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How can we be </a:t>
            </a:r>
            <a:r>
              <a:rPr lang="en-US" sz="3600" b="1" dirty="0">
                <a:solidFill>
                  <a:srgbClr val="9F1D1D"/>
                </a:solidFill>
                <a:effectLst>
                  <a:glow rad="127000">
                    <a:schemeClr val="bg1"/>
                  </a:glow>
                </a:effectLst>
                <a:latin typeface="Arial" charset="0"/>
                <a:ea typeface="ＭＳ Ｐゴシック" charset="0"/>
                <a:cs typeface="ＭＳ Ｐゴシック" charset="0"/>
              </a:rPr>
              <a:t>reputable</a:t>
            </a:r>
            <a:r>
              <a:rPr lang="en-US" sz="3600" b="1" dirty="0">
                <a:solidFill>
                  <a:schemeClr val="tx2"/>
                </a:solidFill>
                <a:effectLst>
                  <a:glow rad="127000">
                    <a:schemeClr val="bg1"/>
                  </a:glow>
                </a:effectLst>
                <a:latin typeface="Arial" charset="0"/>
                <a:ea typeface="ＭＳ Ｐゴシック" charset="0"/>
                <a:cs typeface="ＭＳ Ｐゴシック" charset="0"/>
              </a:rPr>
              <a:t> in the midst of so much false teaching today?</a:t>
            </a:r>
          </a:p>
        </p:txBody>
      </p:sp>
      <p:sp>
        <p:nvSpPr>
          <p:cNvPr id="4" name="Rectangle 2">
            <a:extLst>
              <a:ext uri="{FF2B5EF4-FFF2-40B4-BE49-F238E27FC236}">
                <a16:creationId xmlns:a16="http://schemas.microsoft.com/office/drawing/2014/main" id="{81A7F267-747F-1045-9B72-C8707B901058}"/>
              </a:ext>
            </a:extLst>
          </p:cNvPr>
          <p:cNvSpPr txBox="1">
            <a:spLocks noChangeArrowheads="1"/>
          </p:cNvSpPr>
          <p:nvPr/>
        </p:nvSpPr>
        <p:spPr bwMode="auto">
          <a:xfrm>
            <a:off x="3650183" y="5085184"/>
            <a:ext cx="5493815" cy="8001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3 ways in Titus…</a:t>
            </a:r>
          </a:p>
        </p:txBody>
      </p:sp>
    </p:spTree>
    <p:extLst>
      <p:ext uri="{BB962C8B-B14F-4D97-AF65-F5344CB8AC3E}">
        <p14:creationId xmlns:p14="http://schemas.microsoft.com/office/powerpoint/2010/main" val="6592985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2"/>
          <p:cNvSpPr>
            <a:spLocks noGrp="1" noChangeArrowheads="1"/>
          </p:cNvSpPr>
          <p:nvPr>
            <p:ph type="title" idx="4294967295"/>
          </p:nvPr>
        </p:nvSpPr>
        <p:spPr>
          <a:xfrm>
            <a:off x="762000" y="1143000"/>
            <a:ext cx="7543800" cy="381000"/>
          </a:xfrm>
        </p:spPr>
        <p:txBody>
          <a:bodyPr/>
          <a:lstStyle/>
          <a:p>
            <a:pPr eaLnBrk="1" hangingPunct="1"/>
            <a:r>
              <a:rPr lang="en-US" sz="1200" dirty="0">
                <a:ea typeface="ＭＳ Ｐゴシック" charset="0"/>
                <a:cs typeface="ＭＳ Ｐゴシック" charset="0"/>
              </a:rPr>
              <a:t>Summary Chart</a:t>
            </a:r>
          </a:p>
        </p:txBody>
      </p:sp>
      <p:grpSp>
        <p:nvGrpSpPr>
          <p:cNvPr id="290818" name="Group 105"/>
          <p:cNvGrpSpPr>
            <a:grpSpLocks/>
          </p:cNvGrpSpPr>
          <p:nvPr/>
        </p:nvGrpSpPr>
        <p:grpSpPr bwMode="auto">
          <a:xfrm>
            <a:off x="76200" y="685800"/>
            <a:ext cx="8958263" cy="6105525"/>
            <a:chOff x="96" y="474"/>
            <a:chExt cx="5510" cy="3846"/>
          </a:xfrm>
        </p:grpSpPr>
        <p:grpSp>
          <p:nvGrpSpPr>
            <p:cNvPr id="290906" name="Group 106"/>
            <p:cNvGrpSpPr>
              <a:grpSpLocks/>
            </p:cNvGrpSpPr>
            <p:nvPr/>
          </p:nvGrpSpPr>
          <p:grpSpPr bwMode="auto">
            <a:xfrm>
              <a:off x="96" y="474"/>
              <a:ext cx="5510" cy="422"/>
              <a:chOff x="0" y="0"/>
              <a:chExt cx="4649" cy="653"/>
            </a:xfrm>
          </p:grpSpPr>
          <p:sp>
            <p:nvSpPr>
              <p:cNvPr id="290988" name="Rectangle 107"/>
              <p:cNvSpPr>
                <a:spLocks noChangeArrowheads="1"/>
              </p:cNvSpPr>
              <p:nvPr/>
            </p:nvSpPr>
            <p:spPr bwMode="auto">
              <a:xfrm>
                <a:off x="32" y="0"/>
                <a:ext cx="4585" cy="653"/>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Sound Conduct Against Opposition</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89" name="Rectangle 108"/>
              <p:cNvSpPr>
                <a:spLocks noChangeArrowheads="1"/>
              </p:cNvSpPr>
              <p:nvPr/>
            </p:nvSpPr>
            <p:spPr bwMode="auto">
              <a:xfrm>
                <a:off x="0" y="0"/>
                <a:ext cx="4649" cy="653"/>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07" name="Group 109"/>
            <p:cNvGrpSpPr>
              <a:grpSpLocks/>
            </p:cNvGrpSpPr>
            <p:nvPr/>
          </p:nvGrpSpPr>
          <p:grpSpPr bwMode="auto">
            <a:xfrm>
              <a:off x="96" y="896"/>
              <a:ext cx="1086" cy="397"/>
              <a:chOff x="0" y="653"/>
              <a:chExt cx="916" cy="615"/>
            </a:xfrm>
          </p:grpSpPr>
          <p:sp>
            <p:nvSpPr>
              <p:cNvPr id="290986" name="Rectangle 110"/>
              <p:cNvSpPr>
                <a:spLocks noChangeArrowheads="1"/>
              </p:cNvSpPr>
              <p:nvPr/>
            </p:nvSpPr>
            <p:spPr bwMode="auto">
              <a:xfrm>
                <a:off x="32" y="653"/>
                <a:ext cx="852"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a:t>
                </a:r>
                <a:r>
                  <a:rPr kumimoji="0" lang="en-US" altLang="zh-CN" sz="2200" b="1" i="0" u="none" strike="noStrike" kern="1200" cap="none" spc="0" normalizeH="0" baseline="0" noProof="0">
                    <a:ln>
                      <a:noFill/>
                    </a:ln>
                    <a:solidFill>
                      <a:srgbClr val="D54F41"/>
                    </a:solidFill>
                    <a:effectLst/>
                    <a:uLnTx/>
                    <a:uFillTx/>
                    <a:latin typeface="Arial Narrow" charset="0"/>
                    <a:ea typeface="SimSun" charset="0"/>
                    <a:cs typeface="SimSun" charset="0"/>
                  </a:rPr>
                  <a:t>Appoint Elders</a:t>
                </a:r>
                <a:endParaRPr kumimoji="0" lang="en-US" altLang="zh-CN" sz="2200" b="0" i="0" u="none" strike="noStrike" kern="1200" cap="none" spc="0" normalizeH="0" baseline="0" noProof="0">
                  <a:ln>
                    <a:noFill/>
                  </a:ln>
                  <a:solidFill>
                    <a:srgbClr val="D54F41"/>
                  </a:solidFill>
                  <a:effectLst/>
                  <a:uLnTx/>
                  <a:uFillTx/>
                  <a:latin typeface="Arial Narrow" charset="0"/>
                  <a:ea typeface="SimSun" charset="0"/>
                  <a:cs typeface="SimSun" charset="0"/>
                </a:endParaRPr>
              </a:p>
            </p:txBody>
          </p:sp>
          <p:sp>
            <p:nvSpPr>
              <p:cNvPr id="290987" name="Rectangle 111"/>
              <p:cNvSpPr>
                <a:spLocks noChangeArrowheads="1"/>
              </p:cNvSpPr>
              <p:nvPr/>
            </p:nvSpPr>
            <p:spPr bwMode="auto">
              <a:xfrm>
                <a:off x="0" y="653"/>
                <a:ext cx="916"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08" name="Group 112"/>
            <p:cNvGrpSpPr>
              <a:grpSpLocks/>
            </p:cNvGrpSpPr>
            <p:nvPr/>
          </p:nvGrpSpPr>
          <p:grpSpPr bwMode="auto">
            <a:xfrm>
              <a:off x="1182" y="896"/>
              <a:ext cx="4424" cy="397"/>
              <a:chOff x="916" y="653"/>
              <a:chExt cx="3733" cy="615"/>
            </a:xfrm>
          </p:grpSpPr>
          <p:sp>
            <p:nvSpPr>
              <p:cNvPr id="290984" name="Rectangle 113"/>
              <p:cNvSpPr>
                <a:spLocks noChangeArrowheads="1"/>
              </p:cNvSpPr>
              <p:nvPr/>
            </p:nvSpPr>
            <p:spPr bwMode="auto">
              <a:xfrm>
                <a:off x="948" y="653"/>
                <a:ext cx="3669"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Set Things in Order</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85" name="Rectangle 114"/>
              <p:cNvSpPr>
                <a:spLocks noChangeArrowheads="1"/>
              </p:cNvSpPr>
              <p:nvPr/>
            </p:nvSpPr>
            <p:spPr bwMode="auto">
              <a:xfrm>
                <a:off x="916" y="653"/>
                <a:ext cx="3733"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09" name="Group 115"/>
            <p:cNvGrpSpPr>
              <a:grpSpLocks/>
            </p:cNvGrpSpPr>
            <p:nvPr/>
          </p:nvGrpSpPr>
          <p:grpSpPr bwMode="auto">
            <a:xfrm>
              <a:off x="96" y="1293"/>
              <a:ext cx="1086" cy="465"/>
              <a:chOff x="0" y="1268"/>
              <a:chExt cx="916" cy="721"/>
            </a:xfrm>
          </p:grpSpPr>
          <p:sp>
            <p:nvSpPr>
              <p:cNvPr id="290982" name="Rectangle 116"/>
              <p:cNvSpPr>
                <a:spLocks noChangeArrowheads="1"/>
              </p:cNvSpPr>
              <p:nvPr/>
            </p:nvSpPr>
            <p:spPr bwMode="auto">
              <a:xfrm>
                <a:off x="32" y="1268"/>
                <a:ext cx="852" cy="72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a:t>
                </a:r>
                <a:r>
                  <a:rPr kumimoji="0" lang="en-US" altLang="zh-CN" sz="2200" b="1" i="0" u="none" strike="noStrike" kern="1200" cap="none" spc="0" normalizeH="0" baseline="0" noProof="0">
                    <a:ln>
                      <a:noFill/>
                    </a:ln>
                    <a:solidFill>
                      <a:srgbClr val="D54F41"/>
                    </a:solidFill>
                    <a:effectLst/>
                    <a:uLnTx/>
                    <a:uFillTx/>
                    <a:latin typeface="Arial Narrow" charset="0"/>
                    <a:ea typeface="SimSun" charset="0"/>
                    <a:cs typeface="SimSun" charset="0"/>
                  </a:rPr>
                  <a:t>Prevent False Doctrine</a:t>
                </a:r>
                <a:endParaRPr kumimoji="0" lang="en-US" altLang="zh-CN" sz="2200" b="0" i="0" u="none" strike="noStrike" kern="1200" cap="none" spc="0" normalizeH="0" baseline="0" noProof="0">
                  <a:ln>
                    <a:noFill/>
                  </a:ln>
                  <a:solidFill>
                    <a:srgbClr val="D54F41"/>
                  </a:solidFill>
                  <a:effectLst/>
                  <a:uLnTx/>
                  <a:uFillTx/>
                  <a:latin typeface="Arial Narrow" charset="0"/>
                  <a:ea typeface="SimSun" charset="0"/>
                  <a:cs typeface="SimSun" charset="0"/>
                </a:endParaRPr>
              </a:p>
            </p:txBody>
          </p:sp>
          <p:sp>
            <p:nvSpPr>
              <p:cNvPr id="290983" name="Rectangle 117"/>
              <p:cNvSpPr>
                <a:spLocks noChangeArrowheads="1"/>
              </p:cNvSpPr>
              <p:nvPr/>
            </p:nvSpPr>
            <p:spPr bwMode="auto">
              <a:xfrm>
                <a:off x="0" y="1268"/>
                <a:ext cx="916"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0" name="Group 118"/>
            <p:cNvGrpSpPr>
              <a:grpSpLocks/>
            </p:cNvGrpSpPr>
            <p:nvPr/>
          </p:nvGrpSpPr>
          <p:grpSpPr bwMode="auto">
            <a:xfrm>
              <a:off x="1182" y="1293"/>
              <a:ext cx="4424" cy="465"/>
              <a:chOff x="916" y="1268"/>
              <a:chExt cx="3733" cy="721"/>
            </a:xfrm>
          </p:grpSpPr>
          <p:sp>
            <p:nvSpPr>
              <p:cNvPr id="290980" name="Rectangle 119"/>
              <p:cNvSpPr>
                <a:spLocks noChangeArrowheads="1"/>
              </p:cNvSpPr>
              <p:nvPr/>
            </p:nvSpPr>
            <p:spPr bwMode="auto">
              <a:xfrm>
                <a:off x="948" y="1268"/>
                <a:ext cx="3669" cy="72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Practice True Doctrine</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81" name="Rectangle 120"/>
              <p:cNvSpPr>
                <a:spLocks noChangeArrowheads="1"/>
              </p:cNvSpPr>
              <p:nvPr/>
            </p:nvSpPr>
            <p:spPr bwMode="auto">
              <a:xfrm>
                <a:off x="916" y="1268"/>
                <a:ext cx="3733"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1" name="Group 121"/>
            <p:cNvGrpSpPr>
              <a:grpSpLocks/>
            </p:cNvGrpSpPr>
            <p:nvPr/>
          </p:nvGrpSpPr>
          <p:grpSpPr bwMode="auto">
            <a:xfrm>
              <a:off x="96" y="1758"/>
              <a:ext cx="1086" cy="465"/>
              <a:chOff x="0" y="1989"/>
              <a:chExt cx="916" cy="721"/>
            </a:xfrm>
          </p:grpSpPr>
          <p:sp>
            <p:nvSpPr>
              <p:cNvPr id="290978" name="Rectangle 122"/>
              <p:cNvSpPr>
                <a:spLocks noChangeArrowheads="1"/>
              </p:cNvSpPr>
              <p:nvPr/>
            </p:nvSpPr>
            <p:spPr bwMode="auto">
              <a:xfrm>
                <a:off x="32" y="1989"/>
                <a:ext cx="852" cy="72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100" b="1" i="0" u="none" strike="noStrike" kern="1200" cap="none" spc="0" normalizeH="0" baseline="0" noProof="0">
                    <a:ln>
                      <a:noFill/>
                    </a:ln>
                    <a:solidFill>
                      <a:srgbClr val="D54F41"/>
                    </a:solidFill>
                    <a:effectLst/>
                    <a:uLnTx/>
                    <a:uFillTx/>
                    <a:latin typeface="Arial Narrow" charset="0"/>
                    <a:ea typeface="SimSun" charset="0"/>
                    <a:cs typeface="SimSun" charset="0"/>
                  </a:rPr>
                  <a:t>Elders  vs. False Teachers</a:t>
                </a:r>
                <a:endParaRPr kumimoji="0" lang="en-US" altLang="zh-CN" sz="2100" b="0" i="0" u="none" strike="noStrike" kern="1200" cap="none" spc="0" normalizeH="0" baseline="0" noProof="0">
                  <a:ln>
                    <a:noFill/>
                  </a:ln>
                  <a:solidFill>
                    <a:srgbClr val="D54F41"/>
                  </a:solidFill>
                  <a:effectLst/>
                  <a:uLnTx/>
                  <a:uFillTx/>
                  <a:latin typeface="Arial Narrow" charset="0"/>
                  <a:ea typeface="SimSun" charset="0"/>
                  <a:cs typeface="SimSun" charset="0"/>
                </a:endParaRPr>
              </a:p>
            </p:txBody>
          </p:sp>
          <p:sp>
            <p:nvSpPr>
              <p:cNvPr id="290979" name="Rectangle 123"/>
              <p:cNvSpPr>
                <a:spLocks noChangeArrowheads="1"/>
              </p:cNvSpPr>
              <p:nvPr/>
            </p:nvSpPr>
            <p:spPr bwMode="auto">
              <a:xfrm>
                <a:off x="0" y="1989"/>
                <a:ext cx="916"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2" name="Group 124"/>
            <p:cNvGrpSpPr>
              <a:grpSpLocks/>
            </p:cNvGrpSpPr>
            <p:nvPr/>
          </p:nvGrpSpPr>
          <p:grpSpPr bwMode="auto">
            <a:xfrm>
              <a:off x="1182" y="1758"/>
              <a:ext cx="2087" cy="465"/>
              <a:chOff x="916" y="1989"/>
              <a:chExt cx="1761" cy="721"/>
            </a:xfrm>
          </p:grpSpPr>
          <p:sp>
            <p:nvSpPr>
              <p:cNvPr id="290976" name="Rectangle 125"/>
              <p:cNvSpPr>
                <a:spLocks noChangeArrowheads="1"/>
              </p:cNvSpPr>
              <p:nvPr/>
            </p:nvSpPr>
            <p:spPr bwMode="auto">
              <a:xfrm>
                <a:off x="948" y="1989"/>
                <a:ext cx="1697" cy="72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Conduct </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for Various Groups</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77" name="Rectangle 126"/>
              <p:cNvSpPr>
                <a:spLocks noChangeArrowheads="1"/>
              </p:cNvSpPr>
              <p:nvPr/>
            </p:nvSpPr>
            <p:spPr bwMode="auto">
              <a:xfrm>
                <a:off x="916" y="1989"/>
                <a:ext cx="1761"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3" name="Group 127"/>
            <p:cNvGrpSpPr>
              <a:grpSpLocks/>
            </p:cNvGrpSpPr>
            <p:nvPr/>
          </p:nvGrpSpPr>
          <p:grpSpPr bwMode="auto">
            <a:xfrm>
              <a:off x="3269" y="1758"/>
              <a:ext cx="2337" cy="465"/>
              <a:chOff x="2677" y="1989"/>
              <a:chExt cx="1972" cy="721"/>
            </a:xfrm>
          </p:grpSpPr>
          <p:sp>
            <p:nvSpPr>
              <p:cNvPr id="290974" name="Rectangle 128"/>
              <p:cNvSpPr>
                <a:spLocks noChangeArrowheads="1"/>
              </p:cNvSpPr>
              <p:nvPr/>
            </p:nvSpPr>
            <p:spPr bwMode="auto">
              <a:xfrm>
                <a:off x="2709" y="1989"/>
                <a:ext cx="1908" cy="721"/>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Grace </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Leads to Godliness</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75" name="Rectangle 129"/>
              <p:cNvSpPr>
                <a:spLocks noChangeArrowheads="1"/>
              </p:cNvSpPr>
              <p:nvPr/>
            </p:nvSpPr>
            <p:spPr bwMode="auto">
              <a:xfrm>
                <a:off x="2677" y="1989"/>
                <a:ext cx="1972" cy="721"/>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4" name="Group 130"/>
            <p:cNvGrpSpPr>
              <a:grpSpLocks/>
            </p:cNvGrpSpPr>
            <p:nvPr/>
          </p:nvGrpSpPr>
          <p:grpSpPr bwMode="auto">
            <a:xfrm>
              <a:off x="96" y="2223"/>
              <a:ext cx="1086" cy="397"/>
              <a:chOff x="0" y="2710"/>
              <a:chExt cx="916" cy="615"/>
            </a:xfrm>
          </p:grpSpPr>
          <p:sp>
            <p:nvSpPr>
              <p:cNvPr id="290972" name="Rectangle 131"/>
              <p:cNvSpPr>
                <a:spLocks noChangeArrowheads="1"/>
              </p:cNvSpPr>
              <p:nvPr/>
            </p:nvSpPr>
            <p:spPr bwMode="auto">
              <a:xfrm>
                <a:off x="32" y="2710"/>
                <a:ext cx="852"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Chapter 1  </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73" name="Rectangle 132"/>
              <p:cNvSpPr>
                <a:spLocks noChangeArrowheads="1"/>
              </p:cNvSpPr>
              <p:nvPr/>
            </p:nvSpPr>
            <p:spPr bwMode="auto">
              <a:xfrm>
                <a:off x="0" y="2710"/>
                <a:ext cx="916"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5" name="Group 133"/>
            <p:cNvGrpSpPr>
              <a:grpSpLocks/>
            </p:cNvGrpSpPr>
            <p:nvPr/>
          </p:nvGrpSpPr>
          <p:grpSpPr bwMode="auto">
            <a:xfrm>
              <a:off x="1182" y="2223"/>
              <a:ext cx="2087" cy="397"/>
              <a:chOff x="916" y="2710"/>
              <a:chExt cx="1761" cy="615"/>
            </a:xfrm>
          </p:grpSpPr>
          <p:sp>
            <p:nvSpPr>
              <p:cNvPr id="290970" name="Rectangle 134"/>
              <p:cNvSpPr>
                <a:spLocks noChangeArrowheads="1"/>
              </p:cNvSpPr>
              <p:nvPr/>
            </p:nvSpPr>
            <p:spPr bwMode="auto">
              <a:xfrm>
                <a:off x="948" y="2710"/>
                <a:ext cx="1697"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2:1-10</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71" name="Rectangle 135"/>
              <p:cNvSpPr>
                <a:spLocks noChangeArrowheads="1"/>
              </p:cNvSpPr>
              <p:nvPr/>
            </p:nvSpPr>
            <p:spPr bwMode="auto">
              <a:xfrm>
                <a:off x="916" y="2710"/>
                <a:ext cx="17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6" name="Group 136"/>
            <p:cNvGrpSpPr>
              <a:grpSpLocks/>
            </p:cNvGrpSpPr>
            <p:nvPr/>
          </p:nvGrpSpPr>
          <p:grpSpPr bwMode="auto">
            <a:xfrm>
              <a:off x="3269" y="2223"/>
              <a:ext cx="2337" cy="397"/>
              <a:chOff x="2677" y="2710"/>
              <a:chExt cx="1972" cy="615"/>
            </a:xfrm>
          </p:grpSpPr>
          <p:sp>
            <p:nvSpPr>
              <p:cNvPr id="290968" name="Rectangle 137"/>
              <p:cNvSpPr>
                <a:spLocks noChangeArrowheads="1"/>
              </p:cNvSpPr>
              <p:nvPr/>
            </p:nvSpPr>
            <p:spPr bwMode="auto">
              <a:xfrm>
                <a:off x="2709" y="2710"/>
                <a:ext cx="1908"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2:11–3:15</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69" name="Rectangle 138"/>
              <p:cNvSpPr>
                <a:spLocks noChangeArrowheads="1"/>
              </p:cNvSpPr>
              <p:nvPr/>
            </p:nvSpPr>
            <p:spPr bwMode="auto">
              <a:xfrm>
                <a:off x="2677" y="2710"/>
                <a:ext cx="1972"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7" name="Group 139"/>
            <p:cNvGrpSpPr>
              <a:grpSpLocks/>
            </p:cNvGrpSpPr>
            <p:nvPr/>
          </p:nvGrpSpPr>
          <p:grpSpPr bwMode="auto">
            <a:xfrm>
              <a:off x="96" y="2620"/>
              <a:ext cx="1086" cy="397"/>
              <a:chOff x="0" y="3325"/>
              <a:chExt cx="916" cy="615"/>
            </a:xfrm>
          </p:grpSpPr>
          <p:sp>
            <p:nvSpPr>
              <p:cNvPr id="290966" name="Rectangle 140"/>
              <p:cNvSpPr>
                <a:spLocks noChangeArrowheads="1"/>
              </p:cNvSpPr>
              <p:nvPr/>
            </p:nvSpPr>
            <p:spPr bwMode="auto">
              <a:xfrm>
                <a:off x="32" y="3325"/>
                <a:ext cx="852"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Organize</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67" name="Rectangle 141"/>
              <p:cNvSpPr>
                <a:spLocks noChangeArrowheads="1"/>
              </p:cNvSpPr>
              <p:nvPr/>
            </p:nvSpPr>
            <p:spPr bwMode="auto">
              <a:xfrm>
                <a:off x="0" y="3325"/>
                <a:ext cx="916"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8" name="Group 142"/>
            <p:cNvGrpSpPr>
              <a:grpSpLocks/>
            </p:cNvGrpSpPr>
            <p:nvPr/>
          </p:nvGrpSpPr>
          <p:grpSpPr bwMode="auto">
            <a:xfrm>
              <a:off x="1182" y="2620"/>
              <a:ext cx="2087" cy="397"/>
              <a:chOff x="916" y="3325"/>
              <a:chExt cx="1761" cy="615"/>
            </a:xfrm>
          </p:grpSpPr>
          <p:sp>
            <p:nvSpPr>
              <p:cNvPr id="290964" name="Rectangle 143"/>
              <p:cNvSpPr>
                <a:spLocks noChangeArrowheads="1"/>
              </p:cNvSpPr>
              <p:nvPr/>
            </p:nvSpPr>
            <p:spPr bwMode="auto">
              <a:xfrm>
                <a:off x="948" y="3325"/>
                <a:ext cx="1697"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Teach</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65" name="Rectangle 144"/>
              <p:cNvSpPr>
                <a:spLocks noChangeArrowheads="1"/>
              </p:cNvSpPr>
              <p:nvPr/>
            </p:nvSpPr>
            <p:spPr bwMode="auto">
              <a:xfrm>
                <a:off x="916" y="3325"/>
                <a:ext cx="17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19" name="Group 145"/>
            <p:cNvGrpSpPr>
              <a:grpSpLocks/>
            </p:cNvGrpSpPr>
            <p:nvPr/>
          </p:nvGrpSpPr>
          <p:grpSpPr bwMode="auto">
            <a:xfrm>
              <a:off x="3269" y="2620"/>
              <a:ext cx="2337" cy="397"/>
              <a:chOff x="2677" y="3325"/>
              <a:chExt cx="1972" cy="615"/>
            </a:xfrm>
          </p:grpSpPr>
          <p:sp>
            <p:nvSpPr>
              <p:cNvPr id="290962" name="Rectangle 146"/>
              <p:cNvSpPr>
                <a:spLocks noChangeArrowheads="1"/>
              </p:cNvSpPr>
              <p:nvPr/>
            </p:nvSpPr>
            <p:spPr bwMode="auto">
              <a:xfrm>
                <a:off x="2709" y="3325"/>
                <a:ext cx="1908"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Grace</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63" name="Rectangle 147"/>
              <p:cNvSpPr>
                <a:spLocks noChangeArrowheads="1"/>
              </p:cNvSpPr>
              <p:nvPr/>
            </p:nvSpPr>
            <p:spPr bwMode="auto">
              <a:xfrm>
                <a:off x="2677" y="3325"/>
                <a:ext cx="1972"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0" name="Group 148"/>
            <p:cNvGrpSpPr>
              <a:grpSpLocks/>
            </p:cNvGrpSpPr>
            <p:nvPr/>
          </p:nvGrpSpPr>
          <p:grpSpPr bwMode="auto">
            <a:xfrm>
              <a:off x="96" y="3017"/>
              <a:ext cx="635" cy="509"/>
              <a:chOff x="0" y="3940"/>
              <a:chExt cx="536" cy="788"/>
            </a:xfrm>
          </p:grpSpPr>
          <p:sp>
            <p:nvSpPr>
              <p:cNvPr id="290960" name="Rectangle 149"/>
              <p:cNvSpPr>
                <a:spLocks noChangeArrowheads="1"/>
              </p:cNvSpPr>
              <p:nvPr/>
            </p:nvSpPr>
            <p:spPr bwMode="auto">
              <a:xfrm>
                <a:off x="32" y="3940"/>
                <a:ext cx="472"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Truth leads to godliness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1:1-4</a:t>
                </a:r>
              </a:p>
            </p:txBody>
          </p:sp>
          <p:sp>
            <p:nvSpPr>
              <p:cNvPr id="290961" name="Rectangle 150"/>
              <p:cNvSpPr>
                <a:spLocks noChangeArrowheads="1"/>
              </p:cNvSpPr>
              <p:nvPr/>
            </p:nvSpPr>
            <p:spPr bwMode="auto">
              <a:xfrm>
                <a:off x="0" y="3940"/>
                <a:ext cx="536"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1" name="Group 151"/>
            <p:cNvGrpSpPr>
              <a:grpSpLocks/>
            </p:cNvGrpSpPr>
            <p:nvPr/>
          </p:nvGrpSpPr>
          <p:grpSpPr bwMode="auto">
            <a:xfrm>
              <a:off x="731" y="3017"/>
              <a:ext cx="451" cy="509"/>
              <a:chOff x="536" y="3940"/>
              <a:chExt cx="380" cy="788"/>
            </a:xfrm>
          </p:grpSpPr>
          <p:sp>
            <p:nvSpPr>
              <p:cNvPr id="290958" name="Rectangle 152"/>
              <p:cNvSpPr>
                <a:spLocks noChangeArrowheads="1"/>
              </p:cNvSpPr>
              <p:nvPr/>
            </p:nvSpPr>
            <p:spPr bwMode="auto">
              <a:xfrm>
                <a:off x="568" y="3940"/>
                <a:ext cx="316"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D54F41"/>
                    </a:solidFill>
                    <a:effectLst/>
                    <a:uLnTx/>
                    <a:uFillTx/>
                    <a:latin typeface="Arial Narrow" charset="0"/>
                    <a:ea typeface="SimSun" charset="0"/>
                    <a:cs typeface="SimSun" charset="0"/>
                  </a:rPr>
                  <a:t>Elders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D54F41"/>
                    </a:solidFill>
                    <a:effectLst/>
                    <a:uLnTx/>
                    <a:uFillTx/>
                    <a:latin typeface="Arial Narrow" charset="0"/>
                    <a:ea typeface="SimSun" charset="0"/>
                    <a:cs typeface="SimSun" charset="0"/>
                  </a:rPr>
                  <a:t>1:5-16</a:t>
                </a:r>
              </a:p>
            </p:txBody>
          </p:sp>
          <p:sp>
            <p:nvSpPr>
              <p:cNvPr id="290959" name="Rectangle 153"/>
              <p:cNvSpPr>
                <a:spLocks noChangeArrowheads="1"/>
              </p:cNvSpPr>
              <p:nvPr/>
            </p:nvSpPr>
            <p:spPr bwMode="auto">
              <a:xfrm>
                <a:off x="536" y="3940"/>
                <a:ext cx="380"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2" name="Group 154"/>
            <p:cNvGrpSpPr>
              <a:grpSpLocks/>
            </p:cNvGrpSpPr>
            <p:nvPr/>
          </p:nvGrpSpPr>
          <p:grpSpPr bwMode="auto">
            <a:xfrm>
              <a:off x="1182" y="3017"/>
              <a:ext cx="353" cy="509"/>
              <a:chOff x="916" y="3940"/>
              <a:chExt cx="298" cy="788"/>
            </a:xfrm>
          </p:grpSpPr>
          <p:sp>
            <p:nvSpPr>
              <p:cNvPr id="290956" name="Rectangle 155"/>
              <p:cNvSpPr>
                <a:spLocks noChangeArrowheads="1"/>
              </p:cNvSpPr>
              <p:nvPr/>
            </p:nvSpPr>
            <p:spPr bwMode="auto">
              <a:xfrm>
                <a:off x="948" y="3940"/>
                <a:ext cx="234"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Older 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2:1-2</a:t>
                </a:r>
              </a:p>
            </p:txBody>
          </p:sp>
          <p:sp>
            <p:nvSpPr>
              <p:cNvPr id="290957" name="Rectangle 156"/>
              <p:cNvSpPr>
                <a:spLocks noChangeArrowheads="1"/>
              </p:cNvSpPr>
              <p:nvPr/>
            </p:nvSpPr>
            <p:spPr bwMode="auto">
              <a:xfrm>
                <a:off x="916" y="3940"/>
                <a:ext cx="298"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3" name="Group 157"/>
            <p:cNvGrpSpPr>
              <a:grpSpLocks/>
            </p:cNvGrpSpPr>
            <p:nvPr/>
          </p:nvGrpSpPr>
          <p:grpSpPr bwMode="auto">
            <a:xfrm>
              <a:off x="1535" y="3017"/>
              <a:ext cx="438" cy="509"/>
              <a:chOff x="1214" y="3940"/>
              <a:chExt cx="370" cy="788"/>
            </a:xfrm>
          </p:grpSpPr>
          <p:sp>
            <p:nvSpPr>
              <p:cNvPr id="290954" name="Rectangle 158"/>
              <p:cNvSpPr>
                <a:spLocks noChangeArrowheads="1"/>
              </p:cNvSpPr>
              <p:nvPr/>
            </p:nvSpPr>
            <p:spPr bwMode="auto">
              <a:xfrm>
                <a:off x="1246" y="3940"/>
                <a:ext cx="306"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Older Women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2:4-5</a:t>
                </a:r>
              </a:p>
            </p:txBody>
          </p:sp>
          <p:sp>
            <p:nvSpPr>
              <p:cNvPr id="290955" name="Rectangle 159"/>
              <p:cNvSpPr>
                <a:spLocks noChangeArrowheads="1"/>
              </p:cNvSpPr>
              <p:nvPr/>
            </p:nvSpPr>
            <p:spPr bwMode="auto">
              <a:xfrm>
                <a:off x="1214" y="3940"/>
                <a:ext cx="370"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4" name="Group 160"/>
            <p:cNvGrpSpPr>
              <a:grpSpLocks/>
            </p:cNvGrpSpPr>
            <p:nvPr/>
          </p:nvGrpSpPr>
          <p:grpSpPr bwMode="auto">
            <a:xfrm>
              <a:off x="1973" y="3017"/>
              <a:ext cx="460" cy="509"/>
              <a:chOff x="1584" y="3940"/>
              <a:chExt cx="388" cy="788"/>
            </a:xfrm>
          </p:grpSpPr>
          <p:sp>
            <p:nvSpPr>
              <p:cNvPr id="290952" name="Rectangle 161"/>
              <p:cNvSpPr>
                <a:spLocks noChangeArrowheads="1"/>
              </p:cNvSpPr>
              <p:nvPr/>
            </p:nvSpPr>
            <p:spPr bwMode="auto">
              <a:xfrm>
                <a:off x="1616" y="3940"/>
                <a:ext cx="324"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Younger Women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2:4-5</a:t>
                </a:r>
              </a:p>
            </p:txBody>
          </p:sp>
          <p:sp>
            <p:nvSpPr>
              <p:cNvPr id="290953" name="Rectangle 162"/>
              <p:cNvSpPr>
                <a:spLocks noChangeArrowheads="1"/>
              </p:cNvSpPr>
              <p:nvPr/>
            </p:nvSpPr>
            <p:spPr bwMode="auto">
              <a:xfrm>
                <a:off x="1584" y="3940"/>
                <a:ext cx="388"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5" name="Group 163"/>
            <p:cNvGrpSpPr>
              <a:grpSpLocks/>
            </p:cNvGrpSpPr>
            <p:nvPr/>
          </p:nvGrpSpPr>
          <p:grpSpPr bwMode="auto">
            <a:xfrm>
              <a:off x="2433" y="3017"/>
              <a:ext cx="460" cy="509"/>
              <a:chOff x="1972" y="3940"/>
              <a:chExt cx="388" cy="788"/>
            </a:xfrm>
          </p:grpSpPr>
          <p:sp>
            <p:nvSpPr>
              <p:cNvPr id="290950" name="Rectangle 164"/>
              <p:cNvSpPr>
                <a:spLocks noChangeArrowheads="1"/>
              </p:cNvSpPr>
              <p:nvPr/>
            </p:nvSpPr>
            <p:spPr bwMode="auto">
              <a:xfrm>
                <a:off x="2004" y="3940"/>
                <a:ext cx="324"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Younger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2:6-8</a:t>
                </a:r>
              </a:p>
            </p:txBody>
          </p:sp>
          <p:sp>
            <p:nvSpPr>
              <p:cNvPr id="290951" name="Rectangle 165"/>
              <p:cNvSpPr>
                <a:spLocks noChangeArrowheads="1"/>
              </p:cNvSpPr>
              <p:nvPr/>
            </p:nvSpPr>
            <p:spPr bwMode="auto">
              <a:xfrm>
                <a:off x="1972" y="3940"/>
                <a:ext cx="388"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6" name="Group 166"/>
            <p:cNvGrpSpPr>
              <a:grpSpLocks/>
            </p:cNvGrpSpPr>
            <p:nvPr/>
          </p:nvGrpSpPr>
          <p:grpSpPr bwMode="auto">
            <a:xfrm>
              <a:off x="2893" y="3017"/>
              <a:ext cx="376" cy="509"/>
              <a:chOff x="2360" y="3940"/>
              <a:chExt cx="317" cy="788"/>
            </a:xfrm>
          </p:grpSpPr>
          <p:sp>
            <p:nvSpPr>
              <p:cNvPr id="290948" name="Rectangle 167"/>
              <p:cNvSpPr>
                <a:spLocks noChangeArrowheads="1"/>
              </p:cNvSpPr>
              <p:nvPr/>
            </p:nvSpPr>
            <p:spPr bwMode="auto">
              <a:xfrm>
                <a:off x="2392" y="3940"/>
                <a:ext cx="253"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Slaves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2:9-10</a:t>
                </a:r>
              </a:p>
            </p:txBody>
          </p:sp>
          <p:sp>
            <p:nvSpPr>
              <p:cNvPr id="290949" name="Rectangle 168"/>
              <p:cNvSpPr>
                <a:spLocks noChangeArrowheads="1"/>
              </p:cNvSpPr>
              <p:nvPr/>
            </p:nvSpPr>
            <p:spPr bwMode="auto">
              <a:xfrm>
                <a:off x="2360" y="3940"/>
                <a:ext cx="317"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7" name="Group 169"/>
            <p:cNvGrpSpPr>
              <a:grpSpLocks/>
            </p:cNvGrpSpPr>
            <p:nvPr/>
          </p:nvGrpSpPr>
          <p:grpSpPr bwMode="auto">
            <a:xfrm>
              <a:off x="3269" y="3017"/>
              <a:ext cx="469" cy="509"/>
              <a:chOff x="2677" y="3940"/>
              <a:chExt cx="396" cy="788"/>
            </a:xfrm>
          </p:grpSpPr>
          <p:sp>
            <p:nvSpPr>
              <p:cNvPr id="290946" name="Rectangle 170"/>
              <p:cNvSpPr>
                <a:spLocks noChangeArrowheads="1"/>
              </p:cNvSpPr>
              <p:nvPr/>
            </p:nvSpPr>
            <p:spPr bwMode="auto">
              <a:xfrm>
                <a:off x="2709" y="3940"/>
                <a:ext cx="332"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D54F41"/>
                    </a:solidFill>
                    <a:effectLst/>
                    <a:uLnTx/>
                    <a:uFillTx/>
                    <a:latin typeface="Arial Narrow" charset="0"/>
                    <a:ea typeface="SimSun" charset="0"/>
                    <a:cs typeface="SimSun" charset="0"/>
                  </a:rPr>
                  <a:t>Educates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D54F41"/>
                    </a:solidFill>
                    <a:effectLst/>
                    <a:uLnTx/>
                    <a:uFillTx/>
                    <a:latin typeface="Arial Narrow" charset="0"/>
                    <a:ea typeface="SimSun" charset="0"/>
                    <a:cs typeface="SimSun" charset="0"/>
                  </a:rPr>
                  <a:t>2:11-15</a:t>
                </a:r>
              </a:p>
            </p:txBody>
          </p:sp>
          <p:sp>
            <p:nvSpPr>
              <p:cNvPr id="290947" name="Rectangle 171"/>
              <p:cNvSpPr>
                <a:spLocks noChangeArrowheads="1"/>
              </p:cNvSpPr>
              <p:nvPr/>
            </p:nvSpPr>
            <p:spPr bwMode="auto">
              <a:xfrm>
                <a:off x="2677" y="3940"/>
                <a:ext cx="396"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8" name="Group 172"/>
            <p:cNvGrpSpPr>
              <a:grpSpLocks/>
            </p:cNvGrpSpPr>
            <p:nvPr/>
          </p:nvGrpSpPr>
          <p:grpSpPr bwMode="auto">
            <a:xfrm>
              <a:off x="3738" y="3017"/>
              <a:ext cx="535" cy="509"/>
              <a:chOff x="3073" y="3940"/>
              <a:chExt cx="451" cy="788"/>
            </a:xfrm>
          </p:grpSpPr>
          <p:sp>
            <p:nvSpPr>
              <p:cNvPr id="290944" name="Rectangle 173"/>
              <p:cNvSpPr>
                <a:spLocks noChangeArrowheads="1"/>
              </p:cNvSpPr>
              <p:nvPr/>
            </p:nvSpPr>
            <p:spPr bwMode="auto">
              <a:xfrm>
                <a:off x="3105" y="3940"/>
                <a:ext cx="387"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Empowers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3:1-2</a:t>
                </a:r>
              </a:p>
            </p:txBody>
          </p:sp>
          <p:sp>
            <p:nvSpPr>
              <p:cNvPr id="290945" name="Rectangle 174"/>
              <p:cNvSpPr>
                <a:spLocks noChangeArrowheads="1"/>
              </p:cNvSpPr>
              <p:nvPr/>
            </p:nvSpPr>
            <p:spPr bwMode="auto">
              <a:xfrm>
                <a:off x="3073" y="3940"/>
                <a:ext cx="451"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29" name="Group 175"/>
            <p:cNvGrpSpPr>
              <a:grpSpLocks/>
            </p:cNvGrpSpPr>
            <p:nvPr/>
          </p:nvGrpSpPr>
          <p:grpSpPr bwMode="auto">
            <a:xfrm>
              <a:off x="4273" y="3017"/>
              <a:ext cx="491" cy="509"/>
              <a:chOff x="3524" y="3940"/>
              <a:chExt cx="414" cy="788"/>
            </a:xfrm>
          </p:grpSpPr>
          <p:sp>
            <p:nvSpPr>
              <p:cNvPr id="290942" name="Rectangle 176"/>
              <p:cNvSpPr>
                <a:spLocks noChangeArrowheads="1"/>
              </p:cNvSpPr>
              <p:nvPr/>
            </p:nvSpPr>
            <p:spPr bwMode="auto">
              <a:xfrm>
                <a:off x="3556" y="3940"/>
                <a:ext cx="350"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Motivates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3:3-8</a:t>
                </a:r>
              </a:p>
            </p:txBody>
          </p:sp>
          <p:sp>
            <p:nvSpPr>
              <p:cNvPr id="290943" name="Rectangle 177"/>
              <p:cNvSpPr>
                <a:spLocks noChangeArrowheads="1"/>
              </p:cNvSpPr>
              <p:nvPr/>
            </p:nvSpPr>
            <p:spPr bwMode="auto">
              <a:xfrm>
                <a:off x="3524" y="3940"/>
                <a:ext cx="414"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30" name="Group 178"/>
            <p:cNvGrpSpPr>
              <a:grpSpLocks/>
            </p:cNvGrpSpPr>
            <p:nvPr/>
          </p:nvGrpSpPr>
          <p:grpSpPr bwMode="auto">
            <a:xfrm>
              <a:off x="4764" y="3017"/>
              <a:ext cx="429" cy="509"/>
              <a:chOff x="3938" y="3940"/>
              <a:chExt cx="362" cy="788"/>
            </a:xfrm>
          </p:grpSpPr>
          <p:sp>
            <p:nvSpPr>
              <p:cNvPr id="290940" name="Rectangle 179"/>
              <p:cNvSpPr>
                <a:spLocks noChangeArrowheads="1"/>
              </p:cNvSpPr>
              <p:nvPr/>
            </p:nvSpPr>
            <p:spPr bwMode="auto">
              <a:xfrm>
                <a:off x="3970" y="3940"/>
                <a:ext cx="298"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Protects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3:9-11</a:t>
                </a:r>
              </a:p>
            </p:txBody>
          </p:sp>
          <p:sp>
            <p:nvSpPr>
              <p:cNvPr id="290941" name="Rectangle 180"/>
              <p:cNvSpPr>
                <a:spLocks noChangeArrowheads="1"/>
              </p:cNvSpPr>
              <p:nvPr/>
            </p:nvSpPr>
            <p:spPr bwMode="auto">
              <a:xfrm>
                <a:off x="3938" y="3940"/>
                <a:ext cx="362"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31" name="Group 181"/>
            <p:cNvGrpSpPr>
              <a:grpSpLocks/>
            </p:cNvGrpSpPr>
            <p:nvPr/>
          </p:nvGrpSpPr>
          <p:grpSpPr bwMode="auto">
            <a:xfrm>
              <a:off x="5193" y="3017"/>
              <a:ext cx="413" cy="509"/>
              <a:chOff x="4300" y="3940"/>
              <a:chExt cx="349" cy="788"/>
            </a:xfrm>
          </p:grpSpPr>
          <p:sp>
            <p:nvSpPr>
              <p:cNvPr id="290938" name="Rectangle 182"/>
              <p:cNvSpPr>
                <a:spLocks noChangeArrowheads="1"/>
              </p:cNvSpPr>
              <p:nvPr/>
            </p:nvSpPr>
            <p:spPr bwMode="auto">
              <a:xfrm>
                <a:off x="4332" y="3940"/>
                <a:ext cx="285" cy="788"/>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Concl.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D54F41"/>
                    </a:solidFill>
                    <a:effectLst/>
                    <a:uLnTx/>
                    <a:uFillTx/>
                    <a:latin typeface="Arial Narrow" charset="0"/>
                    <a:ea typeface="SimSun" charset="0"/>
                    <a:cs typeface="SimSun" charset="0"/>
                  </a:rPr>
                  <a:t>3:12-15</a:t>
                </a:r>
              </a:p>
            </p:txBody>
          </p:sp>
          <p:sp>
            <p:nvSpPr>
              <p:cNvPr id="290939" name="Rectangle 183"/>
              <p:cNvSpPr>
                <a:spLocks noChangeArrowheads="1"/>
              </p:cNvSpPr>
              <p:nvPr/>
            </p:nvSpPr>
            <p:spPr bwMode="auto">
              <a:xfrm>
                <a:off x="4300" y="3940"/>
                <a:ext cx="349" cy="788"/>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32" name="Group 184"/>
            <p:cNvGrpSpPr>
              <a:grpSpLocks/>
            </p:cNvGrpSpPr>
            <p:nvPr/>
          </p:nvGrpSpPr>
          <p:grpSpPr bwMode="auto">
            <a:xfrm>
              <a:off x="96" y="3526"/>
              <a:ext cx="5499" cy="397"/>
              <a:chOff x="0" y="4728"/>
              <a:chExt cx="6161" cy="615"/>
            </a:xfrm>
          </p:grpSpPr>
          <p:sp>
            <p:nvSpPr>
              <p:cNvPr id="290936" name="Rectangle 185"/>
              <p:cNvSpPr>
                <a:spLocks noChangeArrowheads="1"/>
              </p:cNvSpPr>
              <p:nvPr/>
            </p:nvSpPr>
            <p:spPr bwMode="auto">
              <a:xfrm>
                <a:off x="32" y="4728"/>
                <a:ext cx="6097"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Asia Minor to Crete</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37" name="Rectangle 186"/>
              <p:cNvSpPr>
                <a:spLocks noChangeArrowheads="1"/>
              </p:cNvSpPr>
              <p:nvPr/>
            </p:nvSpPr>
            <p:spPr bwMode="auto">
              <a:xfrm>
                <a:off x="0" y="4728"/>
                <a:ext cx="61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nvGrpSpPr>
            <p:cNvPr id="290933" name="Group 187"/>
            <p:cNvGrpSpPr>
              <a:grpSpLocks/>
            </p:cNvGrpSpPr>
            <p:nvPr/>
          </p:nvGrpSpPr>
          <p:grpSpPr bwMode="auto">
            <a:xfrm>
              <a:off x="96" y="3923"/>
              <a:ext cx="5499" cy="397"/>
              <a:chOff x="0" y="5343"/>
              <a:chExt cx="6161" cy="615"/>
            </a:xfrm>
          </p:grpSpPr>
          <p:sp>
            <p:nvSpPr>
              <p:cNvPr id="290934" name="Rectangle 188"/>
              <p:cNvSpPr>
                <a:spLocks noChangeArrowheads="1"/>
              </p:cNvSpPr>
              <p:nvPr/>
            </p:nvSpPr>
            <p:spPr bwMode="auto">
              <a:xfrm>
                <a:off x="32" y="5343"/>
                <a:ext cx="6097" cy="615"/>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D54F41"/>
                    </a:solidFill>
                    <a:effectLst/>
                    <a:uLnTx/>
                    <a:uFillTx/>
                    <a:latin typeface="Arial" charset="0"/>
                    <a:ea typeface="SimSun" charset="0"/>
                    <a:cs typeface="SimSun" charset="0"/>
                  </a:rPr>
                  <a:t> Summer AD 66</a:t>
                </a:r>
                <a:endParaRPr kumimoji="0" lang="en-US" altLang="zh-CN" sz="2400" b="0" i="0" u="none" strike="noStrike" kern="1200" cap="none" spc="0" normalizeH="0" baseline="0" noProof="0">
                  <a:ln>
                    <a:noFill/>
                  </a:ln>
                  <a:solidFill>
                    <a:srgbClr val="D54F41"/>
                  </a:solidFill>
                  <a:effectLst/>
                  <a:uLnTx/>
                  <a:uFillTx/>
                  <a:latin typeface="Arial" charset="0"/>
                  <a:ea typeface="SimSun" charset="0"/>
                  <a:cs typeface="SimSun" charset="0"/>
                </a:endParaRPr>
              </a:p>
            </p:txBody>
          </p:sp>
          <p:sp>
            <p:nvSpPr>
              <p:cNvPr id="290935" name="Rectangle 189"/>
              <p:cNvSpPr>
                <a:spLocks noChangeArrowheads="1"/>
              </p:cNvSpPr>
              <p:nvPr/>
            </p:nvSpPr>
            <p:spPr bwMode="auto">
              <a:xfrm>
                <a:off x="0" y="5343"/>
                <a:ext cx="6161" cy="615"/>
              </a:xfrm>
              <a:prstGeom prst="rect">
                <a:avLst/>
              </a:prstGeom>
              <a:solidFill>
                <a:schemeClr val="hlink"/>
              </a:solidFill>
              <a:ln w="7" cap="sq">
                <a:solidFill>
                  <a:srgbClr val="A0A0A0"/>
                </a:solidFill>
                <a:miter lim="800000"/>
                <a:headEnd type="none" w="sm" len="sm"/>
                <a:tailEnd type="none" w="sm" len="sm"/>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pSp>
      </p:grpSp>
      <p:grpSp>
        <p:nvGrpSpPr>
          <p:cNvPr id="290819" name="Group 104"/>
          <p:cNvGrpSpPr>
            <a:grpSpLocks/>
          </p:cNvGrpSpPr>
          <p:nvPr/>
        </p:nvGrpSpPr>
        <p:grpSpPr bwMode="auto">
          <a:xfrm>
            <a:off x="76200" y="685800"/>
            <a:ext cx="8958263" cy="6105525"/>
            <a:chOff x="96" y="474"/>
            <a:chExt cx="5510" cy="3846"/>
          </a:xfrm>
        </p:grpSpPr>
        <p:grpSp>
          <p:nvGrpSpPr>
            <p:cNvPr id="290822" name="Group 43"/>
            <p:cNvGrpSpPr>
              <a:grpSpLocks/>
            </p:cNvGrpSpPr>
            <p:nvPr/>
          </p:nvGrpSpPr>
          <p:grpSpPr bwMode="auto">
            <a:xfrm>
              <a:off x="96" y="474"/>
              <a:ext cx="5510" cy="422"/>
              <a:chOff x="0" y="0"/>
              <a:chExt cx="4649" cy="653"/>
            </a:xfrm>
          </p:grpSpPr>
          <p:sp>
            <p:nvSpPr>
              <p:cNvPr id="290904" name="Rectangle 7"/>
              <p:cNvSpPr>
                <a:spLocks noChangeArrowheads="1"/>
              </p:cNvSpPr>
              <p:nvPr/>
            </p:nvSpPr>
            <p:spPr bwMode="auto">
              <a:xfrm>
                <a:off x="32" y="0"/>
                <a:ext cx="4585" cy="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Sound Conduct Against Opposition</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905" name="Rectangle 42"/>
              <p:cNvSpPr>
                <a:spLocks noChangeArrowheads="1"/>
              </p:cNvSpPr>
              <p:nvPr/>
            </p:nvSpPr>
            <p:spPr bwMode="auto">
              <a:xfrm>
                <a:off x="0" y="0"/>
                <a:ext cx="4649" cy="65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3" name="Group 45"/>
            <p:cNvGrpSpPr>
              <a:grpSpLocks/>
            </p:cNvGrpSpPr>
            <p:nvPr/>
          </p:nvGrpSpPr>
          <p:grpSpPr bwMode="auto">
            <a:xfrm>
              <a:off x="96" y="896"/>
              <a:ext cx="1086" cy="397"/>
              <a:chOff x="0" y="653"/>
              <a:chExt cx="916" cy="615"/>
            </a:xfrm>
          </p:grpSpPr>
          <p:sp>
            <p:nvSpPr>
              <p:cNvPr id="290902" name="Rectangle 9"/>
              <p:cNvSpPr>
                <a:spLocks noChangeArrowheads="1"/>
              </p:cNvSpPr>
              <p:nvPr/>
            </p:nvSpPr>
            <p:spPr bwMode="auto">
              <a:xfrm>
                <a:off x="32" y="653"/>
                <a:ext cx="852"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a:t>
                </a:r>
                <a:r>
                  <a:rPr kumimoji="0" lang="en-US" altLang="zh-CN" sz="2200" b="1" i="0" u="none" strike="noStrike" kern="1200" cap="none" spc="0" normalizeH="0" baseline="0" noProof="0">
                    <a:ln>
                      <a:noFill/>
                    </a:ln>
                    <a:solidFill>
                      <a:srgbClr val="FFFFFF"/>
                    </a:solidFill>
                    <a:effectLst/>
                    <a:uLnTx/>
                    <a:uFillTx/>
                    <a:latin typeface="Arial Narrow" charset="0"/>
                    <a:ea typeface="SimSun" charset="0"/>
                    <a:cs typeface="SimSun" charset="0"/>
                  </a:rPr>
                  <a:t>Appoint Elders</a:t>
                </a:r>
                <a:endParaRPr kumimoji="0" lang="en-US" altLang="zh-CN" sz="22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90903" name="Rectangle 44"/>
              <p:cNvSpPr>
                <a:spLocks noChangeArrowheads="1"/>
              </p:cNvSpPr>
              <p:nvPr/>
            </p:nvSpPr>
            <p:spPr bwMode="auto">
              <a:xfrm>
                <a:off x="0" y="653"/>
                <a:ext cx="916"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4" name="Group 47"/>
            <p:cNvGrpSpPr>
              <a:grpSpLocks/>
            </p:cNvGrpSpPr>
            <p:nvPr/>
          </p:nvGrpSpPr>
          <p:grpSpPr bwMode="auto">
            <a:xfrm>
              <a:off x="1182" y="896"/>
              <a:ext cx="4424" cy="397"/>
              <a:chOff x="916" y="653"/>
              <a:chExt cx="3733" cy="615"/>
            </a:xfrm>
          </p:grpSpPr>
          <p:sp>
            <p:nvSpPr>
              <p:cNvPr id="290900" name="Rectangle 10"/>
              <p:cNvSpPr>
                <a:spLocks noChangeArrowheads="1"/>
              </p:cNvSpPr>
              <p:nvPr/>
            </p:nvSpPr>
            <p:spPr bwMode="auto">
              <a:xfrm>
                <a:off x="948" y="653"/>
                <a:ext cx="3669"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Set Things in Order</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901" name="Rectangle 46"/>
              <p:cNvSpPr>
                <a:spLocks noChangeArrowheads="1"/>
              </p:cNvSpPr>
              <p:nvPr/>
            </p:nvSpPr>
            <p:spPr bwMode="auto">
              <a:xfrm>
                <a:off x="916" y="653"/>
                <a:ext cx="3733"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5" name="Group 49"/>
            <p:cNvGrpSpPr>
              <a:grpSpLocks/>
            </p:cNvGrpSpPr>
            <p:nvPr/>
          </p:nvGrpSpPr>
          <p:grpSpPr bwMode="auto">
            <a:xfrm>
              <a:off x="96" y="1293"/>
              <a:ext cx="1086" cy="465"/>
              <a:chOff x="0" y="1268"/>
              <a:chExt cx="916" cy="721"/>
            </a:xfrm>
          </p:grpSpPr>
          <p:sp>
            <p:nvSpPr>
              <p:cNvPr id="290898" name="Rectangle 12"/>
              <p:cNvSpPr>
                <a:spLocks noChangeArrowheads="1"/>
              </p:cNvSpPr>
              <p:nvPr/>
            </p:nvSpPr>
            <p:spPr bwMode="auto">
              <a:xfrm>
                <a:off x="32" y="1268"/>
                <a:ext cx="852"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a:t>
                </a:r>
                <a:r>
                  <a:rPr kumimoji="0" lang="en-US" altLang="zh-CN" sz="2200" b="1" i="0" u="none" strike="noStrike" kern="1200" cap="none" spc="0" normalizeH="0" baseline="0" noProof="0">
                    <a:ln>
                      <a:noFill/>
                    </a:ln>
                    <a:solidFill>
                      <a:srgbClr val="FFFFFF"/>
                    </a:solidFill>
                    <a:effectLst/>
                    <a:uLnTx/>
                    <a:uFillTx/>
                    <a:latin typeface="Arial Narrow" charset="0"/>
                    <a:ea typeface="SimSun" charset="0"/>
                    <a:cs typeface="SimSun" charset="0"/>
                  </a:rPr>
                  <a:t>Prevent False Doctrine</a:t>
                </a:r>
                <a:endParaRPr kumimoji="0" lang="en-US" altLang="zh-CN" sz="22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90899" name="Rectangle 48"/>
              <p:cNvSpPr>
                <a:spLocks noChangeArrowheads="1"/>
              </p:cNvSpPr>
              <p:nvPr/>
            </p:nvSpPr>
            <p:spPr bwMode="auto">
              <a:xfrm>
                <a:off x="0" y="1268"/>
                <a:ext cx="916" cy="7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6" name="Group 51"/>
            <p:cNvGrpSpPr>
              <a:grpSpLocks/>
            </p:cNvGrpSpPr>
            <p:nvPr/>
          </p:nvGrpSpPr>
          <p:grpSpPr bwMode="auto">
            <a:xfrm>
              <a:off x="1182" y="1293"/>
              <a:ext cx="4424" cy="465"/>
              <a:chOff x="916" y="1268"/>
              <a:chExt cx="3733" cy="721"/>
            </a:xfrm>
          </p:grpSpPr>
          <p:sp>
            <p:nvSpPr>
              <p:cNvPr id="290896" name="Rectangle 13"/>
              <p:cNvSpPr>
                <a:spLocks noChangeArrowheads="1"/>
              </p:cNvSpPr>
              <p:nvPr/>
            </p:nvSpPr>
            <p:spPr bwMode="auto">
              <a:xfrm>
                <a:off x="948" y="1268"/>
                <a:ext cx="3669"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Practice True Doctrine</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897" name="Rectangle 50"/>
              <p:cNvSpPr>
                <a:spLocks noChangeArrowheads="1"/>
              </p:cNvSpPr>
              <p:nvPr/>
            </p:nvSpPr>
            <p:spPr bwMode="auto">
              <a:xfrm>
                <a:off x="916" y="1268"/>
                <a:ext cx="3733" cy="7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7" name="Group 53"/>
            <p:cNvGrpSpPr>
              <a:grpSpLocks/>
            </p:cNvGrpSpPr>
            <p:nvPr/>
          </p:nvGrpSpPr>
          <p:grpSpPr bwMode="auto">
            <a:xfrm>
              <a:off x="96" y="1758"/>
              <a:ext cx="1086" cy="465"/>
              <a:chOff x="0" y="1989"/>
              <a:chExt cx="916" cy="721"/>
            </a:xfrm>
          </p:grpSpPr>
          <p:sp>
            <p:nvSpPr>
              <p:cNvPr id="290894" name="Rectangle 15"/>
              <p:cNvSpPr>
                <a:spLocks noChangeArrowheads="1"/>
              </p:cNvSpPr>
              <p:nvPr/>
            </p:nvSpPr>
            <p:spPr bwMode="auto">
              <a:xfrm>
                <a:off x="32" y="1989"/>
                <a:ext cx="852"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100" b="1" i="0" u="none" strike="noStrike" kern="1200" cap="none" spc="0" normalizeH="0" baseline="0" noProof="0">
                    <a:ln>
                      <a:noFill/>
                    </a:ln>
                    <a:solidFill>
                      <a:srgbClr val="FFFFFF"/>
                    </a:solidFill>
                    <a:effectLst/>
                    <a:uLnTx/>
                    <a:uFillTx/>
                    <a:latin typeface="Arial Narrow" charset="0"/>
                    <a:ea typeface="SimSun" charset="0"/>
                    <a:cs typeface="SimSun" charset="0"/>
                  </a:rPr>
                  <a:t>Elders  vs. False Teachers</a:t>
                </a:r>
                <a:endParaRPr kumimoji="0" lang="en-US" altLang="zh-CN" sz="21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90895" name="Rectangle 52"/>
              <p:cNvSpPr>
                <a:spLocks noChangeArrowheads="1"/>
              </p:cNvSpPr>
              <p:nvPr/>
            </p:nvSpPr>
            <p:spPr bwMode="auto">
              <a:xfrm>
                <a:off x="0" y="1989"/>
                <a:ext cx="916" cy="7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8" name="Group 55"/>
            <p:cNvGrpSpPr>
              <a:grpSpLocks/>
            </p:cNvGrpSpPr>
            <p:nvPr/>
          </p:nvGrpSpPr>
          <p:grpSpPr bwMode="auto">
            <a:xfrm>
              <a:off x="1182" y="1758"/>
              <a:ext cx="2087" cy="465"/>
              <a:chOff x="916" y="1989"/>
              <a:chExt cx="1761" cy="721"/>
            </a:xfrm>
          </p:grpSpPr>
          <p:sp>
            <p:nvSpPr>
              <p:cNvPr id="290892" name="Rectangle 16"/>
              <p:cNvSpPr>
                <a:spLocks noChangeArrowheads="1"/>
              </p:cNvSpPr>
              <p:nvPr/>
            </p:nvSpPr>
            <p:spPr bwMode="auto">
              <a:xfrm>
                <a:off x="948" y="1989"/>
                <a:ext cx="1697"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Conduct </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for Various Groups</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893" name="Rectangle 54"/>
              <p:cNvSpPr>
                <a:spLocks noChangeArrowheads="1"/>
              </p:cNvSpPr>
              <p:nvPr/>
            </p:nvSpPr>
            <p:spPr bwMode="auto">
              <a:xfrm>
                <a:off x="916" y="1989"/>
                <a:ext cx="1761" cy="7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29" name="Group 57"/>
            <p:cNvGrpSpPr>
              <a:grpSpLocks/>
            </p:cNvGrpSpPr>
            <p:nvPr/>
          </p:nvGrpSpPr>
          <p:grpSpPr bwMode="auto">
            <a:xfrm>
              <a:off x="3269" y="1758"/>
              <a:ext cx="2337" cy="465"/>
              <a:chOff x="2677" y="1989"/>
              <a:chExt cx="1972" cy="721"/>
            </a:xfrm>
          </p:grpSpPr>
          <p:sp>
            <p:nvSpPr>
              <p:cNvPr id="290890" name="Rectangle 17"/>
              <p:cNvSpPr>
                <a:spLocks noChangeArrowheads="1"/>
              </p:cNvSpPr>
              <p:nvPr/>
            </p:nvSpPr>
            <p:spPr bwMode="auto">
              <a:xfrm>
                <a:off x="2709" y="1989"/>
                <a:ext cx="1908" cy="7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Grace </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Leads to Godliness</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891" name="Rectangle 56"/>
              <p:cNvSpPr>
                <a:spLocks noChangeArrowheads="1"/>
              </p:cNvSpPr>
              <p:nvPr/>
            </p:nvSpPr>
            <p:spPr bwMode="auto">
              <a:xfrm>
                <a:off x="2677" y="1989"/>
                <a:ext cx="1972" cy="721"/>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0" name="Group 59"/>
            <p:cNvGrpSpPr>
              <a:grpSpLocks/>
            </p:cNvGrpSpPr>
            <p:nvPr/>
          </p:nvGrpSpPr>
          <p:grpSpPr bwMode="auto">
            <a:xfrm>
              <a:off x="96" y="2223"/>
              <a:ext cx="1086" cy="397"/>
              <a:chOff x="0" y="2710"/>
              <a:chExt cx="916" cy="615"/>
            </a:xfrm>
          </p:grpSpPr>
          <p:sp>
            <p:nvSpPr>
              <p:cNvPr id="290888" name="Rectangle 19"/>
              <p:cNvSpPr>
                <a:spLocks noChangeArrowheads="1"/>
              </p:cNvSpPr>
              <p:nvPr/>
            </p:nvSpPr>
            <p:spPr bwMode="auto">
              <a:xfrm>
                <a:off x="32" y="2710"/>
                <a:ext cx="852"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1  </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889" name="Rectangle 58"/>
              <p:cNvSpPr>
                <a:spLocks noChangeArrowheads="1"/>
              </p:cNvSpPr>
              <p:nvPr/>
            </p:nvSpPr>
            <p:spPr bwMode="auto">
              <a:xfrm>
                <a:off x="0" y="2710"/>
                <a:ext cx="916"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1" name="Group 61"/>
            <p:cNvGrpSpPr>
              <a:grpSpLocks/>
            </p:cNvGrpSpPr>
            <p:nvPr/>
          </p:nvGrpSpPr>
          <p:grpSpPr bwMode="auto">
            <a:xfrm>
              <a:off x="1182" y="2223"/>
              <a:ext cx="2087" cy="397"/>
              <a:chOff x="916" y="2710"/>
              <a:chExt cx="1761" cy="615"/>
            </a:xfrm>
          </p:grpSpPr>
          <p:sp>
            <p:nvSpPr>
              <p:cNvPr id="290886" name="Rectangle 20"/>
              <p:cNvSpPr>
                <a:spLocks noChangeArrowheads="1"/>
              </p:cNvSpPr>
              <p:nvPr/>
            </p:nvSpPr>
            <p:spPr bwMode="auto">
              <a:xfrm>
                <a:off x="948" y="2710"/>
                <a:ext cx="1697"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2:1-10</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887" name="Rectangle 60"/>
              <p:cNvSpPr>
                <a:spLocks noChangeArrowheads="1"/>
              </p:cNvSpPr>
              <p:nvPr/>
            </p:nvSpPr>
            <p:spPr bwMode="auto">
              <a:xfrm>
                <a:off x="916" y="2710"/>
                <a:ext cx="1761"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2" name="Group 63"/>
            <p:cNvGrpSpPr>
              <a:grpSpLocks/>
            </p:cNvGrpSpPr>
            <p:nvPr/>
          </p:nvGrpSpPr>
          <p:grpSpPr bwMode="auto">
            <a:xfrm>
              <a:off x="3269" y="2223"/>
              <a:ext cx="2337" cy="397"/>
              <a:chOff x="2677" y="2710"/>
              <a:chExt cx="1972" cy="615"/>
            </a:xfrm>
          </p:grpSpPr>
          <p:sp>
            <p:nvSpPr>
              <p:cNvPr id="290884" name="Rectangle 21"/>
              <p:cNvSpPr>
                <a:spLocks noChangeArrowheads="1"/>
              </p:cNvSpPr>
              <p:nvPr/>
            </p:nvSpPr>
            <p:spPr bwMode="auto">
              <a:xfrm>
                <a:off x="2709" y="2710"/>
                <a:ext cx="19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2:11–3:15</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885" name="Rectangle 62"/>
              <p:cNvSpPr>
                <a:spLocks noChangeArrowheads="1"/>
              </p:cNvSpPr>
              <p:nvPr/>
            </p:nvSpPr>
            <p:spPr bwMode="auto">
              <a:xfrm>
                <a:off x="2677" y="2710"/>
                <a:ext cx="19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3" name="Group 65"/>
            <p:cNvGrpSpPr>
              <a:grpSpLocks/>
            </p:cNvGrpSpPr>
            <p:nvPr/>
          </p:nvGrpSpPr>
          <p:grpSpPr bwMode="auto">
            <a:xfrm>
              <a:off x="96" y="2620"/>
              <a:ext cx="1086" cy="397"/>
              <a:chOff x="0" y="3325"/>
              <a:chExt cx="916" cy="615"/>
            </a:xfrm>
          </p:grpSpPr>
          <p:sp>
            <p:nvSpPr>
              <p:cNvPr id="290882" name="Rectangle 23"/>
              <p:cNvSpPr>
                <a:spLocks noChangeArrowheads="1"/>
              </p:cNvSpPr>
              <p:nvPr/>
            </p:nvSpPr>
            <p:spPr bwMode="auto">
              <a:xfrm>
                <a:off x="32" y="3325"/>
                <a:ext cx="852"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Organize</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883" name="Rectangle 64"/>
              <p:cNvSpPr>
                <a:spLocks noChangeArrowheads="1"/>
              </p:cNvSpPr>
              <p:nvPr/>
            </p:nvSpPr>
            <p:spPr bwMode="auto">
              <a:xfrm>
                <a:off x="0" y="3325"/>
                <a:ext cx="916"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4" name="Group 67"/>
            <p:cNvGrpSpPr>
              <a:grpSpLocks/>
            </p:cNvGrpSpPr>
            <p:nvPr/>
          </p:nvGrpSpPr>
          <p:grpSpPr bwMode="auto">
            <a:xfrm>
              <a:off x="1182" y="2620"/>
              <a:ext cx="2087" cy="397"/>
              <a:chOff x="916" y="3325"/>
              <a:chExt cx="1761" cy="615"/>
            </a:xfrm>
          </p:grpSpPr>
          <p:sp>
            <p:nvSpPr>
              <p:cNvPr id="290880" name="Rectangle 24"/>
              <p:cNvSpPr>
                <a:spLocks noChangeArrowheads="1"/>
              </p:cNvSpPr>
              <p:nvPr/>
            </p:nvSpPr>
            <p:spPr bwMode="auto">
              <a:xfrm>
                <a:off x="948" y="3325"/>
                <a:ext cx="1697"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Teach</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881" name="Rectangle 66"/>
              <p:cNvSpPr>
                <a:spLocks noChangeArrowheads="1"/>
              </p:cNvSpPr>
              <p:nvPr/>
            </p:nvSpPr>
            <p:spPr bwMode="auto">
              <a:xfrm>
                <a:off x="916" y="3325"/>
                <a:ext cx="1761"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5" name="Group 69"/>
            <p:cNvGrpSpPr>
              <a:grpSpLocks/>
            </p:cNvGrpSpPr>
            <p:nvPr/>
          </p:nvGrpSpPr>
          <p:grpSpPr bwMode="auto">
            <a:xfrm>
              <a:off x="3269" y="2620"/>
              <a:ext cx="2337" cy="397"/>
              <a:chOff x="2677" y="3325"/>
              <a:chExt cx="1972" cy="615"/>
            </a:xfrm>
          </p:grpSpPr>
          <p:sp>
            <p:nvSpPr>
              <p:cNvPr id="290878" name="Rectangle 25"/>
              <p:cNvSpPr>
                <a:spLocks noChangeArrowheads="1"/>
              </p:cNvSpPr>
              <p:nvPr/>
            </p:nvSpPr>
            <p:spPr bwMode="auto">
              <a:xfrm>
                <a:off x="2709" y="3325"/>
                <a:ext cx="1908"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Grace</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879" name="Rectangle 68"/>
              <p:cNvSpPr>
                <a:spLocks noChangeArrowheads="1"/>
              </p:cNvSpPr>
              <p:nvPr/>
            </p:nvSpPr>
            <p:spPr bwMode="auto">
              <a:xfrm>
                <a:off x="2677" y="3325"/>
                <a:ext cx="1972"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6" name="Group 71"/>
            <p:cNvGrpSpPr>
              <a:grpSpLocks/>
            </p:cNvGrpSpPr>
            <p:nvPr/>
          </p:nvGrpSpPr>
          <p:grpSpPr bwMode="auto">
            <a:xfrm>
              <a:off x="96" y="3017"/>
              <a:ext cx="656" cy="509"/>
              <a:chOff x="0" y="3940"/>
              <a:chExt cx="554" cy="788"/>
            </a:xfrm>
          </p:grpSpPr>
          <p:sp>
            <p:nvSpPr>
              <p:cNvPr id="290876" name="Rectangle 27"/>
              <p:cNvSpPr>
                <a:spLocks noChangeArrowheads="1"/>
              </p:cNvSpPr>
              <p:nvPr/>
            </p:nvSpPr>
            <p:spPr bwMode="auto">
              <a:xfrm>
                <a:off x="32" y="3940"/>
                <a:ext cx="522"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cs typeface="SimSun" charset="0"/>
                  </a:rPr>
                  <a:t>Truth Leads to Godliness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FFFFFF"/>
                    </a:solidFill>
                    <a:effectLst/>
                    <a:uLnTx/>
                    <a:uFillTx/>
                    <a:latin typeface="Arial Narrow" charset="0"/>
                    <a:ea typeface="SimSun" charset="0"/>
                    <a:cs typeface="SimSun" charset="0"/>
                  </a:rPr>
                  <a:t>1:1-4</a:t>
                </a:r>
              </a:p>
            </p:txBody>
          </p:sp>
          <p:sp>
            <p:nvSpPr>
              <p:cNvPr id="290877" name="Rectangle 70"/>
              <p:cNvSpPr>
                <a:spLocks noChangeArrowheads="1"/>
              </p:cNvSpPr>
              <p:nvPr/>
            </p:nvSpPr>
            <p:spPr bwMode="auto">
              <a:xfrm>
                <a:off x="0" y="3940"/>
                <a:ext cx="536"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7" name="Group 73"/>
            <p:cNvGrpSpPr>
              <a:grpSpLocks/>
            </p:cNvGrpSpPr>
            <p:nvPr/>
          </p:nvGrpSpPr>
          <p:grpSpPr bwMode="auto">
            <a:xfrm>
              <a:off x="731" y="3017"/>
              <a:ext cx="451" cy="509"/>
              <a:chOff x="536" y="3940"/>
              <a:chExt cx="380" cy="788"/>
            </a:xfrm>
          </p:grpSpPr>
          <p:sp>
            <p:nvSpPr>
              <p:cNvPr id="290874" name="Rectangle 28"/>
              <p:cNvSpPr>
                <a:spLocks noChangeArrowheads="1"/>
              </p:cNvSpPr>
              <p:nvPr/>
            </p:nvSpPr>
            <p:spPr bwMode="auto">
              <a:xfrm>
                <a:off x="568" y="3940"/>
                <a:ext cx="316"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Arial Narrow" charset="0"/>
                    <a:ea typeface="SimSun" charset="0"/>
                    <a:cs typeface="SimSun" charset="0"/>
                  </a:rPr>
                  <a:t>Elders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a:ln>
                      <a:noFill/>
                    </a:ln>
                    <a:solidFill>
                      <a:srgbClr val="FFFFFF"/>
                    </a:solidFill>
                    <a:effectLst/>
                    <a:uLnTx/>
                    <a:uFillTx/>
                    <a:latin typeface="Arial Narrow" charset="0"/>
                    <a:ea typeface="SimSun" charset="0"/>
                    <a:cs typeface="SimSun" charset="0"/>
                  </a:rPr>
                  <a:t>1:5-16</a:t>
                </a:r>
              </a:p>
            </p:txBody>
          </p:sp>
          <p:sp>
            <p:nvSpPr>
              <p:cNvPr id="290875" name="Rectangle 72"/>
              <p:cNvSpPr>
                <a:spLocks noChangeArrowheads="1"/>
              </p:cNvSpPr>
              <p:nvPr/>
            </p:nvSpPr>
            <p:spPr bwMode="auto">
              <a:xfrm>
                <a:off x="536" y="3940"/>
                <a:ext cx="380"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8" name="Group 75"/>
            <p:cNvGrpSpPr>
              <a:grpSpLocks/>
            </p:cNvGrpSpPr>
            <p:nvPr/>
          </p:nvGrpSpPr>
          <p:grpSpPr bwMode="auto">
            <a:xfrm>
              <a:off x="1182" y="3017"/>
              <a:ext cx="353" cy="509"/>
              <a:chOff x="916" y="3940"/>
              <a:chExt cx="298" cy="788"/>
            </a:xfrm>
          </p:grpSpPr>
          <p:sp>
            <p:nvSpPr>
              <p:cNvPr id="290872" name="Rectangle 29"/>
              <p:cNvSpPr>
                <a:spLocks noChangeArrowheads="1"/>
              </p:cNvSpPr>
              <p:nvPr/>
            </p:nvSpPr>
            <p:spPr bwMode="auto">
              <a:xfrm>
                <a:off x="948" y="3940"/>
                <a:ext cx="234"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FFFFFF"/>
                    </a:solidFill>
                    <a:effectLst/>
                    <a:uLnTx/>
                    <a:uFillTx/>
                    <a:latin typeface="Arial Narrow" charset="0"/>
                    <a:ea typeface="SimSun" charset="0"/>
                    <a:cs typeface="SimSun" charset="0"/>
                  </a:rPr>
                  <a:t>Older 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FFFFFF"/>
                    </a:solidFill>
                    <a:effectLst/>
                    <a:uLnTx/>
                    <a:uFillTx/>
                    <a:latin typeface="Arial Narrow" charset="0"/>
                    <a:ea typeface="SimSun" charset="0"/>
                    <a:cs typeface="SimSun" charset="0"/>
                  </a:rPr>
                  <a:t>2:1-2</a:t>
                </a:r>
              </a:p>
            </p:txBody>
          </p:sp>
          <p:sp>
            <p:nvSpPr>
              <p:cNvPr id="290873" name="Rectangle 74"/>
              <p:cNvSpPr>
                <a:spLocks noChangeArrowheads="1"/>
              </p:cNvSpPr>
              <p:nvPr/>
            </p:nvSpPr>
            <p:spPr bwMode="auto">
              <a:xfrm>
                <a:off x="916" y="3940"/>
                <a:ext cx="298"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39" name="Group 77"/>
            <p:cNvGrpSpPr>
              <a:grpSpLocks/>
            </p:cNvGrpSpPr>
            <p:nvPr/>
          </p:nvGrpSpPr>
          <p:grpSpPr bwMode="auto">
            <a:xfrm>
              <a:off x="1535" y="3017"/>
              <a:ext cx="438" cy="509"/>
              <a:chOff x="1214" y="3940"/>
              <a:chExt cx="370" cy="788"/>
            </a:xfrm>
          </p:grpSpPr>
          <p:sp>
            <p:nvSpPr>
              <p:cNvPr id="290870" name="Rectangle 30"/>
              <p:cNvSpPr>
                <a:spLocks noChangeArrowheads="1"/>
              </p:cNvSpPr>
              <p:nvPr/>
            </p:nvSpPr>
            <p:spPr bwMode="auto">
              <a:xfrm>
                <a:off x="1246" y="3940"/>
                <a:ext cx="306"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FFFFFF"/>
                    </a:solidFill>
                    <a:effectLst/>
                    <a:uLnTx/>
                    <a:uFillTx/>
                    <a:latin typeface="Arial Narrow" charset="0"/>
                    <a:ea typeface="SimSun" charset="0"/>
                    <a:cs typeface="SimSun" charset="0"/>
                  </a:rPr>
                  <a:t>Older Women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FFFFFF"/>
                    </a:solidFill>
                    <a:effectLst/>
                    <a:uLnTx/>
                    <a:uFillTx/>
                    <a:latin typeface="Arial Narrow" charset="0"/>
                    <a:ea typeface="SimSun" charset="0"/>
                    <a:cs typeface="SimSun" charset="0"/>
                  </a:rPr>
                  <a:t>2:4-5</a:t>
                </a:r>
              </a:p>
            </p:txBody>
          </p:sp>
          <p:sp>
            <p:nvSpPr>
              <p:cNvPr id="290871" name="Rectangle 76"/>
              <p:cNvSpPr>
                <a:spLocks noChangeArrowheads="1"/>
              </p:cNvSpPr>
              <p:nvPr/>
            </p:nvSpPr>
            <p:spPr bwMode="auto">
              <a:xfrm>
                <a:off x="1214" y="3940"/>
                <a:ext cx="370"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0" name="Group 79"/>
            <p:cNvGrpSpPr>
              <a:grpSpLocks/>
            </p:cNvGrpSpPr>
            <p:nvPr/>
          </p:nvGrpSpPr>
          <p:grpSpPr bwMode="auto">
            <a:xfrm>
              <a:off x="1973" y="3017"/>
              <a:ext cx="460" cy="509"/>
              <a:chOff x="1584" y="3940"/>
              <a:chExt cx="388" cy="788"/>
            </a:xfrm>
          </p:grpSpPr>
          <p:sp>
            <p:nvSpPr>
              <p:cNvPr id="290868" name="Rectangle 31"/>
              <p:cNvSpPr>
                <a:spLocks noChangeArrowheads="1"/>
              </p:cNvSpPr>
              <p:nvPr/>
            </p:nvSpPr>
            <p:spPr bwMode="auto">
              <a:xfrm>
                <a:off x="1616" y="3940"/>
                <a:ext cx="324"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FFFFFF"/>
                    </a:solidFill>
                    <a:effectLst/>
                    <a:uLnTx/>
                    <a:uFillTx/>
                    <a:latin typeface="Arial Narrow" charset="0"/>
                    <a:ea typeface="SimSun" charset="0"/>
                    <a:cs typeface="SimSun" charset="0"/>
                  </a:rPr>
                  <a:t>Younger Women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FFFFFF"/>
                    </a:solidFill>
                    <a:effectLst/>
                    <a:uLnTx/>
                    <a:uFillTx/>
                    <a:latin typeface="Arial Narrow" charset="0"/>
                    <a:ea typeface="SimSun" charset="0"/>
                    <a:cs typeface="SimSun" charset="0"/>
                  </a:rPr>
                  <a:t>2:4-5</a:t>
                </a:r>
              </a:p>
            </p:txBody>
          </p:sp>
          <p:sp>
            <p:nvSpPr>
              <p:cNvPr id="290869" name="Rectangle 78"/>
              <p:cNvSpPr>
                <a:spLocks noChangeArrowheads="1"/>
              </p:cNvSpPr>
              <p:nvPr/>
            </p:nvSpPr>
            <p:spPr bwMode="auto">
              <a:xfrm>
                <a:off x="1584" y="3940"/>
                <a:ext cx="388"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1" name="Group 81"/>
            <p:cNvGrpSpPr>
              <a:grpSpLocks/>
            </p:cNvGrpSpPr>
            <p:nvPr/>
          </p:nvGrpSpPr>
          <p:grpSpPr bwMode="auto">
            <a:xfrm>
              <a:off x="2433" y="3017"/>
              <a:ext cx="460" cy="509"/>
              <a:chOff x="1972" y="3940"/>
              <a:chExt cx="388" cy="788"/>
            </a:xfrm>
          </p:grpSpPr>
          <p:sp>
            <p:nvSpPr>
              <p:cNvPr id="290866" name="Rectangle 32"/>
              <p:cNvSpPr>
                <a:spLocks noChangeArrowheads="1"/>
              </p:cNvSpPr>
              <p:nvPr/>
            </p:nvSpPr>
            <p:spPr bwMode="auto">
              <a:xfrm>
                <a:off x="2004" y="3940"/>
                <a:ext cx="324"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FFFFFF"/>
                    </a:solidFill>
                    <a:effectLst/>
                    <a:uLnTx/>
                    <a:uFillTx/>
                    <a:latin typeface="Arial Narrow" charset="0"/>
                    <a:ea typeface="SimSun" charset="0"/>
                    <a:cs typeface="SimSun" charset="0"/>
                  </a:rPr>
                  <a:t>Younger</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FFFFFF"/>
                    </a:solidFill>
                    <a:effectLst/>
                    <a:uLnTx/>
                    <a:uFillTx/>
                    <a:latin typeface="Arial Narrow" charset="0"/>
                    <a:ea typeface="SimSun" charset="0"/>
                    <a:cs typeface="SimSun" charset="0"/>
                  </a:rPr>
                  <a:t>Men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a:ln>
                      <a:noFill/>
                    </a:ln>
                    <a:solidFill>
                      <a:srgbClr val="FFFFFF"/>
                    </a:solidFill>
                    <a:effectLst/>
                    <a:uLnTx/>
                    <a:uFillTx/>
                    <a:latin typeface="Arial Narrow" charset="0"/>
                    <a:ea typeface="SimSun" charset="0"/>
                    <a:cs typeface="SimSun" charset="0"/>
                  </a:rPr>
                  <a:t>2:6-8</a:t>
                </a:r>
              </a:p>
            </p:txBody>
          </p:sp>
          <p:sp>
            <p:nvSpPr>
              <p:cNvPr id="290867" name="Rectangle 80"/>
              <p:cNvSpPr>
                <a:spLocks noChangeArrowheads="1"/>
              </p:cNvSpPr>
              <p:nvPr/>
            </p:nvSpPr>
            <p:spPr bwMode="auto">
              <a:xfrm>
                <a:off x="1972" y="3940"/>
                <a:ext cx="388"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2" name="Group 83"/>
            <p:cNvGrpSpPr>
              <a:grpSpLocks/>
            </p:cNvGrpSpPr>
            <p:nvPr/>
          </p:nvGrpSpPr>
          <p:grpSpPr bwMode="auto">
            <a:xfrm>
              <a:off x="2893" y="3017"/>
              <a:ext cx="376" cy="509"/>
              <a:chOff x="2360" y="3940"/>
              <a:chExt cx="317" cy="788"/>
            </a:xfrm>
          </p:grpSpPr>
          <p:sp>
            <p:nvSpPr>
              <p:cNvPr id="290864" name="Rectangle 33"/>
              <p:cNvSpPr>
                <a:spLocks noChangeArrowheads="1"/>
              </p:cNvSpPr>
              <p:nvPr/>
            </p:nvSpPr>
            <p:spPr bwMode="auto">
              <a:xfrm>
                <a:off x="2392" y="3940"/>
                <a:ext cx="253"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FFFFFF"/>
                    </a:solidFill>
                    <a:effectLst/>
                    <a:uLnTx/>
                    <a:uFillTx/>
                    <a:latin typeface="Arial Narrow" charset="0"/>
                    <a:ea typeface="SimSun" charset="0"/>
                    <a:cs typeface="SimSun" charset="0"/>
                  </a:rPr>
                  <a:t>Slaves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FFFFFF"/>
                    </a:solidFill>
                    <a:effectLst/>
                    <a:uLnTx/>
                    <a:uFillTx/>
                    <a:latin typeface="Arial Narrow" charset="0"/>
                    <a:ea typeface="SimSun" charset="0"/>
                    <a:cs typeface="SimSun" charset="0"/>
                  </a:rPr>
                  <a:t>2:9-10</a:t>
                </a:r>
              </a:p>
            </p:txBody>
          </p:sp>
          <p:sp>
            <p:nvSpPr>
              <p:cNvPr id="290865" name="Rectangle 82"/>
              <p:cNvSpPr>
                <a:spLocks noChangeArrowheads="1"/>
              </p:cNvSpPr>
              <p:nvPr/>
            </p:nvSpPr>
            <p:spPr bwMode="auto">
              <a:xfrm>
                <a:off x="2360" y="3940"/>
                <a:ext cx="317"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3" name="Group 85"/>
            <p:cNvGrpSpPr>
              <a:grpSpLocks/>
            </p:cNvGrpSpPr>
            <p:nvPr/>
          </p:nvGrpSpPr>
          <p:grpSpPr bwMode="auto">
            <a:xfrm>
              <a:off x="3269" y="3017"/>
              <a:ext cx="469" cy="509"/>
              <a:chOff x="2677" y="3940"/>
              <a:chExt cx="396" cy="788"/>
            </a:xfrm>
          </p:grpSpPr>
          <p:sp>
            <p:nvSpPr>
              <p:cNvPr id="290862" name="Rectangle 34"/>
              <p:cNvSpPr>
                <a:spLocks noChangeArrowheads="1"/>
              </p:cNvSpPr>
              <p:nvPr/>
            </p:nvSpPr>
            <p:spPr bwMode="auto">
              <a:xfrm>
                <a:off x="2709" y="3940"/>
                <a:ext cx="332"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cs typeface="SimSun" charset="0"/>
                  </a:rPr>
                  <a:t>Educates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Narrow" charset="0"/>
                    <a:ea typeface="SimSun" charset="0"/>
                    <a:cs typeface="SimSun" charset="0"/>
                  </a:rPr>
                  <a:t>2:11-15</a:t>
                </a:r>
              </a:p>
            </p:txBody>
          </p:sp>
          <p:sp>
            <p:nvSpPr>
              <p:cNvPr id="290863" name="Rectangle 84"/>
              <p:cNvSpPr>
                <a:spLocks noChangeArrowheads="1"/>
              </p:cNvSpPr>
              <p:nvPr/>
            </p:nvSpPr>
            <p:spPr bwMode="auto">
              <a:xfrm>
                <a:off x="2677" y="3940"/>
                <a:ext cx="396"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4" name="Group 87"/>
            <p:cNvGrpSpPr>
              <a:grpSpLocks/>
            </p:cNvGrpSpPr>
            <p:nvPr/>
          </p:nvGrpSpPr>
          <p:grpSpPr bwMode="auto">
            <a:xfrm>
              <a:off x="3738" y="3017"/>
              <a:ext cx="535" cy="509"/>
              <a:chOff x="3073" y="3940"/>
              <a:chExt cx="451" cy="788"/>
            </a:xfrm>
          </p:grpSpPr>
          <p:sp>
            <p:nvSpPr>
              <p:cNvPr id="290860" name="Rectangle 35"/>
              <p:cNvSpPr>
                <a:spLocks noChangeArrowheads="1"/>
              </p:cNvSpPr>
              <p:nvPr/>
            </p:nvSpPr>
            <p:spPr bwMode="auto">
              <a:xfrm>
                <a:off x="3105" y="3940"/>
                <a:ext cx="387"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FFFFFF"/>
                    </a:solidFill>
                    <a:effectLst/>
                    <a:uLnTx/>
                    <a:uFillTx/>
                    <a:latin typeface="Arial Narrow" charset="0"/>
                    <a:ea typeface="SimSun" charset="0"/>
                    <a:cs typeface="SimSun" charset="0"/>
                  </a:rPr>
                  <a:t>Empowers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FFFFFF"/>
                    </a:solidFill>
                    <a:effectLst/>
                    <a:uLnTx/>
                    <a:uFillTx/>
                    <a:latin typeface="Arial Narrow" charset="0"/>
                    <a:ea typeface="SimSun" charset="0"/>
                    <a:cs typeface="SimSun" charset="0"/>
                  </a:rPr>
                  <a:t>3:1-2</a:t>
                </a:r>
              </a:p>
            </p:txBody>
          </p:sp>
          <p:sp>
            <p:nvSpPr>
              <p:cNvPr id="290861" name="Rectangle 86"/>
              <p:cNvSpPr>
                <a:spLocks noChangeArrowheads="1"/>
              </p:cNvSpPr>
              <p:nvPr/>
            </p:nvSpPr>
            <p:spPr bwMode="auto">
              <a:xfrm>
                <a:off x="3073" y="3940"/>
                <a:ext cx="451"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5" name="Group 89"/>
            <p:cNvGrpSpPr>
              <a:grpSpLocks/>
            </p:cNvGrpSpPr>
            <p:nvPr/>
          </p:nvGrpSpPr>
          <p:grpSpPr bwMode="auto">
            <a:xfrm>
              <a:off x="4273" y="3017"/>
              <a:ext cx="491" cy="509"/>
              <a:chOff x="3524" y="3940"/>
              <a:chExt cx="414" cy="788"/>
            </a:xfrm>
          </p:grpSpPr>
          <p:sp>
            <p:nvSpPr>
              <p:cNvPr id="290858" name="Rectangle 36"/>
              <p:cNvSpPr>
                <a:spLocks noChangeArrowheads="1"/>
              </p:cNvSpPr>
              <p:nvPr/>
            </p:nvSpPr>
            <p:spPr bwMode="auto">
              <a:xfrm>
                <a:off x="3556" y="3940"/>
                <a:ext cx="350"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FFFFFF"/>
                    </a:solidFill>
                    <a:effectLst/>
                    <a:uLnTx/>
                    <a:uFillTx/>
                    <a:latin typeface="Arial Narrow" charset="0"/>
                    <a:ea typeface="SimSun" charset="0"/>
                    <a:cs typeface="SimSun" charset="0"/>
                  </a:rPr>
                  <a:t>Motivates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FFFFFF"/>
                    </a:solidFill>
                    <a:effectLst/>
                    <a:uLnTx/>
                    <a:uFillTx/>
                    <a:latin typeface="Arial Narrow" charset="0"/>
                    <a:ea typeface="SimSun" charset="0"/>
                    <a:cs typeface="SimSun" charset="0"/>
                  </a:rPr>
                  <a:t>3:3-8</a:t>
                </a:r>
              </a:p>
            </p:txBody>
          </p:sp>
          <p:sp>
            <p:nvSpPr>
              <p:cNvPr id="290859" name="Rectangle 88"/>
              <p:cNvSpPr>
                <a:spLocks noChangeArrowheads="1"/>
              </p:cNvSpPr>
              <p:nvPr/>
            </p:nvSpPr>
            <p:spPr bwMode="auto">
              <a:xfrm>
                <a:off x="3524" y="3940"/>
                <a:ext cx="414"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6" name="Group 91"/>
            <p:cNvGrpSpPr>
              <a:grpSpLocks/>
            </p:cNvGrpSpPr>
            <p:nvPr/>
          </p:nvGrpSpPr>
          <p:grpSpPr bwMode="auto">
            <a:xfrm>
              <a:off x="4740" y="3017"/>
              <a:ext cx="454" cy="509"/>
              <a:chOff x="3917" y="3940"/>
              <a:chExt cx="383" cy="788"/>
            </a:xfrm>
          </p:grpSpPr>
          <p:sp>
            <p:nvSpPr>
              <p:cNvPr id="290856" name="Rectangle 37"/>
              <p:cNvSpPr>
                <a:spLocks noChangeArrowheads="1"/>
              </p:cNvSpPr>
              <p:nvPr/>
            </p:nvSpPr>
            <p:spPr bwMode="auto">
              <a:xfrm>
                <a:off x="3917" y="3940"/>
                <a:ext cx="380"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FFFFFF"/>
                    </a:solidFill>
                    <a:effectLst/>
                    <a:uLnTx/>
                    <a:uFillTx/>
                    <a:latin typeface="Arial Narrow" charset="0"/>
                    <a:ea typeface="SimSun" charset="0"/>
                    <a:cs typeface="SimSun" charset="0"/>
                  </a:rPr>
                  <a:t>Protects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0" i="0" u="none" strike="noStrike" kern="1200" cap="none" spc="0" normalizeH="0" baseline="0" noProof="0">
                    <a:ln>
                      <a:noFill/>
                    </a:ln>
                    <a:solidFill>
                      <a:srgbClr val="FFFFFF"/>
                    </a:solidFill>
                    <a:effectLst/>
                    <a:uLnTx/>
                    <a:uFillTx/>
                    <a:latin typeface="Arial Narrow" charset="0"/>
                    <a:ea typeface="SimSun" charset="0"/>
                    <a:cs typeface="SimSun" charset="0"/>
                  </a:rPr>
                  <a:t>3:9-11</a:t>
                </a:r>
              </a:p>
            </p:txBody>
          </p:sp>
          <p:sp>
            <p:nvSpPr>
              <p:cNvPr id="290857" name="Rectangle 90"/>
              <p:cNvSpPr>
                <a:spLocks noChangeArrowheads="1"/>
              </p:cNvSpPr>
              <p:nvPr/>
            </p:nvSpPr>
            <p:spPr bwMode="auto">
              <a:xfrm>
                <a:off x="3938" y="3940"/>
                <a:ext cx="362"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7" name="Group 93"/>
            <p:cNvGrpSpPr>
              <a:grpSpLocks/>
            </p:cNvGrpSpPr>
            <p:nvPr/>
          </p:nvGrpSpPr>
          <p:grpSpPr bwMode="auto">
            <a:xfrm>
              <a:off x="5193" y="3017"/>
              <a:ext cx="413" cy="509"/>
              <a:chOff x="4300" y="3940"/>
              <a:chExt cx="349" cy="788"/>
            </a:xfrm>
          </p:grpSpPr>
          <p:sp>
            <p:nvSpPr>
              <p:cNvPr id="290854" name="Rectangle 38"/>
              <p:cNvSpPr>
                <a:spLocks noChangeArrowheads="1"/>
              </p:cNvSpPr>
              <p:nvPr/>
            </p:nvSpPr>
            <p:spPr bwMode="auto">
              <a:xfrm>
                <a:off x="4332" y="3940"/>
                <a:ext cx="285"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500" b="0" i="0" u="none" strike="noStrike" kern="1200" cap="none" spc="0" normalizeH="0" baseline="0" noProof="0" dirty="0">
                    <a:ln>
                      <a:noFill/>
                    </a:ln>
                    <a:solidFill>
                      <a:srgbClr val="FFFFFF"/>
                    </a:solidFill>
                    <a:effectLst/>
                    <a:uLnTx/>
                    <a:uFillTx/>
                    <a:latin typeface="Arial Narrow" charset="0"/>
                    <a:ea typeface="SimSun" charset="0"/>
                    <a:cs typeface="SimSun" charset="0"/>
                  </a:rPr>
                  <a:t>Relates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500" b="0" i="0" u="none" strike="noStrike" kern="1200" cap="none" spc="0" normalizeH="0" baseline="0" noProof="0" dirty="0">
                    <a:ln>
                      <a:noFill/>
                    </a:ln>
                    <a:solidFill>
                      <a:srgbClr val="FFFFFF"/>
                    </a:solidFill>
                    <a:effectLst/>
                    <a:uLnTx/>
                    <a:uFillTx/>
                    <a:latin typeface="Arial Narrow" charset="0"/>
                    <a:ea typeface="SimSun" charset="0"/>
                    <a:cs typeface="SimSun" charset="0"/>
                  </a:rPr>
                  <a:t>3:12-15</a:t>
                </a:r>
              </a:p>
            </p:txBody>
          </p:sp>
          <p:sp>
            <p:nvSpPr>
              <p:cNvPr id="290855" name="Rectangle 92"/>
              <p:cNvSpPr>
                <a:spLocks noChangeArrowheads="1"/>
              </p:cNvSpPr>
              <p:nvPr/>
            </p:nvSpPr>
            <p:spPr bwMode="auto">
              <a:xfrm>
                <a:off x="4300" y="3940"/>
                <a:ext cx="349"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8" name="Group 97"/>
            <p:cNvGrpSpPr>
              <a:grpSpLocks/>
            </p:cNvGrpSpPr>
            <p:nvPr/>
          </p:nvGrpSpPr>
          <p:grpSpPr bwMode="auto">
            <a:xfrm>
              <a:off x="96" y="3526"/>
              <a:ext cx="5499" cy="397"/>
              <a:chOff x="0" y="4728"/>
              <a:chExt cx="6161" cy="615"/>
            </a:xfrm>
          </p:grpSpPr>
          <p:sp>
            <p:nvSpPr>
              <p:cNvPr id="290852" name="Rectangle 40"/>
              <p:cNvSpPr>
                <a:spLocks noChangeArrowheads="1"/>
              </p:cNvSpPr>
              <p:nvPr/>
            </p:nvSpPr>
            <p:spPr bwMode="auto">
              <a:xfrm>
                <a:off x="32" y="4728"/>
                <a:ext cx="6097"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Asia Minor to Crete</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853" name="Rectangle 96"/>
              <p:cNvSpPr>
                <a:spLocks noChangeArrowheads="1"/>
              </p:cNvSpPr>
              <p:nvPr/>
            </p:nvSpPr>
            <p:spPr bwMode="auto">
              <a:xfrm>
                <a:off x="0" y="4728"/>
                <a:ext cx="6161"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nvGrpSpPr>
            <p:cNvPr id="290849" name="Group 99"/>
            <p:cNvGrpSpPr>
              <a:grpSpLocks/>
            </p:cNvGrpSpPr>
            <p:nvPr/>
          </p:nvGrpSpPr>
          <p:grpSpPr bwMode="auto">
            <a:xfrm>
              <a:off x="96" y="3923"/>
              <a:ext cx="5499" cy="397"/>
              <a:chOff x="0" y="5343"/>
              <a:chExt cx="6161" cy="615"/>
            </a:xfrm>
          </p:grpSpPr>
          <p:sp>
            <p:nvSpPr>
              <p:cNvPr id="290850" name="Rectangle 41"/>
              <p:cNvSpPr>
                <a:spLocks noChangeArrowheads="1"/>
              </p:cNvSpPr>
              <p:nvPr/>
            </p:nvSpPr>
            <p:spPr bwMode="auto">
              <a:xfrm>
                <a:off x="32" y="5343"/>
                <a:ext cx="6097" cy="6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SimSun" charset="0"/>
                  </a:rPr>
                  <a:t> Summer AD 66</a:t>
                </a:r>
                <a:endParaRPr kumimoji="0" lang="en-US" altLang="zh-CN" sz="2400" b="0" i="0" u="none" strike="noStrike" kern="1200" cap="none" spc="0" normalizeH="0" baseline="0" noProof="0">
                  <a:ln>
                    <a:noFill/>
                  </a:ln>
                  <a:solidFill>
                    <a:srgbClr val="FFFFFF"/>
                  </a:solidFill>
                  <a:effectLst/>
                  <a:uLnTx/>
                  <a:uFillTx/>
                  <a:latin typeface="Arial" charset="0"/>
                  <a:ea typeface="SimSun" charset="0"/>
                  <a:cs typeface="SimSun" charset="0"/>
                </a:endParaRPr>
              </a:p>
            </p:txBody>
          </p:sp>
          <p:sp>
            <p:nvSpPr>
              <p:cNvPr id="290851" name="Rectangle 98"/>
              <p:cNvSpPr>
                <a:spLocks noChangeArrowheads="1"/>
              </p:cNvSpPr>
              <p:nvPr/>
            </p:nvSpPr>
            <p:spPr bwMode="auto">
              <a:xfrm>
                <a:off x="0" y="5343"/>
                <a:ext cx="6161" cy="615"/>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grpSp>
      <p:sp>
        <p:nvSpPr>
          <p:cNvPr id="290821" name="Text Box 191"/>
          <p:cNvSpPr txBox="1">
            <a:spLocks noChangeArrowheads="1"/>
          </p:cNvSpPr>
          <p:nvPr/>
        </p:nvSpPr>
        <p:spPr bwMode="auto">
          <a:xfrm>
            <a:off x="8297863" y="1524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241</a:t>
            </a:r>
          </a:p>
        </p:txBody>
      </p:sp>
      <p:sp>
        <p:nvSpPr>
          <p:cNvPr id="176" name="WordArt 190">
            <a:extLst>
              <a:ext uri="{FF2B5EF4-FFF2-40B4-BE49-F238E27FC236}">
                <a16:creationId xmlns:a16="http://schemas.microsoft.com/office/drawing/2014/main" id="{5FD29C64-3B0C-1346-BC5D-93FABF2FBA17}"/>
              </a:ext>
            </a:extLst>
          </p:cNvPr>
          <p:cNvSpPr>
            <a:spLocks noChangeArrowheads="1" noChangeShapeType="1" noTextEdit="1"/>
          </p:cNvSpPr>
          <p:nvPr/>
        </p:nvSpPr>
        <p:spPr bwMode="auto">
          <a:xfrm>
            <a:off x="76200" y="-228600"/>
            <a:ext cx="1831504"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cap="sq">
                  <a:solidFill>
                    <a:srgbClr val="000000"/>
                  </a:solidFill>
                  <a:round/>
                  <a:headEnd type="none" w="sm" len="sm"/>
                  <a:tailEnd type="none" w="sm" len="sm"/>
                </a:ln>
                <a:solidFill>
                  <a:srgbClr val="E9E2B6"/>
                </a:solidFill>
                <a:effectLst>
                  <a:outerShdw blurRad="63500" dist="53882" dir="2700000" algn="ctr" rotWithShape="0">
                    <a:srgbClr val="000000">
                      <a:alpha val="80000"/>
                    </a:srgbClr>
                  </a:outerShdw>
                </a:effectLst>
                <a:uLnTx/>
                <a:uFillTx/>
                <a:latin typeface="Impact"/>
                <a:ea typeface="Impact"/>
                <a:cs typeface="Impact"/>
              </a:rPr>
              <a:t>Titus</a:t>
            </a:r>
          </a:p>
        </p:txBody>
      </p:sp>
    </p:spTree>
    <p:extLst>
      <p:ext uri="{BB962C8B-B14F-4D97-AF65-F5344CB8AC3E}">
        <p14:creationId xmlns:p14="http://schemas.microsoft.com/office/powerpoint/2010/main" val="330709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p:cTn id="7" dur="1000" fill="hold"/>
                                        <p:tgtEl>
                                          <p:spTgt spid="176"/>
                                        </p:tgtEl>
                                        <p:attrNameLst>
                                          <p:attrName>ppt_w</p:attrName>
                                        </p:attrNameLst>
                                      </p:cBhvr>
                                      <p:tavLst>
                                        <p:tav tm="0">
                                          <p:val>
                                            <p:strVal val="#ppt_w*0.70"/>
                                          </p:val>
                                        </p:tav>
                                        <p:tav tm="100000">
                                          <p:val>
                                            <p:strVal val="#ppt_w"/>
                                          </p:val>
                                        </p:tav>
                                      </p:tavLst>
                                    </p:anim>
                                    <p:anim calcmode="lin" valueType="num">
                                      <p:cBhvr>
                                        <p:cTn id="8" dur="1000" fill="hold"/>
                                        <p:tgtEl>
                                          <p:spTgt spid="176"/>
                                        </p:tgtEl>
                                        <p:attrNameLst>
                                          <p:attrName>ppt_h</p:attrName>
                                        </p:attrNameLst>
                                      </p:cBhvr>
                                      <p:tavLst>
                                        <p:tav tm="0">
                                          <p:val>
                                            <p:strVal val="#ppt_h"/>
                                          </p:val>
                                        </p:tav>
                                        <p:tav tm="100000">
                                          <p:val>
                                            <p:strVal val="#ppt_h"/>
                                          </p:val>
                                        </p:tav>
                                      </p:tavLst>
                                    </p:anim>
                                    <p:animEffect transition="in" filter="fade">
                                      <p:cBhvr>
                                        <p:cTn id="9" dur="10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Have godly </a:t>
            </a:r>
            <a:r>
              <a:rPr lang="en-US" b="1" dirty="0">
                <a:solidFill>
                  <a:srgbClr val="FFFF00"/>
                </a:solidFill>
                <a:effectLst>
                  <a:glow rad="127000">
                    <a:schemeClr val="tx1"/>
                  </a:glow>
                </a:effectLst>
                <a:latin typeface="Arial" charset="0"/>
                <a:ea typeface="ＭＳ Ｐゴシック" charset="0"/>
                <a:cs typeface="ＭＳ Ｐゴシック" charset="0"/>
              </a:rPr>
              <a:t>elders</a:t>
            </a:r>
            <a:r>
              <a:rPr lang="en-US" b="1" dirty="0">
                <a:effectLst>
                  <a:glow rad="127000">
                    <a:schemeClr val="tx1"/>
                  </a:glow>
                </a:effectLst>
                <a:latin typeface="Arial" charset="0"/>
                <a:ea typeface="ＭＳ Ｐゴシック" charset="0"/>
                <a:cs typeface="ＭＳ Ｐゴシック" charset="0"/>
              </a:rPr>
              <a:t> teach truth.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 1</a:t>
            </a:r>
          </a:p>
        </p:txBody>
      </p:sp>
    </p:spTree>
    <p:extLst>
      <p:ext uri="{BB962C8B-B14F-4D97-AF65-F5344CB8AC3E}">
        <p14:creationId xmlns:p14="http://schemas.microsoft.com/office/powerpoint/2010/main" val="649208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FFFFFF">
            <a:alpha val="0"/>
          </a:srgbClr>
        </a:solidFill>
        <a:effectLst/>
      </p:bgPr>
    </p:bg>
    <p:spTree>
      <p:nvGrpSpPr>
        <p:cNvPr id="1" name=""/>
        <p:cNvGrpSpPr/>
        <p:nvPr/>
      </p:nvGrpSpPr>
      <p:grpSpPr>
        <a:xfrm>
          <a:off x="0" y="0"/>
          <a:ext cx="0" cy="0"/>
          <a:chOff x="0" y="0"/>
          <a:chExt cx="0" cy="0"/>
        </a:xfrm>
      </p:grpSpPr>
      <p:pic>
        <p:nvPicPr>
          <p:cNvPr id="3" name="Picture 2"/>
          <p:cNvPicPr/>
          <p:nvPr/>
        </p:nvPicPr>
        <p:blipFill rotWithShape="1">
          <a:blip r:embed="rId3" cstate="screen">
            <a:extLst>
              <a:ext uri="{28A0092B-C50C-407E-A947-70E740481C1C}">
                <a14:useLocalDpi xmlns:a14="http://schemas.microsoft.com/office/drawing/2010/main"/>
              </a:ext>
            </a:extLst>
          </a:blip>
          <a:srcRect l="5532" t="32002" r="5754" b="7686"/>
          <a:stretch/>
        </p:blipFill>
        <p:spPr bwMode="auto">
          <a:xfrm>
            <a:off x="2538429" y="428165"/>
            <a:ext cx="6699261" cy="6450657"/>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Barry Huddleston, </a:t>
            </a:r>
            <a:r>
              <a:rPr kumimoji="0" lang="en-US" sz="24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The Acrostic Bible</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endParaRPr>
          </a:p>
        </p:txBody>
      </p:sp>
      <p:sp>
        <p:nvSpPr>
          <p:cNvPr id="5" name="Text Box 6"/>
          <p:cNvSpPr txBox="1">
            <a:spLocks noChangeArrowheads="1"/>
          </p:cNvSpPr>
          <p:nvPr/>
        </p:nvSpPr>
        <p:spPr bwMode="auto">
          <a:xfrm>
            <a:off x="323850" y="72847"/>
            <a:ext cx="6624638" cy="14760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S</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ound doctrine silences error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O</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rder life to doctrine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N</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ever shun good deeds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endParaRPr>
          </a:p>
        </p:txBody>
      </p:sp>
      <p:sp>
        <p:nvSpPr>
          <p:cNvPr id="6" name="Text Box 6"/>
          <p:cNvSpPr txBox="1">
            <a:spLocks noChangeArrowheads="1"/>
          </p:cNvSpPr>
          <p:nvPr/>
        </p:nvSpPr>
        <p:spPr bwMode="auto">
          <a:xfrm>
            <a:off x="34925" y="72847"/>
            <a:ext cx="433388" cy="14760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3</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endParaRPr>
          </a:p>
        </p:txBody>
      </p:sp>
      <p:sp>
        <p:nvSpPr>
          <p:cNvPr id="8" name="Title 7"/>
          <p:cNvSpPr>
            <a:spLocks noGrp="1"/>
          </p:cNvSpPr>
          <p:nvPr>
            <p:ph type="title" idx="4294967295"/>
          </p:nvPr>
        </p:nvSpPr>
        <p:spPr>
          <a:xfrm>
            <a:off x="64774" y="3861048"/>
            <a:ext cx="4651241" cy="1224136"/>
          </a:xfrm>
          <a:noFill/>
          <a:ln>
            <a:noFill/>
          </a:ln>
        </p:spPr>
        <p:txBody>
          <a:bodyPr vert="horz" wrap="square" lIns="91440" tIns="45720" rIns="91440" bIns="45720" numCol="1" anchor="ctr" anchorCtr="0" compatLnSpc="1">
            <a:prstTxWarp prst="textNoShape">
              <a:avLst/>
            </a:prstTxWarp>
          </a:bodyPr>
          <a:lstStyle/>
          <a:p>
            <a:pPr marL="176213" algn="l" defTabSz="457200" eaLnBrk="1" hangingPunct="1"/>
            <a:r>
              <a:rPr lang="en-US" sz="8000" b="1" kern="1200" dirty="0">
                <a:solidFill>
                  <a:srgbClr val="070000"/>
                </a:solidFill>
                <a:latin typeface="Arial"/>
                <a:ea typeface="ＭＳ Ｐゴシック"/>
                <a:cs typeface="Arial"/>
              </a:rPr>
              <a:t>TITUS</a:t>
            </a:r>
            <a:endParaRPr lang="en-US" sz="4800" b="1" kern="1200" dirty="0">
              <a:solidFill>
                <a:srgbClr val="070000"/>
              </a:solidFill>
              <a:latin typeface="Arial"/>
              <a:ea typeface="ＭＳ Ｐゴシック"/>
              <a:cs typeface="Arial"/>
            </a:endParaRPr>
          </a:p>
        </p:txBody>
      </p:sp>
    </p:spTree>
    <p:extLst>
      <p:ext uri="{BB962C8B-B14F-4D97-AF65-F5344CB8AC3E}">
        <p14:creationId xmlns:p14="http://schemas.microsoft.com/office/powerpoint/2010/main" val="42185660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Titus 1</a:t>
            </a:r>
          </a:p>
        </p:txBody>
      </p:sp>
    </p:spTree>
    <p:extLst>
      <p:ext uri="{BB962C8B-B14F-4D97-AF65-F5344CB8AC3E}">
        <p14:creationId xmlns:p14="http://schemas.microsoft.com/office/powerpoint/2010/main" val="2842918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D36787-AD03-1B47-AC4F-74F228200DE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112031" y="6141181"/>
            <a:ext cx="9139942"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1:1 (NLT)</a:t>
            </a:r>
          </a:p>
        </p:txBody>
      </p:sp>
      <p:sp>
        <p:nvSpPr>
          <p:cNvPr id="5" name="Rectangle 4"/>
          <p:cNvSpPr/>
          <p:nvPr/>
        </p:nvSpPr>
        <p:spPr>
          <a:xfrm>
            <a:off x="0" y="516045"/>
            <a:ext cx="9251972" cy="255454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This letter is from Paul, a slave of God and an apostle of Jesus Christ. I have been sent to proclaim faith to those God has chosen and to teach them to know the truth that shows them how to live godly lives.</a:t>
            </a:r>
          </a:p>
        </p:txBody>
      </p:sp>
    </p:spTree>
    <p:extLst>
      <p:ext uri="{BB962C8B-B14F-4D97-AF65-F5344CB8AC3E}">
        <p14:creationId xmlns:p14="http://schemas.microsoft.com/office/powerpoint/2010/main" val="2185690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72C958-2156-834A-B0BE-3B1CE9263DD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0714" y="0"/>
            <a:ext cx="9630688" cy="6940538"/>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5074"/>
                </a:solidFill>
                <a:effectLst/>
                <a:uLnTx/>
                <a:uFillTx/>
                <a:latin typeface="Arial"/>
                <a:ea typeface="ＭＳ Ｐゴシック" charset="0"/>
                <a:cs typeface="Arial"/>
              </a:rPr>
              <a:t>Titus 1:5-6  (NLT)</a:t>
            </a:r>
          </a:p>
        </p:txBody>
      </p:sp>
      <p:sp>
        <p:nvSpPr>
          <p:cNvPr id="5" name="Rectangle 4"/>
          <p:cNvSpPr/>
          <p:nvPr/>
        </p:nvSpPr>
        <p:spPr>
          <a:xfrm>
            <a:off x="3058886" y="282511"/>
            <a:ext cx="6083085" cy="5509200"/>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045074"/>
                </a:solidFill>
                <a:effectLst/>
                <a:uLnTx/>
                <a:uFillTx/>
                <a:latin typeface="Arial"/>
                <a:ea typeface="ＭＳ Ｐゴシック" charset="0"/>
                <a:cs typeface="Arial"/>
              </a:rPr>
              <a:t>  </a:t>
            </a:r>
            <a:r>
              <a:rPr kumimoji="0" lang="en-SG" sz="3200" b="1" i="0" u="none" strike="noStrike" kern="1200" cap="none" spc="0" normalizeH="0" baseline="30000" noProof="0" dirty="0">
                <a:ln>
                  <a:noFill/>
                </a:ln>
                <a:solidFill>
                  <a:srgbClr val="045074"/>
                </a:solidFill>
                <a:effectLst/>
                <a:uLnTx/>
                <a:uFillTx/>
                <a:latin typeface="Arial"/>
                <a:ea typeface="ＭＳ Ｐゴシック" charset="0"/>
                <a:cs typeface="Arial"/>
              </a:rPr>
              <a:t>5 </a:t>
            </a:r>
            <a:r>
              <a:rPr kumimoji="0" lang="en-SG" sz="3200" b="1" i="0" u="none" strike="noStrike" kern="1200" cap="none" spc="0" normalizeH="0" baseline="0" noProof="0" dirty="0">
                <a:ln>
                  <a:noFill/>
                </a:ln>
                <a:solidFill>
                  <a:srgbClr val="045074"/>
                </a:solidFill>
                <a:effectLst/>
                <a:uLnTx/>
                <a:uFillTx/>
                <a:latin typeface="Arial"/>
                <a:ea typeface="ＭＳ Ｐゴシック" charset="0"/>
                <a:cs typeface="Arial"/>
              </a:rPr>
              <a:t>I left you on the island of Crete so you could complete our work there and appoint elders in each town as I instructed you. </a:t>
            </a:r>
          </a:p>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045074"/>
                </a:solidFill>
                <a:effectLst/>
                <a:uLnTx/>
                <a:uFillTx/>
                <a:latin typeface="Arial"/>
                <a:ea typeface="ＭＳ Ｐゴシック" charset="0"/>
                <a:cs typeface="Arial"/>
              </a:rPr>
              <a:t>6 </a:t>
            </a:r>
            <a:r>
              <a:rPr kumimoji="0" lang="en-SG" sz="3200" b="1" i="0" u="none" strike="noStrike" kern="1200" cap="none" spc="0" normalizeH="0" baseline="0" noProof="0" dirty="0">
                <a:ln>
                  <a:noFill/>
                </a:ln>
                <a:solidFill>
                  <a:srgbClr val="045074"/>
                </a:solidFill>
                <a:effectLst/>
                <a:uLnTx/>
                <a:uFillTx/>
                <a:latin typeface="Arial"/>
                <a:ea typeface="ＭＳ Ｐゴシック" charset="0"/>
                <a:cs typeface="Arial"/>
              </a:rPr>
              <a:t>An elder must live a blameless life. He must be faithful to his wife, and his children must be believers who don’t have a reputation for being wild or rebellious.</a:t>
            </a:r>
          </a:p>
        </p:txBody>
      </p:sp>
    </p:spTree>
    <p:extLst>
      <p:ext uri="{BB962C8B-B14F-4D97-AF65-F5344CB8AC3E}">
        <p14:creationId xmlns:p14="http://schemas.microsoft.com/office/powerpoint/2010/main" val="30646416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217E64-F455-5943-9E48-0CAFD9C64D4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43344" y="33188"/>
            <a:ext cx="9630688" cy="6940538"/>
          </a:xfrm>
          <a:prstGeom prst="rect">
            <a:avLst/>
          </a:prstGeom>
        </p:spPr>
      </p:pic>
      <p:sp>
        <p:nvSpPr>
          <p:cNvPr id="5" name="Rectangle 4"/>
          <p:cNvSpPr/>
          <p:nvPr/>
        </p:nvSpPr>
        <p:spPr>
          <a:xfrm>
            <a:off x="3374571" y="1140266"/>
            <a:ext cx="5769428" cy="4031873"/>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045074"/>
                </a:solidFill>
                <a:effectLst/>
                <a:uLnTx/>
                <a:uFillTx/>
                <a:latin typeface="Arial"/>
                <a:ea typeface="ＭＳ Ｐゴシック" charset="0"/>
                <a:cs typeface="Arial"/>
              </a:rPr>
              <a:t> </a:t>
            </a:r>
            <a:r>
              <a:rPr kumimoji="0" lang="en-SG" sz="3200" b="1" i="0" u="none" strike="noStrike" kern="1200" cap="none" spc="0" normalizeH="0" baseline="30000" noProof="0" dirty="0">
                <a:ln>
                  <a:noFill/>
                </a:ln>
                <a:solidFill>
                  <a:srgbClr val="045074"/>
                </a:solidFill>
                <a:effectLst/>
                <a:uLnTx/>
                <a:uFillTx/>
                <a:latin typeface="Arial"/>
                <a:ea typeface="ＭＳ Ｐゴシック" charset="0"/>
                <a:cs typeface="Arial"/>
              </a:rPr>
              <a:t>7 </a:t>
            </a:r>
            <a:r>
              <a:rPr kumimoji="0" lang="en-SG" sz="3200" b="1" i="0" u="none" strike="noStrike" kern="1200" cap="none" spc="0" normalizeH="0" baseline="0" noProof="0" dirty="0">
                <a:ln>
                  <a:noFill/>
                </a:ln>
                <a:solidFill>
                  <a:srgbClr val="045074"/>
                </a:solidFill>
                <a:effectLst/>
                <a:uLnTx/>
                <a:uFillTx/>
                <a:latin typeface="Arial"/>
                <a:ea typeface="ＭＳ Ｐゴシック" charset="0"/>
                <a:cs typeface="Arial"/>
              </a:rPr>
              <a:t>A church leader  is a manager of God’s household, so he must live a blameless life. He must not be arrogant or quick-tempered; he must not be a heavy drinker, violent, or dishonest with money.</a:t>
            </a:r>
          </a:p>
        </p:txBody>
      </p:sp>
      <p:sp>
        <p:nvSpPr>
          <p:cNvPr id="9" name="Rectangle 8">
            <a:extLst>
              <a:ext uri="{FF2B5EF4-FFF2-40B4-BE49-F238E27FC236}">
                <a16:creationId xmlns:a16="http://schemas.microsoft.com/office/drawing/2014/main" id="{366FCB64-27B7-5048-9311-7BE77D683BBC}"/>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5074"/>
                </a:solidFill>
                <a:effectLst/>
                <a:uLnTx/>
                <a:uFillTx/>
                <a:latin typeface="Arial"/>
                <a:ea typeface="ＭＳ Ｐゴシック" charset="0"/>
                <a:cs typeface="Arial"/>
              </a:rPr>
              <a:t>Titus 1:7 (NLT)</a:t>
            </a:r>
          </a:p>
        </p:txBody>
      </p:sp>
    </p:spTree>
    <p:extLst>
      <p:ext uri="{BB962C8B-B14F-4D97-AF65-F5344CB8AC3E}">
        <p14:creationId xmlns:p14="http://schemas.microsoft.com/office/powerpoint/2010/main" val="10390649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B6622A-5F3F-5E40-B376-D7581F400E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0714" y="0"/>
            <a:ext cx="9630688" cy="6940538"/>
          </a:xfrm>
          <a:prstGeom prst="rect">
            <a:avLst/>
          </a:prstGeom>
        </p:spPr>
      </p:pic>
      <p:sp>
        <p:nvSpPr>
          <p:cNvPr id="5" name="Rectangle 4"/>
          <p:cNvSpPr/>
          <p:nvPr/>
        </p:nvSpPr>
        <p:spPr>
          <a:xfrm>
            <a:off x="3407229" y="1333215"/>
            <a:ext cx="5785752" cy="3046988"/>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045074"/>
                </a:solidFill>
                <a:effectLst/>
                <a:uLnTx/>
                <a:uFillTx/>
                <a:latin typeface="Arial"/>
                <a:ea typeface="ＭＳ Ｐゴシック" charset="0"/>
                <a:cs typeface="Arial"/>
              </a:rPr>
              <a:t> 8 </a:t>
            </a:r>
            <a:r>
              <a:rPr kumimoji="0" lang="en-SG" sz="3200" b="1" i="0" u="none" strike="noStrike" kern="1200" cap="none" spc="0" normalizeH="0" baseline="0" noProof="0" dirty="0">
                <a:ln>
                  <a:noFill/>
                </a:ln>
                <a:solidFill>
                  <a:srgbClr val="045074"/>
                </a:solidFill>
                <a:effectLst/>
                <a:uLnTx/>
                <a:uFillTx/>
                <a:latin typeface="Arial"/>
                <a:ea typeface="ＭＳ Ｐゴシック" charset="0"/>
                <a:cs typeface="Arial"/>
              </a:rPr>
              <a:t>Rather, he must enjoy having guests in his home, and he must love what is good. He must live wisely and be just. He must live a devout and disciplined life.</a:t>
            </a:r>
          </a:p>
        </p:txBody>
      </p:sp>
      <p:sp>
        <p:nvSpPr>
          <p:cNvPr id="9" name="Rectangle 8">
            <a:extLst>
              <a:ext uri="{FF2B5EF4-FFF2-40B4-BE49-F238E27FC236}">
                <a16:creationId xmlns:a16="http://schemas.microsoft.com/office/drawing/2014/main" id="{646FF61A-FC95-6F46-BC7C-8CE99387B0B4}"/>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5074"/>
                </a:solidFill>
                <a:effectLst/>
                <a:uLnTx/>
                <a:uFillTx/>
                <a:latin typeface="Arial"/>
                <a:ea typeface="ＭＳ Ｐゴシック" charset="0"/>
                <a:cs typeface="Arial"/>
              </a:rPr>
              <a:t>Titus 1:8 (NLT)</a:t>
            </a:r>
          </a:p>
        </p:txBody>
      </p:sp>
    </p:spTree>
    <p:extLst>
      <p:ext uri="{BB962C8B-B14F-4D97-AF65-F5344CB8AC3E}">
        <p14:creationId xmlns:p14="http://schemas.microsoft.com/office/powerpoint/2010/main" val="422230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Another Pastor…</a:t>
            </a:r>
          </a:p>
        </p:txBody>
      </p:sp>
      <p:pic>
        <p:nvPicPr>
          <p:cNvPr id="3074" name="Picture 2">
            <a:extLst>
              <a:ext uri="{FF2B5EF4-FFF2-40B4-BE49-F238E27FC236}">
                <a16:creationId xmlns:a16="http://schemas.microsoft.com/office/drawing/2014/main" id="{83F5E016-734F-6347-A10C-E6B5E133051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586" y="1268760"/>
            <a:ext cx="8978900" cy="505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7989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B6622A-5F3F-5E40-B376-D7581F400ED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0714" y="0"/>
            <a:ext cx="9630688" cy="6940538"/>
          </a:xfrm>
          <a:prstGeom prst="rect">
            <a:avLst/>
          </a:prstGeom>
        </p:spPr>
      </p:pic>
      <p:sp>
        <p:nvSpPr>
          <p:cNvPr id="5" name="Rectangle 4"/>
          <p:cNvSpPr/>
          <p:nvPr/>
        </p:nvSpPr>
        <p:spPr>
          <a:xfrm>
            <a:off x="3526971" y="981453"/>
            <a:ext cx="5725002" cy="4031873"/>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045074"/>
                </a:solidFill>
                <a:effectLst/>
                <a:uLnTx/>
                <a:uFillTx/>
                <a:latin typeface="Arial"/>
                <a:ea typeface="ＭＳ Ｐゴシック" charset="0"/>
                <a:cs typeface="Arial"/>
              </a:rPr>
              <a:t> 9 </a:t>
            </a:r>
            <a:r>
              <a:rPr kumimoji="0" lang="en-SG" sz="3200" b="1" i="0" u="none" strike="noStrike" kern="1200" cap="none" spc="0" normalizeH="0" baseline="0" noProof="0" dirty="0">
                <a:ln>
                  <a:noFill/>
                </a:ln>
                <a:solidFill>
                  <a:srgbClr val="045074"/>
                </a:solidFill>
                <a:effectLst/>
                <a:uLnTx/>
                <a:uFillTx/>
                <a:latin typeface="Arial"/>
                <a:ea typeface="ＭＳ Ｐゴシック" charset="0"/>
                <a:cs typeface="Arial"/>
              </a:rPr>
              <a:t>He must have a strong belief in the trustworthy message he was taught; then he will be able to encourage others with wholesome teaching and show those who oppose it where they are wrong.</a:t>
            </a:r>
          </a:p>
        </p:txBody>
      </p:sp>
      <p:sp>
        <p:nvSpPr>
          <p:cNvPr id="7" name="Rectangle 6">
            <a:extLst>
              <a:ext uri="{FF2B5EF4-FFF2-40B4-BE49-F238E27FC236}">
                <a16:creationId xmlns:a16="http://schemas.microsoft.com/office/drawing/2014/main" id="{706787B3-565A-6C49-8971-838DF782E63D}"/>
              </a:ext>
            </a:extLst>
          </p:cNvPr>
          <p:cNvSpPr/>
          <p:nvPr/>
        </p:nvSpPr>
        <p:spPr>
          <a:xfrm>
            <a:off x="157163" y="6240037"/>
            <a:ext cx="4296850" cy="58477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5074"/>
                </a:solidFill>
                <a:effectLst/>
                <a:uLnTx/>
                <a:uFillTx/>
                <a:latin typeface="Arial"/>
                <a:ea typeface="ＭＳ Ｐゴシック" charset="0"/>
                <a:cs typeface="Arial"/>
              </a:rPr>
              <a:t>Titus 1:9 (NLT)</a:t>
            </a:r>
          </a:p>
        </p:txBody>
      </p:sp>
    </p:spTree>
    <p:extLst>
      <p:ext uri="{BB962C8B-B14F-4D97-AF65-F5344CB8AC3E}">
        <p14:creationId xmlns:p14="http://schemas.microsoft.com/office/powerpoint/2010/main" val="41967869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rd of cattle walking across a dry grass field&#10;&#10;Description automatically generated">
            <a:extLst>
              <a:ext uri="{FF2B5EF4-FFF2-40B4-BE49-F238E27FC236}">
                <a16:creationId xmlns:a16="http://schemas.microsoft.com/office/drawing/2014/main" id="{1F983E8F-96BC-44D8-9B0F-49FE207C16B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657856"/>
            <a:ext cx="9144000" cy="4200144"/>
          </a:xfrm>
          <a:prstGeom prst="rect">
            <a:avLst/>
          </a:prstGeom>
        </p:spPr>
      </p:pic>
      <p:sp>
        <p:nvSpPr>
          <p:cNvPr id="4" name="Rectangle 3">
            <a:extLst>
              <a:ext uri="{FF2B5EF4-FFF2-40B4-BE49-F238E27FC236}">
                <a16:creationId xmlns:a16="http://schemas.microsoft.com/office/drawing/2014/main" id="{F96CAEF8-E520-468B-9589-E428B3B26614}"/>
              </a:ext>
            </a:extLst>
          </p:cNvPr>
          <p:cNvSpPr/>
          <p:nvPr/>
        </p:nvSpPr>
        <p:spPr>
          <a:xfrm>
            <a:off x="0" y="-27384"/>
            <a:ext cx="9144000" cy="265785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FEA1808-30B3-4793-9395-9E8605E98E41}"/>
              </a:ext>
            </a:extLst>
          </p:cNvPr>
          <p:cNvSpPr/>
          <p:nvPr/>
        </p:nvSpPr>
        <p:spPr>
          <a:xfrm>
            <a:off x="-2" y="1237273"/>
            <a:ext cx="9143999" cy="1107932"/>
          </a:xfrm>
          <a:prstGeom prst="rect">
            <a:avLst/>
          </a:prstGeom>
        </p:spPr>
        <p:txBody>
          <a:bodyPr wrap="square">
            <a:spAutoFit/>
          </a:bodyPr>
          <a:lstStyle/>
          <a:p>
            <a:pPr marL="457200" marR="0" lvl="0" indent="0" algn="ctr" defTabSz="457200" rtl="0" eaLnBrk="1" fontAlgn="auto" latinLnBrk="0" hangingPunct="1">
              <a:lnSpc>
                <a:spcPct val="107000"/>
              </a:lnSpc>
              <a:spcBef>
                <a:spcPts val="0"/>
              </a:spcBef>
              <a:spcAft>
                <a:spcPts val="0"/>
              </a:spcAft>
              <a:buClrTx/>
              <a:buSzTx/>
              <a:buFontTx/>
              <a:buNone/>
              <a:tabLst/>
              <a:defRPr/>
            </a:pPr>
            <a:r>
              <a:rPr kumimoji="0" lang="en-US" sz="3200" b="1" i="1"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Presbuteros</a:t>
            </a:r>
            <a:r>
              <a:rPr kumimoji="0" lang="en-US" sz="3200" b="1"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 elderly person; wiser person</a:t>
            </a:r>
          </a:p>
          <a:p>
            <a:pPr marL="457200" marR="0" lvl="0" indent="0" algn="ctr" defTabSz="457200" rtl="0" eaLnBrk="1" fontAlgn="auto" latinLnBrk="0" hangingPunct="1">
              <a:lnSpc>
                <a:spcPct val="107000"/>
              </a:lnSpc>
              <a:spcBef>
                <a:spcPts val="0"/>
              </a:spcBef>
              <a:spcAft>
                <a:spcPts val="800"/>
              </a:spcAft>
              <a:buClrTx/>
              <a:buSzTx/>
              <a:buFontTx/>
              <a:buNone/>
              <a:tabLst/>
              <a:defRPr/>
            </a:pPr>
            <a:r>
              <a:rPr kumimoji="0" lang="en-US" sz="3200" b="1" i="1"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Episkopos</a:t>
            </a:r>
            <a:r>
              <a:rPr kumimoji="0" lang="en-US" sz="3200" b="1"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 overseer; manager; director</a:t>
            </a:r>
          </a:p>
        </p:txBody>
      </p:sp>
      <p:sp>
        <p:nvSpPr>
          <p:cNvPr id="6" name="Rectangle 5">
            <a:extLst>
              <a:ext uri="{FF2B5EF4-FFF2-40B4-BE49-F238E27FC236}">
                <a16:creationId xmlns:a16="http://schemas.microsoft.com/office/drawing/2014/main" id="{E71DC2DC-4689-4EB0-B493-20C79FD48BD7}"/>
              </a:ext>
            </a:extLst>
          </p:cNvPr>
          <p:cNvSpPr/>
          <p:nvPr/>
        </p:nvSpPr>
        <p:spPr>
          <a:xfrm>
            <a:off x="-1" y="231311"/>
            <a:ext cx="9143999" cy="655179"/>
          </a:xfrm>
          <a:prstGeom prst="rect">
            <a:avLst/>
          </a:prstGeom>
        </p:spPr>
        <p:txBody>
          <a:bodyPr wrap="square">
            <a:spAutoFit/>
          </a:bodyPr>
          <a:lstStyle/>
          <a:p>
            <a:pPr marL="457200" marR="0" lvl="0" indent="0" algn="ctr" defTabSz="457200" rtl="0" eaLnBrk="1" fontAlgn="auto" latinLnBrk="0" hangingPunct="1">
              <a:lnSpc>
                <a:spcPct val="107000"/>
              </a:lnSpc>
              <a:spcBef>
                <a:spcPts val="0"/>
              </a:spcBef>
              <a:spcAft>
                <a:spcPts val="0"/>
              </a:spcAft>
              <a:buClrTx/>
              <a:buSzTx/>
              <a:buFontTx/>
              <a:buNone/>
              <a:tabLst/>
              <a:defRPr/>
            </a:pPr>
            <a:r>
              <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Church Leaders</a:t>
            </a:r>
            <a:endParaRPr kumimoji="0" lang="en-US" sz="3200" b="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5592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herd of cattle walking across a dry grass field&#10;&#10;Description automatically generated">
            <a:extLst>
              <a:ext uri="{FF2B5EF4-FFF2-40B4-BE49-F238E27FC236}">
                <a16:creationId xmlns:a16="http://schemas.microsoft.com/office/drawing/2014/main" id="{1F983E8F-96BC-44D8-9B0F-49FE207C16B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657856"/>
            <a:ext cx="9144000" cy="4200144"/>
          </a:xfrm>
          <a:prstGeom prst="rect">
            <a:avLst/>
          </a:prstGeom>
        </p:spPr>
      </p:pic>
      <p:sp>
        <p:nvSpPr>
          <p:cNvPr id="4" name="Rectangle 3">
            <a:extLst>
              <a:ext uri="{FF2B5EF4-FFF2-40B4-BE49-F238E27FC236}">
                <a16:creationId xmlns:a16="http://schemas.microsoft.com/office/drawing/2014/main" id="{F96CAEF8-E520-468B-9589-E428B3B26614}"/>
              </a:ext>
            </a:extLst>
          </p:cNvPr>
          <p:cNvSpPr/>
          <p:nvPr/>
        </p:nvSpPr>
        <p:spPr>
          <a:xfrm>
            <a:off x="0" y="0"/>
            <a:ext cx="9144000" cy="265785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Box 2">
            <a:extLst>
              <a:ext uri="{FF2B5EF4-FFF2-40B4-BE49-F238E27FC236}">
                <a16:creationId xmlns:a16="http://schemas.microsoft.com/office/drawing/2014/main" id="{2151A69E-4C8B-4E1C-84E7-7A768D747EC4}"/>
              </a:ext>
            </a:extLst>
          </p:cNvPr>
          <p:cNvSpPr txBox="1">
            <a:spLocks noChangeArrowheads="1"/>
          </p:cNvSpPr>
          <p:nvPr/>
        </p:nvSpPr>
        <p:spPr bwMode="auto">
          <a:xfrm>
            <a:off x="107504" y="260648"/>
            <a:ext cx="4352536" cy="3358878"/>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NOT THIS</a:t>
            </a:r>
            <a:endPar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arrogant </a:t>
            </a:r>
            <a:endPar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quick-tempered </a:t>
            </a:r>
            <a:endPar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drunkard </a:t>
            </a:r>
            <a:endPar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violent </a:t>
            </a:r>
            <a:endPar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greedy for gain</a:t>
            </a:r>
            <a:endPar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800" b="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rPr>
              <a:t> </a:t>
            </a:r>
          </a:p>
        </p:txBody>
      </p:sp>
      <p:sp>
        <p:nvSpPr>
          <p:cNvPr id="8" name="Text Box 2">
            <a:extLst>
              <a:ext uri="{FF2B5EF4-FFF2-40B4-BE49-F238E27FC236}">
                <a16:creationId xmlns:a16="http://schemas.microsoft.com/office/drawing/2014/main" id="{42EAB7BA-2BC8-4331-9E02-991EDA461451}"/>
              </a:ext>
            </a:extLst>
          </p:cNvPr>
          <p:cNvSpPr txBox="1">
            <a:spLocks noChangeArrowheads="1"/>
          </p:cNvSpPr>
          <p:nvPr/>
        </p:nvSpPr>
        <p:spPr bwMode="auto">
          <a:xfrm>
            <a:off x="4611952" y="260648"/>
            <a:ext cx="4352536" cy="349247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THIS INSTEAD</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hospitable </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lover of good</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self-controlled</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upright</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holy</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457200" rtl="0" eaLnBrk="1" fontAlgn="auto" latinLnBrk="0" hangingPunct="1">
              <a:lnSpc>
                <a:spcPct val="107000"/>
              </a:lnSpc>
              <a:spcBef>
                <a:spcPts val="0"/>
              </a:spcBef>
              <a:spcAft>
                <a:spcPts val="800"/>
              </a:spcAft>
              <a:buClrTx/>
              <a:buSzTx/>
              <a:buFont typeface="Wingdings" panose="05000000000000000000" pitchFamily="2" charset="2"/>
              <a:buChar char=""/>
              <a:tabLst/>
              <a:defRPr/>
            </a:pPr>
            <a:r>
              <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disciplined</a:t>
            </a:r>
            <a:endPar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2800" b="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2891791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0DCA91-216A-9744-BCF8-BB9822CBA1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1:10-11 (ESV)</a:t>
            </a:r>
          </a:p>
        </p:txBody>
      </p:sp>
      <p:sp>
        <p:nvSpPr>
          <p:cNvPr id="5" name="Rectangle 4"/>
          <p:cNvSpPr/>
          <p:nvPr/>
        </p:nvSpPr>
        <p:spPr>
          <a:xfrm>
            <a:off x="112578" y="175695"/>
            <a:ext cx="9139942" cy="3046988"/>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algn="ctr" defTabSz="457177"/>
            <a:r>
              <a:rPr lang="en-SG" sz="3200" b="1" dirty="0">
                <a:latin typeface="Arial"/>
                <a:cs typeface="Arial"/>
              </a:rPr>
              <a:t> </a:t>
            </a:r>
            <a:r>
              <a:rPr lang="en-SG" sz="3200" b="1" baseline="30000" dirty="0">
                <a:latin typeface="Arial"/>
                <a:cs typeface="Arial"/>
              </a:rPr>
              <a:t>10 </a:t>
            </a:r>
            <a:r>
              <a:rPr lang="en-SG" sz="3200" b="1" dirty="0">
                <a:latin typeface="Arial"/>
                <a:cs typeface="Arial"/>
              </a:rPr>
              <a:t>For there are many who are insubordinate, empty talkers and deceivers, especially those of the circumcision party. </a:t>
            </a:r>
            <a:r>
              <a:rPr lang="en-SG" sz="3200" b="1" baseline="30000" dirty="0">
                <a:latin typeface="Arial"/>
                <a:cs typeface="Arial"/>
              </a:rPr>
              <a:t>11</a:t>
            </a:r>
            <a:r>
              <a:rPr lang="en-SG" sz="3200" b="1" dirty="0">
                <a:latin typeface="Arial"/>
                <a:cs typeface="Arial"/>
              </a:rPr>
              <a:t>They must be silenced, since they are upsetting whole families by teaching for shameful gain what they ought not to teach.</a:t>
            </a:r>
          </a:p>
        </p:txBody>
      </p:sp>
    </p:spTree>
    <p:extLst>
      <p:ext uri="{BB962C8B-B14F-4D97-AF65-F5344CB8AC3E}">
        <p14:creationId xmlns:p14="http://schemas.microsoft.com/office/powerpoint/2010/main" val="11003027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D9EC2D-F917-404A-A336-C27B599E01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1:12-13 (ESV)</a:t>
            </a:r>
          </a:p>
        </p:txBody>
      </p:sp>
      <p:sp>
        <p:nvSpPr>
          <p:cNvPr id="5" name="Rectangle 4"/>
          <p:cNvSpPr/>
          <p:nvPr/>
        </p:nvSpPr>
        <p:spPr>
          <a:xfrm>
            <a:off x="-1" y="597933"/>
            <a:ext cx="9139942" cy="2554545"/>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algn="ctr" defTabSz="457177"/>
            <a:r>
              <a:rPr lang="en-SG" sz="3200" b="1" baseline="30000" dirty="0">
                <a:latin typeface="Arial"/>
                <a:cs typeface="Arial"/>
              </a:rPr>
              <a:t> 12 </a:t>
            </a:r>
            <a:r>
              <a:rPr lang="en-SG" sz="3200" b="1" dirty="0">
                <a:latin typeface="Arial"/>
                <a:cs typeface="Arial"/>
              </a:rPr>
              <a:t>One of the Cretans, a prophet of their own, said, “Cretans are always liars, evil beasts, lazy gluttons.” </a:t>
            </a:r>
            <a:r>
              <a:rPr lang="en-SG" sz="3200" b="1" baseline="30000" dirty="0">
                <a:latin typeface="Arial"/>
                <a:cs typeface="Arial"/>
              </a:rPr>
              <a:t>13 </a:t>
            </a:r>
            <a:r>
              <a:rPr lang="en-SG" sz="3200" b="1" dirty="0">
                <a:latin typeface="Arial"/>
                <a:cs typeface="Arial"/>
              </a:rPr>
              <a:t>This testimony is true. Therefore rebuke them sharply, that they may be sound in the faith,</a:t>
            </a:r>
          </a:p>
        </p:txBody>
      </p:sp>
    </p:spTree>
    <p:extLst>
      <p:ext uri="{BB962C8B-B14F-4D97-AF65-F5344CB8AC3E}">
        <p14:creationId xmlns:p14="http://schemas.microsoft.com/office/powerpoint/2010/main" val="38503485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2D4FCE-F117-9245-91CD-C5039BD867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1:14-15 (ESV)</a:t>
            </a:r>
          </a:p>
        </p:txBody>
      </p:sp>
      <p:sp>
        <p:nvSpPr>
          <p:cNvPr id="5" name="Rectangle 4"/>
          <p:cNvSpPr/>
          <p:nvPr/>
        </p:nvSpPr>
        <p:spPr>
          <a:xfrm>
            <a:off x="-1" y="69727"/>
            <a:ext cx="9139942" cy="3046988"/>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algn="ctr" defTabSz="457177"/>
            <a:r>
              <a:rPr lang="en-SG" sz="3200" b="1" dirty="0">
                <a:latin typeface="Arial"/>
                <a:cs typeface="Arial"/>
              </a:rPr>
              <a:t> </a:t>
            </a:r>
            <a:r>
              <a:rPr lang="en-SG" sz="3200" b="1" baseline="30000" dirty="0">
                <a:latin typeface="Arial"/>
                <a:cs typeface="Arial"/>
              </a:rPr>
              <a:t>14 </a:t>
            </a:r>
            <a:r>
              <a:rPr lang="en-SG" sz="3200" b="1" dirty="0">
                <a:latin typeface="Arial"/>
                <a:cs typeface="Arial"/>
              </a:rPr>
              <a:t>not devoting themselves to Jewish myths and the commands of people who turn away from the truth. </a:t>
            </a:r>
            <a:r>
              <a:rPr lang="en-SG" sz="3200" b="1" baseline="30000" dirty="0">
                <a:latin typeface="Arial"/>
                <a:cs typeface="Arial"/>
              </a:rPr>
              <a:t>15 </a:t>
            </a:r>
            <a:r>
              <a:rPr lang="en-SG" sz="3200" b="1" dirty="0">
                <a:latin typeface="Arial"/>
                <a:cs typeface="Arial"/>
              </a:rPr>
              <a:t>To the pure, all things are pure, but to the defiled and unbelieving, nothing is pure; but both their minds and their consciences are defiled.</a:t>
            </a:r>
          </a:p>
        </p:txBody>
      </p:sp>
    </p:spTree>
    <p:extLst>
      <p:ext uri="{BB962C8B-B14F-4D97-AF65-F5344CB8AC3E}">
        <p14:creationId xmlns:p14="http://schemas.microsoft.com/office/powerpoint/2010/main" val="2569498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EBB427-F2F1-2242-89F9-B276C3D5AE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
            <a:ext cx="9238129" cy="6928597"/>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1:16 (ESV)</a:t>
            </a:r>
          </a:p>
        </p:txBody>
      </p:sp>
      <p:sp>
        <p:nvSpPr>
          <p:cNvPr id="5" name="Rectangle 4"/>
          <p:cNvSpPr/>
          <p:nvPr/>
        </p:nvSpPr>
        <p:spPr>
          <a:xfrm>
            <a:off x="-1" y="1008488"/>
            <a:ext cx="9139942" cy="1569660"/>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p>
            <a:pPr algn="ctr" defTabSz="457177"/>
            <a:r>
              <a:rPr lang="en-SG" sz="3200" b="1" baseline="30000" dirty="0">
                <a:latin typeface="Arial"/>
                <a:cs typeface="Arial"/>
              </a:rPr>
              <a:t>16 </a:t>
            </a:r>
            <a:r>
              <a:rPr lang="en-SG" sz="3200" b="1" dirty="0">
                <a:latin typeface="Arial"/>
                <a:cs typeface="Arial"/>
              </a:rPr>
              <a:t>They profess to know God, but they deny him by their works. They are detestable, disobedient, unfit for any good work.</a:t>
            </a:r>
          </a:p>
        </p:txBody>
      </p:sp>
    </p:spTree>
    <p:extLst>
      <p:ext uri="{BB962C8B-B14F-4D97-AF65-F5344CB8AC3E}">
        <p14:creationId xmlns:p14="http://schemas.microsoft.com/office/powerpoint/2010/main" val="11470498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CC"/>
            </a:gs>
            <a:gs pos="100000">
              <a:srgbClr val="61614E"/>
            </a:gs>
          </a:gsLst>
          <a:lin ang="2700000" scaled="1"/>
        </a:gradFill>
        <a:effectLst/>
      </p:bgPr>
    </p:bg>
    <p:spTree>
      <p:nvGrpSpPr>
        <p:cNvPr id="1" name=""/>
        <p:cNvGrpSpPr/>
        <p:nvPr/>
      </p:nvGrpSpPr>
      <p:grpSpPr>
        <a:xfrm>
          <a:off x="0" y="0"/>
          <a:ext cx="0" cy="0"/>
          <a:chOff x="0" y="0"/>
          <a:chExt cx="0" cy="0"/>
        </a:xfrm>
      </p:grpSpPr>
      <p:sp>
        <p:nvSpPr>
          <p:cNvPr id="401410" name="Rectangle 2"/>
          <p:cNvSpPr>
            <a:spLocks noChangeArrowheads="1"/>
          </p:cNvSpPr>
          <p:nvPr/>
        </p:nvSpPr>
        <p:spPr bwMode="auto">
          <a:xfrm>
            <a:off x="1187450" y="5589588"/>
            <a:ext cx="6769100" cy="719137"/>
          </a:xfrm>
          <a:prstGeom prst="rect">
            <a:avLst/>
          </a:prstGeom>
          <a:solidFill>
            <a:srgbClr val="FFFF99"/>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01411" name="Oval 3"/>
          <p:cNvSpPr>
            <a:spLocks noChangeArrowheads="1"/>
          </p:cNvSpPr>
          <p:nvPr/>
        </p:nvSpPr>
        <p:spPr bwMode="auto">
          <a:xfrm>
            <a:off x="2411413" y="1268413"/>
            <a:ext cx="4175125" cy="792162"/>
          </a:xfrm>
          <a:prstGeom prst="ellipse">
            <a:avLst/>
          </a:prstGeom>
          <a:solidFill>
            <a:srgbClr val="FFCC00"/>
          </a:solidFill>
          <a:ln w="381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90500" name="Rectangle 4"/>
          <p:cNvSpPr>
            <a:spLocks noGrp="1" noChangeArrowheads="1"/>
          </p:cNvSpPr>
          <p:nvPr>
            <p:ph type="ctrTitle"/>
          </p:nvPr>
        </p:nvSpPr>
        <p:spPr>
          <a:xfrm>
            <a:off x="0" y="0"/>
            <a:ext cx="9144000" cy="1196975"/>
          </a:xfrm>
        </p:spPr>
        <p:txBody>
          <a:bodyPr/>
          <a:lstStyle/>
          <a:p>
            <a:pPr eaLnBrk="1" hangingPunct="1">
              <a:lnSpc>
                <a:spcPct val="90000"/>
              </a:lnSpc>
              <a:defRPr/>
            </a:pPr>
            <a:r>
              <a:rPr lang="en-US" altLang="zh-CN" sz="4000" b="1" i="1" dirty="0">
                <a:effectLst>
                  <a:outerShdw blurRad="38100" dist="38100" dir="2700000" algn="tl">
                    <a:srgbClr val="FFFFFF"/>
                  </a:outerShdw>
                </a:effectLst>
                <a:latin typeface="Arial" charset="0"/>
                <a:ea typeface="宋体" charset="0"/>
                <a:cs typeface="宋体" charset="0"/>
              </a:rPr>
              <a:t>Elder-Congregation Dynamics</a:t>
            </a:r>
          </a:p>
        </p:txBody>
      </p:sp>
      <p:sp>
        <p:nvSpPr>
          <p:cNvPr id="490501" name="Rectangle 5"/>
          <p:cNvSpPr>
            <a:spLocks noGrp="1" noChangeArrowheads="1"/>
          </p:cNvSpPr>
          <p:nvPr>
            <p:ph type="subTitle" idx="1"/>
          </p:nvPr>
        </p:nvSpPr>
        <p:spPr>
          <a:xfrm>
            <a:off x="0" y="1268413"/>
            <a:ext cx="9144000" cy="5589587"/>
          </a:xfrm>
        </p:spPr>
        <p:txBody>
          <a:bodyPr/>
          <a:lstStyle/>
          <a:p>
            <a:pPr eaLnBrk="1" hangingPunct="1">
              <a:defRPr/>
            </a:pPr>
            <a:r>
              <a:rPr lang="en-US" altLang="zh-CN" sz="4000" b="1" dirty="0">
                <a:effectLst>
                  <a:outerShdw blurRad="38100" dist="38100" dir="2700000" algn="tl">
                    <a:srgbClr val="FFFFFF"/>
                  </a:outerShdw>
                </a:effectLst>
                <a:latin typeface="Arial" charset="0"/>
                <a:ea typeface="宋体" charset="0"/>
                <a:cs typeface="宋体" charset="0"/>
              </a:rPr>
              <a:t>E   l   d   e   r   s</a:t>
            </a:r>
          </a:p>
          <a:p>
            <a:pPr eaLnBrk="1" hangingPunct="1">
              <a:defRPr/>
            </a:pPr>
            <a:endParaRPr lang="en-US" altLang="zh-CN" sz="4000" u="sng" dirty="0">
              <a:latin typeface="Arial" charset="0"/>
              <a:ea typeface="宋体" charset="0"/>
              <a:cs typeface="宋体" charset="0"/>
            </a:endParaRPr>
          </a:p>
          <a:p>
            <a:pPr eaLnBrk="1" hangingPunct="1">
              <a:defRPr/>
            </a:pPr>
            <a:endParaRPr lang="en-US" altLang="zh-CN" u="sng" dirty="0">
              <a:latin typeface="Arial" charset="0"/>
              <a:ea typeface="宋体" charset="0"/>
              <a:cs typeface="宋体" charset="0"/>
            </a:endParaRPr>
          </a:p>
          <a:p>
            <a:pPr eaLnBrk="1" hangingPunct="1">
              <a:defRPr/>
            </a:pPr>
            <a:endParaRPr lang="en-US" altLang="zh-CN" sz="4000" dirty="0">
              <a:latin typeface="Arial" charset="0"/>
              <a:ea typeface="宋体" charset="0"/>
              <a:cs typeface="宋体" charset="0"/>
            </a:endParaRPr>
          </a:p>
          <a:p>
            <a:pPr eaLnBrk="1" hangingPunct="1">
              <a:defRPr/>
            </a:pPr>
            <a:endParaRPr lang="en-US" altLang="zh-CN" sz="4000" dirty="0">
              <a:latin typeface="Arial" charset="0"/>
              <a:ea typeface="宋体" charset="0"/>
              <a:cs typeface="宋体" charset="0"/>
            </a:endParaRPr>
          </a:p>
          <a:p>
            <a:pPr eaLnBrk="1" hangingPunct="1">
              <a:defRPr/>
            </a:pPr>
            <a:endParaRPr lang="en-US" altLang="zh-CN" sz="4000" dirty="0">
              <a:latin typeface="Arial" charset="0"/>
              <a:ea typeface="宋体" charset="0"/>
              <a:cs typeface="宋体" charset="0"/>
            </a:endParaRPr>
          </a:p>
          <a:p>
            <a:pPr eaLnBrk="1" hangingPunct="1">
              <a:defRPr/>
            </a:pPr>
            <a:r>
              <a:rPr lang="en-US" altLang="zh-CN" sz="4000" b="1" dirty="0">
                <a:effectLst>
                  <a:outerShdw blurRad="38100" dist="38100" dir="2700000" algn="tl">
                    <a:srgbClr val="FFFFFF"/>
                  </a:outerShdw>
                </a:effectLst>
                <a:latin typeface="Arial" charset="0"/>
                <a:ea typeface="宋体" charset="0"/>
                <a:cs typeface="宋体" charset="0"/>
              </a:rPr>
              <a:t>C  o  n  g  r  e  g  a  t  i  o  n</a:t>
            </a:r>
            <a:endParaRPr lang="en-GB" sz="4000" b="1" dirty="0">
              <a:effectLst>
                <a:outerShdw blurRad="38100" dist="38100" dir="2700000" algn="tl">
                  <a:srgbClr val="FFFFFF"/>
                </a:outerShdw>
              </a:effectLst>
              <a:latin typeface="Arial" charset="0"/>
              <a:ea typeface="ＭＳ Ｐゴシック" charset="0"/>
            </a:endParaRPr>
          </a:p>
        </p:txBody>
      </p:sp>
      <p:sp>
        <p:nvSpPr>
          <p:cNvPr id="401414" name="AutoShape 6"/>
          <p:cNvSpPr>
            <a:spLocks noChangeArrowheads="1"/>
          </p:cNvSpPr>
          <p:nvPr/>
        </p:nvSpPr>
        <p:spPr bwMode="auto">
          <a:xfrm>
            <a:off x="684213" y="2492375"/>
            <a:ext cx="3454400" cy="2520950"/>
          </a:xfrm>
          <a:prstGeom prst="downArrowCallout">
            <a:avLst>
              <a:gd name="adj1" fmla="val 34257"/>
              <a:gd name="adj2" fmla="val 34257"/>
              <a:gd name="adj3" fmla="val 16667"/>
              <a:gd name="adj4" fmla="val 66667"/>
            </a:avLst>
          </a:prstGeom>
          <a:solidFill>
            <a:srgbClr val="CCFFCC"/>
          </a:solidFill>
          <a:ln w="254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90503" name="Text Box 7"/>
          <p:cNvSpPr txBox="1">
            <a:spLocks noChangeArrowheads="1"/>
          </p:cNvSpPr>
          <p:nvPr/>
        </p:nvSpPr>
        <p:spPr bwMode="auto">
          <a:xfrm>
            <a:off x="684213" y="2628155"/>
            <a:ext cx="3454400" cy="1457325"/>
          </a:xfrm>
          <a:prstGeom prst="rect">
            <a:avLst/>
          </a:prstGeom>
          <a:noFill/>
          <a:ln>
            <a:noFill/>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GB"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rPr>
              <a:t>Regard</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GB"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rPr>
              <a:t>themselves as</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GB" sz="32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charset="0"/>
                <a:ea typeface="ＭＳ Ｐゴシック" charset="0"/>
              </a:rPr>
              <a:t>servants</a:t>
            </a:r>
          </a:p>
        </p:txBody>
      </p:sp>
      <p:sp>
        <p:nvSpPr>
          <p:cNvPr id="401416" name="AutoShape 8"/>
          <p:cNvSpPr>
            <a:spLocks noChangeArrowheads="1"/>
          </p:cNvSpPr>
          <p:nvPr/>
        </p:nvSpPr>
        <p:spPr bwMode="auto">
          <a:xfrm>
            <a:off x="4140200" y="2060575"/>
            <a:ext cx="1368425" cy="3529013"/>
          </a:xfrm>
          <a:prstGeom prst="upDownArrow">
            <a:avLst>
              <a:gd name="adj1" fmla="val 50000"/>
              <a:gd name="adj2" fmla="val 51578"/>
            </a:avLst>
          </a:prstGeom>
          <a:solidFill>
            <a:srgbClr val="FF0000"/>
          </a:solidFill>
          <a:ln w="254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90505" name="Text Box 9"/>
          <p:cNvSpPr txBox="1">
            <a:spLocks noChangeArrowheads="1"/>
          </p:cNvSpPr>
          <p:nvPr/>
        </p:nvSpPr>
        <p:spPr bwMode="auto">
          <a:xfrm>
            <a:off x="4356100" y="2349500"/>
            <a:ext cx="1008063" cy="3113088"/>
          </a:xfrm>
          <a:prstGeom prst="rect">
            <a:avLst/>
          </a:prstGeom>
          <a:noFill/>
          <a:ln>
            <a:noFill/>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L</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O</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V</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36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E</a:t>
            </a:r>
          </a:p>
        </p:txBody>
      </p:sp>
      <p:sp>
        <p:nvSpPr>
          <p:cNvPr id="401420" name="AutoShape 12"/>
          <p:cNvSpPr>
            <a:spLocks noChangeArrowheads="1"/>
          </p:cNvSpPr>
          <p:nvPr/>
        </p:nvSpPr>
        <p:spPr bwMode="auto">
          <a:xfrm rot="10800000">
            <a:off x="5508625" y="2492375"/>
            <a:ext cx="3454400" cy="2520950"/>
          </a:xfrm>
          <a:prstGeom prst="downArrowCallout">
            <a:avLst>
              <a:gd name="adj1" fmla="val 34257"/>
              <a:gd name="adj2" fmla="val 34257"/>
              <a:gd name="adj3" fmla="val 16667"/>
              <a:gd name="adj4" fmla="val 66667"/>
            </a:avLst>
          </a:prstGeom>
          <a:solidFill>
            <a:srgbClr val="C0C0C0"/>
          </a:solidFill>
          <a:ln w="254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490509" name="Text Box 13"/>
          <p:cNvSpPr txBox="1">
            <a:spLocks noChangeArrowheads="1"/>
          </p:cNvSpPr>
          <p:nvPr/>
        </p:nvSpPr>
        <p:spPr bwMode="auto">
          <a:xfrm>
            <a:off x="5508625" y="3491755"/>
            <a:ext cx="3454400" cy="1457325"/>
          </a:xfrm>
          <a:prstGeom prst="rect">
            <a:avLst/>
          </a:prstGeom>
          <a:noFill/>
          <a:ln>
            <a:noFill/>
          </a:ln>
          <a:effec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37931725" indent="-37474525" eaLnBrk="0" hangingPunct="0">
              <a:defRPr sz="2000">
                <a:solidFill>
                  <a:schemeClr val="tx1"/>
                </a:solidFill>
                <a:latin typeface="Arial" charset="0"/>
                <a:ea typeface="ＭＳ Ｐゴシック" charset="0"/>
              </a:defRPr>
            </a:lvl2pPr>
            <a:lvl3pPr eaLnBrk="0" hangingPunct="0">
              <a:defRPr sz="2000">
                <a:solidFill>
                  <a:schemeClr val="tx1"/>
                </a:solidFill>
                <a:latin typeface="Arial" charset="0"/>
                <a:ea typeface="ＭＳ Ｐゴシック" charset="0"/>
              </a:defRPr>
            </a:lvl3pPr>
            <a:lvl4pPr eaLnBrk="0" hangingPunct="0">
              <a:defRPr sz="2000">
                <a:solidFill>
                  <a:schemeClr val="tx1"/>
                </a:solidFill>
                <a:latin typeface="Arial" charset="0"/>
                <a:ea typeface="ＭＳ Ｐゴシック" charset="0"/>
              </a:defRPr>
            </a:lvl4pPr>
            <a:lvl5pPr eaLnBrk="0" hangingPunct="0">
              <a:defRPr sz="2000">
                <a:solidFill>
                  <a:schemeClr val="tx1"/>
                </a:solidFill>
                <a:latin typeface="Arial" charset="0"/>
                <a:ea typeface="ＭＳ Ｐゴシック" charset="0"/>
              </a:defRPr>
            </a:lvl5pPr>
            <a:lvl6pPr marL="457200" eaLnBrk="0" fontAlgn="base" hangingPunct="0">
              <a:spcBef>
                <a:spcPct val="0"/>
              </a:spcBef>
              <a:spcAft>
                <a:spcPct val="0"/>
              </a:spcAft>
              <a:defRPr sz="2000">
                <a:solidFill>
                  <a:schemeClr val="tx1"/>
                </a:solidFill>
                <a:latin typeface="Arial" charset="0"/>
                <a:ea typeface="ＭＳ Ｐゴシック" charset="0"/>
              </a:defRPr>
            </a:lvl6pPr>
            <a:lvl7pPr marL="914400" eaLnBrk="0" fontAlgn="base" hangingPunct="0">
              <a:spcBef>
                <a:spcPct val="0"/>
              </a:spcBef>
              <a:spcAft>
                <a:spcPct val="0"/>
              </a:spcAft>
              <a:defRPr sz="2000">
                <a:solidFill>
                  <a:schemeClr val="tx1"/>
                </a:solidFill>
                <a:latin typeface="Arial" charset="0"/>
                <a:ea typeface="ＭＳ Ｐゴシック" charset="0"/>
              </a:defRPr>
            </a:lvl7pPr>
            <a:lvl8pPr marL="1371600" eaLnBrk="0" fontAlgn="base" hangingPunct="0">
              <a:spcBef>
                <a:spcPct val="0"/>
              </a:spcBef>
              <a:spcAft>
                <a:spcPct val="0"/>
              </a:spcAft>
              <a:defRPr sz="2000">
                <a:solidFill>
                  <a:schemeClr val="tx1"/>
                </a:solidFill>
                <a:latin typeface="Arial" charset="0"/>
                <a:ea typeface="ＭＳ Ｐゴシック" charset="0"/>
              </a:defRPr>
            </a:lvl8pPr>
            <a:lvl9pPr marL="1828800" eaLnBrk="0" fontAlgn="base" hangingPunct="0">
              <a:spcBef>
                <a:spcPct val="0"/>
              </a:spcBef>
              <a:spcAft>
                <a:spcPct val="0"/>
              </a:spcAft>
              <a:defRPr sz="2000">
                <a:solidFill>
                  <a:schemeClr val="tx1"/>
                </a:solidFill>
                <a:latin typeface="Arial" charset="0"/>
                <a:ea typeface="ＭＳ Ｐゴシック" charset="0"/>
              </a:defRPr>
            </a:lvl9pPr>
          </a:lstStyle>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GB"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rPr>
              <a:t>Regard</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GB"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rPr>
              <a:t>them as</a:t>
            </a:r>
          </a:p>
          <a:p>
            <a:pPr marL="0" marR="0" lvl="0" indent="0" algn="ctr" defTabSz="914400" rtl="0" eaLnBrk="1" fontAlgn="base" latinLnBrk="0" hangingPunct="1">
              <a:lnSpc>
                <a:spcPct val="60000"/>
              </a:lnSpc>
              <a:spcBef>
                <a:spcPct val="50000"/>
              </a:spcBef>
              <a:spcAft>
                <a:spcPct val="0"/>
              </a:spcAft>
              <a:buClrTx/>
              <a:buSzTx/>
              <a:buFontTx/>
              <a:buNone/>
              <a:tabLst/>
              <a:defRPr/>
            </a:pPr>
            <a:r>
              <a:rPr kumimoji="0" lang="en-GB" sz="32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rPr>
              <a:t>leaders</a:t>
            </a:r>
          </a:p>
        </p:txBody>
      </p:sp>
    </p:spTree>
    <p:extLst>
      <p:ext uri="{BB962C8B-B14F-4D97-AF65-F5344CB8AC3E}">
        <p14:creationId xmlns:p14="http://schemas.microsoft.com/office/powerpoint/2010/main" val="39093866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Have godly </a:t>
            </a:r>
            <a:r>
              <a:rPr lang="en-US" b="1" dirty="0">
                <a:solidFill>
                  <a:srgbClr val="FFFF00"/>
                </a:solidFill>
                <a:effectLst>
                  <a:glow rad="127000">
                    <a:schemeClr val="tx1"/>
                  </a:glow>
                </a:effectLst>
                <a:latin typeface="Arial" charset="0"/>
                <a:ea typeface="ＭＳ Ｐゴシック" charset="0"/>
                <a:cs typeface="ＭＳ Ｐゴシック" charset="0"/>
              </a:rPr>
              <a:t>elders</a:t>
            </a:r>
            <a:r>
              <a:rPr lang="en-US" b="1" dirty="0">
                <a:effectLst>
                  <a:glow rad="127000">
                    <a:schemeClr val="tx1"/>
                  </a:glow>
                </a:effectLst>
                <a:latin typeface="Arial" charset="0"/>
                <a:ea typeface="ＭＳ Ｐゴシック" charset="0"/>
                <a:cs typeface="ＭＳ Ｐゴシック" charset="0"/>
              </a:rPr>
              <a:t> teach truth.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 1</a:t>
            </a:r>
          </a:p>
        </p:txBody>
      </p:sp>
    </p:spTree>
    <p:extLst>
      <p:ext uri="{BB962C8B-B14F-4D97-AF65-F5344CB8AC3E}">
        <p14:creationId xmlns:p14="http://schemas.microsoft.com/office/powerpoint/2010/main" val="14141656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How can we be </a:t>
            </a:r>
            <a:r>
              <a:rPr lang="en-US" sz="3600" b="1" dirty="0">
                <a:solidFill>
                  <a:srgbClr val="9F1D1D"/>
                </a:solidFill>
                <a:effectLst>
                  <a:glow rad="127000">
                    <a:schemeClr val="bg1"/>
                  </a:glow>
                </a:effectLst>
                <a:latin typeface="Arial" charset="0"/>
                <a:ea typeface="ＭＳ Ｐゴシック" charset="0"/>
                <a:cs typeface="ＭＳ Ｐゴシック" charset="0"/>
              </a:rPr>
              <a:t>reputable</a:t>
            </a:r>
            <a:r>
              <a:rPr lang="en-US" sz="3600" b="1" dirty="0">
                <a:solidFill>
                  <a:schemeClr val="tx2"/>
                </a:solidFill>
                <a:effectLst>
                  <a:glow rad="127000">
                    <a:schemeClr val="bg1"/>
                  </a:glow>
                </a:effectLst>
                <a:latin typeface="Arial" charset="0"/>
                <a:ea typeface="ＭＳ Ｐゴシック" charset="0"/>
                <a:cs typeface="ＭＳ Ｐゴシック" charset="0"/>
              </a:rPr>
              <a:t> in the midst of so much false teaching today?</a:t>
            </a:r>
          </a:p>
        </p:txBody>
      </p:sp>
    </p:spTree>
    <p:extLst>
      <p:ext uri="{BB962C8B-B14F-4D97-AF65-F5344CB8AC3E}">
        <p14:creationId xmlns:p14="http://schemas.microsoft.com/office/powerpoint/2010/main" val="283867591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Struggles are Real</a:t>
            </a:r>
          </a:p>
        </p:txBody>
      </p:sp>
      <p:sp>
        <p:nvSpPr>
          <p:cNvPr id="3" name="Rectangle 2">
            <a:extLst>
              <a:ext uri="{FF2B5EF4-FFF2-40B4-BE49-F238E27FC236}">
                <a16:creationId xmlns:a16="http://schemas.microsoft.com/office/drawing/2014/main" id="{483D8F2D-4F60-9C4F-9125-1F0FE1B2E0AD}"/>
              </a:ext>
            </a:extLst>
          </p:cNvPr>
          <p:cNvSpPr txBox="1">
            <a:spLocks noChangeArrowheads="1"/>
          </p:cNvSpPr>
          <p:nvPr/>
        </p:nvSpPr>
        <p:spPr bwMode="auto">
          <a:xfrm>
            <a:off x="107503" y="1107828"/>
            <a:ext cx="8957287" cy="5013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It's been said that 1 in every 4 pastors struggles with depression. Lifeway Research reveals that the number of pastors diagnosed with clinical depression was double the national average. Forty five percent sought advice from their family doctor regarding stress and anxiety issues. Nearly one-fourth of all pastors (23 percent) acknowledge having "personally struggled with mental illness," and half of those pastors say the illness has been diagnosed.</a:t>
            </a:r>
            <a:endParaRPr kumimoji="0" lang="en-US" sz="40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4472B8F3-B206-3D47-8764-30E4B553E824}"/>
              </a:ext>
            </a:extLst>
          </p:cNvPr>
          <p:cNvSpPr txBox="1">
            <a:spLocks noChangeArrowheads="1"/>
          </p:cNvSpPr>
          <p:nvPr/>
        </p:nvSpPr>
        <p:spPr bwMode="auto">
          <a:xfrm>
            <a:off x="-35496" y="6165304"/>
            <a:ext cx="9144000" cy="433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28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Charisma News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29 Aug 2018—</a:t>
            </a:r>
          </a:p>
        </p:txBody>
      </p:sp>
    </p:spTree>
    <p:extLst>
      <p:ext uri="{BB962C8B-B14F-4D97-AF65-F5344CB8AC3E}">
        <p14:creationId xmlns:p14="http://schemas.microsoft.com/office/powerpoint/2010/main" val="13775139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Titus 2</a:t>
            </a:r>
          </a:p>
        </p:txBody>
      </p:sp>
    </p:spTree>
    <p:extLst>
      <p:ext uri="{BB962C8B-B14F-4D97-AF65-F5344CB8AC3E}">
        <p14:creationId xmlns:p14="http://schemas.microsoft.com/office/powerpoint/2010/main" val="877978608"/>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F90737B7-B344-7143-A634-6A45A72A00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4500" y="1291642"/>
            <a:ext cx="5521796" cy="44297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3999" cy="108012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en-US" sz="4800" b="1" dirty="0">
                <a:effectLst>
                  <a:glow rad="127000">
                    <a:schemeClr val="tx1"/>
                  </a:glow>
                </a:effectLst>
                <a:latin typeface="Arial" charset="0"/>
                <a:ea typeface="ＭＳ Ｐゴシック" charset="0"/>
              </a:rPr>
              <a:t>II. Act your </a:t>
            </a:r>
            <a:r>
              <a:rPr lang="en-US" sz="4800" b="1" dirty="0">
                <a:solidFill>
                  <a:srgbClr val="FFFF00"/>
                </a:solidFill>
                <a:effectLst>
                  <a:glow rad="127000">
                    <a:schemeClr val="tx1"/>
                  </a:glow>
                </a:effectLst>
                <a:latin typeface="Arial" charset="0"/>
                <a:ea typeface="ＭＳ Ｐゴシック" charset="0"/>
              </a:rPr>
              <a:t>age</a:t>
            </a:r>
            <a:r>
              <a:rPr lang="en-US" sz="4800" b="1" dirty="0">
                <a:effectLst>
                  <a:glow rad="127000">
                    <a:schemeClr val="tx1"/>
                  </a:glow>
                </a:effectLst>
                <a:latin typeface="Arial" charset="0"/>
                <a:ea typeface="ＭＳ Ｐゴシック" charset="0"/>
              </a:rPr>
              <a:t>.</a:t>
            </a:r>
          </a:p>
        </p:txBody>
      </p:sp>
      <p:sp>
        <p:nvSpPr>
          <p:cNvPr id="4" name="Rectangle 2">
            <a:extLst>
              <a:ext uri="{FF2B5EF4-FFF2-40B4-BE49-F238E27FC236}">
                <a16:creationId xmlns:a16="http://schemas.microsoft.com/office/drawing/2014/main" id="{51338304-22A7-AE4E-B9FD-02D84726939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rPr>
              <a:t>Titus 2:1-10</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pic>
        <p:nvPicPr>
          <p:cNvPr id="32770" name="Picture 2">
            <a:extLst>
              <a:ext uri="{FF2B5EF4-FFF2-40B4-BE49-F238E27FC236}">
                <a16:creationId xmlns:a16="http://schemas.microsoft.com/office/drawing/2014/main" id="{5C117500-FE75-BD45-A487-AEB013153CA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809358"/>
            <a:ext cx="2987823" cy="4476636"/>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Related image">
            <a:extLst>
              <a:ext uri="{FF2B5EF4-FFF2-40B4-BE49-F238E27FC236}">
                <a16:creationId xmlns:a16="http://schemas.microsoft.com/office/drawing/2014/main" id="{A066061B-9C1D-9C40-987A-E846C44DED7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713989"/>
            <a:ext cx="4716016" cy="3144011"/>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a:extLst>
              <a:ext uri="{FF2B5EF4-FFF2-40B4-BE49-F238E27FC236}">
                <a16:creationId xmlns:a16="http://schemas.microsoft.com/office/drawing/2014/main" id="{85F87917-065E-6E45-9CB7-B3BE4E8BC18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809358"/>
            <a:ext cx="3022058" cy="326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7521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FFFFFF">
            <a:alpha val="0"/>
          </a:srgbClr>
        </a:solidFill>
        <a:effectLst/>
      </p:bgPr>
    </p:bg>
    <p:spTree>
      <p:nvGrpSpPr>
        <p:cNvPr id="1" name=""/>
        <p:cNvGrpSpPr/>
        <p:nvPr/>
      </p:nvGrpSpPr>
      <p:grpSpPr>
        <a:xfrm>
          <a:off x="0" y="0"/>
          <a:ext cx="0" cy="0"/>
          <a:chOff x="0" y="0"/>
          <a:chExt cx="0" cy="0"/>
        </a:xfrm>
      </p:grpSpPr>
      <p:pic>
        <p:nvPicPr>
          <p:cNvPr id="3" name="Picture 2"/>
          <p:cNvPicPr/>
          <p:nvPr/>
        </p:nvPicPr>
        <p:blipFill rotWithShape="1">
          <a:blip r:embed="rId2" cstate="screen">
            <a:extLst>
              <a:ext uri="{28A0092B-C50C-407E-A947-70E740481C1C}">
                <a14:useLocalDpi xmlns:a14="http://schemas.microsoft.com/office/drawing/2010/main"/>
              </a:ext>
            </a:extLst>
          </a:blip>
          <a:srcRect l="5532" t="32002" r="5754" b="7686"/>
          <a:stretch/>
        </p:blipFill>
        <p:spPr bwMode="auto">
          <a:xfrm>
            <a:off x="2538429" y="428165"/>
            <a:ext cx="6699261" cy="6450657"/>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Barry Huddleston, </a:t>
            </a:r>
            <a:r>
              <a:rPr kumimoji="0" lang="en-US" sz="24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The Acrostic Bible</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endParaRPr>
          </a:p>
        </p:txBody>
      </p:sp>
      <p:sp>
        <p:nvSpPr>
          <p:cNvPr id="5" name="Text Box 6"/>
          <p:cNvSpPr txBox="1">
            <a:spLocks noChangeArrowheads="1"/>
          </p:cNvSpPr>
          <p:nvPr/>
        </p:nvSpPr>
        <p:spPr bwMode="auto">
          <a:xfrm>
            <a:off x="323850" y="72847"/>
            <a:ext cx="6624638" cy="14760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S</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ound doctrine silences error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O</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rder life to doctrine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N</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ever shun good deeds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endParaRPr>
          </a:p>
        </p:txBody>
      </p:sp>
      <p:sp>
        <p:nvSpPr>
          <p:cNvPr id="6" name="Text Box 6"/>
          <p:cNvSpPr txBox="1">
            <a:spLocks noChangeArrowheads="1"/>
          </p:cNvSpPr>
          <p:nvPr/>
        </p:nvSpPr>
        <p:spPr bwMode="auto">
          <a:xfrm>
            <a:off x="34925" y="72847"/>
            <a:ext cx="433388" cy="14760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3</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endParaRPr>
          </a:p>
        </p:txBody>
      </p:sp>
      <p:sp>
        <p:nvSpPr>
          <p:cNvPr id="8" name="Title 7"/>
          <p:cNvSpPr>
            <a:spLocks noGrp="1"/>
          </p:cNvSpPr>
          <p:nvPr>
            <p:ph type="title" idx="4294967295"/>
          </p:nvPr>
        </p:nvSpPr>
        <p:spPr>
          <a:xfrm>
            <a:off x="64774" y="3861048"/>
            <a:ext cx="4651241" cy="1224136"/>
          </a:xfrm>
          <a:noFill/>
          <a:ln>
            <a:noFill/>
          </a:ln>
        </p:spPr>
        <p:txBody>
          <a:bodyPr vert="horz" wrap="square" lIns="91440" tIns="45720" rIns="91440" bIns="45720" numCol="1" anchor="ctr" anchorCtr="0" compatLnSpc="1">
            <a:prstTxWarp prst="textNoShape">
              <a:avLst/>
            </a:prstTxWarp>
          </a:bodyPr>
          <a:lstStyle/>
          <a:p>
            <a:pPr marL="176213" algn="l" defTabSz="457200" eaLnBrk="1" hangingPunct="1"/>
            <a:r>
              <a:rPr lang="en-US" sz="8000" b="1" kern="1200" dirty="0">
                <a:solidFill>
                  <a:srgbClr val="070000"/>
                </a:solidFill>
                <a:latin typeface="Arial"/>
                <a:ea typeface="ＭＳ Ｐゴシック"/>
                <a:cs typeface="Arial"/>
              </a:rPr>
              <a:t>TITUS</a:t>
            </a:r>
            <a:endParaRPr lang="en-US" sz="4800" b="1" kern="1200" dirty="0">
              <a:solidFill>
                <a:srgbClr val="070000"/>
              </a:solidFill>
              <a:latin typeface="Arial"/>
              <a:ea typeface="ＭＳ Ｐゴシック"/>
              <a:cs typeface="Arial"/>
            </a:endParaRPr>
          </a:p>
        </p:txBody>
      </p:sp>
    </p:spTree>
    <p:extLst>
      <p:ext uri="{BB962C8B-B14F-4D97-AF65-F5344CB8AC3E}">
        <p14:creationId xmlns:p14="http://schemas.microsoft.com/office/powerpoint/2010/main" val="32864935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Older 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Sober-minded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Dignified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Sound in faith, love, steadfastness</a:t>
            </a:r>
          </a:p>
        </p:txBody>
      </p:sp>
    </p:spTree>
    <p:extLst>
      <p:ext uri="{BB962C8B-B14F-4D97-AF65-F5344CB8AC3E}">
        <p14:creationId xmlns:p14="http://schemas.microsoft.com/office/powerpoint/2010/main" val="1761030945"/>
      </p:ext>
    </p:extLst>
  </p:cSld>
  <p:clrMapOvr>
    <a:overrideClrMapping bg1="lt1" tx1="dk1" bg2="lt2" tx2="dk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F0F57F1-33B9-C544-B280-6EAFF674DC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2:1-2 (ESV)</a:t>
            </a:r>
          </a:p>
        </p:txBody>
      </p:sp>
      <p:sp>
        <p:nvSpPr>
          <p:cNvPr id="5" name="Rectangle 4"/>
          <p:cNvSpPr/>
          <p:nvPr/>
        </p:nvSpPr>
        <p:spPr>
          <a:xfrm>
            <a:off x="-1" y="668138"/>
            <a:ext cx="9139942" cy="2062103"/>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But as for you, teach what accords with sound doctrine.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2 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Older men are to be sober-minded, dignified, self-controlled, sound in faith, in love, and in steadfastness.</a:t>
            </a:r>
          </a:p>
        </p:txBody>
      </p:sp>
    </p:spTree>
    <p:extLst>
      <p:ext uri="{BB962C8B-B14F-4D97-AF65-F5344CB8AC3E}">
        <p14:creationId xmlns:p14="http://schemas.microsoft.com/office/powerpoint/2010/main" val="17337179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Older 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Sober-minded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Dignified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Sound in faith, love, steadfastness</a:t>
            </a:r>
          </a:p>
        </p:txBody>
      </p:sp>
      <p:sp>
        <p:nvSpPr>
          <p:cNvPr id="4" name="TextBox 3">
            <a:extLst>
              <a:ext uri="{FF2B5EF4-FFF2-40B4-BE49-F238E27FC236}">
                <a16:creationId xmlns:a16="http://schemas.microsoft.com/office/drawing/2014/main" id="{E39A7373-E5A3-4600-AD29-DF7EAE082A15}"/>
              </a:ext>
            </a:extLst>
          </p:cNvPr>
          <p:cNvSpPr txBox="1"/>
          <p:nvPr/>
        </p:nvSpPr>
        <p:spPr>
          <a:xfrm flipH="1">
            <a:off x="4823537" y="306067"/>
            <a:ext cx="3984476"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Older Women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Reverent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slanderers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addicted to wine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Train younger women</a:t>
            </a:r>
          </a:p>
        </p:txBody>
      </p:sp>
    </p:spTree>
    <p:extLst>
      <p:ext uri="{BB962C8B-B14F-4D97-AF65-F5344CB8AC3E}">
        <p14:creationId xmlns:p14="http://schemas.microsoft.com/office/powerpoint/2010/main" val="1888594639"/>
      </p:ext>
    </p:extLst>
  </p:cSld>
  <p:clrMapOvr>
    <a:overrideClrMapping bg1="lt1" tx1="dk1" bg2="lt2" tx2="dk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BE65CE3-1FD2-954B-A22B-BC9DBF4D56A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2:3 (ESV)</a:t>
            </a:r>
          </a:p>
        </p:txBody>
      </p:sp>
      <p:sp>
        <p:nvSpPr>
          <p:cNvPr id="5" name="Rectangle 4"/>
          <p:cNvSpPr/>
          <p:nvPr/>
        </p:nvSpPr>
        <p:spPr>
          <a:xfrm>
            <a:off x="-1" y="1799035"/>
            <a:ext cx="8983981" cy="1569660"/>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3 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Older women likewise are to be reverent in </a:t>
            </a:r>
            <a:r>
              <a:rPr kumimoji="0" lang="en-SG"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behavior</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not slanderers or slaves to much wine. They are to teach what is good</a:t>
            </a:r>
          </a:p>
        </p:txBody>
      </p:sp>
    </p:spTree>
    <p:extLst>
      <p:ext uri="{BB962C8B-B14F-4D97-AF65-F5344CB8AC3E}">
        <p14:creationId xmlns:p14="http://schemas.microsoft.com/office/powerpoint/2010/main" val="34579235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Older 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Sober-minded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Dignified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Sound in faith, love, steadfastness</a:t>
            </a:r>
          </a:p>
        </p:txBody>
      </p:sp>
      <p:sp>
        <p:nvSpPr>
          <p:cNvPr id="4" name="TextBox 3">
            <a:extLst>
              <a:ext uri="{FF2B5EF4-FFF2-40B4-BE49-F238E27FC236}">
                <a16:creationId xmlns:a16="http://schemas.microsoft.com/office/drawing/2014/main" id="{E39A7373-E5A3-4600-AD29-DF7EAE082A15}"/>
              </a:ext>
            </a:extLst>
          </p:cNvPr>
          <p:cNvSpPr txBox="1"/>
          <p:nvPr/>
        </p:nvSpPr>
        <p:spPr>
          <a:xfrm flipH="1">
            <a:off x="4823537" y="306067"/>
            <a:ext cx="3984476"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Older Women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Reverent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slanderers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addicted to wine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Train younger women</a:t>
            </a:r>
          </a:p>
        </p:txBody>
      </p:sp>
      <p:sp>
        <p:nvSpPr>
          <p:cNvPr id="9" name="TextBox 8">
            <a:extLst>
              <a:ext uri="{FF2B5EF4-FFF2-40B4-BE49-F238E27FC236}">
                <a16:creationId xmlns:a16="http://schemas.microsoft.com/office/drawing/2014/main" id="{696994BC-D4C3-4F1D-B6B4-E989DDA0D07A}"/>
              </a:ext>
            </a:extLst>
          </p:cNvPr>
          <p:cNvSpPr txBox="1"/>
          <p:nvPr/>
        </p:nvSpPr>
        <p:spPr>
          <a:xfrm flipH="1">
            <a:off x="4527354" y="3758245"/>
            <a:ext cx="4487910" cy="2308324"/>
          </a:xfrm>
          <a:prstGeom prst="rect">
            <a:avLst/>
          </a:prstGeom>
          <a:solidFill>
            <a:srgbClr val="74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Younger Women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Love husbands &amp; children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Pure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Working at home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Submissive to husbands</a:t>
            </a:r>
          </a:p>
        </p:txBody>
      </p:sp>
    </p:spTree>
    <p:extLst>
      <p:ext uri="{BB962C8B-B14F-4D97-AF65-F5344CB8AC3E}">
        <p14:creationId xmlns:p14="http://schemas.microsoft.com/office/powerpoint/2010/main" val="3356560255"/>
      </p:ext>
    </p:extLst>
  </p:cSld>
  <p:clrMapOvr>
    <a:overrideClrMapping bg1="lt1" tx1="dk1" bg2="lt2" tx2="dk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685800"/>
            <a:ext cx="914400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7625" y="-82550"/>
            <a:ext cx="9228138" cy="847725"/>
          </a:xfrm>
          <a:solidFill>
            <a:srgbClr val="000000"/>
          </a:solidFill>
        </p:spPr>
        <p:txBody>
          <a:bodyPr/>
          <a:lstStyle/>
          <a:p>
            <a:pPr>
              <a:defRPr/>
            </a:pPr>
            <a:r>
              <a:rPr lang="en-US" sz="3600" b="1" dirty="0"/>
              <a:t>"Workers at home" (Titus 2:4-5 </a:t>
            </a:r>
            <a:r>
              <a:rPr lang="en-US" sz="3200" b="1" dirty="0"/>
              <a:t>NLT</a:t>
            </a:r>
            <a:r>
              <a:rPr lang="en-US" sz="3600" b="1" dirty="0"/>
              <a:t>)</a:t>
            </a:r>
          </a:p>
        </p:txBody>
      </p:sp>
      <p:sp>
        <p:nvSpPr>
          <p:cNvPr id="3" name="Title 1"/>
          <p:cNvSpPr txBox="1">
            <a:spLocks/>
          </p:cNvSpPr>
          <p:nvPr/>
        </p:nvSpPr>
        <p:spPr bwMode="auto">
          <a:xfrm>
            <a:off x="3203847" y="764704"/>
            <a:ext cx="5962389" cy="381642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sz="2800" b="1" dirty="0">
                <a:effectLst>
                  <a:glow rad="228600">
                    <a:srgbClr val="000000"/>
                  </a:glow>
                </a:effectLst>
              </a:rPr>
              <a:t>"These older women must train the younger women to love their husbands and their children,  </a:t>
            </a:r>
            <a:r>
              <a:rPr lang="en-US" sz="2800" b="1" baseline="30000" dirty="0">
                <a:effectLst>
                  <a:glow rad="228600">
                    <a:srgbClr val="000000"/>
                  </a:glow>
                </a:effectLst>
              </a:rPr>
              <a:t>5</a:t>
            </a:r>
            <a:r>
              <a:rPr lang="en-US" sz="2800" b="1" dirty="0">
                <a:effectLst>
                  <a:glow rad="228600">
                    <a:srgbClr val="000000"/>
                  </a:glow>
                </a:effectLst>
              </a:rPr>
              <a:t>to live wisely and be pure, </a:t>
            </a:r>
            <a:r>
              <a:rPr lang="en-US" sz="2800" b="1" dirty="0">
                <a:solidFill>
                  <a:srgbClr val="FFFF00"/>
                </a:solidFill>
                <a:effectLst>
                  <a:glow rad="228600">
                    <a:srgbClr val="000000"/>
                  </a:glow>
                </a:effectLst>
              </a:rPr>
              <a:t>to work in their homes</a:t>
            </a:r>
            <a:r>
              <a:rPr lang="en-US" sz="2800" b="1" dirty="0">
                <a:effectLst>
                  <a:glow rad="228600">
                    <a:srgbClr val="000000"/>
                  </a:glow>
                </a:effectLst>
              </a:rPr>
              <a:t>, to do good, and to be submissive to their husbands. Then they will not bring shame on the word of God."</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63" y="2436813"/>
            <a:ext cx="5816601" cy="443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7625" y="-82550"/>
            <a:ext cx="9228138" cy="847725"/>
          </a:xfrm>
          <a:solidFill>
            <a:srgbClr val="000000"/>
          </a:solidFill>
        </p:spPr>
        <p:txBody>
          <a:bodyPr/>
          <a:lstStyle/>
          <a:p>
            <a:pPr>
              <a:defRPr/>
            </a:pPr>
            <a:r>
              <a:rPr lang="en-US" sz="3600" b="1" dirty="0"/>
              <a:t>"Submit to husband" (Titus 2:4-5 </a:t>
            </a:r>
            <a:r>
              <a:rPr lang="en-US" sz="3200" b="1" dirty="0"/>
              <a:t>NLT</a:t>
            </a:r>
            <a:r>
              <a:rPr lang="en-US" sz="3600" b="1" dirty="0"/>
              <a:t>)</a:t>
            </a:r>
          </a:p>
        </p:txBody>
      </p:sp>
      <p:sp>
        <p:nvSpPr>
          <p:cNvPr id="6" name="Title 1"/>
          <p:cNvSpPr txBox="1">
            <a:spLocks/>
          </p:cNvSpPr>
          <p:nvPr/>
        </p:nvSpPr>
        <p:spPr bwMode="auto">
          <a:xfrm>
            <a:off x="5702908" y="3789040"/>
            <a:ext cx="3477604" cy="237626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sz="2800" b="1" dirty="0">
                <a:solidFill>
                  <a:srgbClr val="FFFFFF"/>
                </a:solidFill>
                <a:effectLst>
                  <a:glow rad="228600">
                    <a:srgbClr val="000000"/>
                  </a:glow>
                </a:effectLst>
                <a:latin typeface="Arial"/>
              </a:rPr>
              <a:t>Husbands must not talk bad about their wives either!</a:t>
            </a:r>
          </a:p>
        </p:txBody>
      </p:sp>
      <p:sp>
        <p:nvSpPr>
          <p:cNvPr id="7" name="Title 1"/>
          <p:cNvSpPr txBox="1">
            <a:spLocks/>
          </p:cNvSpPr>
          <p:nvPr/>
        </p:nvSpPr>
        <p:spPr bwMode="auto">
          <a:xfrm rot="20961986">
            <a:off x="-4803284" y="3425720"/>
            <a:ext cx="4105817" cy="2569086"/>
          </a:xfrm>
          <a:prstGeom prst="rect">
            <a:avLst/>
          </a:prstGeom>
          <a:solidFill>
            <a:schemeClr val="tx1"/>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sz="3600" b="1" dirty="0">
                <a:solidFill>
                  <a:srgbClr val="000000"/>
                </a:solidFill>
                <a:effectLst/>
                <a:latin typeface="Arial"/>
              </a:rPr>
              <a:t>Don’t talk bad about your husband. To anyone.</a:t>
            </a:r>
          </a:p>
        </p:txBody>
      </p:sp>
      <p:sp>
        <p:nvSpPr>
          <p:cNvPr id="8" name="Title 1"/>
          <p:cNvSpPr txBox="1">
            <a:spLocks/>
          </p:cNvSpPr>
          <p:nvPr/>
        </p:nvSpPr>
        <p:spPr bwMode="auto">
          <a:xfrm rot="20961986">
            <a:off x="-2117052" y="5545731"/>
            <a:ext cx="1946585" cy="825194"/>
          </a:xfrm>
          <a:prstGeom prst="rect">
            <a:avLst/>
          </a:prstGeom>
          <a:solidFill>
            <a:schemeClr val="tx1"/>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sz="3600" b="1" dirty="0">
                <a:solidFill>
                  <a:srgbClr val="000000"/>
                </a:solidFill>
                <a:effectLst/>
                <a:latin typeface="Arial"/>
              </a:rPr>
              <a:t>Ever.</a:t>
            </a:r>
          </a:p>
        </p:txBody>
      </p:sp>
      <p:sp>
        <p:nvSpPr>
          <p:cNvPr id="3" name="Title 1"/>
          <p:cNvSpPr txBox="1">
            <a:spLocks/>
          </p:cNvSpPr>
          <p:nvPr/>
        </p:nvSpPr>
        <p:spPr bwMode="auto">
          <a:xfrm>
            <a:off x="1" y="764704"/>
            <a:ext cx="9166236" cy="2376264"/>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a:lstStyle>
          <a:p>
            <a:pPr>
              <a:defRPr/>
            </a:pPr>
            <a:r>
              <a:rPr lang="en-US" sz="2800" b="1" dirty="0">
                <a:solidFill>
                  <a:srgbClr val="FFFFFF"/>
                </a:solidFill>
                <a:effectLst>
                  <a:glow rad="228600">
                    <a:srgbClr val="000000"/>
                  </a:glow>
                </a:effectLst>
                <a:latin typeface="Arial"/>
              </a:rPr>
              <a:t>These older women must train the younger women to love their husbands and their children,  </a:t>
            </a:r>
            <a:r>
              <a:rPr lang="en-US" sz="2800" b="1" baseline="30000" dirty="0">
                <a:solidFill>
                  <a:srgbClr val="FFFFFF"/>
                </a:solidFill>
                <a:effectLst>
                  <a:glow rad="228600">
                    <a:srgbClr val="000000"/>
                  </a:glow>
                </a:effectLst>
                <a:latin typeface="Arial"/>
              </a:rPr>
              <a:t>5</a:t>
            </a:r>
            <a:r>
              <a:rPr lang="en-US" sz="2800" b="1" dirty="0">
                <a:solidFill>
                  <a:srgbClr val="FFFFFF"/>
                </a:solidFill>
                <a:effectLst>
                  <a:glow rad="228600">
                    <a:srgbClr val="000000"/>
                  </a:glow>
                </a:effectLst>
                <a:latin typeface="Arial"/>
              </a:rPr>
              <a:t>to live wisely and be pure, to work in their homes, to do good, and </a:t>
            </a:r>
            <a:r>
              <a:rPr lang="en-US" sz="2800" b="1" dirty="0">
                <a:solidFill>
                  <a:srgbClr val="FFFF00"/>
                </a:solidFill>
                <a:effectLst>
                  <a:glow rad="228600">
                    <a:srgbClr val="000000"/>
                  </a:glow>
                </a:effectLst>
                <a:latin typeface="Arial"/>
              </a:rPr>
              <a:t>to be submissive to their husbands</a:t>
            </a:r>
            <a:r>
              <a:rPr lang="en-US" sz="2800" b="1" dirty="0">
                <a:solidFill>
                  <a:srgbClr val="FFFFFF"/>
                </a:solidFill>
                <a:effectLst>
                  <a:glow rad="228600">
                    <a:srgbClr val="000000"/>
                  </a:glow>
                </a:effectLst>
                <a:latin typeface="Arial"/>
              </a:rPr>
              <a:t>. Then they will not bring shame on the word of God.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6D8954B-6D8F-B843-AB53-31A973C6061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0" y="490612"/>
            <a:ext cx="9181222" cy="63673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4000" cy="1001357"/>
          </a:xfrm>
          <a:solidFill>
            <a:schemeClr val="tx1"/>
          </a:solidFill>
          <a:effectLst>
            <a:outerShdw blurRad="63500" dist="35921" dir="2700000" algn="ctr" rotWithShape="0">
              <a:schemeClr val="tx2">
                <a:alpha val="74998"/>
              </a:schemeClr>
            </a:outerShdw>
          </a:effectLst>
        </p:spPr>
        <p:txBody>
          <a:bodyPr/>
          <a:lstStyle/>
          <a:p>
            <a:pPr>
              <a:defRPr/>
            </a:pPr>
            <a:r>
              <a:rPr lang="en-US" b="1" i="1" dirty="0">
                <a:effectLst>
                  <a:glow rad="127000">
                    <a:schemeClr val="tx1"/>
                  </a:glow>
                </a:effectLst>
                <a:latin typeface="Arial" charset="0"/>
                <a:ea typeface="ＭＳ Ｐゴシック" charset="0"/>
                <a:cs typeface="ＭＳ Ｐゴシック" charset="0"/>
              </a:rPr>
              <a:t>Are Christians any better off?</a:t>
            </a:r>
          </a:p>
        </p:txBody>
      </p:sp>
    </p:spTree>
    <p:extLst>
      <p:ext uri="{BB962C8B-B14F-4D97-AF65-F5344CB8AC3E}">
        <p14:creationId xmlns:p14="http://schemas.microsoft.com/office/powerpoint/2010/main" val="32579552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Older 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Sober-minded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Dignified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Sound in faith, love, steadfastness</a:t>
            </a:r>
          </a:p>
        </p:txBody>
      </p:sp>
      <p:sp>
        <p:nvSpPr>
          <p:cNvPr id="4" name="TextBox 3">
            <a:extLst>
              <a:ext uri="{FF2B5EF4-FFF2-40B4-BE49-F238E27FC236}">
                <a16:creationId xmlns:a16="http://schemas.microsoft.com/office/drawing/2014/main" id="{E39A7373-E5A3-4600-AD29-DF7EAE082A15}"/>
              </a:ext>
            </a:extLst>
          </p:cNvPr>
          <p:cNvSpPr txBox="1"/>
          <p:nvPr/>
        </p:nvSpPr>
        <p:spPr>
          <a:xfrm flipH="1">
            <a:off x="4823537" y="306067"/>
            <a:ext cx="3984476"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Older Women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Reverent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slanderers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addicted to wine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Train younger women</a:t>
            </a:r>
          </a:p>
        </p:txBody>
      </p:sp>
      <p:sp>
        <p:nvSpPr>
          <p:cNvPr id="6" name="TextBox 5">
            <a:extLst>
              <a:ext uri="{FF2B5EF4-FFF2-40B4-BE49-F238E27FC236}">
                <a16:creationId xmlns:a16="http://schemas.microsoft.com/office/drawing/2014/main" id="{196BF10B-2D2B-49A3-9464-66E3A7C922F6}"/>
              </a:ext>
            </a:extLst>
          </p:cNvPr>
          <p:cNvSpPr txBox="1"/>
          <p:nvPr/>
        </p:nvSpPr>
        <p:spPr>
          <a:xfrm flipH="1">
            <a:off x="465258" y="3758245"/>
            <a:ext cx="3560268" cy="2308324"/>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Younger 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Good works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Integrity</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Dignity</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Sound speech</a:t>
            </a:r>
          </a:p>
        </p:txBody>
      </p:sp>
      <p:sp>
        <p:nvSpPr>
          <p:cNvPr id="9" name="TextBox 8">
            <a:extLst>
              <a:ext uri="{FF2B5EF4-FFF2-40B4-BE49-F238E27FC236}">
                <a16:creationId xmlns:a16="http://schemas.microsoft.com/office/drawing/2014/main" id="{696994BC-D4C3-4F1D-B6B4-E989DDA0D07A}"/>
              </a:ext>
            </a:extLst>
          </p:cNvPr>
          <p:cNvSpPr txBox="1"/>
          <p:nvPr/>
        </p:nvSpPr>
        <p:spPr>
          <a:xfrm flipH="1">
            <a:off x="4527354" y="3758245"/>
            <a:ext cx="4487910" cy="2308324"/>
          </a:xfrm>
          <a:prstGeom prst="rect">
            <a:avLst/>
          </a:prstGeom>
          <a:solidFill>
            <a:srgbClr val="74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Younger Women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Love husbands &amp; children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Pure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Working at home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Submissive to husbands</a:t>
            </a:r>
          </a:p>
        </p:txBody>
      </p:sp>
    </p:spTree>
    <p:extLst>
      <p:ext uri="{BB962C8B-B14F-4D97-AF65-F5344CB8AC3E}">
        <p14:creationId xmlns:p14="http://schemas.microsoft.com/office/powerpoint/2010/main" val="902143775"/>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1C59AF7-B66F-0D4A-B973-C6B6ABB8C9A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67993" y="6141181"/>
            <a:ext cx="871598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2:6-8 (ESV)</a:t>
            </a:r>
          </a:p>
        </p:txBody>
      </p:sp>
      <p:sp>
        <p:nvSpPr>
          <p:cNvPr id="5" name="Rectangle 4"/>
          <p:cNvSpPr/>
          <p:nvPr/>
        </p:nvSpPr>
        <p:spPr>
          <a:xfrm>
            <a:off x="-1" y="395006"/>
            <a:ext cx="8983981" cy="3539430"/>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6 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Likewise, urge the younger men to be self-controlled.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7 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Show yourself in all respects to be a model of good works, and in your teaching show integrity, dignity,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8 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and sound speech that cannot be condemned, so that an opponent may be put to shame, having nothing evil to say about us.</a:t>
            </a:r>
          </a:p>
        </p:txBody>
      </p:sp>
    </p:spTree>
    <p:extLst>
      <p:ext uri="{BB962C8B-B14F-4D97-AF65-F5344CB8AC3E}">
        <p14:creationId xmlns:p14="http://schemas.microsoft.com/office/powerpoint/2010/main" val="24692372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6C96B79-5808-364C-93C7-1C679184F23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2528" y="0"/>
            <a:ext cx="9333781" cy="7000336"/>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Titus 2:9-10 (ESV)</a:t>
            </a:r>
          </a:p>
        </p:txBody>
      </p:sp>
      <p:sp>
        <p:nvSpPr>
          <p:cNvPr id="5" name="Rectangle 4"/>
          <p:cNvSpPr/>
          <p:nvPr/>
        </p:nvSpPr>
        <p:spPr>
          <a:xfrm>
            <a:off x="-1" y="338404"/>
            <a:ext cx="8961121" cy="304698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9 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Bondservants  are to be submissive to their own masters in everything; they are to be well-pleasing, not argumentative,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10 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not pilfering, but showing all good faith, so that in everything they may adorn the doctrine of God our Savior.</a:t>
            </a:r>
          </a:p>
        </p:txBody>
      </p:sp>
    </p:spTree>
    <p:extLst>
      <p:ext uri="{BB962C8B-B14F-4D97-AF65-F5344CB8AC3E}">
        <p14:creationId xmlns:p14="http://schemas.microsoft.com/office/powerpoint/2010/main" val="13662944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How can we be </a:t>
            </a:r>
            <a:r>
              <a:rPr lang="en-US" sz="3600" b="1" dirty="0">
                <a:solidFill>
                  <a:srgbClr val="9F1D1D"/>
                </a:solidFill>
                <a:effectLst>
                  <a:glow rad="127000">
                    <a:schemeClr val="bg1"/>
                  </a:glow>
                </a:effectLst>
                <a:latin typeface="Arial" charset="0"/>
                <a:ea typeface="ＭＳ Ｐゴシック" charset="0"/>
                <a:cs typeface="ＭＳ Ｐゴシック" charset="0"/>
              </a:rPr>
              <a:t>reputable</a:t>
            </a:r>
            <a:r>
              <a:rPr lang="en-US" sz="3600" b="1" dirty="0">
                <a:solidFill>
                  <a:schemeClr val="tx2"/>
                </a:solidFill>
                <a:effectLst>
                  <a:glow rad="127000">
                    <a:schemeClr val="bg1"/>
                  </a:glow>
                </a:effectLst>
                <a:latin typeface="Arial" charset="0"/>
                <a:ea typeface="ＭＳ Ｐゴシック" charset="0"/>
                <a:cs typeface="ＭＳ Ｐゴシック" charset="0"/>
              </a:rPr>
              <a:t> in the midst of so much false teaching today?</a:t>
            </a:r>
          </a:p>
        </p:txBody>
      </p:sp>
    </p:spTree>
    <p:extLst>
      <p:ext uri="{BB962C8B-B14F-4D97-AF65-F5344CB8AC3E}">
        <p14:creationId xmlns:p14="http://schemas.microsoft.com/office/powerpoint/2010/main" val="376625461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Have godly </a:t>
            </a:r>
            <a:r>
              <a:rPr lang="en-US" b="1" dirty="0">
                <a:solidFill>
                  <a:srgbClr val="FFFF00"/>
                </a:solidFill>
                <a:effectLst>
                  <a:glow rad="127000">
                    <a:schemeClr val="tx1"/>
                  </a:glow>
                </a:effectLst>
                <a:latin typeface="Arial" charset="0"/>
                <a:ea typeface="ＭＳ Ｐゴシック" charset="0"/>
                <a:cs typeface="ＭＳ Ｐゴシック" charset="0"/>
              </a:rPr>
              <a:t>elders</a:t>
            </a:r>
            <a:r>
              <a:rPr lang="en-US" b="1" dirty="0">
                <a:effectLst>
                  <a:glow rad="127000">
                    <a:schemeClr val="tx1"/>
                  </a:glow>
                </a:effectLst>
                <a:latin typeface="Arial" charset="0"/>
                <a:ea typeface="ＭＳ Ｐゴシック" charset="0"/>
                <a:cs typeface="ＭＳ Ｐゴシック" charset="0"/>
              </a:rPr>
              <a:t> teach truth.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 1</a:t>
            </a:r>
          </a:p>
        </p:txBody>
      </p:sp>
    </p:spTree>
    <p:extLst>
      <p:ext uri="{BB962C8B-B14F-4D97-AF65-F5344CB8AC3E}">
        <p14:creationId xmlns:p14="http://schemas.microsoft.com/office/powerpoint/2010/main" val="20646632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F90737B7-B344-7143-A634-6A45A72A00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4500" y="1291642"/>
            <a:ext cx="5521796" cy="44297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3999" cy="108012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en-US" sz="4800" b="1" dirty="0">
                <a:effectLst>
                  <a:glow rad="127000">
                    <a:schemeClr val="tx1"/>
                  </a:glow>
                </a:effectLst>
                <a:latin typeface="Arial" charset="0"/>
                <a:ea typeface="ＭＳ Ｐゴシック" charset="0"/>
              </a:rPr>
              <a:t>II. Act your </a:t>
            </a:r>
            <a:r>
              <a:rPr lang="en-US" sz="4800" b="1" dirty="0">
                <a:solidFill>
                  <a:srgbClr val="FFFF00"/>
                </a:solidFill>
                <a:effectLst>
                  <a:glow rad="127000">
                    <a:schemeClr val="tx1"/>
                  </a:glow>
                </a:effectLst>
                <a:latin typeface="Arial" charset="0"/>
                <a:ea typeface="ＭＳ Ｐゴシック" charset="0"/>
              </a:rPr>
              <a:t>age</a:t>
            </a:r>
            <a:r>
              <a:rPr lang="en-US" sz="4800" b="1" dirty="0">
                <a:effectLst>
                  <a:glow rad="127000">
                    <a:schemeClr val="tx1"/>
                  </a:glow>
                </a:effectLst>
                <a:latin typeface="Arial" charset="0"/>
                <a:ea typeface="ＭＳ Ｐゴシック" charset="0"/>
              </a:rPr>
              <a:t>.</a:t>
            </a:r>
          </a:p>
        </p:txBody>
      </p:sp>
      <p:sp>
        <p:nvSpPr>
          <p:cNvPr id="4" name="Rectangle 2">
            <a:extLst>
              <a:ext uri="{FF2B5EF4-FFF2-40B4-BE49-F238E27FC236}">
                <a16:creationId xmlns:a16="http://schemas.microsoft.com/office/drawing/2014/main" id="{51338304-22A7-AE4E-B9FD-02D84726939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rPr>
              <a:t>Titus 2:1-10</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pic>
        <p:nvPicPr>
          <p:cNvPr id="32770" name="Picture 2">
            <a:extLst>
              <a:ext uri="{FF2B5EF4-FFF2-40B4-BE49-F238E27FC236}">
                <a16:creationId xmlns:a16="http://schemas.microsoft.com/office/drawing/2014/main" id="{5C117500-FE75-BD45-A487-AEB013153CA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809358"/>
            <a:ext cx="2987823" cy="4476636"/>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Related image">
            <a:extLst>
              <a:ext uri="{FF2B5EF4-FFF2-40B4-BE49-F238E27FC236}">
                <a16:creationId xmlns:a16="http://schemas.microsoft.com/office/drawing/2014/main" id="{A066061B-9C1D-9C40-987A-E846C44DED7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713989"/>
            <a:ext cx="4716016" cy="3144011"/>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a:extLst>
              <a:ext uri="{FF2B5EF4-FFF2-40B4-BE49-F238E27FC236}">
                <a16:creationId xmlns:a16="http://schemas.microsoft.com/office/drawing/2014/main" id="{85F87917-065E-6E45-9CB7-B3BE4E8BC18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809358"/>
            <a:ext cx="3022058" cy="326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1619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Let grace bring </a:t>
            </a:r>
            <a:r>
              <a:rPr lang="en-US" sz="4800" b="1" dirty="0">
                <a:solidFill>
                  <a:srgbClr val="FFFF00"/>
                </a:solidFill>
                <a:effectLst>
                  <a:glow rad="127000">
                    <a:schemeClr val="tx1"/>
                  </a:glow>
                </a:effectLst>
                <a:latin typeface="Arial" charset="0"/>
                <a:ea typeface="ＭＳ Ｐゴシック" charset="0"/>
                <a:cs typeface="ＭＳ Ｐゴシック" charset="0"/>
              </a:rPr>
              <a:t>godliness</a:t>
            </a:r>
            <a:r>
              <a:rPr lang="en-US" sz="4800" b="1" dirty="0">
                <a:solidFill>
                  <a:srgbClr val="FFFFFF"/>
                </a:solidFill>
                <a:effectLst>
                  <a:glow rad="127000">
                    <a:schemeClr val="tx1"/>
                  </a:glow>
                </a:effectLst>
                <a:latin typeface="Arial" charset="0"/>
                <a:ea typeface="ＭＳ Ｐゴシック" charset="0"/>
                <a:cs typeface="ＭＳ Ｐゴシック" charset="0"/>
              </a:rPr>
              <a:t>.</a:t>
            </a: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 2:11–3:15</a:t>
            </a:r>
          </a:p>
        </p:txBody>
      </p:sp>
    </p:spTree>
    <p:extLst>
      <p:ext uri="{BB962C8B-B14F-4D97-AF65-F5344CB8AC3E}">
        <p14:creationId xmlns:p14="http://schemas.microsoft.com/office/powerpoint/2010/main" val="2142172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FFFFFF">
            <a:alpha val="0"/>
          </a:srgbClr>
        </a:solidFill>
        <a:effectLst/>
      </p:bgPr>
    </p:bg>
    <p:spTree>
      <p:nvGrpSpPr>
        <p:cNvPr id="1" name=""/>
        <p:cNvGrpSpPr/>
        <p:nvPr/>
      </p:nvGrpSpPr>
      <p:grpSpPr>
        <a:xfrm>
          <a:off x="0" y="0"/>
          <a:ext cx="0" cy="0"/>
          <a:chOff x="0" y="0"/>
          <a:chExt cx="0" cy="0"/>
        </a:xfrm>
      </p:grpSpPr>
      <p:pic>
        <p:nvPicPr>
          <p:cNvPr id="3" name="Picture 2"/>
          <p:cNvPicPr/>
          <p:nvPr/>
        </p:nvPicPr>
        <p:blipFill rotWithShape="1">
          <a:blip r:embed="rId2" cstate="screen">
            <a:extLst>
              <a:ext uri="{28A0092B-C50C-407E-A947-70E740481C1C}">
                <a14:useLocalDpi xmlns:a14="http://schemas.microsoft.com/office/drawing/2010/main"/>
              </a:ext>
            </a:extLst>
          </a:blip>
          <a:srcRect l="5532" t="32002" r="5754" b="7686"/>
          <a:stretch/>
        </p:blipFill>
        <p:spPr bwMode="auto">
          <a:xfrm>
            <a:off x="2538429" y="428165"/>
            <a:ext cx="6699261" cy="6450657"/>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Barry Huddleston, </a:t>
            </a:r>
            <a:r>
              <a:rPr kumimoji="0" lang="en-US" sz="24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rPr>
              <a:t>The Acrostic Bible</a:t>
            </a:r>
            <a:endParaRPr kumimoji="0" lang="en-US" sz="2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128"/>
            </a:endParaRPr>
          </a:p>
        </p:txBody>
      </p:sp>
      <p:sp>
        <p:nvSpPr>
          <p:cNvPr id="5" name="Text Box 6"/>
          <p:cNvSpPr txBox="1">
            <a:spLocks noChangeArrowheads="1"/>
          </p:cNvSpPr>
          <p:nvPr/>
        </p:nvSpPr>
        <p:spPr bwMode="auto">
          <a:xfrm>
            <a:off x="323850" y="72847"/>
            <a:ext cx="6624638" cy="14760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S</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ound doctrine silences error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O</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rder life to doctrine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cs typeface="Arial" charset="0"/>
              </a:rPr>
              <a:t>N</a:t>
            </a:r>
            <a:r>
              <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rPr>
              <a:t>ever shun good deeds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70000"/>
              </a:solidFill>
              <a:effectLst/>
              <a:uLnTx/>
              <a:uFillTx/>
              <a:latin typeface="Arial" charset="0"/>
              <a:ea typeface="ＭＳ Ｐゴシック" charset="0"/>
              <a:cs typeface="Arial" charset="0"/>
            </a:endParaRPr>
          </a:p>
        </p:txBody>
      </p:sp>
      <p:sp>
        <p:nvSpPr>
          <p:cNvPr id="6" name="Text Box 6"/>
          <p:cNvSpPr txBox="1">
            <a:spLocks noChangeArrowheads="1"/>
          </p:cNvSpPr>
          <p:nvPr/>
        </p:nvSpPr>
        <p:spPr bwMode="auto">
          <a:xfrm>
            <a:off x="34925" y="72847"/>
            <a:ext cx="433388" cy="14760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rPr>
              <a:t>3</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70000"/>
              </a:solidFill>
              <a:effectLst/>
              <a:uLnTx/>
              <a:uFillTx/>
              <a:latin typeface="Arial" charset="0"/>
              <a:ea typeface="ＭＳ Ｐゴシック" charset="0"/>
              <a:cs typeface="Arial" charset="0"/>
            </a:endParaRPr>
          </a:p>
        </p:txBody>
      </p:sp>
      <p:sp>
        <p:nvSpPr>
          <p:cNvPr id="8" name="Title 7"/>
          <p:cNvSpPr>
            <a:spLocks noGrp="1"/>
          </p:cNvSpPr>
          <p:nvPr>
            <p:ph type="title" idx="4294967295"/>
          </p:nvPr>
        </p:nvSpPr>
        <p:spPr>
          <a:xfrm>
            <a:off x="64774" y="3861048"/>
            <a:ext cx="4651241" cy="1224136"/>
          </a:xfrm>
          <a:noFill/>
          <a:ln>
            <a:noFill/>
          </a:ln>
        </p:spPr>
        <p:txBody>
          <a:bodyPr vert="horz" wrap="square" lIns="91440" tIns="45720" rIns="91440" bIns="45720" numCol="1" anchor="ctr" anchorCtr="0" compatLnSpc="1">
            <a:prstTxWarp prst="textNoShape">
              <a:avLst/>
            </a:prstTxWarp>
          </a:bodyPr>
          <a:lstStyle/>
          <a:p>
            <a:pPr marL="176213" algn="l" defTabSz="457200" eaLnBrk="1" hangingPunct="1"/>
            <a:r>
              <a:rPr lang="en-US" sz="8000" b="1" kern="1200" dirty="0">
                <a:solidFill>
                  <a:srgbClr val="070000"/>
                </a:solidFill>
                <a:latin typeface="Arial"/>
                <a:ea typeface="ＭＳ Ｐゴシック"/>
                <a:cs typeface="Arial"/>
              </a:rPr>
              <a:t>TITUS</a:t>
            </a:r>
            <a:endParaRPr lang="en-US" sz="4800" b="1" kern="1200" dirty="0">
              <a:solidFill>
                <a:srgbClr val="070000"/>
              </a:solidFill>
              <a:latin typeface="Arial"/>
              <a:ea typeface="ＭＳ Ｐゴシック"/>
              <a:cs typeface="Arial"/>
            </a:endParaRPr>
          </a:p>
        </p:txBody>
      </p:sp>
    </p:spTree>
    <p:extLst>
      <p:ext uri="{BB962C8B-B14F-4D97-AF65-F5344CB8AC3E}">
        <p14:creationId xmlns:p14="http://schemas.microsoft.com/office/powerpoint/2010/main" val="29342570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Let grace bring </a:t>
            </a:r>
            <a:r>
              <a:rPr lang="en-US" sz="4800" b="1" dirty="0">
                <a:solidFill>
                  <a:srgbClr val="FFFF00"/>
                </a:solidFill>
                <a:effectLst>
                  <a:glow rad="127000">
                    <a:schemeClr val="tx1"/>
                  </a:glow>
                </a:effectLst>
                <a:latin typeface="Arial" charset="0"/>
                <a:ea typeface="ＭＳ Ｐゴシック" charset="0"/>
                <a:cs typeface="ＭＳ Ｐゴシック" charset="0"/>
              </a:rPr>
              <a:t>godliness</a:t>
            </a:r>
            <a:r>
              <a:rPr lang="en-US" sz="4800" b="1" dirty="0">
                <a:solidFill>
                  <a:srgbClr val="FFFFFF"/>
                </a:solidFill>
                <a:effectLst>
                  <a:glow rad="127000">
                    <a:schemeClr val="tx1"/>
                  </a:glow>
                </a:effectLst>
                <a:latin typeface="Arial" charset="0"/>
                <a:ea typeface="ＭＳ Ｐゴシック" charset="0"/>
                <a:cs typeface="ＭＳ Ｐゴシック" charset="0"/>
              </a:rPr>
              <a:t>.</a:t>
            </a: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 2:11–3:15</a:t>
            </a:r>
          </a:p>
        </p:txBody>
      </p:sp>
      <p:sp>
        <p:nvSpPr>
          <p:cNvPr id="5" name="Rectangle 2">
            <a:extLst>
              <a:ext uri="{FF2B5EF4-FFF2-40B4-BE49-F238E27FC236}">
                <a16:creationId xmlns:a16="http://schemas.microsoft.com/office/drawing/2014/main" id="{5C01FE72-2D3D-0B43-9596-22AA4EC7180D}"/>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educates</a:t>
            </a:r>
            <a:r>
              <a:rPr lang="en-US" sz="2800" b="1" dirty="0">
                <a:solidFill>
                  <a:srgbClr val="FFFFFF"/>
                </a:solidFill>
                <a:effectLst>
                  <a:glow rad="127000">
                    <a:srgbClr val="000000"/>
                  </a:glow>
                </a:effectLst>
                <a:latin typeface="Arial" charset="0"/>
                <a:ea typeface="ＭＳ Ｐゴシック" charset="0"/>
                <a:cs typeface="ＭＳ Ｐゴシック" charset="0"/>
              </a:rPr>
              <a:t> believers how to choose godliness over ungodliness (2:11-15).</a:t>
            </a:r>
          </a:p>
        </p:txBody>
      </p:sp>
    </p:spTree>
    <p:extLst>
      <p:ext uri="{BB962C8B-B14F-4D97-AF65-F5344CB8AC3E}">
        <p14:creationId xmlns:p14="http://schemas.microsoft.com/office/powerpoint/2010/main" val="412242757"/>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8CA05F-F70D-E748-963F-1F12B3F2CB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269773"/>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solidFill>
                <a:effectLst>
                  <a:glow rad="228600">
                    <a:srgbClr val="000000">
                      <a:satMod val="175000"/>
                    </a:srgbClr>
                  </a:glow>
                </a:effectLst>
                <a:uLnTx/>
                <a:uFillTx/>
                <a:latin typeface="Arial" charset="0"/>
                <a:ea typeface="ＭＳ Ｐゴシック" charset="0"/>
                <a:cs typeface="+mn-cs"/>
              </a:rPr>
              <a:t>Titus 2:11-12 (ESV)</a:t>
            </a:r>
          </a:p>
        </p:txBody>
      </p:sp>
      <p:sp>
        <p:nvSpPr>
          <p:cNvPr id="5" name="Rectangle 4"/>
          <p:cNvSpPr/>
          <p:nvPr/>
        </p:nvSpPr>
        <p:spPr>
          <a:xfrm>
            <a:off x="-1" y="3550903"/>
            <a:ext cx="9139942" cy="255454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11 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For the grace of God has appeared, bringing salvation for all people,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12 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training us to renounce ungodliness and worldly passions, and to live self-controlled, upright, and godly lives in the present age,</a:t>
            </a:r>
          </a:p>
        </p:txBody>
      </p:sp>
    </p:spTree>
    <p:extLst>
      <p:ext uri="{BB962C8B-B14F-4D97-AF65-F5344CB8AC3E}">
        <p14:creationId xmlns:p14="http://schemas.microsoft.com/office/powerpoint/2010/main" val="1072613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00098" name="Rectangle 2"/>
          <p:cNvSpPr>
            <a:spLocks noGrp="1" noChangeArrowheads="1"/>
          </p:cNvSpPr>
          <p:nvPr>
            <p:ph type="ctrTitle"/>
          </p:nvPr>
        </p:nvSpPr>
        <p:spPr>
          <a:xfrm>
            <a:off x="5344600" y="188640"/>
            <a:ext cx="3630013" cy="3429000"/>
          </a:xfrm>
          <a:solidFill>
            <a:schemeClr val="tx1"/>
          </a:solidFill>
          <a:effectLst>
            <a:outerShdw blurRad="63500" dist="35921" dir="2700000" algn="ctr" rotWithShape="0">
              <a:schemeClr val="tx2">
                <a:alpha val="74998"/>
              </a:schemeClr>
            </a:outerShdw>
          </a:effectLst>
        </p:spPr>
        <p:txBody>
          <a:bodyPr anchor="ctr"/>
          <a:lstStyle/>
          <a:p>
            <a:pPr>
              <a:defRPr/>
            </a:pPr>
            <a:r>
              <a:rPr lang="en-US" sz="6000" b="1" dirty="0">
                <a:effectLst>
                  <a:glow rad="127000">
                    <a:schemeClr val="tx1"/>
                  </a:glow>
                </a:effectLst>
                <a:latin typeface="Arial" panose="020B0604020202020204" pitchFamily="34" charset="0"/>
                <a:ea typeface="ＭＳ Ｐゴシック" charset="0"/>
                <a:cs typeface="Arial" panose="020B0604020202020204" pitchFamily="34" charset="0"/>
              </a:rPr>
              <a:t>False Teaching</a:t>
            </a:r>
            <a:endParaRPr lang="en-US" sz="48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pic>
        <p:nvPicPr>
          <p:cNvPr id="3" name="Picture 2">
            <a:extLst>
              <a:ext uri="{FF2B5EF4-FFF2-40B4-BE49-F238E27FC236}">
                <a16:creationId xmlns:a16="http://schemas.microsoft.com/office/drawing/2014/main" id="{4F357F05-366F-2F44-A695-FBE763E44A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113"/>
            <a:ext cx="5221866" cy="6858000"/>
          </a:xfrm>
          <a:prstGeom prst="rect">
            <a:avLst/>
          </a:prstGeom>
        </p:spPr>
      </p:pic>
      <p:sp>
        <p:nvSpPr>
          <p:cNvPr id="5" name="Rectangle 2">
            <a:extLst>
              <a:ext uri="{FF2B5EF4-FFF2-40B4-BE49-F238E27FC236}">
                <a16:creationId xmlns:a16="http://schemas.microsoft.com/office/drawing/2014/main" id="{84818245-7960-F441-A864-5B1547DC99A3}"/>
              </a:ext>
            </a:extLst>
          </p:cNvPr>
          <p:cNvSpPr txBox="1">
            <a:spLocks noChangeArrowheads="1"/>
          </p:cNvSpPr>
          <p:nvPr/>
        </p:nvSpPr>
        <p:spPr bwMode="auto">
          <a:xfrm>
            <a:off x="3347864" y="3455687"/>
            <a:ext cx="5400600" cy="3124984"/>
          </a:xfrm>
          <a:prstGeom prst="rect">
            <a:avLst/>
          </a:prstGeom>
          <a:solidFill>
            <a:schemeClr val="bg1"/>
          </a:solidFill>
          <a:ln>
            <a:solidFill>
              <a:schemeClr val="tx1"/>
            </a:solid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chemeClr val="tx2"/>
                </a:solidFill>
                <a:effectLst>
                  <a:glow rad="127000">
                    <a:schemeClr val="bg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ＭＳ Ｐゴシック" charset="0"/>
              </a:rPr>
              <a:t>“Allah, bless us and bless our families and bless our Lord. Lead us on the straight path—the path of all the prophets: Abraham, Ishmael, Isaac, Moses, Jesus and Muhammad.”</a:t>
            </a:r>
            <a:r>
              <a:rPr kumimoji="0" lang="en-SG" sz="2400" b="1" i="0" u="none" strike="noStrike" kern="1200" cap="none" spc="0" normalizeH="0" baseline="0" noProof="0" dirty="0">
                <a:ln>
                  <a:noFill/>
                </a:ln>
                <a:solidFill>
                  <a:srgbClr val="000000"/>
                </a:solidFill>
                <a:effectLst/>
                <a:uLnTx/>
                <a:uFillTx/>
                <a:latin typeface="Arial" charset="0"/>
                <a:ea typeface="ＭＳ Ｐゴシック" charset="0"/>
              </a:rPr>
              <a:t> </a:t>
            </a:r>
            <a:endParaRPr kumimoji="0" lang="en-US" sz="2400" b="1" i="0" u="none" strike="noStrike" kern="1200" cap="none" spc="0" normalizeH="0" baseline="0" noProof="0" dirty="0">
              <a:ln>
                <a:noFill/>
              </a:ln>
              <a:solidFill>
                <a:srgbClr val="000000"/>
              </a:solidFill>
              <a:effectLst>
                <a:glow rad="127000">
                  <a:srgbClr val="FFFFFF"/>
                </a:glow>
              </a:effectLst>
              <a:uLnTx/>
              <a:uFillTx/>
              <a:latin typeface="Arial" charset="0"/>
              <a:ea typeface="ＭＳ Ｐゴシック" charset="0"/>
            </a:endParaRPr>
          </a:p>
        </p:txBody>
      </p:sp>
    </p:spTree>
    <p:extLst>
      <p:ext uri="{BB962C8B-B14F-4D97-AF65-F5344CB8AC3E}">
        <p14:creationId xmlns:p14="http://schemas.microsoft.com/office/powerpoint/2010/main" val="3838270953"/>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86ECE9-2CAD-8744-B096-A0D47AD3C7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solidFill>
                <a:effectLst>
                  <a:glow rad="228600">
                    <a:srgbClr val="000000">
                      <a:satMod val="175000"/>
                    </a:srgbClr>
                  </a:glow>
                </a:effectLst>
                <a:uLnTx/>
                <a:uFillTx/>
                <a:latin typeface="Arial" charset="0"/>
                <a:ea typeface="ＭＳ Ｐゴシック" charset="0"/>
                <a:cs typeface="+mn-cs"/>
              </a:rPr>
              <a:t>Titus 2:13 (ESV)</a:t>
            </a:r>
          </a:p>
        </p:txBody>
      </p:sp>
      <p:sp>
        <p:nvSpPr>
          <p:cNvPr id="5" name="Rectangle 4"/>
          <p:cNvSpPr/>
          <p:nvPr/>
        </p:nvSpPr>
        <p:spPr>
          <a:xfrm>
            <a:off x="-1" y="3713570"/>
            <a:ext cx="8983981" cy="1569660"/>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13 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waiting for our blessed hope, the appearing of the glory of our great God and Savior Jesus Christ, </a:t>
            </a:r>
          </a:p>
        </p:txBody>
      </p:sp>
    </p:spTree>
    <p:extLst>
      <p:ext uri="{BB962C8B-B14F-4D97-AF65-F5344CB8AC3E}">
        <p14:creationId xmlns:p14="http://schemas.microsoft.com/office/powerpoint/2010/main" val="19734492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9AF59B-C273-494C-B236-C54D4497F9D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67993" y="6241197"/>
            <a:ext cx="871598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solidFill>
                <a:effectLst>
                  <a:glow rad="228600">
                    <a:srgbClr val="000000">
                      <a:satMod val="175000"/>
                    </a:srgbClr>
                  </a:glow>
                </a:effectLst>
                <a:uLnTx/>
                <a:uFillTx/>
                <a:latin typeface="Arial" charset="0"/>
                <a:ea typeface="ＭＳ Ｐゴシック" charset="0"/>
                <a:cs typeface="+mn-cs"/>
              </a:rPr>
              <a:t>Titus 2:14 (ESV)</a:t>
            </a:r>
          </a:p>
        </p:txBody>
      </p:sp>
      <p:sp>
        <p:nvSpPr>
          <p:cNvPr id="5" name="Rectangle 4"/>
          <p:cNvSpPr/>
          <p:nvPr/>
        </p:nvSpPr>
        <p:spPr>
          <a:xfrm>
            <a:off x="-1" y="3591121"/>
            <a:ext cx="8983981" cy="2062103"/>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14 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who gave himself for us to redeem us from all lawlessness and to purify for himself a people for his own possession who are zealous for good works.</a:t>
            </a:r>
          </a:p>
        </p:txBody>
      </p:sp>
    </p:spTree>
    <p:extLst>
      <p:ext uri="{BB962C8B-B14F-4D97-AF65-F5344CB8AC3E}">
        <p14:creationId xmlns:p14="http://schemas.microsoft.com/office/powerpoint/2010/main" val="49245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F74F49B-BB20-7B45-A026-3DC3A37284D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solidFill>
                <a:effectLst>
                  <a:glow rad="228600">
                    <a:srgbClr val="000000">
                      <a:satMod val="175000"/>
                    </a:srgbClr>
                  </a:glow>
                </a:effectLst>
                <a:uLnTx/>
                <a:uFillTx/>
                <a:latin typeface="Arial" charset="0"/>
                <a:ea typeface="ＭＳ Ｐゴシック" charset="0"/>
                <a:cs typeface="+mn-cs"/>
              </a:rPr>
              <a:t>Titus 2:15 (ESV)</a:t>
            </a:r>
          </a:p>
        </p:txBody>
      </p:sp>
      <p:sp>
        <p:nvSpPr>
          <p:cNvPr id="5" name="Rectangle 4"/>
          <p:cNvSpPr/>
          <p:nvPr/>
        </p:nvSpPr>
        <p:spPr>
          <a:xfrm>
            <a:off x="28575" y="3666451"/>
            <a:ext cx="8961121" cy="107721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15 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Declare these things; exhort and rebuke with all authority. Let no one disregard you.</a:t>
            </a:r>
          </a:p>
        </p:txBody>
      </p:sp>
    </p:spTree>
    <p:extLst>
      <p:ext uri="{BB962C8B-B14F-4D97-AF65-F5344CB8AC3E}">
        <p14:creationId xmlns:p14="http://schemas.microsoft.com/office/powerpoint/2010/main" val="30535333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97BC7104-C993-4E7B-9BC8-CF0D2ADC2BB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56379" y="-675456"/>
            <a:ext cx="7431241" cy="6522978"/>
          </a:xfrm>
          <a:prstGeom prst="rect">
            <a:avLst/>
          </a:prstGeom>
        </p:spPr>
      </p:pic>
      <p:sp>
        <p:nvSpPr>
          <p:cNvPr id="4" name="TextBox 3">
            <a:extLst>
              <a:ext uri="{FF2B5EF4-FFF2-40B4-BE49-F238E27FC236}">
                <a16:creationId xmlns:a16="http://schemas.microsoft.com/office/drawing/2014/main" id="{D3EE7779-20D5-8F4B-AC9A-C6ABE630B911}"/>
              </a:ext>
            </a:extLst>
          </p:cNvPr>
          <p:cNvSpPr txBox="1"/>
          <p:nvPr/>
        </p:nvSpPr>
        <p:spPr>
          <a:xfrm flipH="1">
            <a:off x="856379" y="4221088"/>
            <a:ext cx="4041318" cy="1077218"/>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srgbClr val="365D71"/>
                </a:solidFill>
                <a:effectLst/>
                <a:uLnTx/>
                <a:uFillTx/>
                <a:latin typeface="Arial" panose="020B0604020202020204" pitchFamily="34" charset="0"/>
                <a:ea typeface="+mn-ea"/>
                <a:cs typeface="Arial" panose="020B0604020202020204" pitchFamily="34" charset="0"/>
              </a:rPr>
              <a:t>BEFORE WORKOUT</a:t>
            </a:r>
            <a:endParaRPr kumimoji="0" lang="en-US" sz="3600" b="1" u="none" strike="noStrike" kern="1200" cap="none" spc="0" normalizeH="0" baseline="0" noProof="0" dirty="0">
              <a:ln>
                <a:noFill/>
              </a:ln>
              <a:solidFill>
                <a:srgbClr val="365D71"/>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81C25879-6EA5-464A-8FE1-B4640F11F9CA}"/>
              </a:ext>
            </a:extLst>
          </p:cNvPr>
          <p:cNvSpPr txBox="1"/>
          <p:nvPr/>
        </p:nvSpPr>
        <p:spPr>
          <a:xfrm flipH="1">
            <a:off x="4427984" y="4221088"/>
            <a:ext cx="3555870" cy="1077218"/>
          </a:xfrm>
          <a:prstGeom prst="rect">
            <a:avLst/>
          </a:prstGeom>
          <a:solidFill>
            <a:schemeClr val="bg1"/>
          </a:solidFill>
        </p:spPr>
        <p:txBody>
          <a:bodyPr wrap="square" rtlCol="0">
            <a:spAutoFit/>
          </a:bodyPr>
          <a:lstStyle/>
          <a:p>
            <a:pPr lvl="0" algn="ctr" defTabSz="457200" fontAlgn="auto">
              <a:spcBef>
                <a:spcPts val="0"/>
              </a:spcBef>
              <a:spcAft>
                <a:spcPts val="0"/>
              </a:spcAft>
              <a:defRPr/>
            </a:pPr>
            <a:r>
              <a:rPr lang="en-US" sz="3200" b="1" dirty="0">
                <a:solidFill>
                  <a:srgbClr val="365D71"/>
                </a:solidFill>
                <a:latin typeface="Arial" panose="020B0604020202020204" pitchFamily="34" charset="0"/>
                <a:cs typeface="Arial" panose="020B0604020202020204" pitchFamily="34" charset="0"/>
              </a:rPr>
              <a:t>AFTER WORKOUT</a:t>
            </a:r>
            <a:endParaRPr lang="en-US" sz="3600" b="1" dirty="0">
              <a:solidFill>
                <a:srgbClr val="365D7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9166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42D57F9-24B7-4AFD-82A7-0B97CC9E137F}"/>
              </a:ext>
            </a:extLst>
          </p:cNvPr>
          <p:cNvSpPr/>
          <p:nvPr/>
        </p:nvSpPr>
        <p:spPr>
          <a:xfrm>
            <a:off x="-7144" y="0"/>
            <a:ext cx="9144000" cy="6858000"/>
          </a:xfrm>
          <a:prstGeom prst="rect">
            <a:avLst/>
          </a:prstGeom>
          <a:solidFill>
            <a:srgbClr val="74000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188567-5321-4158-95B1-D23DCC517885}"/>
              </a:ext>
            </a:extLst>
          </p:cNvPr>
          <p:cNvSpPr txBox="1"/>
          <p:nvPr/>
        </p:nvSpPr>
        <p:spPr>
          <a:xfrm flipH="1">
            <a:off x="38099" y="484602"/>
            <a:ext cx="9105899" cy="169277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Healthy churches focus on Christ as the source of their transformation</a:t>
            </a:r>
            <a:endPar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(Titus 2:11-15)</a:t>
            </a:r>
          </a:p>
        </p:txBody>
      </p:sp>
      <p:sp>
        <p:nvSpPr>
          <p:cNvPr id="8" name="TextBox 7">
            <a:extLst>
              <a:ext uri="{FF2B5EF4-FFF2-40B4-BE49-F238E27FC236}">
                <a16:creationId xmlns:a16="http://schemas.microsoft.com/office/drawing/2014/main" id="{38E257B7-72D4-4592-84CE-A72508D49BD1}"/>
              </a:ext>
            </a:extLst>
          </p:cNvPr>
          <p:cNvSpPr txBox="1"/>
          <p:nvPr/>
        </p:nvSpPr>
        <p:spPr>
          <a:xfrm flipH="1">
            <a:off x="1266827" y="2438490"/>
            <a:ext cx="1676401" cy="1200329"/>
          </a:xfrm>
          <a:prstGeom prst="rect">
            <a:avLst/>
          </a:prstGeom>
          <a:solidFill>
            <a:schemeClr val="tx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Before Christ</a:t>
            </a:r>
          </a:p>
        </p:txBody>
      </p:sp>
      <p:sp>
        <p:nvSpPr>
          <p:cNvPr id="9" name="Arrow: Right 8">
            <a:extLst>
              <a:ext uri="{FF2B5EF4-FFF2-40B4-BE49-F238E27FC236}">
                <a16:creationId xmlns:a16="http://schemas.microsoft.com/office/drawing/2014/main" id="{C2502A7F-BBFB-40F6-A998-3FAAC87AFF97}"/>
              </a:ext>
            </a:extLst>
          </p:cNvPr>
          <p:cNvSpPr/>
          <p:nvPr/>
        </p:nvSpPr>
        <p:spPr>
          <a:xfrm>
            <a:off x="3086100" y="2819401"/>
            <a:ext cx="2790825" cy="5334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4F1F0C7D-91B0-4E18-93B7-79E3FC9B987C}"/>
              </a:ext>
            </a:extLst>
          </p:cNvPr>
          <p:cNvSpPr txBox="1"/>
          <p:nvPr/>
        </p:nvSpPr>
        <p:spPr>
          <a:xfrm flipH="1">
            <a:off x="6029321" y="2409737"/>
            <a:ext cx="1676401" cy="1200329"/>
          </a:xfrm>
          <a:prstGeom prst="rect">
            <a:avLst/>
          </a:prstGeom>
          <a:solidFill>
            <a:schemeClr val="accent4">
              <a:lumMod val="75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After Christ</a:t>
            </a:r>
          </a:p>
        </p:txBody>
      </p:sp>
      <p:sp>
        <p:nvSpPr>
          <p:cNvPr id="11" name="TextBox 10">
            <a:extLst>
              <a:ext uri="{FF2B5EF4-FFF2-40B4-BE49-F238E27FC236}">
                <a16:creationId xmlns:a16="http://schemas.microsoft.com/office/drawing/2014/main" id="{8DCF332F-7D5B-4EB0-A998-E28133A190CD}"/>
              </a:ext>
            </a:extLst>
          </p:cNvPr>
          <p:cNvSpPr txBox="1"/>
          <p:nvPr/>
        </p:nvSpPr>
        <p:spPr>
          <a:xfrm flipH="1">
            <a:off x="20487" y="3870694"/>
            <a:ext cx="4041318"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Deceptive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Pleasure loving</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1407BCF6-C7CF-493D-BD9B-75B1FA9E76E1}"/>
              </a:ext>
            </a:extLst>
          </p:cNvPr>
          <p:cNvSpPr txBox="1"/>
          <p:nvPr/>
        </p:nvSpPr>
        <p:spPr>
          <a:xfrm flipH="1">
            <a:off x="5154130" y="3793005"/>
            <a:ext cx="355587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Godly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Self-controlled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Pure</a:t>
            </a:r>
            <a:endParaRPr kumimoji="0" lang="en-US" sz="36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2132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P spid="1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Titus 3</a:t>
            </a:r>
          </a:p>
        </p:txBody>
      </p:sp>
    </p:spTree>
    <p:extLst>
      <p:ext uri="{BB962C8B-B14F-4D97-AF65-F5344CB8AC3E}">
        <p14:creationId xmlns:p14="http://schemas.microsoft.com/office/powerpoint/2010/main" val="38987737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Let grace bring </a:t>
            </a:r>
            <a:r>
              <a:rPr lang="en-US" sz="4800" b="1" dirty="0">
                <a:solidFill>
                  <a:srgbClr val="FFFF00"/>
                </a:solidFill>
                <a:effectLst>
                  <a:glow rad="127000">
                    <a:schemeClr val="tx1"/>
                  </a:glow>
                </a:effectLst>
                <a:latin typeface="Arial" charset="0"/>
                <a:ea typeface="ＭＳ Ｐゴシック" charset="0"/>
                <a:cs typeface="ＭＳ Ｐゴシック" charset="0"/>
              </a:rPr>
              <a:t>godliness</a:t>
            </a:r>
            <a:r>
              <a:rPr lang="en-US" sz="4800" b="1" dirty="0">
                <a:solidFill>
                  <a:srgbClr val="FFFFFF"/>
                </a:solidFill>
                <a:effectLst>
                  <a:glow rad="127000">
                    <a:schemeClr val="tx1"/>
                  </a:glow>
                </a:effectLst>
                <a:latin typeface="Arial" charset="0"/>
                <a:ea typeface="ＭＳ Ｐゴシック" charset="0"/>
                <a:cs typeface="ＭＳ Ｐゴシック" charset="0"/>
              </a:rPr>
              <a:t>.</a:t>
            </a: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 2:11–3:15</a:t>
            </a:r>
          </a:p>
        </p:txBody>
      </p:sp>
      <p:sp>
        <p:nvSpPr>
          <p:cNvPr id="5" name="Rectangle 2">
            <a:extLst>
              <a:ext uri="{FF2B5EF4-FFF2-40B4-BE49-F238E27FC236}">
                <a16:creationId xmlns:a16="http://schemas.microsoft.com/office/drawing/2014/main" id="{5C01FE72-2D3D-0B43-9596-22AA4EC7180D}"/>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educates</a:t>
            </a:r>
            <a:r>
              <a:rPr lang="en-US" sz="2800" b="1" dirty="0">
                <a:solidFill>
                  <a:srgbClr val="FFFFFF"/>
                </a:solidFill>
                <a:effectLst>
                  <a:glow rad="127000">
                    <a:srgbClr val="000000"/>
                  </a:glow>
                </a:effectLst>
                <a:latin typeface="Arial" charset="0"/>
                <a:ea typeface="ＭＳ Ｐゴシック" charset="0"/>
                <a:cs typeface="ＭＳ Ｐゴシック" charset="0"/>
              </a:rPr>
              <a:t> believers how to choose godliness over ungodliness (2:11-15).</a:t>
            </a:r>
          </a:p>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empowers</a:t>
            </a:r>
            <a:r>
              <a:rPr lang="en-US" sz="2800" b="1" dirty="0">
                <a:solidFill>
                  <a:srgbClr val="FFFFFF"/>
                </a:solidFill>
                <a:effectLst>
                  <a:glow rad="127000">
                    <a:srgbClr val="000000"/>
                  </a:glow>
                </a:effectLst>
                <a:latin typeface="Arial" charset="0"/>
                <a:ea typeface="ＭＳ Ｐゴシック" charset="0"/>
                <a:cs typeface="ＭＳ Ｐゴシック" charset="0"/>
              </a:rPr>
              <a:t> gracious behavior before all people (3:1-2).</a:t>
            </a:r>
          </a:p>
        </p:txBody>
      </p:sp>
    </p:spTree>
    <p:extLst>
      <p:ext uri="{BB962C8B-B14F-4D97-AF65-F5344CB8AC3E}">
        <p14:creationId xmlns:p14="http://schemas.microsoft.com/office/powerpoint/2010/main" val="2304365419"/>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4B2E43-FD58-AB40-97B5-403526237EC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269773"/>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Titus 3:1-2 (ESV)</a:t>
            </a:r>
          </a:p>
        </p:txBody>
      </p:sp>
      <p:sp>
        <p:nvSpPr>
          <p:cNvPr id="5" name="Rectangle 4"/>
          <p:cNvSpPr/>
          <p:nvPr/>
        </p:nvSpPr>
        <p:spPr>
          <a:xfrm>
            <a:off x="-1" y="2534902"/>
            <a:ext cx="9139942" cy="255454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Remind them to be submissive to rulers and authorities, to be obedient, to be ready for every good work,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2 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to speak evil of no one, to avoid quarreling, to be gentle, and to show perfect courtesy toward all people.</a:t>
            </a:r>
          </a:p>
        </p:txBody>
      </p:sp>
    </p:spTree>
    <p:extLst>
      <p:ext uri="{BB962C8B-B14F-4D97-AF65-F5344CB8AC3E}">
        <p14:creationId xmlns:p14="http://schemas.microsoft.com/office/powerpoint/2010/main" val="39333470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Let grace bring </a:t>
            </a:r>
            <a:r>
              <a:rPr lang="en-US" sz="4800" b="1" dirty="0">
                <a:solidFill>
                  <a:srgbClr val="FFFF00"/>
                </a:solidFill>
                <a:effectLst>
                  <a:glow rad="127000">
                    <a:schemeClr val="tx1"/>
                  </a:glow>
                </a:effectLst>
                <a:latin typeface="Arial" charset="0"/>
                <a:ea typeface="ＭＳ Ｐゴシック" charset="0"/>
                <a:cs typeface="ＭＳ Ｐゴシック" charset="0"/>
              </a:rPr>
              <a:t>godliness</a:t>
            </a:r>
            <a:r>
              <a:rPr lang="en-US" sz="4800" b="1" dirty="0">
                <a:solidFill>
                  <a:srgbClr val="FFFFFF"/>
                </a:solidFill>
                <a:effectLst>
                  <a:glow rad="127000">
                    <a:schemeClr val="tx1"/>
                  </a:glow>
                </a:effectLst>
                <a:latin typeface="Arial" charset="0"/>
                <a:ea typeface="ＭＳ Ｐゴシック" charset="0"/>
                <a:cs typeface="ＭＳ Ｐゴシック" charset="0"/>
              </a:rPr>
              <a:t>.</a:t>
            </a: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 2:11–3:15</a:t>
            </a:r>
          </a:p>
        </p:txBody>
      </p:sp>
      <p:sp>
        <p:nvSpPr>
          <p:cNvPr id="5" name="Rectangle 2">
            <a:extLst>
              <a:ext uri="{FF2B5EF4-FFF2-40B4-BE49-F238E27FC236}">
                <a16:creationId xmlns:a16="http://schemas.microsoft.com/office/drawing/2014/main" id="{5C01FE72-2D3D-0B43-9596-22AA4EC7180D}"/>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educates</a:t>
            </a:r>
            <a:r>
              <a:rPr lang="en-US" sz="2800" b="1" dirty="0">
                <a:solidFill>
                  <a:srgbClr val="FFFFFF"/>
                </a:solidFill>
                <a:effectLst>
                  <a:glow rad="127000">
                    <a:srgbClr val="000000"/>
                  </a:glow>
                </a:effectLst>
                <a:latin typeface="Arial" charset="0"/>
                <a:ea typeface="ＭＳ Ｐゴシック" charset="0"/>
                <a:cs typeface="ＭＳ Ｐゴシック" charset="0"/>
              </a:rPr>
              <a:t> believers how to choose godliness over ungodliness (2:11-15).</a:t>
            </a:r>
          </a:p>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empowers</a:t>
            </a:r>
            <a:r>
              <a:rPr lang="en-US" sz="2800" b="1" dirty="0">
                <a:solidFill>
                  <a:srgbClr val="FFFFFF"/>
                </a:solidFill>
                <a:effectLst>
                  <a:glow rad="127000">
                    <a:srgbClr val="000000"/>
                  </a:glow>
                </a:effectLst>
                <a:latin typeface="Arial" charset="0"/>
                <a:ea typeface="ＭＳ Ｐゴシック" charset="0"/>
                <a:cs typeface="ＭＳ Ｐゴシック" charset="0"/>
              </a:rPr>
              <a:t> gracious behavior before all people (3:1-2).</a:t>
            </a:r>
          </a:p>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motivates</a:t>
            </a:r>
            <a:r>
              <a:rPr lang="en-US" sz="2800" b="1" dirty="0">
                <a:solidFill>
                  <a:srgbClr val="FFFFFF"/>
                </a:solidFill>
                <a:effectLst>
                  <a:glow rad="127000">
                    <a:srgbClr val="000000"/>
                  </a:glow>
                </a:effectLst>
                <a:latin typeface="Arial" charset="0"/>
                <a:ea typeface="ＭＳ Ｐゴシック" charset="0"/>
                <a:cs typeface="ＭＳ Ｐゴシック" charset="0"/>
              </a:rPr>
              <a:t> good works in response to God’s mercy (3:3-8).</a:t>
            </a:r>
          </a:p>
        </p:txBody>
      </p:sp>
    </p:spTree>
    <p:extLst>
      <p:ext uri="{BB962C8B-B14F-4D97-AF65-F5344CB8AC3E}">
        <p14:creationId xmlns:p14="http://schemas.microsoft.com/office/powerpoint/2010/main" val="74380725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607FA5-BB56-9048-A71D-CD961A56F0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Titus 3:-3-4 (ESV)</a:t>
            </a:r>
          </a:p>
        </p:txBody>
      </p:sp>
      <p:sp>
        <p:nvSpPr>
          <p:cNvPr id="5" name="Rectangle 4"/>
          <p:cNvSpPr/>
          <p:nvPr/>
        </p:nvSpPr>
        <p:spPr>
          <a:xfrm>
            <a:off x="-1" y="292963"/>
            <a:ext cx="5539667" cy="545799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3 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For we ourselves were once foolish, disobedient, led astray, slaves to various passions and pleasures, passing our days in malice and envy, hated by others and hating one another.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4 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But when the goodness and loving kindness of God our Savior appeared,</a:t>
            </a:r>
          </a:p>
        </p:txBody>
      </p:sp>
    </p:spTree>
    <p:extLst>
      <p:ext uri="{BB962C8B-B14F-4D97-AF65-F5344CB8AC3E}">
        <p14:creationId xmlns:p14="http://schemas.microsoft.com/office/powerpoint/2010/main" val="37674608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001357"/>
          </a:xfrm>
          <a:blipFill>
            <a:blip r:embed="rId3"/>
            <a:tile tx="0" ty="0" sx="100000" sy="100000" flip="none" algn="tl"/>
          </a:blipFill>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False Teaching Today</a:t>
            </a:r>
          </a:p>
        </p:txBody>
      </p:sp>
      <p:sp>
        <p:nvSpPr>
          <p:cNvPr id="6" name="Rectangle 2">
            <a:extLst>
              <a:ext uri="{FF2B5EF4-FFF2-40B4-BE49-F238E27FC236}">
                <a16:creationId xmlns:a16="http://schemas.microsoft.com/office/drawing/2014/main" id="{A03956F7-6F08-9445-A9E5-D1BCD3CAA06E}"/>
              </a:ext>
            </a:extLst>
          </p:cNvPr>
          <p:cNvSpPr txBox="1">
            <a:spLocks noChangeArrowheads="1"/>
          </p:cNvSpPr>
          <p:nvPr/>
        </p:nvSpPr>
        <p:spPr bwMode="auto">
          <a:xfrm>
            <a:off x="28575" y="1556792"/>
            <a:ext cx="9144000" cy="50405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44500" marR="0" lvl="0" indent="-444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heals all with real faith?</a:t>
            </a:r>
          </a:p>
          <a:p>
            <a:pPr marL="444500" marR="0" lvl="0" indent="-444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Wealth is our divine right?</a:t>
            </a:r>
          </a:p>
          <a:p>
            <a:pPr marL="444500" marR="0" lvl="0" indent="-444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44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Lord’s Supper healing?</a:t>
            </a:r>
          </a:p>
        </p:txBody>
      </p:sp>
    </p:spTree>
    <p:extLst>
      <p:ext uri="{BB962C8B-B14F-4D97-AF65-F5344CB8AC3E}">
        <p14:creationId xmlns:p14="http://schemas.microsoft.com/office/powerpoint/2010/main" val="7630289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32DE8C-AE44-F945-B6FF-43E7889EF4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67993" y="6241197"/>
            <a:ext cx="871598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Titus 3:5-7 (ESV)</a:t>
            </a:r>
          </a:p>
        </p:txBody>
      </p:sp>
      <p:sp>
        <p:nvSpPr>
          <p:cNvPr id="5" name="Rectangle 4"/>
          <p:cNvSpPr/>
          <p:nvPr/>
        </p:nvSpPr>
        <p:spPr>
          <a:xfrm>
            <a:off x="33865" y="1708770"/>
            <a:ext cx="8983981" cy="4031873"/>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5 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he saved us, not because of works done by us in righteousness, but according to his own mercy, by the washing of regeneration and renewal of the Holy Spirit,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6 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whom he poured out on us richly through Jesus Christ our Savior,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7 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so that being justified by his grace we might become heirs according to the hope of eternal life.</a:t>
            </a:r>
          </a:p>
        </p:txBody>
      </p:sp>
    </p:spTree>
    <p:extLst>
      <p:ext uri="{BB962C8B-B14F-4D97-AF65-F5344CB8AC3E}">
        <p14:creationId xmlns:p14="http://schemas.microsoft.com/office/powerpoint/2010/main" val="15957511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Titus 3:8 (ESV)</a:t>
            </a:r>
          </a:p>
        </p:txBody>
      </p:sp>
      <p:sp>
        <p:nvSpPr>
          <p:cNvPr id="5" name="Rectangle 4"/>
          <p:cNvSpPr/>
          <p:nvPr/>
        </p:nvSpPr>
        <p:spPr>
          <a:xfrm>
            <a:off x="28575" y="1198077"/>
            <a:ext cx="5479529" cy="4031873"/>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8 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The saying is trustworthy, and I want you to insist on these things, so that those who have believed in God may be careful to devote themselves to good works. These things are excellent and profitable for people. </a:t>
            </a:r>
          </a:p>
        </p:txBody>
      </p:sp>
    </p:spTree>
    <p:extLst>
      <p:ext uri="{BB962C8B-B14F-4D97-AF65-F5344CB8AC3E}">
        <p14:creationId xmlns:p14="http://schemas.microsoft.com/office/powerpoint/2010/main" val="24022407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Let grace bring </a:t>
            </a:r>
            <a:r>
              <a:rPr lang="en-US" sz="4800" b="1" dirty="0">
                <a:solidFill>
                  <a:srgbClr val="FFFF00"/>
                </a:solidFill>
                <a:effectLst>
                  <a:glow rad="127000">
                    <a:schemeClr val="tx1"/>
                  </a:glow>
                </a:effectLst>
                <a:latin typeface="Arial" charset="0"/>
                <a:ea typeface="ＭＳ Ｐゴシック" charset="0"/>
                <a:cs typeface="ＭＳ Ｐゴシック" charset="0"/>
              </a:rPr>
              <a:t>godliness</a:t>
            </a:r>
            <a:r>
              <a:rPr lang="en-US" sz="4800" b="1" dirty="0">
                <a:solidFill>
                  <a:srgbClr val="FFFFFF"/>
                </a:solidFill>
                <a:effectLst>
                  <a:glow rad="127000">
                    <a:schemeClr val="tx1"/>
                  </a:glow>
                </a:effectLst>
                <a:latin typeface="Arial" charset="0"/>
                <a:ea typeface="ＭＳ Ｐゴシック" charset="0"/>
                <a:cs typeface="ＭＳ Ｐゴシック" charset="0"/>
              </a:rPr>
              <a:t>.</a:t>
            </a: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 2:11–3:15</a:t>
            </a:r>
          </a:p>
        </p:txBody>
      </p:sp>
      <p:sp>
        <p:nvSpPr>
          <p:cNvPr id="5" name="Rectangle 2">
            <a:extLst>
              <a:ext uri="{FF2B5EF4-FFF2-40B4-BE49-F238E27FC236}">
                <a16:creationId xmlns:a16="http://schemas.microsoft.com/office/drawing/2014/main" id="{5C01FE72-2D3D-0B43-9596-22AA4EC7180D}"/>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educates</a:t>
            </a:r>
            <a:r>
              <a:rPr lang="en-US" sz="2800" b="1" dirty="0">
                <a:solidFill>
                  <a:srgbClr val="FFFFFF"/>
                </a:solidFill>
                <a:effectLst>
                  <a:glow rad="127000">
                    <a:srgbClr val="000000"/>
                  </a:glow>
                </a:effectLst>
                <a:latin typeface="Arial" charset="0"/>
                <a:ea typeface="ＭＳ Ｐゴシック" charset="0"/>
                <a:cs typeface="ＭＳ Ｐゴシック" charset="0"/>
              </a:rPr>
              <a:t> believers how to choose godliness over ungodliness (2:11-15).</a:t>
            </a:r>
          </a:p>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empowers</a:t>
            </a:r>
            <a:r>
              <a:rPr lang="en-US" sz="2800" b="1" dirty="0">
                <a:solidFill>
                  <a:srgbClr val="FFFFFF"/>
                </a:solidFill>
                <a:effectLst>
                  <a:glow rad="127000">
                    <a:srgbClr val="000000"/>
                  </a:glow>
                </a:effectLst>
                <a:latin typeface="Arial" charset="0"/>
                <a:ea typeface="ＭＳ Ｐゴシック" charset="0"/>
                <a:cs typeface="ＭＳ Ｐゴシック" charset="0"/>
              </a:rPr>
              <a:t> gracious behavior before all people (3:1-2).</a:t>
            </a:r>
          </a:p>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motivates</a:t>
            </a:r>
            <a:r>
              <a:rPr lang="en-US" sz="2800" b="1" dirty="0">
                <a:solidFill>
                  <a:srgbClr val="FFFFFF"/>
                </a:solidFill>
                <a:effectLst>
                  <a:glow rad="127000">
                    <a:srgbClr val="000000"/>
                  </a:glow>
                </a:effectLst>
                <a:latin typeface="Arial" charset="0"/>
                <a:ea typeface="ＭＳ Ｐゴシック" charset="0"/>
                <a:cs typeface="ＭＳ Ｐゴシック" charset="0"/>
              </a:rPr>
              <a:t> good works in response to God’s mercy (3:3-8).</a:t>
            </a:r>
          </a:p>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protects</a:t>
            </a:r>
            <a:r>
              <a:rPr lang="en-US" sz="2800" b="1" dirty="0">
                <a:solidFill>
                  <a:srgbClr val="FFFFFF"/>
                </a:solidFill>
                <a:effectLst>
                  <a:glow rad="127000">
                    <a:srgbClr val="000000"/>
                  </a:glow>
                </a:effectLst>
                <a:latin typeface="Arial" charset="0"/>
                <a:ea typeface="ＭＳ Ｐゴシック" charset="0"/>
                <a:cs typeface="ＭＳ Ｐゴシック" charset="0"/>
              </a:rPr>
              <a:t> from division where argumentative saints are disciplined (3:9-11).</a:t>
            </a:r>
          </a:p>
        </p:txBody>
      </p:sp>
    </p:spTree>
    <p:extLst>
      <p:ext uri="{BB962C8B-B14F-4D97-AF65-F5344CB8AC3E}">
        <p14:creationId xmlns:p14="http://schemas.microsoft.com/office/powerpoint/2010/main" val="691149400"/>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Titus 3:9 (ESV)</a:t>
            </a:r>
          </a:p>
        </p:txBody>
      </p:sp>
      <p:sp>
        <p:nvSpPr>
          <p:cNvPr id="5" name="Rectangle 4"/>
          <p:cNvSpPr/>
          <p:nvPr/>
        </p:nvSpPr>
        <p:spPr>
          <a:xfrm>
            <a:off x="5580112" y="187230"/>
            <a:ext cx="3409584" cy="501675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9 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But avoid foolish controversies, genealogies, dissensions, and quarrels about the law, for they are unprofitable and worthless.</a:t>
            </a:r>
          </a:p>
        </p:txBody>
      </p:sp>
    </p:spTree>
    <p:extLst>
      <p:ext uri="{BB962C8B-B14F-4D97-AF65-F5344CB8AC3E}">
        <p14:creationId xmlns:p14="http://schemas.microsoft.com/office/powerpoint/2010/main" val="33428913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Titus 3:10-11 (ESV)</a:t>
            </a:r>
          </a:p>
        </p:txBody>
      </p:sp>
      <p:sp>
        <p:nvSpPr>
          <p:cNvPr id="5" name="Rectangle 4"/>
          <p:cNvSpPr/>
          <p:nvPr/>
        </p:nvSpPr>
        <p:spPr>
          <a:xfrm>
            <a:off x="135467" y="387275"/>
            <a:ext cx="5342055" cy="452431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10 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As for a person who stirs up division, after warning him once and then twice, have nothing more to do with him,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11 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knowing that such a person is warped and sinful; he is self-condemned.</a:t>
            </a:r>
          </a:p>
        </p:txBody>
      </p:sp>
    </p:spTree>
    <p:extLst>
      <p:ext uri="{BB962C8B-B14F-4D97-AF65-F5344CB8AC3E}">
        <p14:creationId xmlns:p14="http://schemas.microsoft.com/office/powerpoint/2010/main" val="10485177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Let grace bring </a:t>
            </a:r>
            <a:r>
              <a:rPr lang="en-US" sz="4800" b="1" dirty="0">
                <a:solidFill>
                  <a:srgbClr val="FFFF00"/>
                </a:solidFill>
                <a:effectLst>
                  <a:glow rad="127000">
                    <a:schemeClr val="tx1"/>
                  </a:glow>
                </a:effectLst>
                <a:latin typeface="Arial" charset="0"/>
                <a:ea typeface="ＭＳ Ｐゴシック" charset="0"/>
                <a:cs typeface="ＭＳ Ｐゴシック" charset="0"/>
              </a:rPr>
              <a:t>godliness</a:t>
            </a:r>
            <a:r>
              <a:rPr lang="en-US" sz="4800" b="1" dirty="0">
                <a:solidFill>
                  <a:srgbClr val="FFFFFF"/>
                </a:solidFill>
                <a:effectLst>
                  <a:glow rad="127000">
                    <a:schemeClr val="tx1"/>
                  </a:glow>
                </a:effectLst>
                <a:latin typeface="Arial" charset="0"/>
                <a:ea typeface="ＭＳ Ｐゴシック" charset="0"/>
                <a:cs typeface="ＭＳ Ｐゴシック" charset="0"/>
              </a:rPr>
              <a:t>.</a:t>
            </a: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 2:11–3:15</a:t>
            </a:r>
          </a:p>
        </p:txBody>
      </p:sp>
      <p:sp>
        <p:nvSpPr>
          <p:cNvPr id="5" name="Rectangle 2">
            <a:extLst>
              <a:ext uri="{FF2B5EF4-FFF2-40B4-BE49-F238E27FC236}">
                <a16:creationId xmlns:a16="http://schemas.microsoft.com/office/drawing/2014/main" id="{5C01FE72-2D3D-0B43-9596-22AA4EC7180D}"/>
              </a:ext>
            </a:extLst>
          </p:cNvPr>
          <p:cNvSpPr txBox="1">
            <a:spLocks noChangeArrowheads="1"/>
          </p:cNvSpPr>
          <p:nvPr/>
        </p:nvSpPr>
        <p:spPr bwMode="auto">
          <a:xfrm>
            <a:off x="-19976" y="1283742"/>
            <a:ext cx="9163976" cy="43775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educates</a:t>
            </a:r>
            <a:r>
              <a:rPr lang="en-US" sz="2800" b="1" dirty="0">
                <a:solidFill>
                  <a:srgbClr val="FFFFFF"/>
                </a:solidFill>
                <a:effectLst>
                  <a:glow rad="127000">
                    <a:srgbClr val="000000"/>
                  </a:glow>
                </a:effectLst>
                <a:latin typeface="Arial" charset="0"/>
                <a:ea typeface="ＭＳ Ｐゴシック" charset="0"/>
                <a:cs typeface="ＭＳ Ｐゴシック" charset="0"/>
              </a:rPr>
              <a:t> believers how to choose godliness over ungodliness (2:11-15).</a:t>
            </a:r>
          </a:p>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empowers</a:t>
            </a:r>
            <a:r>
              <a:rPr lang="en-US" sz="2800" b="1" dirty="0">
                <a:solidFill>
                  <a:srgbClr val="FFFFFF"/>
                </a:solidFill>
                <a:effectLst>
                  <a:glow rad="127000">
                    <a:srgbClr val="000000"/>
                  </a:glow>
                </a:effectLst>
                <a:latin typeface="Arial" charset="0"/>
                <a:ea typeface="ＭＳ Ｐゴシック" charset="0"/>
                <a:cs typeface="ＭＳ Ｐゴシック" charset="0"/>
              </a:rPr>
              <a:t> gracious behavior before all people (3:1-2).</a:t>
            </a:r>
          </a:p>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motivates</a:t>
            </a:r>
            <a:r>
              <a:rPr lang="en-US" sz="2800" b="1" dirty="0">
                <a:solidFill>
                  <a:srgbClr val="FFFFFF"/>
                </a:solidFill>
                <a:effectLst>
                  <a:glow rad="127000">
                    <a:srgbClr val="000000"/>
                  </a:glow>
                </a:effectLst>
                <a:latin typeface="Arial" charset="0"/>
                <a:ea typeface="ＭＳ Ｐゴシック" charset="0"/>
                <a:cs typeface="ＭＳ Ｐゴシック" charset="0"/>
              </a:rPr>
              <a:t> good works in response to God’s mercy (3:3-8).</a:t>
            </a:r>
          </a:p>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protects</a:t>
            </a:r>
            <a:r>
              <a:rPr lang="en-US" sz="2800" b="1" dirty="0">
                <a:solidFill>
                  <a:srgbClr val="FFFFFF"/>
                </a:solidFill>
                <a:effectLst>
                  <a:glow rad="127000">
                    <a:srgbClr val="000000"/>
                  </a:glow>
                </a:effectLst>
                <a:latin typeface="Arial" charset="0"/>
                <a:ea typeface="ＭＳ Ｐゴシック" charset="0"/>
                <a:cs typeface="ＭＳ Ｐゴシック" charset="0"/>
              </a:rPr>
              <a:t> from division where argumentative saints are disciplined (3:9-11).</a:t>
            </a:r>
          </a:p>
          <a:p>
            <a:pPr marL="457200" lvl="0" indent="-457200" algn="l" defTabSz="457200">
              <a:buFont typeface="+mj-lt"/>
              <a:buAutoNum type="alphaUcPeriod"/>
              <a:defRPr/>
            </a:pPr>
            <a:r>
              <a:rPr lang="en-US" sz="2800" b="1" dirty="0">
                <a:solidFill>
                  <a:srgbClr val="FFFFFF"/>
                </a:solidFill>
                <a:effectLst>
                  <a:glow rad="127000">
                    <a:srgbClr val="000000"/>
                  </a:glow>
                </a:effectLst>
                <a:latin typeface="Arial" charset="0"/>
                <a:ea typeface="ＭＳ Ｐゴシック" charset="0"/>
                <a:cs typeface="ＭＳ Ｐゴシック" charset="0"/>
              </a:rPr>
              <a:t>God’s grace </a:t>
            </a:r>
            <a:r>
              <a:rPr lang="en-US" sz="2800" b="1" dirty="0">
                <a:solidFill>
                  <a:srgbClr val="FFFF00"/>
                </a:solidFill>
                <a:effectLst>
                  <a:glow rad="127000">
                    <a:srgbClr val="000000"/>
                  </a:glow>
                </a:effectLst>
                <a:latin typeface="Arial" charset="0"/>
                <a:ea typeface="ＭＳ Ｐゴシック" charset="0"/>
                <a:cs typeface="ＭＳ Ｐゴシック" charset="0"/>
              </a:rPr>
              <a:t>relates</a:t>
            </a:r>
            <a:r>
              <a:rPr lang="en-US" sz="2800" b="1" dirty="0">
                <a:solidFill>
                  <a:srgbClr val="FFFFFF"/>
                </a:solidFill>
                <a:effectLst>
                  <a:glow rad="127000">
                    <a:srgbClr val="000000"/>
                  </a:glow>
                </a:effectLst>
                <a:latin typeface="Arial" charset="0"/>
                <a:ea typeface="ＭＳ Ｐゴシック" charset="0"/>
                <a:cs typeface="ＭＳ Ｐゴシック" charset="0"/>
              </a:rPr>
              <a:t> to people with warmth and diligence (3:12-15).</a:t>
            </a:r>
          </a:p>
        </p:txBody>
      </p:sp>
    </p:spTree>
    <p:extLst>
      <p:ext uri="{BB962C8B-B14F-4D97-AF65-F5344CB8AC3E}">
        <p14:creationId xmlns:p14="http://schemas.microsoft.com/office/powerpoint/2010/main" val="507860800"/>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Titus 3:12-13 (ESV)</a:t>
            </a:r>
          </a:p>
        </p:txBody>
      </p:sp>
      <p:sp>
        <p:nvSpPr>
          <p:cNvPr id="5" name="Rectangle 4"/>
          <p:cNvSpPr/>
          <p:nvPr/>
        </p:nvSpPr>
        <p:spPr>
          <a:xfrm>
            <a:off x="0" y="338169"/>
            <a:ext cx="5521911" cy="5174863"/>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12 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When I send Artemas or Tychicus to you, do your best to come to me at Nicopolis, for I have decided to spend the winter there.</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13 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Do your best to speed Zenas the lawyer and Apollos on their way; see that they lack nothing.</a:t>
            </a:r>
          </a:p>
        </p:txBody>
      </p:sp>
    </p:spTree>
    <p:extLst>
      <p:ext uri="{BB962C8B-B14F-4D97-AF65-F5344CB8AC3E}">
        <p14:creationId xmlns:p14="http://schemas.microsoft.com/office/powerpoint/2010/main" val="9951344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877921-976D-E341-A1EF-10A91F3A9B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80980"/>
            <a:ext cx="9251973" cy="693898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859523" y="614118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228600">
                    <a:srgbClr val="000000">
                      <a:satMod val="175000"/>
                    </a:srgbClr>
                  </a:glow>
                </a:effectLst>
                <a:uLnTx/>
                <a:uFillTx/>
                <a:latin typeface="Arial" charset="0"/>
                <a:ea typeface="ＭＳ Ｐゴシック" charset="0"/>
                <a:cs typeface="+mn-cs"/>
              </a:rPr>
              <a:t>Titus 3:14-15 (ESV)</a:t>
            </a:r>
          </a:p>
        </p:txBody>
      </p:sp>
      <p:sp>
        <p:nvSpPr>
          <p:cNvPr id="5" name="Rectangle 4"/>
          <p:cNvSpPr/>
          <p:nvPr/>
        </p:nvSpPr>
        <p:spPr>
          <a:xfrm>
            <a:off x="169333" y="2071968"/>
            <a:ext cx="8820363" cy="304698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14 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And let our people learn to devote themselves to good works, so as to help cases of urgent need, and not be unfruitful.</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15 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All who are with me send greetings to you. Greet those who love us in the faith.</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Grace be with you all.</a:t>
            </a:r>
          </a:p>
        </p:txBody>
      </p:sp>
    </p:spTree>
    <p:extLst>
      <p:ext uri="{BB962C8B-B14F-4D97-AF65-F5344CB8AC3E}">
        <p14:creationId xmlns:p14="http://schemas.microsoft.com/office/powerpoint/2010/main" val="3728999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2658E1-9273-BD42-B930-EA8CDDEDFC8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699" y="1282700"/>
            <a:ext cx="8356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16632"/>
            <a:ext cx="9143999" cy="1512168"/>
          </a:xfrm>
          <a:effectLst/>
        </p:spPr>
        <p:txBody>
          <a:bodyPr anchor="t"/>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How can we be </a:t>
            </a:r>
            <a:r>
              <a:rPr lang="en-US" sz="3600" b="1" dirty="0">
                <a:solidFill>
                  <a:srgbClr val="9F1D1D"/>
                </a:solidFill>
                <a:effectLst>
                  <a:glow rad="127000">
                    <a:schemeClr val="bg1"/>
                  </a:glow>
                </a:effectLst>
                <a:latin typeface="Arial" charset="0"/>
                <a:ea typeface="ＭＳ Ｐゴシック" charset="0"/>
                <a:cs typeface="ＭＳ Ｐゴシック" charset="0"/>
              </a:rPr>
              <a:t>reputable</a:t>
            </a:r>
            <a:r>
              <a:rPr lang="en-US" sz="3600" b="1" dirty="0">
                <a:solidFill>
                  <a:schemeClr val="tx2"/>
                </a:solidFill>
                <a:effectLst>
                  <a:glow rad="127000">
                    <a:schemeClr val="bg1"/>
                  </a:glow>
                </a:effectLst>
                <a:latin typeface="Arial" charset="0"/>
                <a:ea typeface="ＭＳ Ｐゴシック" charset="0"/>
                <a:cs typeface="ＭＳ Ｐゴシック" charset="0"/>
              </a:rPr>
              <a:t> in the midst of so much false teaching today?</a:t>
            </a:r>
          </a:p>
        </p:txBody>
      </p:sp>
    </p:spTree>
    <p:extLst>
      <p:ext uri="{BB962C8B-B14F-4D97-AF65-F5344CB8AC3E}">
        <p14:creationId xmlns:p14="http://schemas.microsoft.com/office/powerpoint/2010/main" val="1944326252"/>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786928"/>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 Have godly </a:t>
            </a:r>
            <a:r>
              <a:rPr lang="en-US" b="1" dirty="0">
                <a:solidFill>
                  <a:srgbClr val="FFFF00"/>
                </a:solidFill>
                <a:effectLst>
                  <a:glow rad="127000">
                    <a:schemeClr val="tx1"/>
                  </a:glow>
                </a:effectLst>
                <a:latin typeface="Arial" charset="0"/>
                <a:ea typeface="ＭＳ Ｐゴシック" charset="0"/>
                <a:cs typeface="ＭＳ Ｐゴシック" charset="0"/>
              </a:rPr>
              <a:t>elders</a:t>
            </a:r>
            <a:r>
              <a:rPr lang="en-US" b="1" dirty="0">
                <a:effectLst>
                  <a:glow rad="127000">
                    <a:schemeClr val="tx1"/>
                  </a:glow>
                </a:effectLst>
                <a:latin typeface="Arial" charset="0"/>
                <a:ea typeface="ＭＳ Ｐゴシック" charset="0"/>
                <a:cs typeface="ＭＳ Ｐゴシック" charset="0"/>
              </a:rPr>
              <a:t> teach truth. </a:t>
            </a:r>
          </a:p>
        </p:txBody>
      </p:sp>
      <p:pic>
        <p:nvPicPr>
          <p:cNvPr id="3074" name="Picture 2">
            <a:extLst>
              <a:ext uri="{FF2B5EF4-FFF2-40B4-BE49-F238E27FC236}">
                <a16:creationId xmlns:a16="http://schemas.microsoft.com/office/drawing/2014/main" id="{9186BD20-9B88-EC41-B307-442AC62325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25" y="908720"/>
            <a:ext cx="9144000" cy="514877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145F7D86-C9EC-4C47-94CE-7BA1D7D3045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 1</a:t>
            </a:r>
          </a:p>
        </p:txBody>
      </p:sp>
    </p:spTree>
    <p:extLst>
      <p:ext uri="{BB962C8B-B14F-4D97-AF65-F5344CB8AC3E}">
        <p14:creationId xmlns:p14="http://schemas.microsoft.com/office/powerpoint/2010/main" val="2139691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303956"/>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Conduct</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a:t>
            </a: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241</a:t>
            </a:r>
          </a:p>
        </p:txBody>
      </p:sp>
    </p:spTree>
    <p:extLst>
      <p:ext uri="{BB962C8B-B14F-4D97-AF65-F5344CB8AC3E}">
        <p14:creationId xmlns:p14="http://schemas.microsoft.com/office/powerpoint/2010/main" val="3916419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F90737B7-B344-7143-A634-6A45A72A00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14500" y="1291642"/>
            <a:ext cx="5521796" cy="442970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3999" cy="1080120"/>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en-US" sz="4800" b="1" dirty="0">
                <a:effectLst>
                  <a:glow rad="127000">
                    <a:schemeClr val="tx1"/>
                  </a:glow>
                </a:effectLst>
                <a:latin typeface="Arial" charset="0"/>
                <a:ea typeface="ＭＳ Ｐゴシック" charset="0"/>
              </a:rPr>
              <a:t>II. Act your </a:t>
            </a:r>
            <a:r>
              <a:rPr lang="en-US" sz="4800" b="1" dirty="0">
                <a:solidFill>
                  <a:srgbClr val="FFFF00"/>
                </a:solidFill>
                <a:effectLst>
                  <a:glow rad="127000">
                    <a:schemeClr val="tx1"/>
                  </a:glow>
                </a:effectLst>
                <a:latin typeface="Arial" charset="0"/>
                <a:ea typeface="ＭＳ Ｐゴシック" charset="0"/>
              </a:rPr>
              <a:t>age</a:t>
            </a:r>
            <a:r>
              <a:rPr lang="en-US" sz="4800" b="1" dirty="0">
                <a:effectLst>
                  <a:glow rad="127000">
                    <a:schemeClr val="tx1"/>
                  </a:glow>
                </a:effectLst>
                <a:latin typeface="Arial" charset="0"/>
                <a:ea typeface="ＭＳ Ｐゴシック" charset="0"/>
              </a:rPr>
              <a:t>.</a:t>
            </a:r>
          </a:p>
        </p:txBody>
      </p:sp>
      <p:sp>
        <p:nvSpPr>
          <p:cNvPr id="4" name="Rectangle 2">
            <a:extLst>
              <a:ext uri="{FF2B5EF4-FFF2-40B4-BE49-F238E27FC236}">
                <a16:creationId xmlns:a16="http://schemas.microsoft.com/office/drawing/2014/main" id="{51338304-22A7-AE4E-B9FD-02D84726939B}"/>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a:ln>
                  <a:noFill/>
                </a:ln>
                <a:solidFill>
                  <a:srgbClr val="FFFFFF"/>
                </a:solidFill>
                <a:effectLst>
                  <a:glow rad="127000">
                    <a:srgbClr val="000000"/>
                  </a:glow>
                </a:effectLst>
                <a:uLnTx/>
                <a:uFillTx/>
                <a:latin typeface="Arial" charset="0"/>
                <a:ea typeface="ＭＳ Ｐゴシック" charset="0"/>
              </a:rPr>
              <a:t>Titus 2:1-10</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pic>
        <p:nvPicPr>
          <p:cNvPr id="32770" name="Picture 2">
            <a:extLst>
              <a:ext uri="{FF2B5EF4-FFF2-40B4-BE49-F238E27FC236}">
                <a16:creationId xmlns:a16="http://schemas.microsoft.com/office/drawing/2014/main" id="{5C117500-FE75-BD45-A487-AEB013153CA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56176" y="809358"/>
            <a:ext cx="2987823" cy="4476636"/>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descr="Related image">
            <a:extLst>
              <a:ext uri="{FF2B5EF4-FFF2-40B4-BE49-F238E27FC236}">
                <a16:creationId xmlns:a16="http://schemas.microsoft.com/office/drawing/2014/main" id="{A066061B-9C1D-9C40-987A-E846C44DED7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713989"/>
            <a:ext cx="4716016" cy="3144011"/>
          </a:xfrm>
          <a:prstGeom prst="rect">
            <a:avLst/>
          </a:prstGeom>
          <a:noFill/>
          <a:extLst>
            <a:ext uri="{909E8E84-426E-40DD-AFC4-6F175D3DCCD1}">
              <a14:hiddenFill xmlns:a14="http://schemas.microsoft.com/office/drawing/2010/main">
                <a:solidFill>
                  <a:srgbClr val="FFFFFF"/>
                </a:solidFill>
              </a14:hiddenFill>
            </a:ext>
          </a:extLst>
        </p:spPr>
      </p:pic>
      <p:pic>
        <p:nvPicPr>
          <p:cNvPr id="32776" name="Picture 8">
            <a:extLst>
              <a:ext uri="{FF2B5EF4-FFF2-40B4-BE49-F238E27FC236}">
                <a16:creationId xmlns:a16="http://schemas.microsoft.com/office/drawing/2014/main" id="{85F87917-065E-6E45-9CB7-B3BE4E8BC18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0" y="809358"/>
            <a:ext cx="3022058" cy="3260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2462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0295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Let grace bring </a:t>
            </a:r>
            <a:r>
              <a:rPr lang="en-US" sz="4800" b="1" dirty="0">
                <a:solidFill>
                  <a:srgbClr val="FFFF00"/>
                </a:solidFill>
                <a:effectLst>
                  <a:glow rad="127000">
                    <a:schemeClr val="tx1"/>
                  </a:glow>
                </a:effectLst>
                <a:latin typeface="Arial" charset="0"/>
                <a:ea typeface="ＭＳ Ｐゴシック" charset="0"/>
                <a:cs typeface="ＭＳ Ｐゴシック" charset="0"/>
              </a:rPr>
              <a:t>godliness</a:t>
            </a:r>
            <a:r>
              <a:rPr lang="en-US" sz="4800" b="1" dirty="0">
                <a:solidFill>
                  <a:srgbClr val="FFFFFF"/>
                </a:solidFill>
                <a:effectLst>
                  <a:glow rad="127000">
                    <a:schemeClr val="tx1"/>
                  </a:glow>
                </a:effectLst>
                <a:latin typeface="Arial" charset="0"/>
                <a:ea typeface="ＭＳ Ｐゴシック" charset="0"/>
                <a:cs typeface="ＭＳ Ｐゴシック" charset="0"/>
              </a:rPr>
              <a:t>.</a:t>
            </a:r>
          </a:p>
        </p:txBody>
      </p:sp>
      <p:pic>
        <p:nvPicPr>
          <p:cNvPr id="6146" name="Picture 2">
            <a:extLst>
              <a:ext uri="{FF2B5EF4-FFF2-40B4-BE49-F238E27FC236}">
                <a16:creationId xmlns:a16="http://schemas.microsoft.com/office/drawing/2014/main" id="{C3DDB5B6-1DB7-4748-81DA-BC48FCF0EF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88" y="980728"/>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3DA4F52B-C77E-B94A-81DC-F0045608F810}"/>
              </a:ext>
            </a:extLst>
          </p:cNvPr>
          <p:cNvSpPr txBox="1">
            <a:spLocks noChangeArrowheads="1"/>
          </p:cNvSpPr>
          <p:nvPr/>
        </p:nvSpPr>
        <p:spPr bwMode="auto">
          <a:xfrm>
            <a:off x="0" y="6124228"/>
            <a:ext cx="8791222" cy="7055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 2:11–3:15</a:t>
            </a:r>
          </a:p>
        </p:txBody>
      </p:sp>
    </p:spTree>
    <p:extLst>
      <p:ext uri="{BB962C8B-B14F-4D97-AF65-F5344CB8AC3E}">
        <p14:creationId xmlns:p14="http://schemas.microsoft.com/office/powerpoint/2010/main" val="35955937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BCBF1C-4FE7-DF4F-908C-C8E1A1E9AF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25697"/>
            <a:ext cx="9144000" cy="6858000"/>
          </a:xfrm>
          <a:prstGeom prst="rect">
            <a:avLst/>
          </a:prstGeom>
        </p:spPr>
      </p:pic>
      <p:sp>
        <p:nvSpPr>
          <p:cNvPr id="900098" name="Rectangle 2"/>
          <p:cNvSpPr>
            <a:spLocks noGrp="1" noChangeArrowheads="1"/>
          </p:cNvSpPr>
          <p:nvPr>
            <p:ph type="ctrTitle"/>
          </p:nvPr>
        </p:nvSpPr>
        <p:spPr>
          <a:xfrm>
            <a:off x="-11435" y="188640"/>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56059" y="3573016"/>
            <a:ext cx="9164563" cy="266429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Our elders must teach respectable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conduct</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based on God’s grace.</a:t>
            </a:r>
          </a:p>
        </p:txBody>
      </p:sp>
      <p:sp>
        <p:nvSpPr>
          <p:cNvPr id="6" name="WordArt 190">
            <a:extLst>
              <a:ext uri="{FF2B5EF4-FFF2-40B4-BE49-F238E27FC236}">
                <a16:creationId xmlns:a16="http://schemas.microsoft.com/office/drawing/2014/main" id="{5EE83A65-703A-A64B-803B-1B0283A9C0B5}"/>
              </a:ext>
            </a:extLst>
          </p:cNvPr>
          <p:cNvSpPr>
            <a:spLocks noChangeArrowheads="1" noChangeShapeType="1" noTextEdit="1"/>
          </p:cNvSpPr>
          <p:nvPr/>
        </p:nvSpPr>
        <p:spPr bwMode="auto">
          <a:xfrm>
            <a:off x="76200" y="-228600"/>
            <a:ext cx="1831504" cy="1828800"/>
          </a:xfrm>
          <a:prstGeom prst="rect">
            <a:avLst/>
          </a:prstGeom>
        </p:spPr>
        <p:txBody>
          <a:bodyPr wrap="none"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cap="sq">
                  <a:solidFill>
                    <a:srgbClr val="000000"/>
                  </a:solidFill>
                  <a:round/>
                  <a:headEnd type="none" w="sm" len="sm"/>
                  <a:tailEnd type="none" w="sm" len="sm"/>
                </a:ln>
                <a:solidFill>
                  <a:srgbClr val="FFFFFF"/>
                </a:solidFill>
                <a:effectLst>
                  <a:outerShdw blurRad="63500" dist="53882" dir="2700000" algn="ctr" rotWithShape="0">
                    <a:srgbClr val="000000">
                      <a:alpha val="80000"/>
                    </a:srgbClr>
                  </a:outerShdw>
                </a:effectLst>
                <a:uLnTx/>
                <a:uFillTx/>
                <a:latin typeface="Impact"/>
                <a:ea typeface="Impact"/>
                <a:cs typeface="Impact"/>
              </a:rPr>
              <a:t>Titus</a:t>
            </a:r>
          </a:p>
        </p:txBody>
      </p:sp>
    </p:spTree>
    <p:extLst>
      <p:ext uri="{BB962C8B-B14F-4D97-AF65-F5344CB8AC3E}">
        <p14:creationId xmlns:p14="http://schemas.microsoft.com/office/powerpoint/2010/main" val="381578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744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0"/>
            <a:ext cx="9247957" cy="616530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17442" name="Rectangle 2"/>
          <p:cNvSpPr>
            <a:spLocks noGrp="1" noChangeArrowheads="1"/>
          </p:cNvSpPr>
          <p:nvPr>
            <p:ph type="title" idx="4294967295"/>
          </p:nvPr>
        </p:nvSpPr>
        <p:spPr>
          <a:xfrm>
            <a:off x="0" y="4868863"/>
            <a:ext cx="9144000" cy="1989137"/>
          </a:xfrm>
          <a:solidFill>
            <a:srgbClr val="000000"/>
          </a:solidFill>
        </p:spPr>
        <p:txBody>
          <a:bodyPr/>
          <a:lstStyle/>
          <a:p>
            <a:pPr eaLnBrk="1" hangingPunct="1"/>
            <a:r>
              <a:rPr lang="en-US" sz="4000" b="1" u="sng">
                <a:solidFill>
                  <a:srgbClr val="FEFDE3"/>
                </a:solidFill>
                <a:latin typeface="Arial" charset="0"/>
                <a:ea typeface="ＭＳ Ｐゴシック" charset="0"/>
                <a:cs typeface="Arial" charset="0"/>
              </a:rPr>
              <a:t>The Central Issue in Titus:</a:t>
            </a:r>
            <a:br>
              <a:rPr lang="en-US" sz="4000" b="1" u="sng">
                <a:solidFill>
                  <a:srgbClr val="FEFDE3"/>
                </a:solidFill>
                <a:latin typeface="Arial" charset="0"/>
                <a:ea typeface="ＭＳ Ｐゴシック" charset="0"/>
                <a:cs typeface="Arial" charset="0"/>
              </a:rPr>
            </a:br>
            <a:r>
              <a:rPr lang="en-US" sz="4000" b="1">
                <a:solidFill>
                  <a:srgbClr val="FFFF00"/>
                </a:solidFill>
                <a:latin typeface="Arial" charset="0"/>
                <a:ea typeface="ＭＳ Ｐゴシック" charset="0"/>
                <a:cs typeface="Arial" charset="0"/>
              </a:rPr>
              <a:t>Does</a:t>
            </a:r>
            <a:r>
              <a:rPr lang="en-US" sz="4000" b="1">
                <a:solidFill>
                  <a:srgbClr val="FEFDE3"/>
                </a:solidFill>
                <a:latin typeface="Arial" charset="0"/>
                <a:ea typeface="ＭＳ Ｐゴシック" charset="0"/>
                <a:cs typeface="Arial" charset="0"/>
              </a:rPr>
              <a:t> your life look any better than the life of a non-Christian?</a:t>
            </a:r>
          </a:p>
        </p:txBody>
      </p:sp>
      <p:sp>
        <p:nvSpPr>
          <p:cNvPr id="317443" name="Text Box 3"/>
          <p:cNvSpPr txBox="1">
            <a:spLocks noChangeArrowheads="1"/>
          </p:cNvSpPr>
          <p:nvPr/>
        </p:nvSpPr>
        <p:spPr bwMode="auto">
          <a:xfrm>
            <a:off x="8149860" y="228600"/>
            <a:ext cx="699230" cy="46166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241</a:t>
            </a:r>
          </a:p>
        </p:txBody>
      </p:sp>
    </p:spTree>
    <p:extLst>
      <p:ext uri="{BB962C8B-B14F-4D97-AF65-F5344CB8AC3E}">
        <p14:creationId xmlns:p14="http://schemas.microsoft.com/office/powerpoint/2010/main" val="5897373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2707"/>
            <a:ext cx="9144000" cy="610021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 to live?</a:t>
            </a:r>
          </a:p>
        </p:txBody>
      </p:sp>
      <p:sp>
        <p:nvSpPr>
          <p:cNvPr id="4"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400" b="1" dirty="0">
                <a:solidFill>
                  <a:srgbClr val="FFFFFF"/>
                </a:solidFill>
                <a:effectLst>
                  <a:glow rad="127000">
                    <a:srgbClr val="000000"/>
                  </a:glow>
                </a:effectLst>
                <a:latin typeface="Arial" charset="0"/>
                <a:ea typeface="ＭＳ Ｐゴシック" charset="0"/>
                <a:cs typeface="ＭＳ Ｐゴシック" charset="0"/>
              </a:rPr>
              <a:t>Charles R. Swindoll, </a:t>
            </a:r>
            <a:r>
              <a:rPr lang="en-US" sz="2400" b="1" i="1" dirty="0">
                <a:solidFill>
                  <a:srgbClr val="FFFFFF"/>
                </a:solidFill>
                <a:effectLst>
                  <a:glow rad="127000">
                    <a:srgbClr val="000000"/>
                  </a:glow>
                </a:effectLst>
                <a:latin typeface="Arial" charset="0"/>
                <a:ea typeface="ＭＳ Ｐゴシック" charset="0"/>
                <a:cs typeface="ＭＳ Ｐゴシック" charset="0"/>
              </a:rPr>
              <a:t>Contagious Christiantiy</a:t>
            </a:r>
            <a:r>
              <a:rPr lang="en-US" sz="2400" b="1" dirty="0">
                <a:solidFill>
                  <a:srgbClr val="FFFFFF"/>
                </a:solidFill>
                <a:effectLst>
                  <a:glow rad="127000">
                    <a:srgbClr val="000000"/>
                  </a:glow>
                </a:effectLst>
                <a:latin typeface="Arial" charset="0"/>
                <a:ea typeface="ＭＳ Ｐゴシック" charset="0"/>
                <a:cs typeface="ＭＳ Ｐゴシック" charset="0"/>
              </a:rPr>
              <a:t>, 47</a:t>
            </a:r>
          </a:p>
        </p:txBody>
      </p:sp>
    </p:spTree>
    <p:extLst>
      <p:ext uri="{BB962C8B-B14F-4D97-AF65-F5344CB8AC3E}">
        <p14:creationId xmlns:p14="http://schemas.microsoft.com/office/powerpoint/2010/main" val="40835610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Make sure that you have received the salvation God freely offers you (Titus 2:11 </a:t>
            </a:r>
            <a:r>
              <a:rPr lang="en-US" sz="3600" b="1" dirty="0">
                <a:effectLst>
                  <a:glow rad="127000">
                    <a:schemeClr val="tx1"/>
                  </a:glow>
                </a:effectLst>
                <a:latin typeface="Arial" charset="0"/>
                <a:ea typeface="ＭＳ Ｐゴシック" charset="0"/>
                <a:cs typeface="ＭＳ Ｐゴシック" charset="0"/>
              </a:rPr>
              <a:t>NLT</a:t>
            </a:r>
            <a:r>
              <a:rPr lang="en-US" sz="40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29756" y="2478757"/>
            <a:ext cx="4169708" cy="426261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SG" sz="3600" b="1">
                <a:solidFill>
                  <a:srgbClr val="FFFFFF"/>
                </a:solidFill>
                <a:effectLst>
                  <a:glow rad="127000">
                    <a:srgbClr val="000000"/>
                  </a:glow>
                </a:effectLst>
                <a:latin typeface="Arial" charset="0"/>
                <a:ea typeface="ＭＳ Ｐゴシック" charset="0"/>
                <a:cs typeface="ＭＳ Ｐゴシック" charset="0"/>
              </a:rPr>
              <a:t>For the grace of God has been revealed, bringing salvation to all people."</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400" b="1" dirty="0">
                <a:solidFill>
                  <a:srgbClr val="FFFFFF"/>
                </a:solidFill>
                <a:effectLst>
                  <a:glow rad="127000">
                    <a:srgbClr val="000000"/>
                  </a:glow>
                </a:effectLst>
                <a:latin typeface="Arial" charset="0"/>
                <a:ea typeface="ＭＳ Ｐゴシック" charset="0"/>
                <a:cs typeface="ＭＳ Ｐゴシック" charset="0"/>
              </a:rPr>
              <a:t>Charles R. Swindoll, </a:t>
            </a:r>
            <a:r>
              <a:rPr lang="en-US" sz="2400" b="1" i="1" dirty="0">
                <a:solidFill>
                  <a:srgbClr val="FFFFFF"/>
                </a:solidFill>
                <a:effectLst>
                  <a:glow rad="127000">
                    <a:srgbClr val="000000"/>
                  </a:glow>
                </a:effectLst>
                <a:latin typeface="Arial" charset="0"/>
                <a:ea typeface="ＭＳ Ｐゴシック" charset="0"/>
                <a:cs typeface="ＭＳ Ｐゴシック" charset="0"/>
              </a:rPr>
              <a:t>Contagious Christiantiy</a:t>
            </a:r>
            <a:r>
              <a:rPr lang="en-US" sz="2400" b="1" dirty="0">
                <a:solidFill>
                  <a:srgbClr val="FFFFFF"/>
                </a:solidFill>
                <a:effectLst>
                  <a:glow rad="127000">
                    <a:srgbClr val="000000"/>
                  </a:glow>
                </a:effectLst>
                <a:latin typeface="Arial" charset="0"/>
                <a:ea typeface="ＭＳ Ｐゴシック" charset="0"/>
                <a:cs typeface="ＭＳ Ｐゴシック" charset="0"/>
              </a:rPr>
              <a:t>, 47</a:t>
            </a:r>
          </a:p>
        </p:txBody>
      </p:sp>
      <p:pic>
        <p:nvPicPr>
          <p:cNvPr id="3" name="Picture 2"/>
          <p:cNvPicPr>
            <a:picLocks noChangeAspect="1"/>
          </p:cNvPicPr>
          <p:nvPr/>
        </p:nvPicPr>
        <p:blipFill>
          <a:blip r:embed="rId3"/>
          <a:stretch>
            <a:fillRect/>
          </a:stretch>
        </p:blipFill>
        <p:spPr>
          <a:xfrm>
            <a:off x="4079076" y="2478757"/>
            <a:ext cx="4895012" cy="3240360"/>
          </a:xfrm>
          <a:prstGeom prst="rect">
            <a:avLst/>
          </a:prstGeom>
        </p:spPr>
      </p:pic>
    </p:spTree>
    <p:extLst>
      <p:ext uri="{BB962C8B-B14F-4D97-AF65-F5344CB8AC3E}">
        <p14:creationId xmlns:p14="http://schemas.microsoft.com/office/powerpoint/2010/main" val="1176244974"/>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Continue to resist a corrupt lifestyle  (Titus 2:12a </a:t>
            </a:r>
            <a:r>
              <a:rPr lang="en-US" sz="3600" b="1" dirty="0">
                <a:effectLst>
                  <a:glow rad="127000">
                    <a:schemeClr val="tx1"/>
                  </a:glow>
                </a:effectLst>
                <a:latin typeface="Arial" charset="0"/>
                <a:ea typeface="ＭＳ Ｐゴシック" charset="0"/>
                <a:cs typeface="ＭＳ Ｐゴシック" charset="0"/>
              </a:rPr>
              <a:t>NLT</a:t>
            </a:r>
            <a:r>
              <a:rPr lang="en-US" sz="40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4826001" y="2200274"/>
            <a:ext cx="4114800" cy="43010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SG" sz="3600" b="1">
                <a:solidFill>
                  <a:srgbClr val="FFFFFF"/>
                </a:solidFill>
                <a:effectLst>
                  <a:glow rad="127000">
                    <a:srgbClr val="000000"/>
                  </a:glow>
                </a:effectLst>
                <a:latin typeface="Arial" charset="0"/>
                <a:ea typeface="ＭＳ Ｐゴシック" charset="0"/>
                <a:cs typeface="ＭＳ Ｐゴシック" charset="0"/>
              </a:rPr>
              <a:t>And we are instructed to turn from godless living and sinful pleasures."</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400" b="1" dirty="0">
                <a:solidFill>
                  <a:srgbClr val="FFFFFF"/>
                </a:solidFill>
                <a:effectLst>
                  <a:glow rad="127000">
                    <a:srgbClr val="000000"/>
                  </a:glow>
                </a:effectLst>
                <a:latin typeface="Arial" charset="0"/>
                <a:ea typeface="ＭＳ Ｐゴシック" charset="0"/>
                <a:cs typeface="ＭＳ Ｐゴシック" charset="0"/>
              </a:rPr>
              <a:t>Charles R. Swindoll, </a:t>
            </a:r>
            <a:r>
              <a:rPr lang="en-US" sz="2400" b="1" i="1" dirty="0">
                <a:solidFill>
                  <a:srgbClr val="FFFFFF"/>
                </a:solidFill>
                <a:effectLst>
                  <a:glow rad="127000">
                    <a:srgbClr val="000000"/>
                  </a:glow>
                </a:effectLst>
                <a:latin typeface="Arial" charset="0"/>
                <a:ea typeface="ＭＳ Ｐゴシック" charset="0"/>
                <a:cs typeface="ＭＳ Ｐゴシック" charset="0"/>
              </a:rPr>
              <a:t>Contagious Christiantiy</a:t>
            </a:r>
            <a:r>
              <a:rPr lang="en-US" sz="2400" b="1" dirty="0">
                <a:solidFill>
                  <a:srgbClr val="FFFFFF"/>
                </a:solidFill>
                <a:effectLst>
                  <a:glow rad="127000">
                    <a:srgbClr val="000000"/>
                  </a:glow>
                </a:effectLst>
                <a:latin typeface="Arial" charset="0"/>
                <a:ea typeface="ＭＳ Ｐゴシック" charset="0"/>
                <a:cs typeface="ＭＳ Ｐゴシック" charset="0"/>
              </a:rPr>
              <a:t>, 47</a:t>
            </a:r>
          </a:p>
        </p:txBody>
      </p:sp>
    </p:spTree>
    <p:extLst>
      <p:ext uri="{BB962C8B-B14F-4D97-AF65-F5344CB8AC3E}">
        <p14:creationId xmlns:p14="http://schemas.microsoft.com/office/powerpoint/2010/main" val="3617986563"/>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lowchart: Off-page Connector 7">
            <a:extLst>
              <a:ext uri="{FF2B5EF4-FFF2-40B4-BE49-F238E27FC236}">
                <a16:creationId xmlns:a16="http://schemas.microsoft.com/office/drawing/2014/main" id="{5071FC6D-A499-403C-9075-A5DA1AD8C4BB}"/>
              </a:ext>
            </a:extLst>
          </p:cNvPr>
          <p:cNvSpPr/>
          <p:nvPr/>
        </p:nvSpPr>
        <p:spPr>
          <a:xfrm>
            <a:off x="4745331" y="304810"/>
            <a:ext cx="4032448" cy="2985652"/>
          </a:xfrm>
          <a:prstGeom prst="flowChartOffpageConnector">
            <a:avLst/>
          </a:prstGeom>
          <a:solidFill>
            <a:srgbClr val="7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lowchart: Off-page Connector 6">
            <a:extLst>
              <a:ext uri="{FF2B5EF4-FFF2-40B4-BE49-F238E27FC236}">
                <a16:creationId xmlns:a16="http://schemas.microsoft.com/office/drawing/2014/main" id="{011E5EA9-EAB7-4763-807F-2528DDB8A853}"/>
              </a:ext>
            </a:extLst>
          </p:cNvPr>
          <p:cNvSpPr/>
          <p:nvPr/>
        </p:nvSpPr>
        <p:spPr>
          <a:xfrm>
            <a:off x="251520" y="311433"/>
            <a:ext cx="4032448" cy="2985652"/>
          </a:xfrm>
          <a:prstGeom prst="flowChartOffpageConnector">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9341DAA8-D979-4224-AC0D-4F5D35995004}"/>
              </a:ext>
            </a:extLst>
          </p:cNvPr>
          <p:cNvSpPr txBox="1"/>
          <p:nvPr/>
        </p:nvSpPr>
        <p:spPr>
          <a:xfrm flipH="1">
            <a:off x="468090" y="296795"/>
            <a:ext cx="3555418" cy="2308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Older 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Sober-minded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Dignified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Sound in faith, love, steadfastness</a:t>
            </a:r>
          </a:p>
        </p:txBody>
      </p:sp>
      <p:sp>
        <p:nvSpPr>
          <p:cNvPr id="4" name="TextBox 3">
            <a:extLst>
              <a:ext uri="{FF2B5EF4-FFF2-40B4-BE49-F238E27FC236}">
                <a16:creationId xmlns:a16="http://schemas.microsoft.com/office/drawing/2014/main" id="{E39A7373-E5A3-4600-AD29-DF7EAE082A15}"/>
              </a:ext>
            </a:extLst>
          </p:cNvPr>
          <p:cNvSpPr txBox="1"/>
          <p:nvPr/>
        </p:nvSpPr>
        <p:spPr>
          <a:xfrm flipH="1">
            <a:off x="4823537" y="306067"/>
            <a:ext cx="3984476" cy="193899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Older Women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Reverent</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slanderers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 addicted to wine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Train younger women</a:t>
            </a:r>
          </a:p>
        </p:txBody>
      </p:sp>
      <p:sp>
        <p:nvSpPr>
          <p:cNvPr id="6" name="TextBox 5">
            <a:extLst>
              <a:ext uri="{FF2B5EF4-FFF2-40B4-BE49-F238E27FC236}">
                <a16:creationId xmlns:a16="http://schemas.microsoft.com/office/drawing/2014/main" id="{196BF10B-2D2B-49A3-9464-66E3A7C922F6}"/>
              </a:ext>
            </a:extLst>
          </p:cNvPr>
          <p:cNvSpPr txBox="1"/>
          <p:nvPr/>
        </p:nvSpPr>
        <p:spPr>
          <a:xfrm flipH="1">
            <a:off x="465258" y="3758245"/>
            <a:ext cx="3560268" cy="2308324"/>
          </a:xfrm>
          <a:prstGeom prst="rect">
            <a:avLst/>
          </a:prstGeom>
          <a:solidFill>
            <a:schemeClr val="accent1">
              <a:lumMod val="50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Younger 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Good works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Integrity</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Dignity</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Sound speech</a:t>
            </a:r>
          </a:p>
        </p:txBody>
      </p:sp>
      <p:sp>
        <p:nvSpPr>
          <p:cNvPr id="9" name="TextBox 8">
            <a:extLst>
              <a:ext uri="{FF2B5EF4-FFF2-40B4-BE49-F238E27FC236}">
                <a16:creationId xmlns:a16="http://schemas.microsoft.com/office/drawing/2014/main" id="{696994BC-D4C3-4F1D-B6B4-E989DDA0D07A}"/>
              </a:ext>
            </a:extLst>
          </p:cNvPr>
          <p:cNvSpPr txBox="1"/>
          <p:nvPr/>
        </p:nvSpPr>
        <p:spPr>
          <a:xfrm flipH="1">
            <a:off x="4527354" y="3758245"/>
            <a:ext cx="4487910" cy="2308324"/>
          </a:xfrm>
          <a:prstGeom prst="rect">
            <a:avLst/>
          </a:prstGeom>
          <a:solidFill>
            <a:srgbClr val="740000"/>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Younger Women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Love husbands &amp; children</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Self-controlled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Pure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Working at home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Submissive to husbands</a:t>
            </a:r>
          </a:p>
        </p:txBody>
      </p:sp>
    </p:spTree>
    <p:extLst>
      <p:ext uri="{BB962C8B-B14F-4D97-AF65-F5344CB8AC3E}">
        <p14:creationId xmlns:p14="http://schemas.microsoft.com/office/powerpoint/2010/main" val="4032235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714500"/>
            <a:ext cx="9144000" cy="5143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b="1" dirty="0">
              <a:solidFill>
                <a:srgbClr val="000000"/>
              </a:solidFill>
              <a:latin typeface="Arial" panose="020B0604020202020204" pitchFamily="34" charset="0"/>
            </a:endParaRPr>
          </a:p>
        </p:txBody>
      </p:sp>
      <p:sp>
        <p:nvSpPr>
          <p:cNvPr id="900098" name="Rectangle 2"/>
          <p:cNvSpPr>
            <a:spLocks noGrp="1" noChangeArrowheads="1"/>
          </p:cNvSpPr>
          <p:nvPr>
            <p:ph type="ctrTitle"/>
          </p:nvPr>
        </p:nvSpPr>
        <p:spPr>
          <a:xfrm>
            <a:off x="0" y="29469"/>
            <a:ext cx="9144000" cy="1816264"/>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Live in a sensible, godly manner   (Titus 2:12b-13 </a:t>
            </a:r>
            <a:r>
              <a:rPr lang="en-US" sz="3600" b="1" dirty="0">
                <a:effectLst>
                  <a:glow rad="127000">
                    <a:schemeClr val="tx1"/>
                  </a:glow>
                </a:effectLst>
                <a:latin typeface="Arial" charset="0"/>
                <a:ea typeface="ＭＳ Ｐゴシック" charset="0"/>
                <a:cs typeface="ＭＳ Ｐゴシック" charset="0"/>
              </a:rPr>
              <a:t>NLT</a:t>
            </a:r>
            <a:r>
              <a:rPr lang="en-US" sz="4000" b="1" dirty="0">
                <a:effectLst>
                  <a:glow rad="127000">
                    <a:schemeClr val="tx1"/>
                  </a:glow>
                </a:effectLst>
                <a:latin typeface="Arial" charset="0"/>
                <a:ea typeface="ＭＳ Ｐゴシック" charset="0"/>
                <a:cs typeface="ＭＳ Ｐゴシック" charset="0"/>
              </a:rPr>
              <a:t>). </a:t>
            </a:r>
          </a:p>
        </p:txBody>
      </p:sp>
      <p:sp>
        <p:nvSpPr>
          <p:cNvPr id="4" name="Rectangle 2"/>
          <p:cNvSpPr txBox="1">
            <a:spLocks noChangeArrowheads="1"/>
          </p:cNvSpPr>
          <p:nvPr/>
        </p:nvSpPr>
        <p:spPr bwMode="auto">
          <a:xfrm>
            <a:off x="0" y="2370666"/>
            <a:ext cx="9025467" cy="409680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600" b="1" dirty="0">
                <a:solidFill>
                  <a:srgbClr val="FFFFFF"/>
                </a:solidFill>
                <a:effectLst>
                  <a:glow rad="127000">
                    <a:srgbClr val="000000"/>
                  </a:glow>
                </a:effectLst>
                <a:latin typeface="Arial" charset="0"/>
                <a:ea typeface="ＭＳ Ｐゴシック" charset="0"/>
                <a:cs typeface="ＭＳ Ｐゴシック" charset="0"/>
              </a:rPr>
              <a:t>"</a:t>
            </a:r>
            <a:r>
              <a:rPr lang="en-SG" sz="3600" b="1">
                <a:solidFill>
                  <a:srgbClr val="FFFFFF"/>
                </a:solidFill>
                <a:effectLst>
                  <a:glow rad="127000">
                    <a:srgbClr val="000000"/>
                  </a:glow>
                </a:effectLst>
                <a:latin typeface="Arial" charset="0"/>
                <a:ea typeface="ＭＳ Ｐゴシック" charset="0"/>
                <a:cs typeface="ＭＳ Ｐゴシック" charset="0"/>
              </a:rPr>
              <a:t>We should live in this evil world with wisdom, righteousness, and devotion to God,  </a:t>
            </a:r>
            <a:r>
              <a:rPr lang="en-SG" sz="3600" b="1" baseline="30000">
                <a:solidFill>
                  <a:srgbClr val="FFFFFF"/>
                </a:solidFill>
                <a:effectLst>
                  <a:glow rad="127000">
                    <a:srgbClr val="000000"/>
                  </a:glow>
                </a:effectLst>
                <a:latin typeface="Arial" charset="0"/>
                <a:ea typeface="ＭＳ Ｐゴシック" charset="0"/>
                <a:cs typeface="ＭＳ Ｐゴシック" charset="0"/>
              </a:rPr>
              <a:t>13</a:t>
            </a:r>
            <a:r>
              <a:rPr lang="en-SG" sz="3600" b="1">
                <a:solidFill>
                  <a:srgbClr val="FFFFFF"/>
                </a:solidFill>
                <a:effectLst>
                  <a:glow rad="127000">
                    <a:srgbClr val="000000"/>
                  </a:glow>
                </a:effectLst>
                <a:latin typeface="Arial" charset="0"/>
                <a:ea typeface="ＭＳ Ｐゴシック" charset="0"/>
                <a:cs typeface="ＭＳ Ｐゴシック" charset="0"/>
              </a:rPr>
              <a:t>while we look forward with hope to that wonderful day when the glory of our great God and Savior, Jesus Christ, will be revealed."</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6333072"/>
            <a:ext cx="9144000" cy="54186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400" b="1" dirty="0">
                <a:solidFill>
                  <a:srgbClr val="FFFFFF"/>
                </a:solidFill>
                <a:effectLst>
                  <a:glow rad="127000">
                    <a:srgbClr val="000000"/>
                  </a:glow>
                </a:effectLst>
                <a:latin typeface="Arial" charset="0"/>
                <a:ea typeface="ＭＳ Ｐゴシック" charset="0"/>
                <a:cs typeface="ＭＳ Ｐゴシック" charset="0"/>
              </a:rPr>
              <a:t>Charles R. Swindoll, </a:t>
            </a:r>
            <a:r>
              <a:rPr lang="en-US" sz="2400" b="1" i="1" dirty="0">
                <a:solidFill>
                  <a:srgbClr val="FFFFFF"/>
                </a:solidFill>
                <a:effectLst>
                  <a:glow rad="127000">
                    <a:srgbClr val="000000"/>
                  </a:glow>
                </a:effectLst>
                <a:latin typeface="Arial" charset="0"/>
                <a:ea typeface="ＭＳ Ｐゴシック" charset="0"/>
                <a:cs typeface="ＭＳ Ｐゴシック" charset="0"/>
              </a:rPr>
              <a:t>Contagious Christiantiy</a:t>
            </a:r>
            <a:r>
              <a:rPr lang="en-US" sz="2400" b="1" dirty="0">
                <a:solidFill>
                  <a:srgbClr val="FFFFFF"/>
                </a:solidFill>
                <a:effectLst>
                  <a:glow rad="127000">
                    <a:srgbClr val="000000"/>
                  </a:glow>
                </a:effectLst>
                <a:latin typeface="Arial" charset="0"/>
                <a:ea typeface="ＭＳ Ｐゴシック" charset="0"/>
                <a:cs typeface="ＭＳ Ｐゴシック" charset="0"/>
              </a:rPr>
              <a:t>, 47</a:t>
            </a:r>
          </a:p>
        </p:txBody>
      </p:sp>
    </p:spTree>
    <p:extLst>
      <p:ext uri="{BB962C8B-B14F-4D97-AF65-F5344CB8AC3E}">
        <p14:creationId xmlns:p14="http://schemas.microsoft.com/office/powerpoint/2010/main" val="23658297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12674" name="Text Box 3"/>
          <p:cNvSpPr txBox="1">
            <a:spLocks noChangeArrowheads="1"/>
          </p:cNvSpPr>
          <p:nvPr/>
        </p:nvSpPr>
        <p:spPr bwMode="auto">
          <a:xfrm>
            <a:off x="8149860" y="228600"/>
            <a:ext cx="699230" cy="461665"/>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chemeClr val="bg1"/>
                </a:solidFill>
                <a:latin typeface="Arial" charset="0"/>
              </a:rPr>
              <a:t>241</a:t>
            </a:r>
          </a:p>
        </p:txBody>
      </p:sp>
      <p:sp>
        <p:nvSpPr>
          <p:cNvPr id="412675" name="Text Box 4"/>
          <p:cNvSpPr txBox="1">
            <a:spLocks noChangeArrowheads="1"/>
          </p:cNvSpPr>
          <p:nvPr/>
        </p:nvSpPr>
        <p:spPr bwMode="auto">
          <a:xfrm>
            <a:off x="202057" y="166687"/>
            <a:ext cx="8739892" cy="584775"/>
          </a:xfrm>
          <a:prstGeom prst="rect">
            <a:avLst/>
          </a:prstGeom>
          <a:solidFill>
            <a:srgbClr val="0070C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dirty="0">
                <a:solidFill>
                  <a:srgbClr val="FFFFFF"/>
                </a:solidFill>
                <a:latin typeface="Arial" charset="0"/>
                <a:ea typeface="SimSun" charset="0"/>
                <a:cs typeface="SimSun" charset="0"/>
              </a:rPr>
              <a:t>Do you need to read a good book on grace?</a:t>
            </a:r>
            <a:endParaRPr lang="en-US" sz="3200" b="1" dirty="0">
              <a:solidFill>
                <a:srgbClr val="FFFFFF"/>
              </a:solidFill>
              <a:latin typeface="Arial" charset="0"/>
              <a:ea typeface="SimSun" charset="0"/>
              <a:cs typeface="SimSun" charset="0"/>
            </a:endParaRPr>
          </a:p>
        </p:txBody>
      </p:sp>
      <p:pic>
        <p:nvPicPr>
          <p:cNvPr id="3" name="Picture 2">
            <a:extLst>
              <a:ext uri="{FF2B5EF4-FFF2-40B4-BE49-F238E27FC236}">
                <a16:creationId xmlns:a16="http://schemas.microsoft.com/office/drawing/2014/main" id="{AED3883C-64FC-0446-801E-7241A8C6F34A}"/>
              </a:ext>
            </a:extLst>
          </p:cNvPr>
          <p:cNvPicPr>
            <a:picLocks noChangeAspect="1"/>
          </p:cNvPicPr>
          <p:nvPr/>
        </p:nvPicPr>
        <p:blipFill>
          <a:blip r:embed="rId4"/>
          <a:stretch>
            <a:fillRect/>
          </a:stretch>
        </p:blipFill>
        <p:spPr>
          <a:xfrm>
            <a:off x="450167" y="1134348"/>
            <a:ext cx="3672408" cy="5545336"/>
          </a:xfrm>
          <a:prstGeom prst="rect">
            <a:avLst/>
          </a:prstGeom>
        </p:spPr>
      </p:pic>
      <p:pic>
        <p:nvPicPr>
          <p:cNvPr id="5" name="Picture 4">
            <a:extLst>
              <a:ext uri="{FF2B5EF4-FFF2-40B4-BE49-F238E27FC236}">
                <a16:creationId xmlns:a16="http://schemas.microsoft.com/office/drawing/2014/main" id="{D0051A9D-0A52-6240-88C9-5E9CA4ECFFAC}"/>
              </a:ext>
            </a:extLst>
          </p:cNvPr>
          <p:cNvPicPr>
            <a:picLocks noChangeAspect="1"/>
          </p:cNvPicPr>
          <p:nvPr/>
        </p:nvPicPr>
        <p:blipFill>
          <a:blip r:embed="rId5"/>
          <a:stretch>
            <a:fillRect/>
          </a:stretch>
        </p:blipFill>
        <p:spPr>
          <a:xfrm>
            <a:off x="4716016" y="1134348"/>
            <a:ext cx="3672408" cy="5443033"/>
          </a:xfrm>
          <a:prstGeom prst="rect">
            <a:avLst/>
          </a:prstGeom>
        </p:spPr>
      </p:pic>
    </p:spTree>
    <p:extLst>
      <p:ext uri="{BB962C8B-B14F-4D97-AF65-F5344CB8AC3E}">
        <p14:creationId xmlns:p14="http://schemas.microsoft.com/office/powerpoint/2010/main" val="38596651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Sound Conduct </a:t>
            </a:r>
            <a:b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Against Opposition</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Titus</a:t>
            </a:r>
          </a:p>
        </p:txBody>
      </p:sp>
    </p:spTree>
    <p:extLst>
      <p:ext uri="{BB962C8B-B14F-4D97-AF65-F5344CB8AC3E}">
        <p14:creationId xmlns:p14="http://schemas.microsoft.com/office/powerpoint/2010/main" val="20216726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4164894311"/>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388371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1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6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Arial" charset="0"/>
            <a:ea typeface="ＭＳ Ｐゴシック"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2004:Templates:Presentations:Designs:Full Moon</Template>
  <TotalTime>9910</TotalTime>
  <Words>4267</Words>
  <Application>Microsoft Macintosh PowerPoint</Application>
  <PresentationFormat>On-screen Show (4:3)</PresentationFormat>
  <Paragraphs>625</Paragraphs>
  <Slides>91</Slides>
  <Notes>51</Notes>
  <HiddenSlides>0</HiddenSlides>
  <MMClips>1</MMClips>
  <ScaleCrop>false</ScaleCrop>
  <HeadingPairs>
    <vt:vector size="6" baseType="variant">
      <vt:variant>
        <vt:lpstr>Fonts Used</vt:lpstr>
      </vt:variant>
      <vt:variant>
        <vt:i4>11</vt:i4>
      </vt:variant>
      <vt:variant>
        <vt:lpstr>Theme</vt:lpstr>
      </vt:variant>
      <vt:variant>
        <vt:i4>16</vt:i4>
      </vt:variant>
      <vt:variant>
        <vt:lpstr>Slide Titles</vt:lpstr>
      </vt:variant>
      <vt:variant>
        <vt:i4>91</vt:i4>
      </vt:variant>
    </vt:vector>
  </HeadingPairs>
  <TitlesOfParts>
    <vt:vector size="118" baseType="lpstr">
      <vt:lpstr>Arial</vt:lpstr>
      <vt:lpstr>Arial Black</vt:lpstr>
      <vt:lpstr>Arial Narrow</vt:lpstr>
      <vt:lpstr>Calibri</vt:lpstr>
      <vt:lpstr>Calibri Light</vt:lpstr>
      <vt:lpstr>Comic Sans MS</vt:lpstr>
      <vt:lpstr>Engravers MT</vt:lpstr>
      <vt:lpstr>Impact</vt:lpstr>
      <vt:lpstr>Tahoma</vt:lpstr>
      <vt:lpstr>Times New Roman</vt:lpstr>
      <vt:lpstr>Wingdings</vt:lpstr>
      <vt:lpstr>Strategic</vt:lpstr>
      <vt:lpstr>Beam</vt:lpstr>
      <vt:lpstr>2_Default Design</vt:lpstr>
      <vt:lpstr>Office Theme</vt:lpstr>
      <vt:lpstr>Orbit</vt:lpstr>
      <vt:lpstr>1_Blank Presentation</vt:lpstr>
      <vt:lpstr>3_Blank Presentation</vt:lpstr>
      <vt:lpstr>4_Blank Presentation</vt:lpstr>
      <vt:lpstr>49_Blank Presentation</vt:lpstr>
      <vt:lpstr>2_Office Theme</vt:lpstr>
      <vt:lpstr>4_Default Design</vt:lpstr>
      <vt:lpstr>5_Office Theme</vt:lpstr>
      <vt:lpstr>4_Office Theme</vt:lpstr>
      <vt:lpstr>6_Office Theme</vt:lpstr>
      <vt:lpstr>6_Strategic</vt:lpstr>
      <vt:lpstr>51_Blank Presentation</vt:lpstr>
      <vt:lpstr>Be Reputable</vt:lpstr>
      <vt:lpstr>Pastor Jarrid Wilson Harvest Christian Fellowship  Riverside, California</vt:lpstr>
      <vt:lpstr>Another Pastor…</vt:lpstr>
      <vt:lpstr>Struggles are Real</vt:lpstr>
      <vt:lpstr>Are Christians any better off?</vt:lpstr>
      <vt:lpstr>False Teaching</vt:lpstr>
      <vt:lpstr>False Teaching Today</vt:lpstr>
      <vt:lpstr>Key Word</vt:lpstr>
      <vt:lpstr>Theme</vt:lpstr>
      <vt:lpstr>Be Reputable </vt:lpstr>
      <vt:lpstr>Reputation</vt:lpstr>
      <vt:lpstr>Results of Reputable Conduct</vt:lpstr>
      <vt:lpstr>Key Word / Verse</vt:lpstr>
      <vt:lpstr>Character is who you really are. Reputation is who others think you are.</vt:lpstr>
      <vt:lpstr>How can we be reputable in the midst of so much false teaching today?</vt:lpstr>
      <vt:lpstr>NT Overview (Paul's Letters)</vt:lpstr>
      <vt:lpstr>PowerPoint Presentation</vt:lpstr>
      <vt:lpstr>PowerPoint Presentation</vt:lpstr>
      <vt:lpstr>GRACE</vt:lpstr>
      <vt:lpstr>PowerPoint Presentation</vt:lpstr>
      <vt:lpstr>How can we be reputable in the midst of so much false teaching today?</vt:lpstr>
      <vt:lpstr>Summary Chart</vt:lpstr>
      <vt:lpstr>I. Have godly elders teach truth. </vt:lpstr>
      <vt:lpstr>TITUS</vt:lpstr>
      <vt:lpstr>Slides on  Titus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Elder-Congregation Dynamics</vt:lpstr>
      <vt:lpstr>I. Have godly elders teach truth. </vt:lpstr>
      <vt:lpstr>How can we be reputable in the midst of so much false teaching today?</vt:lpstr>
      <vt:lpstr>Slides on  Titus 2</vt:lpstr>
      <vt:lpstr>II. Act your age.</vt:lpstr>
      <vt:lpstr>TITUS</vt:lpstr>
      <vt:lpstr>PowerPoint Presentation</vt:lpstr>
      <vt:lpstr>PowerPoint Presentation</vt:lpstr>
      <vt:lpstr>PowerPoint Presentation</vt:lpstr>
      <vt:lpstr>PowerPoint Presentation</vt:lpstr>
      <vt:lpstr>PowerPoint Presentation</vt:lpstr>
      <vt:lpstr>"Workers at home" (Titus 2:4-5 NLT)</vt:lpstr>
      <vt:lpstr>"Submit to husband" (Titus 2:4-5 NLT)</vt:lpstr>
      <vt:lpstr>PowerPoint Presentation</vt:lpstr>
      <vt:lpstr>PowerPoint Presentation</vt:lpstr>
      <vt:lpstr>PowerPoint Presentation</vt:lpstr>
      <vt:lpstr>How can we be reputable in the midst of so much false teaching today?</vt:lpstr>
      <vt:lpstr>I. Have godly elders teach truth. </vt:lpstr>
      <vt:lpstr>II. Act your age.</vt:lpstr>
      <vt:lpstr>III. Let grace bring godliness.</vt:lpstr>
      <vt:lpstr>TITUS</vt:lpstr>
      <vt:lpstr>III. Let grace bring godliness.</vt:lpstr>
      <vt:lpstr>PowerPoint Presentation</vt:lpstr>
      <vt:lpstr>PowerPoint Presentation</vt:lpstr>
      <vt:lpstr>PowerPoint Presentation</vt:lpstr>
      <vt:lpstr>PowerPoint Presentation</vt:lpstr>
      <vt:lpstr>PowerPoint Presentation</vt:lpstr>
      <vt:lpstr>PowerPoint Presentation</vt:lpstr>
      <vt:lpstr>Slides on  Titus 3</vt:lpstr>
      <vt:lpstr>III. Let grace bring godliness.</vt:lpstr>
      <vt:lpstr>PowerPoint Presentation</vt:lpstr>
      <vt:lpstr>III. Let grace bring godliness.</vt:lpstr>
      <vt:lpstr>PowerPoint Presentation</vt:lpstr>
      <vt:lpstr>PowerPoint Presentation</vt:lpstr>
      <vt:lpstr>PowerPoint Presentation</vt:lpstr>
      <vt:lpstr>III. Let grace bring godliness.</vt:lpstr>
      <vt:lpstr>PowerPoint Presentation</vt:lpstr>
      <vt:lpstr>PowerPoint Presentation</vt:lpstr>
      <vt:lpstr>III. Let grace bring godliness.</vt:lpstr>
      <vt:lpstr>PowerPoint Presentation</vt:lpstr>
      <vt:lpstr>PowerPoint Presentation</vt:lpstr>
      <vt:lpstr>How can we be reputable in the midst of so much false teaching today?</vt:lpstr>
      <vt:lpstr>I. Have godly elders teach truth. </vt:lpstr>
      <vt:lpstr>II. Act your age.</vt:lpstr>
      <vt:lpstr>III. Let grace bring godliness.</vt:lpstr>
      <vt:lpstr>Main Idea</vt:lpstr>
      <vt:lpstr>The Central Issue in Titus: Does your life look any better than the life of a non-Christian?</vt:lpstr>
      <vt:lpstr>How to live?</vt:lpstr>
      <vt:lpstr>Make sure that you have received the salvation God freely offers you (Titus 2:11 NLT). </vt:lpstr>
      <vt:lpstr>Continue to resist a corrupt lifestyle  (Titus 2:12a NLT). </vt:lpstr>
      <vt:lpstr>PowerPoint Presentation</vt:lpstr>
      <vt:lpstr>Live in a sensible, godly manner   (Titus 2:12b-13 NLT). </vt:lpstr>
      <vt:lpstr>PowerPoint Presentation</vt:lpstr>
      <vt:lpstr>Black</vt:lpstr>
      <vt:lpstr>NT Preaching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283</cp:revision>
  <dcterms:created xsi:type="dcterms:W3CDTF">2003-04-07T12:18:51Z</dcterms:created>
  <dcterms:modified xsi:type="dcterms:W3CDTF">2021-04-09T07:50:01Z</dcterms:modified>
</cp:coreProperties>
</file>