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6" r:id="rId3"/>
    <p:sldId id="258" r:id="rId4"/>
    <p:sldId id="260" r:id="rId5"/>
    <p:sldId id="259" r:id="rId6"/>
    <p:sldId id="264" r:id="rId7"/>
    <p:sldId id="262" r:id="rId8"/>
    <p:sldId id="265" r:id="rId9"/>
    <p:sldId id="268" r:id="rId10"/>
    <p:sldId id="34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05" autoAdjust="0"/>
    <p:restoredTop sz="94660"/>
  </p:normalViewPr>
  <p:slideViewPr>
    <p:cSldViewPr snapToGrid="0">
      <p:cViewPr>
        <p:scale>
          <a:sx n="159" d="100"/>
          <a:sy n="159" d="100"/>
        </p:scale>
        <p:origin x="1328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BB731-E187-4246-A51B-1180BAE0C9F8}" type="datetimeFigureOut">
              <a:rPr lang="en-US" smtClean="0"/>
              <a:t>5/5/19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564EF-A754-1143-B26C-BCD0EDF6E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2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4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8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8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64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55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8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14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69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74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6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59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07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41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43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6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5/5/19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0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5/5/19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8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5/5/19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4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5/5/19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5/5/19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9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93F0-E00A-45C8-8B75-0DCC0E35FDD3}" type="datetimeFigureOut">
              <a:rPr lang="en-US" smtClean="0"/>
              <a:t>5/5/19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1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B93F0-E00A-45C8-8B75-0DCC0E35FDD3}" type="datetimeFigureOut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CF1FB-8BE2-46C7-AC2E-887E5959E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9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96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54EF20-03E8-4FC5-9A3E-E9B95119297A}"/>
              </a:ext>
            </a:extLst>
          </p:cNvPr>
          <p:cNvSpPr/>
          <p:nvPr/>
        </p:nvSpPr>
        <p:spPr>
          <a:xfrm>
            <a:off x="-7144" y="463836"/>
            <a:ext cx="9144000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 descr="A necklace hanging on a wall&#10;&#10;Description automatically generated">
            <a:extLst>
              <a:ext uri="{FF2B5EF4-FFF2-40B4-BE49-F238E27FC236}">
                <a16:creationId xmlns:a16="http://schemas.microsoft.com/office/drawing/2014/main" id="{CDD7AEDB-59BB-4F43-98A1-56DD82A802F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"/>
          <a:stretch/>
        </p:blipFill>
        <p:spPr bwMode="auto">
          <a:xfrm>
            <a:off x="2656590" y="933455"/>
            <a:ext cx="3816532" cy="3287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63F11196-B176-446E-83B6-5DCEAD762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796" y="235238"/>
            <a:ext cx="7022120" cy="6465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  <a:latin typeface="Castellar" panose="020A0402060406010301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Adorning the Gospel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A4FB0DAB-3C94-45A4-8D7E-E0887672A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031" y="4295264"/>
            <a:ext cx="6829651" cy="4286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Building Healthy Churches that Display God’s Power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53A8A3F5-7485-4ADC-A85C-FDD8A7C26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401" y="4919172"/>
            <a:ext cx="5356911" cy="428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00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  t   u   d   i   e   s       i   n       T   i   t   u   s</a:t>
            </a:r>
            <a:endParaRPr lang="en-US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187AA2-01F9-C449-B067-8C2B7B707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813" y="5607336"/>
            <a:ext cx="9252520" cy="125066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Preached by Dr. Jim Harmeling on Titus 1:1-2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Thousands of files in 49 languages for free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8345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building&#10;&#10;Description automatically generated">
            <a:extLst>
              <a:ext uri="{FF2B5EF4-FFF2-40B4-BE49-F238E27FC236}">
                <a16:creationId xmlns:a16="http://schemas.microsoft.com/office/drawing/2014/main" id="{2AE3100F-5EEE-46F0-AB12-E601A24AA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5" y="1533995"/>
            <a:ext cx="2455980" cy="3278130"/>
          </a:xfrm>
          <a:prstGeom prst="rect">
            <a:avLst/>
          </a:prstGeom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53A8A3F5-7485-4ADC-A85C-FDD8A7C26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063" y="375913"/>
            <a:ext cx="4267673" cy="7171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Pastoral Epistles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A4FB0DAB-3C94-45A4-8D7E-E0887672A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85" y="2367449"/>
            <a:ext cx="2313363" cy="4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Timothy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1CE73444-F4FF-41D3-A7BF-986583BA8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93" y="1533995"/>
            <a:ext cx="2455980" cy="3278130"/>
          </a:xfrm>
          <a:prstGeom prst="rect">
            <a:avLst/>
          </a:prstGeom>
        </p:spPr>
      </p:pic>
      <p:pic>
        <p:nvPicPr>
          <p:cNvPr id="14" name="Picture 13" descr="A close up of a building&#10;&#10;Description automatically generated">
            <a:extLst>
              <a:ext uri="{FF2B5EF4-FFF2-40B4-BE49-F238E27FC236}">
                <a16:creationId xmlns:a16="http://schemas.microsoft.com/office/drawing/2014/main" id="{554192A4-0BE9-4938-A737-F81E3397F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36" y="1533995"/>
            <a:ext cx="2455980" cy="3278130"/>
          </a:xfrm>
          <a:prstGeom prst="rect">
            <a:avLst/>
          </a:prstGeom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1E4C43AE-19B6-49AA-8BBA-FB27D9C94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174" y="2367449"/>
            <a:ext cx="2272542" cy="4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Timothy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CC8EEF65-0131-4501-8041-A84436CB1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760" y="2367449"/>
            <a:ext cx="2369013" cy="4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Titus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B3F3796D-5187-46DF-9F28-F9BE2041D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98641"/>
            <a:ext cx="9144000" cy="176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Timothy = personal, urgent, doctrinal emphasis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Titus = less urgent, practical emphasis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E298BD-B305-4BBC-B1A8-1DAF9D7A23DB}"/>
              </a:ext>
            </a:extLst>
          </p:cNvPr>
          <p:cNvCxnSpPr>
            <a:cxnSpLocks/>
          </p:cNvCxnSpPr>
          <p:nvPr/>
        </p:nvCxnSpPr>
        <p:spPr>
          <a:xfrm>
            <a:off x="2883755" y="2614159"/>
            <a:ext cx="652044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8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dy of water&#10;&#10;Description automatically generated">
            <a:extLst>
              <a:ext uri="{FF2B5EF4-FFF2-40B4-BE49-F238E27FC236}">
                <a16:creationId xmlns:a16="http://schemas.microsoft.com/office/drawing/2014/main" id="{BECC7BA8-D490-422A-8B59-9B9D07CD8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7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  <a:solidFill>
            <a:srgbClr val="2E5696"/>
          </a:solidFill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D16E49A1-003F-433B-BBE7-0415BB7A6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516" y="3602479"/>
            <a:ext cx="2889031" cy="1375542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txBody>
          <a:bodyPr rot="0" vert="horz" lIns="68580" tIns="34290" rIns="68580" bIns="34290" rtlCol="0" anchor="b" anchorCtr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Why Crete?</a:t>
            </a:r>
          </a:p>
        </p:txBody>
      </p:sp>
    </p:spTree>
    <p:extLst>
      <p:ext uri="{BB962C8B-B14F-4D97-AF65-F5344CB8AC3E}">
        <p14:creationId xmlns:p14="http://schemas.microsoft.com/office/powerpoint/2010/main" val="1695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54EF20-03E8-4FC5-9A3E-E9B95119297A}"/>
              </a:ext>
            </a:extLst>
          </p:cNvPr>
          <p:cNvSpPr/>
          <p:nvPr/>
        </p:nvSpPr>
        <p:spPr>
          <a:xfrm>
            <a:off x="-7144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 descr="A necklace hanging on a wall&#10;&#10;Description automatically generated">
            <a:extLst>
              <a:ext uri="{FF2B5EF4-FFF2-40B4-BE49-F238E27FC236}">
                <a16:creationId xmlns:a16="http://schemas.microsoft.com/office/drawing/2014/main" id="{CDD7AEDB-59BB-4F43-98A1-56DD82A802F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"/>
          <a:stretch/>
        </p:blipFill>
        <p:spPr bwMode="auto">
          <a:xfrm>
            <a:off x="6100091" y="851865"/>
            <a:ext cx="2166475" cy="193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FB1773-6C14-4770-9755-533BF28CBF24}"/>
              </a:ext>
            </a:extLst>
          </p:cNvPr>
          <p:cNvSpPr txBox="1"/>
          <p:nvPr/>
        </p:nvSpPr>
        <p:spPr>
          <a:xfrm flipH="1">
            <a:off x="562927" y="748342"/>
            <a:ext cx="528780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stellar" panose="020A0402060406010301" pitchFamily="18" charset="0"/>
              </a:rPr>
              <a:t>Why is the health of a church important?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AF89DBC1-6E2C-4AAF-B1CB-14C4EC59B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909" y="1961881"/>
            <a:ext cx="1757839" cy="428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Titus 1:1-4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561AFD-233B-433D-8134-FFB977142C32}"/>
              </a:ext>
            </a:extLst>
          </p:cNvPr>
          <p:cNvSpPr/>
          <p:nvPr/>
        </p:nvSpPr>
        <p:spPr>
          <a:xfrm>
            <a:off x="297714" y="2977323"/>
            <a:ext cx="7255732" cy="5871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63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Healthy churches are part of God’s mission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(vs. 1-2a)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E0E7EB-E73D-44A1-B1C4-D6340C28559B}"/>
              </a:ext>
            </a:extLst>
          </p:cNvPr>
          <p:cNvSpPr/>
          <p:nvPr/>
        </p:nvSpPr>
        <p:spPr>
          <a:xfrm>
            <a:off x="1008992" y="3759567"/>
            <a:ext cx="4528804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mission of sound conversion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D4AA8B-2731-4EB8-ABDE-BF46B80819E2}"/>
              </a:ext>
            </a:extLst>
          </p:cNvPr>
          <p:cNvSpPr/>
          <p:nvPr/>
        </p:nvSpPr>
        <p:spPr>
          <a:xfrm>
            <a:off x="533909" y="4330996"/>
            <a:ext cx="7968852" cy="19389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Jude 1:3</a:t>
            </a:r>
          </a:p>
          <a:p>
            <a:pPr algn="ctr"/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Beloved, although I was very eager to write to you about our common salvation, I found it necessary to write appealing to you to contend for </a:t>
            </a:r>
            <a:r>
              <a:rPr lang="en-US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faith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was once for all delivered to the saints.</a:t>
            </a:r>
          </a:p>
        </p:txBody>
      </p:sp>
    </p:spTree>
    <p:extLst>
      <p:ext uri="{BB962C8B-B14F-4D97-AF65-F5344CB8AC3E}">
        <p14:creationId xmlns:p14="http://schemas.microsoft.com/office/powerpoint/2010/main" val="82145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54EF20-03E8-4FC5-9A3E-E9B95119297A}"/>
              </a:ext>
            </a:extLst>
          </p:cNvPr>
          <p:cNvSpPr/>
          <p:nvPr/>
        </p:nvSpPr>
        <p:spPr>
          <a:xfrm>
            <a:off x="-7144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 descr="A necklace hanging on a wall&#10;&#10;Description automatically generated">
            <a:extLst>
              <a:ext uri="{FF2B5EF4-FFF2-40B4-BE49-F238E27FC236}">
                <a16:creationId xmlns:a16="http://schemas.microsoft.com/office/drawing/2014/main" id="{CDD7AEDB-59BB-4F43-98A1-56DD82A802F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"/>
          <a:stretch/>
        </p:blipFill>
        <p:spPr bwMode="auto">
          <a:xfrm>
            <a:off x="6060558" y="868845"/>
            <a:ext cx="2213098" cy="1874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FB1773-6C14-4770-9755-533BF28CBF24}"/>
              </a:ext>
            </a:extLst>
          </p:cNvPr>
          <p:cNvSpPr txBox="1"/>
          <p:nvPr/>
        </p:nvSpPr>
        <p:spPr>
          <a:xfrm flipH="1">
            <a:off x="562927" y="748342"/>
            <a:ext cx="528780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stellar" panose="020A0402060406010301" pitchFamily="18" charset="0"/>
              </a:rPr>
              <a:t>Why is the health of a church important?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AF89DBC1-6E2C-4AAF-B1CB-14C4EC59B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909" y="1961881"/>
            <a:ext cx="1757839" cy="428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Titus 1:1-4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561AFD-233B-433D-8134-FFB977142C32}"/>
              </a:ext>
            </a:extLst>
          </p:cNvPr>
          <p:cNvSpPr/>
          <p:nvPr/>
        </p:nvSpPr>
        <p:spPr>
          <a:xfrm>
            <a:off x="300135" y="2979332"/>
            <a:ext cx="7255732" cy="5871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63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Healthy churches are part of God’s mission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(vs. 1-2a)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E0E7EB-E73D-44A1-B1C4-D6340C28559B}"/>
              </a:ext>
            </a:extLst>
          </p:cNvPr>
          <p:cNvSpPr/>
          <p:nvPr/>
        </p:nvSpPr>
        <p:spPr>
          <a:xfrm>
            <a:off x="1008992" y="3759567"/>
            <a:ext cx="4528804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mission of sound conversion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03912F-5544-9149-B9A2-2766EFDC92A9}"/>
              </a:ext>
            </a:extLst>
          </p:cNvPr>
          <p:cNvSpPr/>
          <p:nvPr/>
        </p:nvSpPr>
        <p:spPr>
          <a:xfrm>
            <a:off x="1005449" y="4337271"/>
            <a:ext cx="6405921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mission in growth in knowledge of the truth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C71BDB-8AD5-564D-915A-78812E3BC1C9}"/>
              </a:ext>
            </a:extLst>
          </p:cNvPr>
          <p:cNvSpPr/>
          <p:nvPr/>
        </p:nvSpPr>
        <p:spPr>
          <a:xfrm>
            <a:off x="1001907" y="4900795"/>
            <a:ext cx="5303055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mission of developing godly living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4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531C7F-6140-4E06-A926-1D646A0221C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289BBD-BD27-4C92-B906-46DA8943426C}"/>
              </a:ext>
            </a:extLst>
          </p:cNvPr>
          <p:cNvSpPr/>
          <p:nvPr/>
        </p:nvSpPr>
        <p:spPr>
          <a:xfrm>
            <a:off x="368968" y="999732"/>
            <a:ext cx="83499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“Any doctrine which does not promote godliness is manifestly bogus.”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John Stott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real truth never deviates from the path of piety. </a:t>
            </a:r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profession of the truth which allows an individual to live in ungodliness is a spurious profession.”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Donald Hiebert</a:t>
            </a:r>
          </a:p>
        </p:txBody>
      </p:sp>
    </p:spTree>
    <p:extLst>
      <p:ext uri="{BB962C8B-B14F-4D97-AF65-F5344CB8AC3E}">
        <p14:creationId xmlns:p14="http://schemas.microsoft.com/office/powerpoint/2010/main" val="3200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54EF20-03E8-4FC5-9A3E-E9B95119297A}"/>
              </a:ext>
            </a:extLst>
          </p:cNvPr>
          <p:cNvSpPr/>
          <p:nvPr/>
        </p:nvSpPr>
        <p:spPr>
          <a:xfrm>
            <a:off x="-7144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 descr="A necklace hanging on a wall&#10;&#10;Description automatically generated">
            <a:extLst>
              <a:ext uri="{FF2B5EF4-FFF2-40B4-BE49-F238E27FC236}">
                <a16:creationId xmlns:a16="http://schemas.microsoft.com/office/drawing/2014/main" id="{CDD7AEDB-59BB-4F43-98A1-56DD82A802F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6"/>
          <a:stretch/>
        </p:blipFill>
        <p:spPr bwMode="auto">
          <a:xfrm>
            <a:off x="6311504" y="861790"/>
            <a:ext cx="2571749" cy="204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FB1773-6C14-4770-9755-533BF28CBF24}"/>
              </a:ext>
            </a:extLst>
          </p:cNvPr>
          <p:cNvSpPr txBox="1"/>
          <p:nvPr/>
        </p:nvSpPr>
        <p:spPr>
          <a:xfrm flipH="1">
            <a:off x="562927" y="748342"/>
            <a:ext cx="528780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stellar" panose="020A0402060406010301" pitchFamily="18" charset="0"/>
              </a:rPr>
              <a:t>Why is the health of a church important?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AF89DBC1-6E2C-4AAF-B1CB-14C4EC59B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909" y="1961881"/>
            <a:ext cx="1757839" cy="428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vert="horz" wrap="square" lIns="68580" tIns="34290" rIns="68580" bIns="3429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Titus 1:1-4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561AFD-233B-433D-8134-FFB977142C32}"/>
              </a:ext>
            </a:extLst>
          </p:cNvPr>
          <p:cNvSpPr/>
          <p:nvPr/>
        </p:nvSpPr>
        <p:spPr>
          <a:xfrm>
            <a:off x="257176" y="3078564"/>
            <a:ext cx="7255732" cy="5871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63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Healthy churches are part of God’s mission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(vs. 1-2a)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E0E7EB-E73D-44A1-B1C4-D6340C28559B}"/>
              </a:ext>
            </a:extLst>
          </p:cNvPr>
          <p:cNvSpPr/>
          <p:nvPr/>
        </p:nvSpPr>
        <p:spPr>
          <a:xfrm>
            <a:off x="1008992" y="3759567"/>
            <a:ext cx="4528804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mission of sound conversion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03912F-5544-9149-B9A2-2766EFDC92A9}"/>
              </a:ext>
            </a:extLst>
          </p:cNvPr>
          <p:cNvSpPr/>
          <p:nvPr/>
        </p:nvSpPr>
        <p:spPr>
          <a:xfrm>
            <a:off x="1005449" y="4337271"/>
            <a:ext cx="6405921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mission in growth in knowledge of the truth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C71BDB-8AD5-564D-915A-78812E3BC1C9}"/>
              </a:ext>
            </a:extLst>
          </p:cNvPr>
          <p:cNvSpPr/>
          <p:nvPr/>
        </p:nvSpPr>
        <p:spPr>
          <a:xfrm>
            <a:off x="1001907" y="4900795"/>
            <a:ext cx="5303055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mission of developing godly living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208524-566A-5240-A0AE-5713F012706D}"/>
              </a:ext>
            </a:extLst>
          </p:cNvPr>
          <p:cNvSpPr/>
          <p:nvPr/>
        </p:nvSpPr>
        <p:spPr>
          <a:xfrm>
            <a:off x="1007269" y="5419297"/>
            <a:ext cx="5488805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mission of living for another world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7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93480888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 • 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5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225</Words>
  <Application>Microsoft Macintosh PowerPoint</Application>
  <PresentationFormat>On-screen Show (4:3)</PresentationFormat>
  <Paragraphs>39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Castellar</vt:lpstr>
      <vt:lpstr>Symbol</vt:lpstr>
      <vt:lpstr>Times New Roman</vt:lpstr>
      <vt:lpstr>Wingdings</vt:lpstr>
      <vt:lpstr>Office Theme</vt:lpstr>
      <vt:lpstr>49_Blank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 • 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9</cp:revision>
  <dcterms:created xsi:type="dcterms:W3CDTF">2019-05-03T03:50:02Z</dcterms:created>
  <dcterms:modified xsi:type="dcterms:W3CDTF">2019-05-05T11:25:09Z</dcterms:modified>
</cp:coreProperties>
</file>