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435" r:id="rId2"/>
    <p:sldId id="313" r:id="rId3"/>
    <p:sldId id="320" r:id="rId4"/>
    <p:sldId id="454" r:id="rId5"/>
    <p:sldId id="455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6" r:id="rId14"/>
    <p:sldId id="445" r:id="rId15"/>
    <p:sldId id="447" r:id="rId16"/>
    <p:sldId id="448" r:id="rId17"/>
    <p:sldId id="449" r:id="rId18"/>
    <p:sldId id="450" r:id="rId19"/>
    <p:sldId id="453" r:id="rId20"/>
    <p:sldId id="451" r:id="rId21"/>
    <p:sldId id="452" r:id="rId22"/>
    <p:sldId id="34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6" autoAdjust="0"/>
    <p:restoredTop sz="94751" autoAdjust="0"/>
  </p:normalViewPr>
  <p:slideViewPr>
    <p:cSldViewPr snapToGrid="0" snapToObjects="1">
      <p:cViewPr varScale="1">
        <p:scale>
          <a:sx n="109" d="100"/>
          <a:sy n="109" d="100"/>
        </p:scale>
        <p:origin x="-9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6954C-3F1B-4540-90E1-8E4409030271}" type="datetimeFigureOut">
              <a:rPr lang="en-US" smtClean="0"/>
              <a:t>19/2/17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9FDE9-4B2D-884B-BE4B-021913485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71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40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0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31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2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8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71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4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52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39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5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9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6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0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7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8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8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93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9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52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287EAD0-E5BF-214B-A921-D0A237D8D09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10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013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8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1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7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6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0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3" y="26297"/>
            <a:ext cx="9144000" cy="514807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25435" y="3391850"/>
            <a:ext cx="5294752" cy="13703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defTabSz="914400">
              <a:defRPr/>
            </a:pPr>
            <a:r>
              <a:rPr lang="en-US" sz="4000" b="1" i="1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Romans 1:18–2:16</a:t>
            </a:r>
            <a:endParaRPr lang="en-US" sz="40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25435" y="1046826"/>
            <a:ext cx="5294752" cy="155350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sz="6600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But I Don't Need the Gospel!</a:t>
            </a:r>
            <a:endParaRPr lang="en-US" sz="6600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3813" y="5325117"/>
            <a:ext cx="925252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Preached by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Dr. Andrew B. Spurgeon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/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at Crossroads International Church Singapore • cicfamily.com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Uploaded by Dr. Rick Griffith •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Thousands of f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iles in 44 languages for free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405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1" y="1837888"/>
            <a:ext cx="91439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 God’s wrath is showing upon them. . . How?</a:t>
            </a:r>
          </a:p>
          <a:p>
            <a:pPr algn="ctr"/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3. God gave them over to thoughtless minds; they commit acts of wickedness and approve those who practice them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(1:28–32)</a:t>
            </a:r>
          </a:p>
        </p:txBody>
      </p:sp>
    </p:spTree>
    <p:extLst>
      <p:ext uri="{BB962C8B-B14F-4D97-AF65-F5344CB8AC3E}">
        <p14:creationId xmlns:p14="http://schemas.microsoft.com/office/powerpoint/2010/main" val="1499191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Types of People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3116651"/>
            <a:ext cx="91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“irreverent to God” and </a:t>
            </a:r>
            <a:br>
              <a:rPr lang="en-US" sz="36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“un-straight-forward” people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874800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2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 saint!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02276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Black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4" descr="Crossroads-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Judging Others is Dangerous Powerful Story - Video - Dont Jump to Conclus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-37586"/>
            <a:ext cx="8619482" cy="68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46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2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8104" y="2008656"/>
            <a:ext cx="8341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“You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who pass judgment on someone else, for at whatever point you 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judge another, you are condemning yourself, because you who pass judgment do the same things” (2:1).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63359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008656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But, “God’s judgment against those who do such things is based on truth” (2:2).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those who judge others, but do the same act, will not escape God’s judgment (2:3).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32503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3304" y="2025011"/>
            <a:ext cx="90420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So, what’s their crime?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Showing contempt for God’s kindness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(2:4).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“God will repay each person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according to what they have done”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(2:5-6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).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57570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008656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To those who seek immortality, He will give life (2:7)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To those who seek their own self and reject truth, punishment (2:8)</a:t>
            </a:r>
          </a:p>
        </p:txBody>
      </p:sp>
    </p:spTree>
    <p:extLst>
      <p:ext uri="{BB962C8B-B14F-4D97-AF65-F5344CB8AC3E}">
        <p14:creationId xmlns:p14="http://schemas.microsoft.com/office/powerpoint/2010/main" val="1521537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2008656"/>
            <a:ext cx="91440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Regardless of Jews or Gentiles </a:t>
            </a:r>
            <a:br>
              <a:rPr lang="en-US" sz="36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2:9–10)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“For God does not show favoritism”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 (2:11)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With or without law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(2:12–15)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96265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540724"/>
            <a:ext cx="73797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God judges these hidden acts of people, today, through </a:t>
            </a:r>
            <a:r>
              <a:rPr lang="en-US" sz="3600" b="1" smtClean="0">
                <a:solidFill>
                  <a:srgbClr val="000000"/>
                </a:solidFill>
                <a:latin typeface="Arial" charset="0"/>
              </a:rPr>
              <a:t>the gospel of Christ Jesus (2:16)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61049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1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not a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sinner.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05144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26306" y="2285655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Gospel,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am not a sinner!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But, I don’t need the Gospel,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am a saint!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32075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26306" y="2285655"/>
            <a:ext cx="7379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need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Gospel,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am a sinner!</a:t>
            </a:r>
          </a:p>
          <a:p>
            <a:pPr algn="ctr"/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But, I need the Gospel,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am 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not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a saint!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89084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 Sermons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notes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Black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4" descr="Crossroads-Logo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theists You just want to sin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630" y="2134777"/>
            <a:ext cx="6321810" cy="3556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8417" y="1"/>
            <a:ext cx="256558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. . . I can be a good person without fear of hell-fire . . . Atheists who are out 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there, pretty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much all the atheists I know do have a very strong moral compass . . . So the things you may consider sins, we don’t consider sin. But by and large the atheists I know are doing good even though they don’t believe in God . . . can you believe that? </a:t>
            </a:r>
          </a:p>
        </p:txBody>
      </p:sp>
    </p:spTree>
    <p:extLst>
      <p:ext uri="{BB962C8B-B14F-4D97-AF65-F5344CB8AC3E}">
        <p14:creationId xmlns:p14="http://schemas.microsoft.com/office/powerpoint/2010/main" val="2678309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1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3116651"/>
            <a:ext cx="737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But, I don't need the Gospel! </a:t>
            </a:r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am not a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sinner.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127136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1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2126" y="2008656"/>
            <a:ext cx="7379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"The wrath of God is showing from heaven upon all those who are 'irreverent to God' and </a:t>
            </a:r>
            <a:b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'un-straight-forward' people who suppress the truth in their 'un-straight-forwardness'"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  <a:sym typeface="Arial"/>
                <a:rtl val="0"/>
              </a:rPr>
              <a:t>(Rom 1:18).</a:t>
            </a:r>
            <a:endParaRPr lang="en-US" sz="3600" b="1" dirty="0">
              <a:solidFill>
                <a:srgbClr val="000000"/>
              </a:solidFill>
              <a:latin typeface="Times New Roman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520060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1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47813" y="2008656"/>
            <a:ext cx="7379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the wrath of God is showing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“irreverent to God”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“un-straight-forward”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who suppress the truth in their “un-straight-forwardness” </a:t>
            </a:r>
          </a:p>
        </p:txBody>
      </p:sp>
    </p:spTree>
    <p:extLst>
      <p:ext uri="{BB962C8B-B14F-4D97-AF65-F5344CB8AC3E}">
        <p14:creationId xmlns:p14="http://schemas.microsoft.com/office/powerpoint/2010/main" val="178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Objection 1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4800" y="1918073"/>
            <a:ext cx="848089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What’s the truth that they suppress?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charset="0"/>
              </a:rPr>
              <a:t>The existence of God (1:19–23)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“Although they know God exists, they neither give glory to God nor thank Him.” Instead, they worship gods they create (</a:t>
            </a:r>
            <a:r>
              <a:rPr lang="en-US" sz="3600" b="1" i="1" dirty="0" smtClean="0">
                <a:solidFill>
                  <a:srgbClr val="000000"/>
                </a:solidFill>
                <a:latin typeface="Arial" charset="0"/>
              </a:rPr>
              <a:t>sin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).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3890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1931096"/>
            <a:ext cx="91439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 God’s wrath is showing upon them. . . How?</a:t>
            </a:r>
          </a:p>
          <a:p>
            <a:pPr algn="ctr"/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God gave them over to their own desires of their hearts; they worship creatures  (1:24–25)</a:t>
            </a:r>
          </a:p>
        </p:txBody>
      </p:sp>
    </p:spTree>
    <p:extLst>
      <p:ext uri="{BB962C8B-B14F-4D97-AF65-F5344CB8AC3E}">
        <p14:creationId xmlns:p14="http://schemas.microsoft.com/office/powerpoint/2010/main" val="1412397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Picture 1"/>
          <p:cNvSpPr>
            <a:spLocks noChangeAspect="1"/>
          </p:cNvSpPr>
          <p:nvPr/>
        </p:nvSpPr>
        <p:spPr bwMode="auto"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6580"/>
            <a:ext cx="9143999" cy="1080120"/>
          </a:xfrm>
          <a:effectLst/>
          <a:extLst/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God's Response</a:t>
            </a:r>
            <a:endParaRPr lang="en-US" b="1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Crossroads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243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1" y="1942747"/>
            <a:ext cx="9143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So God’s wrath is showing upon them. . . How?</a:t>
            </a:r>
          </a:p>
          <a:p>
            <a:pPr algn="ctr"/>
            <a:endParaRPr lang="en-US" sz="36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2. God gave them over to dishonorable passions; they confuse gender identities   (1:26–27)</a:t>
            </a:r>
          </a:p>
        </p:txBody>
      </p:sp>
    </p:spTree>
    <p:extLst>
      <p:ext uri="{BB962C8B-B14F-4D97-AF65-F5344CB8AC3E}">
        <p14:creationId xmlns:p14="http://schemas.microsoft.com/office/powerpoint/2010/main" val="272521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642</Words>
  <Application>Microsoft Macintosh PowerPoint</Application>
  <PresentationFormat>On-screen Show (4:3)</PresentationFormat>
  <Paragraphs>99</Paragraphs>
  <Slides>22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49_Blank Presentation</vt:lpstr>
      <vt:lpstr>But I Don't Need the Gospel!</vt:lpstr>
      <vt:lpstr>Objection 1</vt:lpstr>
      <vt:lpstr>Black</vt:lpstr>
      <vt:lpstr>Objection 1</vt:lpstr>
      <vt:lpstr>Objection 1</vt:lpstr>
      <vt:lpstr>Objection 1</vt:lpstr>
      <vt:lpstr>Objection 1</vt:lpstr>
      <vt:lpstr>God's Response</vt:lpstr>
      <vt:lpstr>God's Response</vt:lpstr>
      <vt:lpstr>God's Response</vt:lpstr>
      <vt:lpstr>Types of People</vt:lpstr>
      <vt:lpstr>Objection 2</vt:lpstr>
      <vt:lpstr>Black</vt:lpstr>
      <vt:lpstr>Objection 2</vt:lpstr>
      <vt:lpstr>God's Response</vt:lpstr>
      <vt:lpstr>God's Response</vt:lpstr>
      <vt:lpstr>God's Response</vt:lpstr>
      <vt:lpstr>God's Response</vt:lpstr>
      <vt:lpstr>God's Response</vt:lpstr>
      <vt:lpstr>Summary</vt:lpstr>
      <vt:lpstr>Summary</vt:lpstr>
      <vt:lpstr>NT Sermons link at BibleStudyDownloads.org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Sermon Title</dc:title>
  <dc:creator>Rick Griffith</dc:creator>
  <cp:lastModifiedBy>Rick Griffith</cp:lastModifiedBy>
  <cp:revision>106</cp:revision>
  <dcterms:created xsi:type="dcterms:W3CDTF">2014-08-02T06:39:19Z</dcterms:created>
  <dcterms:modified xsi:type="dcterms:W3CDTF">2017-02-19T09:33:31Z</dcterms:modified>
</cp:coreProperties>
</file>