
<file path=[Content_Types].xml><?xml version="1.0" encoding="utf-8"?>
<Types xmlns="http://schemas.openxmlformats.org/package/2006/content-types">
  <Default Extension="bin" ContentType="audio/unknown"/>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slideLayouts/slideLayout170.xml" ContentType="application/vnd.openxmlformats-officedocument.presentationml.slideLayout+xml"/>
  <Override PartName="/ppt/theme/theme17.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8.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9.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20.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21.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2.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3.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4.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5.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6.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7.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8.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9.xml" ContentType="application/vnd.openxmlformats-officedocument.theme+xml"/>
  <Override PartName="/ppt/slideLayouts/slideLayout285.xml" ContentType="application/vnd.openxmlformats-officedocument.presentationml.slideLayout+xml"/>
  <Override PartName="/ppt/theme/theme30.xml" ContentType="application/vnd.openxmlformats-officedocument.theme+xml"/>
  <Override PartName="/ppt/slideLayouts/slideLayout286.xml" ContentType="application/vnd.openxmlformats-officedocument.presentationml.slideLayout+xml"/>
  <Override PartName="/ppt/theme/theme31.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32.xml" ContentType="application/vnd.openxmlformats-officedocument.theme+xml"/>
  <Override PartName="/ppt/theme/theme3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1"/>
    <p:sldMasterId id="2147483690" r:id="rId2"/>
    <p:sldMasterId id="2147483688" r:id="rId3"/>
    <p:sldMasterId id="2147483681" r:id="rId4"/>
    <p:sldMasterId id="2147483679" r:id="rId5"/>
    <p:sldMasterId id="2147483673" r:id="rId6"/>
    <p:sldMasterId id="2147483669" r:id="rId7"/>
    <p:sldMasterId id="2147483840" r:id="rId8"/>
    <p:sldMasterId id="2147484018" r:id="rId9"/>
    <p:sldMasterId id="2147484043" r:id="rId10"/>
    <p:sldMasterId id="2147484091" r:id="rId11"/>
    <p:sldMasterId id="2147484103" r:id="rId12"/>
    <p:sldMasterId id="2147484115" r:id="rId13"/>
    <p:sldMasterId id="2147484127" r:id="rId14"/>
    <p:sldMasterId id="2147484139" r:id="rId15"/>
    <p:sldMasterId id="2147484151" r:id="rId16"/>
    <p:sldMasterId id="2147484164" r:id="rId17"/>
    <p:sldMasterId id="2147484166" r:id="rId18"/>
    <p:sldMasterId id="2147484182" r:id="rId19"/>
    <p:sldMasterId id="2147484185" r:id="rId20"/>
    <p:sldMasterId id="2147484198" r:id="rId21"/>
    <p:sldMasterId id="2147484210" r:id="rId22"/>
    <p:sldMasterId id="2147484272" r:id="rId23"/>
    <p:sldMasterId id="2147484284" r:id="rId24"/>
    <p:sldMasterId id="2147484297" r:id="rId25"/>
    <p:sldMasterId id="2147484309" r:id="rId26"/>
    <p:sldMasterId id="2147484314" r:id="rId27"/>
    <p:sldMasterId id="2147484326" r:id="rId28"/>
    <p:sldMasterId id="2147484340" r:id="rId29"/>
    <p:sldMasterId id="2147484354" r:id="rId30"/>
    <p:sldMasterId id="2147484356" r:id="rId31"/>
    <p:sldMasterId id="2147484358" r:id="rId32"/>
  </p:sldMasterIdLst>
  <p:notesMasterIdLst>
    <p:notesMasterId r:id="rId129"/>
  </p:notesMasterIdLst>
  <p:sldIdLst>
    <p:sldId id="318" r:id="rId33"/>
    <p:sldId id="375" r:id="rId34"/>
    <p:sldId id="473" r:id="rId35"/>
    <p:sldId id="637" r:id="rId36"/>
    <p:sldId id="393" r:id="rId37"/>
    <p:sldId id="3686" r:id="rId38"/>
    <p:sldId id="3693" r:id="rId39"/>
    <p:sldId id="5719" r:id="rId40"/>
    <p:sldId id="474" r:id="rId41"/>
    <p:sldId id="475" r:id="rId42"/>
    <p:sldId id="374" r:id="rId43"/>
    <p:sldId id="396" r:id="rId44"/>
    <p:sldId id="316" r:id="rId45"/>
    <p:sldId id="361" r:id="rId46"/>
    <p:sldId id="378" r:id="rId47"/>
    <p:sldId id="380" r:id="rId48"/>
    <p:sldId id="365" r:id="rId49"/>
    <p:sldId id="551" r:id="rId50"/>
    <p:sldId id="358" r:id="rId51"/>
    <p:sldId id="553" r:id="rId52"/>
    <p:sldId id="536" r:id="rId53"/>
    <p:sldId id="488" r:id="rId54"/>
    <p:sldId id="483" r:id="rId55"/>
    <p:sldId id="2586" r:id="rId56"/>
    <p:sldId id="661" r:id="rId57"/>
    <p:sldId id="531" r:id="rId58"/>
    <p:sldId id="391" r:id="rId59"/>
    <p:sldId id="364" r:id="rId60"/>
    <p:sldId id="573" r:id="rId61"/>
    <p:sldId id="574" r:id="rId62"/>
    <p:sldId id="575" r:id="rId63"/>
    <p:sldId id="576" r:id="rId64"/>
    <p:sldId id="577" r:id="rId65"/>
    <p:sldId id="578" r:id="rId66"/>
    <p:sldId id="579" r:id="rId67"/>
    <p:sldId id="580" r:id="rId68"/>
    <p:sldId id="373" r:id="rId69"/>
    <p:sldId id="2572" r:id="rId70"/>
    <p:sldId id="2555" r:id="rId71"/>
    <p:sldId id="3678" r:id="rId72"/>
    <p:sldId id="2506" r:id="rId73"/>
    <p:sldId id="2570" r:id="rId74"/>
    <p:sldId id="489" r:id="rId75"/>
    <p:sldId id="490" r:id="rId76"/>
    <p:sldId id="491" r:id="rId77"/>
    <p:sldId id="492" r:id="rId78"/>
    <p:sldId id="493" r:id="rId79"/>
    <p:sldId id="494" r:id="rId80"/>
    <p:sldId id="495" r:id="rId81"/>
    <p:sldId id="496" r:id="rId82"/>
    <p:sldId id="497" r:id="rId83"/>
    <p:sldId id="498" r:id="rId84"/>
    <p:sldId id="499" r:id="rId85"/>
    <p:sldId id="500" r:id="rId86"/>
    <p:sldId id="501" r:id="rId87"/>
    <p:sldId id="502" r:id="rId88"/>
    <p:sldId id="503" r:id="rId89"/>
    <p:sldId id="504" r:id="rId90"/>
    <p:sldId id="505" r:id="rId91"/>
    <p:sldId id="506" r:id="rId92"/>
    <p:sldId id="507" r:id="rId93"/>
    <p:sldId id="508" r:id="rId94"/>
    <p:sldId id="509" r:id="rId95"/>
    <p:sldId id="5727" r:id="rId96"/>
    <p:sldId id="510" r:id="rId97"/>
    <p:sldId id="511" r:id="rId98"/>
    <p:sldId id="433" r:id="rId99"/>
    <p:sldId id="598" r:id="rId100"/>
    <p:sldId id="513" r:id="rId101"/>
    <p:sldId id="514" r:id="rId102"/>
    <p:sldId id="515" r:id="rId103"/>
    <p:sldId id="447" r:id="rId104"/>
    <p:sldId id="516" r:id="rId105"/>
    <p:sldId id="517" r:id="rId106"/>
    <p:sldId id="518" r:id="rId107"/>
    <p:sldId id="5710" r:id="rId108"/>
    <p:sldId id="519" r:id="rId109"/>
    <p:sldId id="4088" r:id="rId110"/>
    <p:sldId id="381" r:id="rId111"/>
    <p:sldId id="5711" r:id="rId112"/>
    <p:sldId id="432" r:id="rId113"/>
    <p:sldId id="3691" r:id="rId114"/>
    <p:sldId id="3690" r:id="rId115"/>
    <p:sldId id="2553" r:id="rId116"/>
    <p:sldId id="5720" r:id="rId117"/>
    <p:sldId id="5721" r:id="rId118"/>
    <p:sldId id="5722" r:id="rId119"/>
    <p:sldId id="5723" r:id="rId120"/>
    <p:sldId id="5724" r:id="rId121"/>
    <p:sldId id="5725" r:id="rId122"/>
    <p:sldId id="5726" r:id="rId123"/>
    <p:sldId id="454" r:id="rId124"/>
    <p:sldId id="431" r:id="rId125"/>
    <p:sldId id="437" r:id="rId126"/>
    <p:sldId id="356" r:id="rId127"/>
    <p:sldId id="464" r:id="rId128"/>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990033"/>
    <a:srgbClr val="00009A"/>
    <a:srgbClr val="223051"/>
    <a:srgbClr val="FFFF00"/>
    <a:srgbClr val="006600"/>
    <a:srgbClr val="000099"/>
    <a:srgbClr val="000000"/>
    <a:srgbClr val="66FFFF"/>
    <a:srgbClr val="48101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76" autoAdjust="0"/>
    <p:restoredTop sz="94833" autoAdjust="0"/>
  </p:normalViewPr>
  <p:slideViewPr>
    <p:cSldViewPr>
      <p:cViewPr>
        <p:scale>
          <a:sx n="75" d="100"/>
          <a:sy n="75" d="100"/>
        </p:scale>
        <p:origin x="872" y="16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5.xml"/><Relationship Id="rId21" Type="http://schemas.openxmlformats.org/officeDocument/2006/relationships/slideMaster" Target="slideMasters/slideMaster21.xml"/><Relationship Id="rId42" Type="http://schemas.openxmlformats.org/officeDocument/2006/relationships/slide" Target="slides/slide10.xml"/><Relationship Id="rId63" Type="http://schemas.openxmlformats.org/officeDocument/2006/relationships/slide" Target="slides/slide31.xml"/><Relationship Id="rId84" Type="http://schemas.openxmlformats.org/officeDocument/2006/relationships/slide" Target="slides/slide52.xml"/><Relationship Id="rId16" Type="http://schemas.openxmlformats.org/officeDocument/2006/relationships/slideMaster" Target="slideMasters/slideMaster16.xml"/><Relationship Id="rId107" Type="http://schemas.openxmlformats.org/officeDocument/2006/relationships/slide" Target="slides/slide7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5.xml"/><Relationship Id="rId53" Type="http://schemas.openxmlformats.org/officeDocument/2006/relationships/slide" Target="slides/slide21.xml"/><Relationship Id="rId58" Type="http://schemas.openxmlformats.org/officeDocument/2006/relationships/slide" Target="slides/slide26.xml"/><Relationship Id="rId74" Type="http://schemas.openxmlformats.org/officeDocument/2006/relationships/slide" Target="slides/slide42.xml"/><Relationship Id="rId79" Type="http://schemas.openxmlformats.org/officeDocument/2006/relationships/slide" Target="slides/slide47.xml"/><Relationship Id="rId102" Type="http://schemas.openxmlformats.org/officeDocument/2006/relationships/slide" Target="slides/slide70.xml"/><Relationship Id="rId123" Type="http://schemas.openxmlformats.org/officeDocument/2006/relationships/slide" Target="slides/slide91.xml"/><Relationship Id="rId128" Type="http://schemas.openxmlformats.org/officeDocument/2006/relationships/slide" Target="slides/slide96.xml"/><Relationship Id="rId5" Type="http://schemas.openxmlformats.org/officeDocument/2006/relationships/slideMaster" Target="slideMasters/slideMaster5.xml"/><Relationship Id="rId90" Type="http://schemas.openxmlformats.org/officeDocument/2006/relationships/slide" Target="slides/slide58.xml"/><Relationship Id="rId95" Type="http://schemas.openxmlformats.org/officeDocument/2006/relationships/slide" Target="slides/slide63.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1.xml"/><Relationship Id="rId48" Type="http://schemas.openxmlformats.org/officeDocument/2006/relationships/slide" Target="slides/slide16.xml"/><Relationship Id="rId64" Type="http://schemas.openxmlformats.org/officeDocument/2006/relationships/slide" Target="slides/slide32.xml"/><Relationship Id="rId69" Type="http://schemas.openxmlformats.org/officeDocument/2006/relationships/slide" Target="slides/slide37.xml"/><Relationship Id="rId113" Type="http://schemas.openxmlformats.org/officeDocument/2006/relationships/slide" Target="slides/slide81.xml"/><Relationship Id="rId118" Type="http://schemas.openxmlformats.org/officeDocument/2006/relationships/slide" Target="slides/slide86.xml"/><Relationship Id="rId80" Type="http://schemas.openxmlformats.org/officeDocument/2006/relationships/slide" Target="slides/slide48.xml"/><Relationship Id="rId85" Type="http://schemas.openxmlformats.org/officeDocument/2006/relationships/slide" Target="slides/slide5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xml"/><Relationship Id="rId38" Type="http://schemas.openxmlformats.org/officeDocument/2006/relationships/slide" Target="slides/slide6.xml"/><Relationship Id="rId59" Type="http://schemas.openxmlformats.org/officeDocument/2006/relationships/slide" Target="slides/slide27.xml"/><Relationship Id="rId103" Type="http://schemas.openxmlformats.org/officeDocument/2006/relationships/slide" Target="slides/slide71.xml"/><Relationship Id="rId108" Type="http://schemas.openxmlformats.org/officeDocument/2006/relationships/slide" Target="slides/slide76.xml"/><Relationship Id="rId124" Type="http://schemas.openxmlformats.org/officeDocument/2006/relationships/slide" Target="slides/slide92.xml"/><Relationship Id="rId129" Type="http://schemas.openxmlformats.org/officeDocument/2006/relationships/notesMaster" Target="notesMasters/notesMaster1.xml"/><Relationship Id="rId54" Type="http://schemas.openxmlformats.org/officeDocument/2006/relationships/slide" Target="slides/slide22.xml"/><Relationship Id="rId70" Type="http://schemas.openxmlformats.org/officeDocument/2006/relationships/slide" Target="slides/slide38.xml"/><Relationship Id="rId75" Type="http://schemas.openxmlformats.org/officeDocument/2006/relationships/slide" Target="slides/slide43.xml"/><Relationship Id="rId91" Type="http://schemas.openxmlformats.org/officeDocument/2006/relationships/slide" Target="slides/slide59.xml"/><Relationship Id="rId96" Type="http://schemas.openxmlformats.org/officeDocument/2006/relationships/slide" Target="slides/slide64.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7.xml"/><Relationship Id="rId114" Type="http://schemas.openxmlformats.org/officeDocument/2006/relationships/slide" Target="slides/slide82.xml"/><Relationship Id="rId119" Type="http://schemas.openxmlformats.org/officeDocument/2006/relationships/slide" Target="slides/slide87.xml"/><Relationship Id="rId44" Type="http://schemas.openxmlformats.org/officeDocument/2006/relationships/slide" Target="slides/slide12.xml"/><Relationship Id="rId60" Type="http://schemas.openxmlformats.org/officeDocument/2006/relationships/slide" Target="slides/slide28.xml"/><Relationship Id="rId65" Type="http://schemas.openxmlformats.org/officeDocument/2006/relationships/slide" Target="slides/slide33.xml"/><Relationship Id="rId81" Type="http://schemas.openxmlformats.org/officeDocument/2006/relationships/slide" Target="slides/slide49.xml"/><Relationship Id="rId86" Type="http://schemas.openxmlformats.org/officeDocument/2006/relationships/slide" Target="slides/slide54.xml"/><Relationship Id="rId130"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7.xml"/><Relationship Id="rId109" Type="http://schemas.openxmlformats.org/officeDocument/2006/relationships/slide" Target="slides/slide77.xml"/><Relationship Id="rId34" Type="http://schemas.openxmlformats.org/officeDocument/2006/relationships/slide" Target="slides/slide2.xml"/><Relationship Id="rId50" Type="http://schemas.openxmlformats.org/officeDocument/2006/relationships/slide" Target="slides/slide18.xml"/><Relationship Id="rId55" Type="http://schemas.openxmlformats.org/officeDocument/2006/relationships/slide" Target="slides/slide23.xml"/><Relationship Id="rId76" Type="http://schemas.openxmlformats.org/officeDocument/2006/relationships/slide" Target="slides/slide44.xml"/><Relationship Id="rId97" Type="http://schemas.openxmlformats.org/officeDocument/2006/relationships/slide" Target="slides/slide65.xml"/><Relationship Id="rId104" Type="http://schemas.openxmlformats.org/officeDocument/2006/relationships/slide" Target="slides/slide72.xml"/><Relationship Id="rId120" Type="http://schemas.openxmlformats.org/officeDocument/2006/relationships/slide" Target="slides/slide88.xml"/><Relationship Id="rId125" Type="http://schemas.openxmlformats.org/officeDocument/2006/relationships/slide" Target="slides/slide93.xml"/><Relationship Id="rId7" Type="http://schemas.openxmlformats.org/officeDocument/2006/relationships/slideMaster" Target="slideMasters/slideMaster7.xml"/><Relationship Id="rId71" Type="http://schemas.openxmlformats.org/officeDocument/2006/relationships/slide" Target="slides/slide39.xml"/><Relationship Id="rId92" Type="http://schemas.openxmlformats.org/officeDocument/2006/relationships/slide" Target="slides/slide6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8.xml"/><Relationship Id="rId45" Type="http://schemas.openxmlformats.org/officeDocument/2006/relationships/slide" Target="slides/slide13.xml"/><Relationship Id="rId66" Type="http://schemas.openxmlformats.org/officeDocument/2006/relationships/slide" Target="slides/slide34.xml"/><Relationship Id="rId87" Type="http://schemas.openxmlformats.org/officeDocument/2006/relationships/slide" Target="slides/slide55.xml"/><Relationship Id="rId110" Type="http://schemas.openxmlformats.org/officeDocument/2006/relationships/slide" Target="slides/slide78.xml"/><Relationship Id="rId115" Type="http://schemas.openxmlformats.org/officeDocument/2006/relationships/slide" Target="slides/slide83.xml"/><Relationship Id="rId131" Type="http://schemas.openxmlformats.org/officeDocument/2006/relationships/viewProps" Target="viewProps.xml"/><Relationship Id="rId61" Type="http://schemas.openxmlformats.org/officeDocument/2006/relationships/slide" Target="slides/slide29.xml"/><Relationship Id="rId82" Type="http://schemas.openxmlformats.org/officeDocument/2006/relationships/slide" Target="slides/slide5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3.xml"/><Relationship Id="rId56" Type="http://schemas.openxmlformats.org/officeDocument/2006/relationships/slide" Target="slides/slide24.xml"/><Relationship Id="rId77" Type="http://schemas.openxmlformats.org/officeDocument/2006/relationships/slide" Target="slides/slide45.xml"/><Relationship Id="rId100" Type="http://schemas.openxmlformats.org/officeDocument/2006/relationships/slide" Target="slides/slide68.xml"/><Relationship Id="rId105" Type="http://schemas.openxmlformats.org/officeDocument/2006/relationships/slide" Target="slides/slide73.xml"/><Relationship Id="rId126" Type="http://schemas.openxmlformats.org/officeDocument/2006/relationships/slide" Target="slides/slide94.xml"/><Relationship Id="rId8" Type="http://schemas.openxmlformats.org/officeDocument/2006/relationships/slideMaster" Target="slideMasters/slideMaster8.xml"/><Relationship Id="rId51" Type="http://schemas.openxmlformats.org/officeDocument/2006/relationships/slide" Target="slides/slide19.xml"/><Relationship Id="rId72" Type="http://schemas.openxmlformats.org/officeDocument/2006/relationships/slide" Target="slides/slide40.xml"/><Relationship Id="rId93" Type="http://schemas.openxmlformats.org/officeDocument/2006/relationships/slide" Target="slides/slide61.xml"/><Relationship Id="rId98" Type="http://schemas.openxmlformats.org/officeDocument/2006/relationships/slide" Target="slides/slide66.xml"/><Relationship Id="rId121" Type="http://schemas.openxmlformats.org/officeDocument/2006/relationships/slide" Target="slides/slide89.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4.xml"/><Relationship Id="rId67" Type="http://schemas.openxmlformats.org/officeDocument/2006/relationships/slide" Target="slides/slide35.xml"/><Relationship Id="rId116" Type="http://schemas.openxmlformats.org/officeDocument/2006/relationships/slide" Target="slides/slide84.xml"/><Relationship Id="rId20" Type="http://schemas.openxmlformats.org/officeDocument/2006/relationships/slideMaster" Target="slideMasters/slideMaster20.xml"/><Relationship Id="rId41" Type="http://schemas.openxmlformats.org/officeDocument/2006/relationships/slide" Target="slides/slide9.xml"/><Relationship Id="rId62" Type="http://schemas.openxmlformats.org/officeDocument/2006/relationships/slide" Target="slides/slide30.xml"/><Relationship Id="rId83" Type="http://schemas.openxmlformats.org/officeDocument/2006/relationships/slide" Target="slides/slide51.xml"/><Relationship Id="rId88" Type="http://schemas.openxmlformats.org/officeDocument/2006/relationships/slide" Target="slides/slide56.xml"/><Relationship Id="rId111" Type="http://schemas.openxmlformats.org/officeDocument/2006/relationships/slide" Target="slides/slide79.xml"/><Relationship Id="rId132"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 Target="slides/slide4.xml"/><Relationship Id="rId57" Type="http://schemas.openxmlformats.org/officeDocument/2006/relationships/slide" Target="slides/slide25.xml"/><Relationship Id="rId106" Type="http://schemas.openxmlformats.org/officeDocument/2006/relationships/slide" Target="slides/slide74.xml"/><Relationship Id="rId127" Type="http://schemas.openxmlformats.org/officeDocument/2006/relationships/slide" Target="slides/slide9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0.xml"/><Relationship Id="rId73" Type="http://schemas.openxmlformats.org/officeDocument/2006/relationships/slide" Target="slides/slide41.xml"/><Relationship Id="rId78" Type="http://schemas.openxmlformats.org/officeDocument/2006/relationships/slide" Target="slides/slide46.xml"/><Relationship Id="rId94" Type="http://schemas.openxmlformats.org/officeDocument/2006/relationships/slide" Target="slides/slide62.xml"/><Relationship Id="rId99" Type="http://schemas.openxmlformats.org/officeDocument/2006/relationships/slide" Target="slides/slide67.xml"/><Relationship Id="rId101" Type="http://schemas.openxmlformats.org/officeDocument/2006/relationships/slide" Target="slides/slide69.xml"/><Relationship Id="rId122" Type="http://schemas.openxmlformats.org/officeDocument/2006/relationships/slide" Target="slides/slide90.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5.xml"/><Relationship Id="rId68" Type="http://schemas.openxmlformats.org/officeDocument/2006/relationships/slide" Target="slides/slide36.xml"/><Relationship Id="rId89" Type="http://schemas.openxmlformats.org/officeDocument/2006/relationships/slide" Target="slides/slide57.xml"/><Relationship Id="rId112" Type="http://schemas.openxmlformats.org/officeDocument/2006/relationships/slide" Target="slides/slide80.xml"/><Relationship Id="rId13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l">
              <a:defRPr sz="1200">
                <a:latin typeface="Times New Roman" pitchFamily="-105" charset="0"/>
                <a:ea typeface="+mn-ea"/>
                <a:cs typeface="+mn-cs"/>
              </a:defRPr>
            </a:lvl1pPr>
          </a:lstStyle>
          <a:p>
            <a:pPr>
              <a:defRPr/>
            </a:pPr>
            <a:endParaRPr lang="en-US"/>
          </a:p>
        </p:txBody>
      </p:sp>
      <p:sp>
        <p:nvSpPr>
          <p:cNvPr id="86019"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05" charset="0"/>
                <a:ea typeface="+mn-ea"/>
                <a:cs typeface="+mn-cs"/>
              </a:defRPr>
            </a:lvl1pPr>
          </a:lstStyle>
          <a:p>
            <a:pPr>
              <a:defRPr/>
            </a:pPr>
            <a:endParaRPr lang="en-US"/>
          </a:p>
        </p:txBody>
      </p:sp>
      <p:sp>
        <p:nvSpPr>
          <p:cNvPr id="1843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6021"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6022"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l">
              <a:defRPr sz="1200">
                <a:latin typeface="Times New Roman" pitchFamily="-105" charset="0"/>
                <a:ea typeface="+mn-ea"/>
                <a:cs typeface="+mn-cs"/>
              </a:defRPr>
            </a:lvl1pPr>
          </a:lstStyle>
          <a:p>
            <a:pPr>
              <a:defRPr/>
            </a:pPr>
            <a:endParaRPr lang="en-US"/>
          </a:p>
        </p:txBody>
      </p:sp>
      <p:sp>
        <p:nvSpPr>
          <p:cNvPr id="86023"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fld id="{30BDFC59-14D9-AB4A-B22C-F36E34D01DE7}" type="slidenum">
              <a:rPr lang="en-US"/>
              <a:pPr/>
              <a:t>‹#›</a:t>
            </a:fld>
            <a:endParaRPr lang="en-US"/>
          </a:p>
        </p:txBody>
      </p:sp>
    </p:spTree>
    <p:extLst>
      <p:ext uri="{BB962C8B-B14F-4D97-AF65-F5344CB8AC3E}">
        <p14:creationId xmlns:p14="http://schemas.microsoft.com/office/powerpoint/2010/main" val="24055814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5"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23C4E77-1EEE-B84D-901F-FE74AB654150}" type="slidenum">
              <a:rPr lang="en-US" sz="1200"/>
              <a:pPr eaLnBrk="1" hangingPunct="1"/>
              <a:t>1</a:t>
            </a:fld>
            <a:endParaRPr lang="en-US" sz="1200"/>
          </a:p>
        </p:txBody>
      </p:sp>
      <p:sp>
        <p:nvSpPr>
          <p:cNvPr id="186371"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186372" name="Rectangle 3"/>
          <p:cNvSpPr>
            <a:spLocks noGrp="1" noChangeArrowheads="1"/>
          </p:cNvSpPr>
          <p:nvPr>
            <p:ph type="body" idx="1"/>
          </p:nvPr>
        </p:nvSpPr>
        <p:spPr>
          <a:solidFill>
            <a:srgbClr val="FFFFFF"/>
          </a:solidFill>
          <a:ln>
            <a:solidFill>
              <a:srgbClr val="000000"/>
            </a:solidFill>
          </a:ln>
        </p:spPr>
        <p:txBody>
          <a:bodyPr lIns="112288" tIns="56144" rIns="112288" bIns="56144"/>
          <a:lstStyle/>
          <a:p>
            <a:pPr eaLnBrk="1" hangingPunct="1"/>
            <a:r>
              <a:rPr lang="en-US">
                <a:latin typeface="Times New Roman" charset="0"/>
              </a:rPr>
              <a:t>I consider it a great privilege to be with you today to share some great things God is doing.</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005AE89-AC06-1949-8361-506FCB76A7F0}" type="slidenum">
              <a:rPr lang="en-US" sz="1200"/>
              <a:pPr eaLnBrk="1" hangingPunct="1"/>
              <a:t>13</a:t>
            </a:fld>
            <a:endParaRPr lang="en-US" sz="1200"/>
          </a:p>
        </p:txBody>
      </p:sp>
      <p:sp>
        <p:nvSpPr>
          <p:cNvPr id="196611" name="Rectangle 2"/>
          <p:cNvSpPr>
            <a:spLocks noGrp="1" noRot="1" noChangeAspect="1" noChangeArrowheads="1"/>
          </p:cNvSpPr>
          <p:nvPr>
            <p:ph type="sldImg"/>
          </p:nvPr>
        </p:nvSpPr>
        <p:spPr>
          <a:solidFill>
            <a:srgbClr val="FFFFFF"/>
          </a:solidFill>
          <a:ln/>
        </p:spPr>
      </p:sp>
      <p:sp>
        <p:nvSpPr>
          <p:cNvPr id="1966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rPr>
              <a:t>What </a:t>
            </a:r>
            <a:r>
              <a:rPr lang="mr-IN" dirty="0">
                <a:latin typeface="Times New Roman" charset="0"/>
              </a:rPr>
              <a:t>"</a:t>
            </a:r>
            <a:r>
              <a:rPr lang="en-US" dirty="0">
                <a:latin typeface="Times New Roman" charset="0"/>
              </a:rPr>
              <a:t>new thing</a:t>
            </a:r>
            <a:r>
              <a:rPr lang="mr-IN" dirty="0">
                <a:latin typeface="Times New Roman" charset="0"/>
              </a:rPr>
              <a:t>"</a:t>
            </a:r>
            <a:r>
              <a:rPr lang="en-US" dirty="0">
                <a:latin typeface="Times New Roman" charset="0"/>
              </a:rPr>
              <a:t> are you praying for God to do in your life now?</a:t>
            </a:r>
          </a:p>
          <a:p>
            <a:pPr eaLnBrk="1" hangingPunct="1"/>
            <a:r>
              <a:rPr lang="en-US" dirty="0">
                <a:latin typeface="Times New Roman" charset="0"/>
              </a:rPr>
              <a:t>What ministry skills are you developing to use for him?</a:t>
            </a:r>
          </a:p>
          <a:p>
            <a:pPr eaLnBrk="1" hangingPunct="1"/>
            <a:r>
              <a:rPr lang="en-US" dirty="0">
                <a:latin typeface="Times New Roman" charset="0"/>
              </a:rPr>
              <a:t>What avenue of service are you expecting God to do in your life this year that you didn</a:t>
            </a:r>
            <a:r>
              <a:rPr lang="mr-IN" dirty="0">
                <a:latin typeface="Times New Roman" charset="0"/>
              </a:rPr>
              <a:t>'</a:t>
            </a:r>
            <a:r>
              <a:rPr lang="en-US" dirty="0">
                <a:latin typeface="Times New Roman" charset="0"/>
              </a:rPr>
              <a:t>t have the capacity to expand last year?</a:t>
            </a:r>
          </a:p>
          <a:p>
            <a:pPr eaLnBrk="1" hangingPunct="1"/>
            <a:r>
              <a:rPr lang="en-US" dirty="0">
                <a:latin typeface="Times New Roman" charset="0"/>
              </a:rPr>
              <a:t>I hope God is pinpointing an area for you where you can expand your horizons. </a:t>
            </a:r>
          </a:p>
          <a:p>
            <a:pPr eaLnBrk="1" hangingPunct="1"/>
            <a:r>
              <a:rPr lang="en-US" sz="1200" kern="1200" dirty="0">
                <a:solidFill>
                  <a:schemeClr val="tx1"/>
                </a:solidFill>
                <a:effectLst/>
                <a:latin typeface="Times New Roman" pitchFamily="-105" charset="0"/>
                <a:ea typeface="ＭＳ Ｐゴシック" charset="0"/>
                <a:cs typeface="ＭＳ Ｐゴシック" charset="0"/>
              </a:rPr>
              <a:t>• That</a:t>
            </a:r>
            <a:r>
              <a:rPr lang="mr-IN" sz="1200" kern="1200" dirty="0">
                <a:solidFill>
                  <a:schemeClr val="tx1"/>
                </a:solidFill>
                <a:effectLst/>
                <a:latin typeface="Times New Roman" pitchFamily="-105" charset="0"/>
                <a:ea typeface="ＭＳ Ｐゴシック" charset="0"/>
                <a:cs typeface="ＭＳ Ｐゴシック" charset="0"/>
              </a:rPr>
              <a:t>'</a:t>
            </a:r>
            <a:r>
              <a:rPr lang="en-US" sz="1200" kern="1200" dirty="0">
                <a:solidFill>
                  <a:schemeClr val="tx1"/>
                </a:solidFill>
                <a:effectLst/>
                <a:latin typeface="Times New Roman" pitchFamily="-105" charset="0"/>
                <a:ea typeface="ＭＳ Ｐゴシック" charset="0"/>
                <a:cs typeface="ＭＳ Ｐゴシック" charset="0"/>
              </a:rPr>
              <a:t>s the </a:t>
            </a:r>
            <a:r>
              <a:rPr lang="mr-IN" sz="1200" kern="1200" dirty="0">
                <a:solidFill>
                  <a:schemeClr val="tx1"/>
                </a:solidFill>
                <a:effectLst/>
                <a:latin typeface="Times New Roman" pitchFamily="-105" charset="0"/>
                <a:ea typeface="ＭＳ Ｐゴシック" charset="0"/>
                <a:cs typeface="ＭＳ Ｐゴシック" charset="0"/>
              </a:rPr>
              <a:t>"</a:t>
            </a:r>
            <a:r>
              <a:rPr lang="en-US" sz="1200" kern="1200" dirty="0">
                <a:solidFill>
                  <a:schemeClr val="tx1"/>
                </a:solidFill>
                <a:effectLst/>
                <a:latin typeface="Times New Roman" pitchFamily="-105" charset="0"/>
                <a:ea typeface="ＭＳ Ｐゴシック" charset="0"/>
                <a:cs typeface="ＭＳ Ｐゴシック" charset="0"/>
              </a:rPr>
              <a:t>what</a:t>
            </a:r>
            <a:r>
              <a:rPr lang="mr-IN" sz="1200" kern="1200" dirty="0">
                <a:solidFill>
                  <a:schemeClr val="tx1"/>
                </a:solidFill>
                <a:effectLst/>
                <a:latin typeface="Times New Roman" pitchFamily="-105" charset="0"/>
                <a:ea typeface="ＭＳ Ｐゴシック" charset="0"/>
                <a:cs typeface="ＭＳ Ｐゴシック" charset="0"/>
              </a:rPr>
              <a:t>"</a:t>
            </a:r>
            <a:r>
              <a:rPr lang="en-US" sz="1200" kern="1200" dirty="0">
                <a:solidFill>
                  <a:schemeClr val="tx1"/>
                </a:solidFill>
                <a:effectLst/>
                <a:latin typeface="Times New Roman" pitchFamily="-105" charset="0"/>
                <a:ea typeface="ＭＳ Ｐゴシック" charset="0"/>
                <a:cs typeface="ＭＳ Ｐゴシック" charset="0"/>
              </a:rPr>
              <a:t> question, but today we will explore the </a:t>
            </a:r>
            <a:r>
              <a:rPr lang="mr-IN" sz="1200" kern="1200" dirty="0">
                <a:solidFill>
                  <a:schemeClr val="tx1"/>
                </a:solidFill>
                <a:effectLst/>
                <a:latin typeface="Times New Roman" pitchFamily="-105" charset="0"/>
                <a:ea typeface="ＭＳ Ｐゴシック" charset="0"/>
                <a:cs typeface="ＭＳ Ｐゴシック" charset="0"/>
              </a:rPr>
              <a:t>"</a:t>
            </a:r>
            <a:r>
              <a:rPr lang="en-US" sz="1200" kern="1200" dirty="0">
                <a:solidFill>
                  <a:schemeClr val="tx1"/>
                </a:solidFill>
                <a:effectLst/>
                <a:latin typeface="Times New Roman" pitchFamily="-105" charset="0"/>
                <a:ea typeface="ＭＳ Ｐゴシック" charset="0"/>
                <a:cs typeface="ＭＳ Ｐゴシック" charset="0"/>
              </a:rPr>
              <a:t>how</a:t>
            </a:r>
            <a:r>
              <a:rPr lang="mr-IN" sz="1200" kern="1200" dirty="0">
                <a:solidFill>
                  <a:schemeClr val="tx1"/>
                </a:solidFill>
                <a:effectLst/>
                <a:latin typeface="Times New Roman" pitchFamily="-105" charset="0"/>
                <a:ea typeface="ＭＳ Ｐゴシック" charset="0"/>
                <a:cs typeface="ＭＳ Ｐゴシック" charset="0"/>
              </a:rPr>
              <a:t>"</a:t>
            </a:r>
            <a:r>
              <a:rPr lang="en-US" sz="1200" kern="1200" dirty="0">
                <a:solidFill>
                  <a:schemeClr val="tx1"/>
                </a:solidFill>
                <a:effectLst/>
                <a:latin typeface="Times New Roman" pitchFamily="-105" charset="0"/>
                <a:ea typeface="ＭＳ Ｐゴシック" charset="0"/>
                <a:cs typeface="ＭＳ Ｐゴシック" charset="0"/>
              </a:rPr>
              <a:t> question: </a:t>
            </a:r>
            <a:r>
              <a:rPr lang="en-US" sz="1200" i="1" kern="1200" dirty="0">
                <a:solidFill>
                  <a:schemeClr val="tx1"/>
                </a:solidFill>
                <a:effectLst/>
                <a:latin typeface="Times New Roman" pitchFamily="-105" charset="0"/>
                <a:ea typeface="ＭＳ Ｐゴシック" charset="0"/>
                <a:cs typeface="ＭＳ Ｐゴシック" charset="0"/>
              </a:rPr>
              <a:t>How</a:t>
            </a:r>
            <a:r>
              <a:rPr lang="en-US" sz="1200" kern="1200" dirty="0">
                <a:solidFill>
                  <a:schemeClr val="tx1"/>
                </a:solidFill>
                <a:effectLst/>
                <a:latin typeface="Times New Roman" pitchFamily="-105" charset="0"/>
                <a:ea typeface="ＭＳ Ｐゴシック" charset="0"/>
                <a:cs typeface="ＭＳ Ｐゴシック" charset="0"/>
              </a:rPr>
              <a:t> can you expand your borders spiritually?</a:t>
            </a:r>
            <a:r>
              <a:rPr lang="en-SG" dirty="0">
                <a:effectLst/>
              </a:rPr>
              <a:t> </a:t>
            </a:r>
            <a:endParaRPr lang="en-US" dirty="0">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85CA258-D32C-8D4D-A600-E67774A35448}" type="slidenum">
              <a:rPr lang="en-US" sz="1200"/>
              <a:pPr eaLnBrk="1" hangingPunct="1"/>
              <a:t>14</a:t>
            </a:fld>
            <a:endParaRPr lang="en-US" sz="1200"/>
          </a:p>
        </p:txBody>
      </p:sp>
      <p:sp>
        <p:nvSpPr>
          <p:cNvPr id="198659" name="Rectangle 2"/>
          <p:cNvSpPr>
            <a:spLocks noGrp="1" noRot="1" noChangeAspect="1" noChangeArrowheads="1"/>
          </p:cNvSpPr>
          <p:nvPr>
            <p:ph type="sldImg"/>
          </p:nvPr>
        </p:nvSpPr>
        <p:spPr>
          <a:solidFill>
            <a:srgbClr val="FFFFFF"/>
          </a:solidFill>
          <a:ln/>
        </p:spPr>
      </p:sp>
      <p:sp>
        <p:nvSpPr>
          <p:cNvPr id="1986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a:ea typeface="ＭＳ Ｐゴシック" charset="0"/>
                <a:cs typeface="Arial"/>
              </a:rPr>
              <a:t>In the early church, by the time of today</a:t>
            </a:r>
            <a:r>
              <a:rPr lang="mr-IN" sz="1200" kern="1200" dirty="0">
                <a:solidFill>
                  <a:schemeClr val="tx1"/>
                </a:solidFill>
                <a:effectLst/>
                <a:latin typeface="Arial"/>
                <a:ea typeface="ＭＳ Ｐゴシック" charset="0"/>
                <a:cs typeface="Arial"/>
              </a:rPr>
              <a:t>'</a:t>
            </a:r>
            <a:r>
              <a:rPr lang="en-US" sz="1200" kern="1200" dirty="0">
                <a:solidFill>
                  <a:schemeClr val="tx1"/>
                </a:solidFill>
                <a:effectLst/>
                <a:latin typeface="Arial"/>
                <a:ea typeface="ＭＳ Ｐゴシック" charset="0"/>
                <a:cs typeface="Arial"/>
              </a:rPr>
              <a:t>s text in Romans 15, Paul had already expanded his ministry on two missionary trips—the first highlighted in blue to Galatia in modern-day Turkey and the second trip expanded the gospel to Greece.</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MS Mincho" panose="02020609040205080304" pitchFamily="49" charset="-128"/>
              </a:rPr>
              <a:t>Now on his third journey he writes from Corinth to the church farther west at Rome and asks for their help to expand his ministry even further. </a:t>
            </a:r>
            <a:r>
              <a:rPr lang="en-US" dirty="0"/>
              <a:t>What can we learn from him that will help us expand our own borders?</a:t>
            </a:r>
          </a:p>
        </p:txBody>
      </p:sp>
      <p:sp>
        <p:nvSpPr>
          <p:cNvPr id="4" name="Slide Number Placeholder 3"/>
          <p:cNvSpPr>
            <a:spLocks noGrp="1"/>
          </p:cNvSpPr>
          <p:nvPr>
            <p:ph type="sldNum" sz="quarter" idx="5"/>
          </p:nvPr>
        </p:nvSpPr>
        <p:spPr/>
        <p:txBody>
          <a:bodyPr/>
          <a:lstStyle/>
          <a:p>
            <a:fld id="{30BDFC59-14D9-AB4A-B22C-F36E34D01DE7}" type="slidenum">
              <a:rPr lang="en-US" smtClean="0"/>
              <a:pPr/>
              <a:t>15</a:t>
            </a:fld>
            <a:endParaRPr lang="en-US"/>
          </a:p>
        </p:txBody>
      </p:sp>
    </p:spTree>
    <p:extLst>
      <p:ext uri="{BB962C8B-B14F-4D97-AF65-F5344CB8AC3E}">
        <p14:creationId xmlns:p14="http://schemas.microsoft.com/office/powerpoint/2010/main" val="480504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63B1843-418D-FE45-94CA-741A24475C70}" type="slidenum">
              <a:rPr lang="en-US" sz="1200"/>
              <a:pPr eaLnBrk="1" hangingPunct="1"/>
              <a:t>16</a:t>
            </a:fld>
            <a:endParaRPr lang="en-US" sz="1200"/>
          </a:p>
        </p:txBody>
      </p:sp>
      <p:sp>
        <p:nvSpPr>
          <p:cNvPr id="201731" name="Rectangle 2"/>
          <p:cNvSpPr>
            <a:spLocks noGrp="1" noRot="1" noChangeAspect="1" noChangeArrowheads="1"/>
          </p:cNvSpPr>
          <p:nvPr>
            <p:ph type="sldImg"/>
          </p:nvPr>
        </p:nvSpPr>
        <p:spPr>
          <a:solidFill>
            <a:srgbClr val="FFFFFF"/>
          </a:solidFill>
          <a:ln/>
        </p:spPr>
      </p:sp>
      <p:sp>
        <p:nvSpPr>
          <p:cNvPr id="2017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800" dirty="0">
                <a:effectLst/>
                <a:latin typeface="Arial" panose="020B0604020202020204" pitchFamily="34" charset="0"/>
                <a:ea typeface="MS Mincho" panose="02020609040205080304" pitchFamily="49" charset="-128"/>
              </a:rPr>
              <a:t>Today’s passage is Romans 15:14-33, where Paul expresses his heart to continue to expand his ministry.</a:t>
            </a:r>
            <a:r>
              <a:rPr lang="en-US" dirty="0">
                <a:effectLst/>
              </a:rPr>
              <a:t> </a:t>
            </a:r>
          </a:p>
          <a:p>
            <a:pPr eaLnBrk="1" hangingPunct="1"/>
            <a:r>
              <a:rPr lang="en-US" sz="1800" dirty="0">
                <a:effectLst/>
                <a:latin typeface="Arial" panose="020B0604020202020204" pitchFamily="34" charset="0"/>
                <a:ea typeface="MS Mincho" panose="02020609040205080304" pitchFamily="49" charset="-128"/>
              </a:rPr>
              <a:t>In this text we’ll see three ways to expand your vision of God’s plan.</a:t>
            </a:r>
          </a:p>
          <a:p>
            <a:pPr eaLnBrk="1" hangingPunct="1"/>
            <a:r>
              <a:rPr lang="en-US" sz="1800" dirty="0">
                <a:effectLst/>
                <a:latin typeface="Arial" panose="020B0604020202020204" pitchFamily="34" charset="0"/>
                <a:ea typeface="MS Mincho" panose="02020609040205080304" pitchFamily="49" charset="-128"/>
              </a:rPr>
              <a:t>What is the first way we can expand our boundaries?</a:t>
            </a:r>
            <a:endParaRPr lang="en-US" dirty="0">
              <a:effectLst/>
            </a:endParaRPr>
          </a:p>
          <a:p>
            <a:pPr eaLnBrk="1" hangingPunct="1"/>
            <a:r>
              <a:rPr lang="en-US" sz="1800" u="sng" dirty="0">
                <a:effectLst/>
                <a:latin typeface="Arial" panose="020B0604020202020204" pitchFamily="34" charset="0"/>
                <a:ea typeface="MS Mincho" panose="02020609040205080304" pitchFamily="49" charset="-128"/>
              </a:rPr>
              <a:t>Know</a:t>
            </a:r>
            <a:r>
              <a:rPr lang="en-US" sz="1800" dirty="0">
                <a:effectLst/>
                <a:latin typeface="Arial" panose="020B0604020202020204" pitchFamily="34" charset="0"/>
                <a:ea typeface="MS Mincho" panose="02020609040205080304" pitchFamily="49" charset="-128"/>
              </a:rPr>
              <a:t> God’s calling for you (14-22).</a:t>
            </a:r>
            <a:r>
              <a:rPr lang="en-US" dirty="0">
                <a:effectLst/>
              </a:rPr>
              <a:t> </a:t>
            </a:r>
            <a:endParaRPr lang="en-US" dirty="0">
              <a:latin typeface="Arial"/>
              <a:cs typeface="Arial"/>
            </a:endParaRPr>
          </a:p>
          <a:p>
            <a:pPr eaLnBrk="1" hangingPunct="1"/>
            <a:r>
              <a:rPr lang="en-US" sz="1200" kern="1200" dirty="0">
                <a:solidFill>
                  <a:schemeClr val="tx1"/>
                </a:solidFill>
                <a:effectLst/>
                <a:latin typeface="Arial"/>
                <a:ea typeface="ＭＳ Ｐゴシック" charset="0"/>
                <a:cs typeface="Arial"/>
              </a:rPr>
              <a:t>Seeing God expand to new directions begins with understanding His plan for us now</a:t>
            </a:r>
            <a:r>
              <a:rPr lang="en-SG" sz="1200" kern="1200" dirty="0">
                <a:solidFill>
                  <a:schemeClr val="tx1"/>
                </a:solidFill>
                <a:effectLst/>
                <a:latin typeface="Arial"/>
                <a:ea typeface="ＭＳ Ｐゴシック" charset="0"/>
                <a:cs typeface="Arial"/>
              </a:rPr>
              <a:t>.</a:t>
            </a:r>
            <a:endParaRPr lang="en-US" dirty="0">
              <a:latin typeface="Arial"/>
              <a:cs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8C38AA-8684-EF41-AF69-485FACFD3A2B}" type="slidenum">
              <a:rPr lang="en-US" sz="1200"/>
              <a:pPr eaLnBrk="1" hangingPunct="1"/>
              <a:t>17</a:t>
            </a:fld>
            <a:endParaRPr lang="en-US" sz="1200"/>
          </a:p>
        </p:txBody>
      </p:sp>
      <p:sp>
        <p:nvSpPr>
          <p:cNvPr id="203779" name="Rectangle 2"/>
          <p:cNvSpPr>
            <a:spLocks noGrp="1" noRot="1" noChangeAspect="1" noChangeArrowheads="1"/>
          </p:cNvSpPr>
          <p:nvPr>
            <p:ph type="sldImg"/>
          </p:nvPr>
        </p:nvSpPr>
        <p:spPr>
          <a:solidFill>
            <a:srgbClr val="FFFFFF"/>
          </a:solidFill>
          <a:ln/>
        </p:spPr>
      </p:sp>
      <p:sp>
        <p:nvSpPr>
          <p:cNvPr id="203780"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800" b="1" i="1" dirty="0">
                <a:effectLst/>
                <a:latin typeface="Arial" panose="020B0604020202020204" pitchFamily="34" charset="0"/>
                <a:ea typeface="MS Mincho" panose="02020609040205080304" pitchFamily="49" charset="-128"/>
              </a:rPr>
              <a:t>Paul</a:t>
            </a:r>
            <a:r>
              <a:rPr lang="en-US" sz="1800" dirty="0">
                <a:effectLst/>
                <a:latin typeface="Arial" panose="020B0604020202020204" pitchFamily="34" charset="0"/>
                <a:ea typeface="MS Mincho" panose="02020609040205080304" pitchFamily="49" charset="-128"/>
              </a:rPr>
              <a:t> wanted the church to see his call to preach Christ among unreached Gentiles (Rom 15:14-22).</a:t>
            </a:r>
            <a:r>
              <a:rPr lang="en-US" dirty="0">
                <a:effectLst/>
              </a:rPr>
              <a:t> </a:t>
            </a:r>
            <a:endParaRPr lang="en-US" dirty="0">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7635FD-A3D0-A544-B424-88E21819FE7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1016835" name="Rectangle 1026"/>
          <p:cNvSpPr>
            <a:spLocks noGrp="1" noRot="1" noChangeAspect="1" noChangeArrowheads="1"/>
          </p:cNvSpPr>
          <p:nvPr>
            <p:ph type="sldImg"/>
          </p:nvPr>
        </p:nvSpPr>
        <p:spPr>
          <a:solidFill>
            <a:srgbClr val="FFFFFF"/>
          </a:solidFill>
          <a:ln/>
        </p:spPr>
      </p:sp>
      <p:sp>
        <p:nvSpPr>
          <p:cNvPr id="1016836"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sz="1800" dirty="0">
                <a:effectLst/>
                <a:latin typeface="Arial" panose="020B0604020202020204" pitchFamily="34" charset="0"/>
                <a:ea typeface="MS Mincho" panose="02020609040205080304" pitchFamily="49" charset="-128"/>
              </a:rPr>
              <a:t>Despite the Roman’s knowledge of the gospel, Paul still reminded them (</a:t>
            </a:r>
            <a:r>
              <a:rPr lang="en-US" sz="1800" u="sng" dirty="0">
                <a:effectLst/>
                <a:latin typeface="Arial" panose="020B0604020202020204" pitchFamily="34" charset="0"/>
                <a:ea typeface="MS Mincho" panose="02020609040205080304" pitchFamily="49" charset="-128"/>
              </a:rPr>
              <a:t>14-15a</a:t>
            </a:r>
            <a:r>
              <a:rPr lang="en-US" sz="1800" dirty="0">
                <a:effectLst/>
                <a:latin typeface="Arial" panose="020B0604020202020204" pitchFamily="34" charset="0"/>
                <a:ea typeface="MS Mincho" panose="02020609040205080304" pitchFamily="49" charset="-128"/>
              </a:rPr>
              <a:t>).</a:t>
            </a:r>
          </a:p>
          <a:p>
            <a:pPr eaLnBrk="1" hangingPunct="1"/>
            <a:r>
              <a:rPr lang="en-US" sz="1800" dirty="0">
                <a:effectLst/>
                <a:latin typeface="Arial" panose="020B0604020202020204" pitchFamily="34" charset="0"/>
                <a:ea typeface="MS Mincho" panose="02020609040205080304" pitchFamily="49" charset="-128"/>
              </a:rPr>
              <a:t>Paul said that God’s calling for him was to reach the Gentiles by God’s power (</a:t>
            </a:r>
            <a:r>
              <a:rPr lang="en-US" sz="1800" u="sng" dirty="0">
                <a:effectLst/>
                <a:latin typeface="Arial" panose="020B0604020202020204" pitchFamily="34" charset="0"/>
                <a:ea typeface="MS Mincho" panose="02020609040205080304" pitchFamily="49" charset="-128"/>
              </a:rPr>
              <a:t>15b-19</a:t>
            </a:r>
            <a:r>
              <a:rPr lang="en-US" sz="1800" dirty="0">
                <a:effectLst/>
                <a:latin typeface="Arial" panose="020B0604020202020204" pitchFamily="34" charset="0"/>
                <a:ea typeface="MS Mincho" panose="02020609040205080304" pitchFamily="49" charset="-128"/>
              </a:rPr>
              <a:t>).</a:t>
            </a:r>
            <a:r>
              <a:rPr lang="en-US" dirty="0">
                <a:effectLst/>
              </a:rPr>
              <a:t> </a:t>
            </a:r>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Where’s Illyricum?  Illyricum is in present-day Yugoslavia!</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Paul had a priestly role of presenting the Gentiles to God as an offering (16)!  He says that all offerings must be holy—so his desire was that all his converts would truly be set apart for God (holy). </a:t>
            </a:r>
          </a:p>
        </p:txBody>
      </p:sp>
      <p:sp>
        <p:nvSpPr>
          <p:cNvPr id="4" name="Slide Number Placeholder 3"/>
          <p:cNvSpPr>
            <a:spLocks noGrp="1"/>
          </p:cNvSpPr>
          <p:nvPr>
            <p:ph type="sldNum" sz="quarter" idx="10"/>
          </p:nvPr>
        </p:nvSpPr>
        <p:spPr/>
        <p:txBody>
          <a:bodyPr/>
          <a:lstStyle/>
          <a:p>
            <a:fld id="{30BDFC59-14D9-AB4A-B22C-F36E34D01DE7}" type="slidenum">
              <a:rPr lang="en-US"/>
              <a:pPr/>
              <a:t>19</a:t>
            </a:fld>
            <a:endParaRPr lang="en-US"/>
          </a:p>
        </p:txBody>
      </p:sp>
    </p:spTree>
    <p:extLst>
      <p:ext uri="{BB962C8B-B14F-4D97-AF65-F5344CB8AC3E}">
        <p14:creationId xmlns:p14="http://schemas.microsoft.com/office/powerpoint/2010/main" val="1830433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906" name="Rectangle 7"/>
          <p:cNvSpPr>
            <a:spLocks noGrp="1" noChangeArrowheads="1"/>
          </p:cNvSpPr>
          <p:nvPr>
            <p:ph type="sldNum" sz="quarter" idx="5"/>
          </p:nvPr>
        </p:nvSpPr>
        <p:spPr>
          <a:noFill/>
        </p:spPr>
        <p:txBody>
          <a:bodyPr/>
          <a:lstStyle/>
          <a:p>
            <a:fld id="{A1086EC4-2F2F-F14C-A720-8CE1A8A84D72}" type="slidenum">
              <a:rPr lang="en-US">
                <a:solidFill>
                  <a:srgbClr val="000000"/>
                </a:solidFill>
              </a:rPr>
              <a:pPr/>
              <a:t>20</a:t>
            </a:fld>
            <a:endParaRPr lang="en-US">
              <a:solidFill>
                <a:srgbClr val="000000"/>
              </a:solidFill>
            </a:endParaRPr>
          </a:p>
        </p:txBody>
      </p:sp>
      <p:sp>
        <p:nvSpPr>
          <p:cNvPr id="1019907" name="Rectangle 1026"/>
          <p:cNvSpPr>
            <a:spLocks noGrp="1" noRot="1" noChangeAspect="1" noChangeArrowheads="1"/>
          </p:cNvSpPr>
          <p:nvPr>
            <p:ph type="sldImg"/>
          </p:nvPr>
        </p:nvSpPr>
        <p:spPr>
          <a:solidFill>
            <a:srgbClr val="FFFFFF"/>
          </a:solidFill>
          <a:ln/>
        </p:spPr>
      </p:sp>
      <p:sp>
        <p:nvSpPr>
          <p:cNvPr id="1019908"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sz="1800" dirty="0">
                <a:effectLst/>
                <a:latin typeface="Arial" panose="020B0604020202020204" pitchFamily="34" charset="0"/>
                <a:ea typeface="MS Mincho" panose="02020609040205080304" pitchFamily="49" charset="-128"/>
              </a:rPr>
              <a:t>Paul especially sought to fulfill OT prophecy by sharing Christ in new areas (</a:t>
            </a:r>
            <a:r>
              <a:rPr lang="en-US" sz="1800" u="sng" dirty="0">
                <a:effectLst/>
                <a:latin typeface="Arial" panose="020B0604020202020204" pitchFamily="34" charset="0"/>
                <a:ea typeface="MS Mincho" panose="02020609040205080304" pitchFamily="49" charset="-128"/>
              </a:rPr>
              <a:t>20-22</a:t>
            </a:r>
            <a:r>
              <a:rPr lang="en-US" sz="1800" dirty="0">
                <a:effectLst/>
                <a:latin typeface="Arial" panose="020B0604020202020204" pitchFamily="34" charset="0"/>
                <a:ea typeface="MS Mincho" panose="02020609040205080304" pitchFamily="49" charset="-128"/>
              </a:rPr>
              <a:t>).</a:t>
            </a:r>
            <a:r>
              <a:rPr lang="en-US" dirty="0">
                <a:effectLst/>
              </a:rPr>
              <a:t> </a:t>
            </a:r>
          </a:p>
          <a:p>
            <a:pPr eaLnBrk="1" hangingPunct="1"/>
            <a:r>
              <a:rPr lang="en-US" sz="1800" dirty="0">
                <a:effectLst/>
                <a:latin typeface="Arial" panose="020B0604020202020204" pitchFamily="34" charset="0"/>
                <a:ea typeface="MS Mincho" panose="02020609040205080304" pitchFamily="49" charset="-128"/>
              </a:rPr>
              <a:t>Does this mean that Paul hadn’t been to Rome yet?  Exactly!</a:t>
            </a:r>
            <a:r>
              <a:rPr lang="en-US" dirty="0">
                <a:effectLst/>
              </a:rPr>
              <a:t> </a:t>
            </a:r>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7B695D6-6598-8F4C-AD4C-848C2E8460C9}" type="slidenum">
              <a:rPr lang="en-US" sz="1200">
                <a:solidFill>
                  <a:srgbClr val="000000"/>
                </a:solidFill>
              </a:rPr>
              <a:pPr eaLnBrk="1" hangingPunct="1"/>
              <a:t>21</a:t>
            </a:fld>
            <a:endParaRPr lang="en-US" sz="1200">
              <a:solidFill>
                <a:srgbClr val="000000"/>
              </a:solidFill>
            </a:endParaRPr>
          </a:p>
        </p:txBody>
      </p:sp>
      <p:sp>
        <p:nvSpPr>
          <p:cNvPr id="301058" name="Rectangle 2"/>
          <p:cNvSpPr>
            <a:spLocks noGrp="1" noRot="1" noChangeAspect="1" noChangeArrowheads="1" noTextEdit="1"/>
          </p:cNvSpPr>
          <p:nvPr>
            <p:ph type="sldImg"/>
          </p:nvPr>
        </p:nvSpPr>
        <p:spPr>
          <a:xfrm>
            <a:off x="1143000" y="685800"/>
            <a:ext cx="4572000" cy="3429000"/>
          </a:xfrm>
          <a:ln/>
        </p:spPr>
      </p:sp>
      <p:sp>
        <p:nvSpPr>
          <p:cNvPr id="3010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dirty="0">
                <a:latin typeface="Times New Roman" charset="0"/>
                <a:ea typeface="ＭＳ Ｐゴシック" charset="0"/>
                <a:cs typeface="ＭＳ Ｐゴシック" charset="0"/>
              </a:rPr>
              <a:t>There were 40,000 Jews in Rome during the reign of Augustus (30 BC to AD 14), so this was a sizable minority.  We do not know for sure who started the church at Rome, but it likely was some of these Jews who returned to Rome after receiving the Spirit at Pentecost in Jerusalem. </a:t>
            </a:r>
            <a:r>
              <a:rPr lang="en-US" sz="1800" dirty="0">
                <a:effectLst/>
                <a:latin typeface="Arial" panose="020B0604020202020204" pitchFamily="34" charset="0"/>
                <a:ea typeface="MS Mincho" panose="02020609040205080304" pitchFamily="49" charset="-128"/>
              </a:rPr>
              <a:t>They likely went back to Rome with the gospel, and now we’re picking up the account 22 years later.</a:t>
            </a:r>
            <a:r>
              <a:rPr lang="en-US" dirty="0">
                <a:effectLst/>
              </a:rPr>
              <a:t> </a:t>
            </a:r>
            <a:r>
              <a:rPr lang="en-US" sz="1800" dirty="0">
                <a:effectLst/>
                <a:latin typeface="Arial" panose="020B0604020202020204" pitchFamily="34" charset="0"/>
                <a:ea typeface="MS Mincho" panose="02020609040205080304" pitchFamily="49" charset="-128"/>
              </a:rPr>
              <a:t>Praise God for pioneers who “go where no man has gone before.”  It’s not wrong to build on another’s foundation, but many do this while few start things themselves.</a:t>
            </a:r>
            <a:r>
              <a:rPr lang="en-US"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524E4FD-1666-2049-AAE1-48B6BC592C5D}" type="slidenum">
              <a:rPr lang="en-US" sz="1200">
                <a:solidFill>
                  <a:prstClr val="black"/>
                </a:solidFill>
              </a:rPr>
              <a:pPr eaLnBrk="1" hangingPunct="1"/>
              <a:t>22</a:t>
            </a:fld>
            <a:endParaRPr lang="en-US" sz="1200">
              <a:solidFill>
                <a:prstClr val="black"/>
              </a:solidFill>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a:ea typeface="ＭＳ Ｐゴシック" charset="0"/>
                <a:cs typeface="Arial"/>
              </a:rPr>
              <a:t>So, Paul understood God’s calling for him—to reach Gentiles never reached before.  This has helped me to reflect on my own calling…</a:t>
            </a:r>
          </a:p>
          <a:p>
            <a:pPr eaLnBrk="1" hangingPunct="1"/>
            <a:r>
              <a:rPr lang="en-US" sz="1200" kern="1200" dirty="0">
                <a:solidFill>
                  <a:schemeClr val="tx1"/>
                </a:solidFill>
                <a:effectLst/>
                <a:latin typeface="Arial"/>
                <a:ea typeface="ＭＳ Ｐゴシック" charset="0"/>
                <a:cs typeface="Arial"/>
              </a:rPr>
              <a:t>God has called </a:t>
            </a:r>
            <a:r>
              <a:rPr lang="en-US" sz="1200" i="1" kern="1200" dirty="0">
                <a:solidFill>
                  <a:schemeClr val="tx1"/>
                </a:solidFill>
                <a:effectLst/>
                <a:latin typeface="Arial"/>
                <a:ea typeface="ＭＳ Ｐゴシック" charset="0"/>
                <a:cs typeface="Arial"/>
              </a:rPr>
              <a:t>me</a:t>
            </a:r>
            <a:r>
              <a:rPr lang="en-US" sz="1200" kern="1200" dirty="0">
                <a:solidFill>
                  <a:schemeClr val="tx1"/>
                </a:solidFill>
                <a:effectLst/>
                <a:latin typeface="Arial"/>
                <a:ea typeface="ＭＳ Ｐゴシック" charset="0"/>
                <a:cs typeface="Arial"/>
              </a:rPr>
              <a:t> to train Asian pastors to reach Asia.</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US" dirty="0">
                <a:effectLst/>
                <a:latin typeface="Arial"/>
                <a:cs typeface="Arial"/>
              </a:rPr>
              <a:t>It all started in California as a high school sophomore and new Christian when it dawned on me that my pastor was paid to study and teach the Bible—and those who paid him didn’t even feel guilty!  I thought, “Wow, maybe I could teach God’s Word as a calling!”</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US" dirty="0">
                <a:effectLst/>
                <a:latin typeface="Arial"/>
                <a:cs typeface="Arial"/>
              </a:rPr>
              <a:t>Some 14 years later, as a PhD student at DTS and pastor in Fort Worth in 1987, God confirmed his calling for me that teaching should be my key ministry.</a:t>
            </a:r>
            <a:endParaRPr lang="en-US" dirty="0">
              <a:latin typeface="Arial"/>
              <a:ea typeface="ＭＳ Ｐゴシック" charset="0"/>
              <a:cs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ED4E94F-E0DE-524F-A114-4123D72C357B}" type="slidenum">
              <a:rPr lang="en-US" sz="1200"/>
              <a:pPr eaLnBrk="1" hangingPunct="1"/>
              <a:t>2</a:t>
            </a:fld>
            <a:endParaRPr lang="en-US" sz="1200"/>
          </a:p>
        </p:txBody>
      </p:sp>
      <p:sp>
        <p:nvSpPr>
          <p:cNvPr id="188419" name="Rectangle 2"/>
          <p:cNvSpPr>
            <a:spLocks noGrp="1" noRot="1" noChangeAspect="1" noChangeArrowheads="1"/>
          </p:cNvSpPr>
          <p:nvPr>
            <p:ph type="sldImg"/>
          </p:nvPr>
        </p:nvSpPr>
        <p:spPr>
          <a:solidFill>
            <a:srgbClr val="FFFFFF"/>
          </a:solidFill>
          <a:ln/>
        </p:spPr>
      </p:sp>
      <p:sp>
        <p:nvSpPr>
          <p:cNvPr id="1884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a:ea typeface="ＭＳ Ｐゴシック" charset="0"/>
                <a:cs typeface="Arial"/>
              </a:rPr>
              <a:t>Growth is important in just about every area of life</a:t>
            </a:r>
            <a:r>
              <a:rPr lang="en-SG" sz="1200" kern="1200" dirty="0">
                <a:solidFill>
                  <a:schemeClr val="tx1"/>
                </a:solidFill>
                <a:effectLst/>
                <a:latin typeface="Arial"/>
                <a:ea typeface="ＭＳ Ｐゴシック" charset="0"/>
                <a:cs typeface="Arial"/>
              </a:rPr>
              <a:t>.</a:t>
            </a:r>
            <a:endParaRPr lang="en-US" dirty="0">
              <a:latin typeface="Arial"/>
              <a:cs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D6D7AD-8293-F342-AFE0-99D0E8A70A39}" type="slidenum">
              <a:rPr lang="en-US" sz="1200">
                <a:solidFill>
                  <a:prstClr val="black"/>
                </a:solidFill>
              </a:rPr>
              <a:pPr eaLnBrk="1" hangingPunct="1"/>
              <a:t>23</a:t>
            </a:fld>
            <a:endParaRPr lang="en-US" sz="1200">
              <a:solidFill>
                <a:prstClr val="black"/>
              </a:solidFill>
            </a:endParaRPr>
          </a:p>
        </p:txBody>
      </p:sp>
      <p:sp>
        <p:nvSpPr>
          <p:cNvPr id="504834" name="Rectangle 2"/>
          <p:cNvSpPr>
            <a:spLocks noGrp="1" noRot="1" noChangeAspect="1" noChangeArrowheads="1"/>
          </p:cNvSpPr>
          <p:nvPr>
            <p:ph type="sldImg"/>
          </p:nvPr>
        </p:nvSpPr>
        <p:spPr>
          <a:solidFill>
            <a:srgbClr val="FFFFFF"/>
          </a:solidFill>
          <a:ln/>
        </p:spPr>
      </p:sp>
      <p:sp>
        <p:nvSpPr>
          <p:cNvPr id="5048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I</a:t>
            </a:r>
            <a:r>
              <a:rPr lang="en-US" altLang="ja-JP" dirty="0">
                <a:latin typeface="Times New Roman" charset="0"/>
                <a:ea typeface="ＭＳ Ｐゴシック" charset="0"/>
                <a:cs typeface="ＭＳ Ｐゴシック" charset="0"/>
              </a:rPr>
              <a:t> served for 30 years as a seminary professor with 30 other faculty at Singapore</a:t>
            </a:r>
            <a:r>
              <a:rPr lang="mr-IN"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largest training school: Singapore Bible College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3485B0-9ED9-294F-9A71-1E2CD35024F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2354" name="Rectangle 2"/>
          <p:cNvSpPr>
            <a:spLocks noGrp="1" noRot="1" noChangeAspect="1" noChangeArrowheads="1"/>
          </p:cNvSpPr>
          <p:nvPr>
            <p:ph type="sldImg"/>
          </p:nvPr>
        </p:nvSpPr>
        <p:spPr>
          <a:solidFill>
            <a:srgbClr val="FFFFFF"/>
          </a:solidFill>
          <a:ln/>
        </p:spPr>
      </p:sp>
      <p:sp>
        <p:nvSpPr>
          <p:cNvPr id="6123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These faithful leaders from about 25 countries came to us in Singapore for master and doctoral-level training.  We trained them to build into others back in their home countries.</a:t>
            </a:r>
          </a:p>
          <a:p>
            <a:pPr eaLnBrk="1" hangingPunct="1"/>
            <a:r>
              <a:rPr lang="en-US" dirty="0">
                <a:latin typeface="Arial" charset="0"/>
                <a:ea typeface="ＭＳ Ｐゴシック" charset="0"/>
                <a:cs typeface="ＭＳ Ｐゴシック" charset="0"/>
              </a:rPr>
              <a:t>___________</a:t>
            </a:r>
          </a:p>
          <a:p>
            <a:pPr eaLnBrk="1" hangingPunct="1"/>
            <a:r>
              <a:rPr lang="en-US" dirty="0">
                <a:latin typeface="Arial" charset="0"/>
                <a:ea typeface="ＭＳ Ｐゴシック" charset="0"/>
                <a:cs typeface="ＭＳ Ｐゴシック" charset="0"/>
              </a:rPr>
              <a:t>Common-76</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380CAD-754C-6A43-B9DA-D38F92BD114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6882" name="Rectangle 2"/>
          <p:cNvSpPr>
            <a:spLocks noGrp="1" noRot="1" noChangeAspect="1" noChangeArrowheads="1" noTextEdit="1"/>
          </p:cNvSpPr>
          <p:nvPr>
            <p:ph type="sldImg"/>
          </p:nvPr>
        </p:nvSpPr>
        <p:spPr>
          <a:xfrm>
            <a:off x="1150938" y="692150"/>
            <a:ext cx="4556125" cy="3416300"/>
          </a:xfrm>
          <a:ln/>
        </p:spPr>
      </p:sp>
      <p:sp>
        <p:nvSpPr>
          <p:cNvPr id="5068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noProof="1">
                <a:latin typeface="Times New Roman" charset="0"/>
                <a:ea typeface="ＭＳ Ｐゴシック" charset="0"/>
                <a:cs typeface="ＭＳ Ｐゴシック" charset="0"/>
              </a:rPr>
              <a:t>I get to teach these leaders every book of the Bible in survey courses, plus backgrounds to both the OT and NT, six areas of theology, and how to preach.</a:t>
            </a: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Common-75</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26</a:t>
            </a:fld>
            <a:endParaRPr lang="en-US" sz="1200">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From</a:t>
            </a:r>
            <a:r>
              <a:rPr lang="en-US" baseline="0" dirty="0">
                <a:latin typeface="Arial" charset="0"/>
                <a:ea typeface="ＭＳ Ｐゴシック" charset="0"/>
                <a:cs typeface="ＭＳ Ｐゴシック" charset="0"/>
              </a:rPr>
              <a:t> 1997-March 2017 God has seen fit to grant me the privilege to train pastors in 12 other countries on 73 trips.  Often pastors in the US team-teach with me on these trips.</a:t>
            </a:r>
            <a:endParaRPr lang="en-US" dirty="0">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DA5384-A66F-A54D-A1EC-A8283F87E8A9}" type="slidenum">
              <a:rPr lang="en-US" sz="1200"/>
              <a:pPr eaLnBrk="1" hangingPunct="1"/>
              <a:t>27</a:t>
            </a:fld>
            <a:endParaRPr lang="en-US" sz="1200"/>
          </a:p>
        </p:txBody>
      </p:sp>
      <p:sp>
        <p:nvSpPr>
          <p:cNvPr id="233475" name="Rectangle 2"/>
          <p:cNvSpPr>
            <a:spLocks noGrp="1" noRot="1" noChangeAspect="1" noChangeArrowheads="1"/>
          </p:cNvSpPr>
          <p:nvPr>
            <p:ph type="sldImg"/>
          </p:nvPr>
        </p:nvSpPr>
        <p:spPr>
          <a:solidFill>
            <a:srgbClr val="FFFFFF"/>
          </a:solidFill>
          <a:ln/>
        </p:spPr>
      </p:sp>
      <p:sp>
        <p:nvSpPr>
          <p:cNvPr id="23347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r>
              <a:rPr lang="en-US" dirty="0">
                <a:latin typeface="Arial"/>
                <a:cs typeface="Arial"/>
              </a:rPr>
              <a:t>You know, God has also called you to fulfill a passion.  What’s your unique ministry call?</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EFA0001-4B1F-7244-88E0-20E5AABC0C35}" type="slidenum">
              <a:rPr lang="en-US" sz="1200"/>
              <a:pPr eaLnBrk="1" hangingPunct="1"/>
              <a:t>28</a:t>
            </a:fld>
            <a:endParaRPr lang="en-US" sz="1200"/>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r>
              <a:rPr lang="en-US" dirty="0">
                <a:latin typeface="Arial"/>
                <a:cs typeface="Arial"/>
              </a:rPr>
              <a:t>I really think that God’s calling relates directly with your spiritual gift—that ability God has given you to serve him (probably one of these nine listed).  How many of you know your spiritual gift?  If you think you do, please raise your hand. </a:t>
            </a:r>
          </a:p>
          <a:p>
            <a:pPr eaLnBrk="1" hangingPunct="1"/>
            <a:endParaRPr lang="en-US" dirty="0">
              <a:latin typeface="Arial"/>
              <a:cs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2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428D29-FB00-8840-837E-04883995BF3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1054723" name="Rectangle 2"/>
          <p:cNvSpPr>
            <a:spLocks noGrp="1" noRot="1" noChangeAspect="1" noChangeArrowheads="1"/>
          </p:cNvSpPr>
          <p:nvPr>
            <p:ph type="sldImg"/>
          </p:nvPr>
        </p:nvSpPr>
        <p:spPr>
          <a:solidFill>
            <a:srgbClr val="FFFFFF"/>
          </a:solidFill>
          <a:ln/>
        </p:spPr>
      </p:sp>
      <p:sp>
        <p:nvSpPr>
          <p:cNvPr id="1054724"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Arial"/>
              </a:rPr>
              <a:t>God’s plan for us always includes trusting him for new stuff—new opportunities</a:t>
            </a:r>
            <a:r>
              <a:rPr lang="en-SG" sz="1200" kern="1200" dirty="0">
                <a:solidFill>
                  <a:schemeClr val="tx1"/>
                </a:solidFill>
                <a:effectLst/>
                <a:latin typeface="Arial"/>
                <a:ea typeface="ＭＳ Ｐゴシック" charset="0"/>
                <a:cs typeface="Arial"/>
              </a:rPr>
              <a:t>.</a:t>
            </a:r>
            <a:endParaRPr lang="en-US" dirty="0">
              <a:latin typeface="Arial"/>
              <a:cs typeface="Arial"/>
            </a:endParaRPr>
          </a:p>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7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666A36-4F34-364E-84F1-EA14DBD37CC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1056771" name="Rectangle 1026"/>
          <p:cNvSpPr>
            <a:spLocks noGrp="1" noRot="1" noChangeAspect="1" noChangeArrowheads="1"/>
          </p:cNvSpPr>
          <p:nvPr>
            <p:ph type="sldImg"/>
          </p:nvPr>
        </p:nvSpPr>
        <p:spPr>
          <a:solidFill>
            <a:srgbClr val="FFFFFF"/>
          </a:solidFill>
          <a:ln/>
        </p:spPr>
      </p:sp>
      <p:sp>
        <p:nvSpPr>
          <p:cNvPr id="1056772"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Arial"/>
              </a:rPr>
              <a:t>Paul shared his plan to extend his ministry to Spain to get their help (</a:t>
            </a:r>
            <a:r>
              <a:rPr lang="en-US" sz="1200" u="sng" kern="1200" dirty="0">
                <a:solidFill>
                  <a:schemeClr val="tx1"/>
                </a:solidFill>
                <a:effectLst/>
                <a:latin typeface="Arial"/>
                <a:ea typeface="ＭＳ Ｐゴシック" charset="0"/>
                <a:cs typeface="Arial"/>
              </a:rPr>
              <a:t>23-24</a:t>
            </a:r>
            <a:r>
              <a:rPr lang="en-US" sz="1200" kern="1200" dirty="0">
                <a:solidFill>
                  <a:schemeClr val="tx1"/>
                </a:solidFill>
                <a:effectLst/>
                <a:latin typeface="Arial"/>
                <a:ea typeface="ＭＳ Ｐゴシック" charset="0"/>
                <a:cs typeface="Arial"/>
              </a:rPr>
              <a:t>)</a:t>
            </a:r>
            <a:r>
              <a:rPr lang="en-SG" sz="1200" kern="1200" dirty="0">
                <a:solidFill>
                  <a:schemeClr val="tx1"/>
                </a:solidFill>
                <a:effectLst/>
                <a:latin typeface="Arial"/>
                <a:ea typeface="ＭＳ Ｐゴシック" charset="0"/>
                <a:cs typeface="Arial"/>
              </a:rPr>
              <a:t>.</a:t>
            </a:r>
            <a:endParaRPr lang="en-US" dirty="0">
              <a:latin typeface="Arial"/>
              <a:cs typeface="Arial"/>
            </a:endParaRPr>
          </a:p>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818" name="Slide Image Placeholder 1"/>
          <p:cNvSpPr>
            <a:spLocks noGrp="1" noRot="1" noChangeAspect="1"/>
          </p:cNvSpPr>
          <p:nvPr>
            <p:ph type="sldImg"/>
          </p:nvPr>
        </p:nvSpPr>
        <p:spPr>
          <a:ln/>
        </p:spPr>
      </p:sp>
      <p:sp>
        <p:nvSpPr>
          <p:cNvPr id="1058819" name="Notes Placeholder 2"/>
          <p:cNvSpPr>
            <a:spLocks noGrp="1"/>
          </p:cNvSpPr>
          <p:nvPr>
            <p:ph type="body" idx="1"/>
          </p:nvPr>
        </p:nvSpPr>
        <p:spPr>
          <a:noFill/>
          <a:ln/>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rPr>
              <a:t>Why was Paul going to Spain?  He had finished pioneering in the eastern Empire.  Like in the time of Jonah, Spain (or Tarshish) was the very end of the known world.</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rPr>
              <a:t>Was there really “no more place for me to work in these regions” (NIV, 14:23)?  No.  He means that church-planting movements in the east would reach these people.</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rPr>
              <a:t>Financial help from the Romans would further his work since he’d be halfway to Spain by the time he got to Rome.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rPr>
              <a:t>• But he would not go there immediately.</a:t>
            </a:r>
          </a:p>
        </p:txBody>
      </p:sp>
      <p:sp>
        <p:nvSpPr>
          <p:cNvPr id="1058820"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59B162-5CC0-1F4B-A8DE-74FA02ACE45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86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242BF5-134B-334D-8AE5-085301DD98F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1060867" name="Rectangle 1026"/>
          <p:cNvSpPr>
            <a:spLocks noGrp="1" noRot="1" noChangeAspect="1" noChangeArrowheads="1"/>
          </p:cNvSpPr>
          <p:nvPr>
            <p:ph type="sldImg"/>
          </p:nvPr>
        </p:nvSpPr>
        <p:spPr>
          <a:solidFill>
            <a:srgbClr val="FFFFFF"/>
          </a:solidFill>
          <a:ln/>
        </p:spPr>
      </p:sp>
      <p:sp>
        <p:nvSpPr>
          <p:cNvPr id="1060868"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Arial"/>
              </a:rPr>
              <a:t>But first he had to bring the Gentile offering to Jerusalem to show unity with their Jewish mother church (</a:t>
            </a:r>
            <a:r>
              <a:rPr lang="en-US" sz="1200" u="sng" kern="1200" dirty="0">
                <a:solidFill>
                  <a:schemeClr val="tx1"/>
                </a:solidFill>
                <a:effectLst/>
                <a:latin typeface="Arial"/>
                <a:ea typeface="ＭＳ Ｐゴシック" charset="0"/>
                <a:cs typeface="Arial"/>
              </a:rPr>
              <a:t>25-27</a:t>
            </a:r>
            <a:r>
              <a:rPr lang="en-US" sz="1200" kern="1200" dirty="0">
                <a:solidFill>
                  <a:schemeClr val="tx1"/>
                </a:solidFill>
                <a:effectLst/>
                <a:latin typeface="Arial"/>
                <a:ea typeface="ＭＳ Ｐゴシック" charset="0"/>
                <a:cs typeface="Arial"/>
              </a:rPr>
              <a:t>).</a:t>
            </a:r>
            <a:r>
              <a:rPr lang="en-SG" dirty="0">
                <a:effectLst/>
                <a:latin typeface="Arial"/>
                <a:cs typeface="Arial"/>
              </a:rPr>
              <a:t> </a:t>
            </a:r>
            <a:endParaRPr lang="en-US" dirty="0">
              <a:latin typeface="Arial"/>
              <a:cs typeface="Arial"/>
            </a:endParaRPr>
          </a:p>
          <a:p>
            <a:pPr eaLnBrk="1" hangingPunct="1"/>
            <a:r>
              <a:rPr lang="en-US" sz="1800" dirty="0">
                <a:effectLst/>
                <a:latin typeface="Arial" panose="020B0604020202020204" pitchFamily="34" charset="0"/>
                <a:ea typeface="MS Mincho" panose="02020609040205080304" pitchFamily="49" charset="-128"/>
              </a:rPr>
              <a:t>How did this Gentile support for Jerusalem relate to Paul’s calling to Gentiles?</a:t>
            </a:r>
            <a:r>
              <a:rPr lang="en-US" dirty="0">
                <a:effectLst/>
              </a:rPr>
              <a:t> </a:t>
            </a:r>
            <a:endParaRPr lang="en-US" dirty="0">
              <a:latin typeface="Times New Roman" charset="0"/>
              <a:ea typeface="ＭＳ Ｐゴシック" charset="-128"/>
              <a:cs typeface="ＭＳ Ｐゴシック" charset="-128"/>
            </a:endParaRPr>
          </a:p>
          <a:p>
            <a:pPr eaLnBrk="1" hangingPunct="1"/>
            <a:r>
              <a:rPr lang="en-US" sz="1800" dirty="0">
                <a:effectLst/>
                <a:latin typeface="Arial" panose="020B0604020202020204" pitchFamily="34" charset="0"/>
                <a:ea typeface="MS Mincho" panose="02020609040205080304" pitchFamily="49" charset="-128"/>
              </a:rPr>
              <a:t>He says here that he intended it to somewhat repay what the Jerusalem church had done for the Gentiles—which is interesting since it was the Antioch church—not the Jerusalem church—that sent him out to reach Gentiles.</a:t>
            </a:r>
            <a:r>
              <a:rPr lang="en-US" dirty="0">
                <a:effectLst/>
              </a:rPr>
              <a:t> </a:t>
            </a:r>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MS Mincho" panose="02020609040205080304" pitchFamily="49" charset="-128"/>
              </a:rPr>
              <a:t>One joy of parenting is to see kids grow.</a:t>
            </a:r>
            <a:r>
              <a:rPr lang="en-US" dirty="0">
                <a:effectLst/>
              </a:rPr>
              <a:t> </a:t>
            </a:r>
          </a:p>
          <a:p>
            <a:r>
              <a:rPr lang="en-US" dirty="0">
                <a:latin typeface="Arial"/>
                <a:cs typeface="Arial"/>
              </a:rPr>
              <a:t>Our sons used to look like this.</a:t>
            </a:r>
          </a:p>
        </p:txBody>
      </p:sp>
      <p:sp>
        <p:nvSpPr>
          <p:cNvPr id="4" name="Slide Number Placeholder 3"/>
          <p:cNvSpPr>
            <a:spLocks noGrp="1"/>
          </p:cNvSpPr>
          <p:nvPr>
            <p:ph type="sldNum" sz="quarter" idx="10"/>
          </p:nvPr>
        </p:nvSpPr>
        <p:spPr/>
        <p:txBody>
          <a:bodyPr/>
          <a:lstStyle/>
          <a:p>
            <a:fld id="{30BDFC59-14D9-AB4A-B22C-F36E34D01DE7}" type="slidenum">
              <a:rPr lang="en-US"/>
              <a:pPr/>
              <a:t>3</a:t>
            </a:fld>
            <a:endParaRPr lang="en-US"/>
          </a:p>
        </p:txBody>
      </p:sp>
    </p:spTree>
    <p:extLst>
      <p:ext uri="{BB962C8B-B14F-4D97-AF65-F5344CB8AC3E}">
        <p14:creationId xmlns:p14="http://schemas.microsoft.com/office/powerpoint/2010/main" val="8540100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didn't forget the needy in his passion to expand, so he had to deliver this help in person to Jerusalem.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744746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393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EB4C67-B1A1-B24C-A3F4-B4F716397AA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1063939" name="Rectangle 1026"/>
          <p:cNvSpPr>
            <a:spLocks noGrp="1" noRot="1" noChangeAspect="1" noChangeArrowheads="1"/>
          </p:cNvSpPr>
          <p:nvPr>
            <p:ph type="sldImg"/>
          </p:nvPr>
        </p:nvSpPr>
        <p:spPr>
          <a:solidFill>
            <a:srgbClr val="FFFFFF"/>
          </a:solidFill>
          <a:ln/>
        </p:spPr>
      </p:sp>
      <p:sp>
        <p:nvSpPr>
          <p:cNvPr id="1063940"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sz="1800" dirty="0">
                <a:effectLst/>
                <a:latin typeface="Arial" panose="020B0604020202020204" pitchFamily="34" charset="0"/>
                <a:ea typeface="MS Mincho" panose="02020609040205080304" pitchFamily="49" charset="-128"/>
              </a:rPr>
              <a:t>Paul then also hoped to bless the Roman believers (28-29), and then head to Spain.</a:t>
            </a:r>
            <a:r>
              <a:rPr lang="en-US" dirty="0">
                <a:effectLst/>
              </a:rPr>
              <a:t> </a:t>
            </a:r>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then planned on stopping off at Rome…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39970483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proceed from Rome to share the Good News in Spain.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8368975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606E88-76F8-794F-B5BF-9E3A8A674783}" type="slidenum">
              <a:rPr lang="en-US" sz="1200"/>
              <a:pPr eaLnBrk="1" hangingPunct="1"/>
              <a:t>37</a:t>
            </a:fld>
            <a:endParaRPr lang="en-US" sz="1200"/>
          </a:p>
        </p:txBody>
      </p:sp>
      <p:sp>
        <p:nvSpPr>
          <p:cNvPr id="261123" name="Rectangle 2"/>
          <p:cNvSpPr>
            <a:spLocks noGrp="1" noRot="1" noChangeAspect="1" noChangeArrowheads="1"/>
          </p:cNvSpPr>
          <p:nvPr>
            <p:ph type="sldImg"/>
          </p:nvPr>
        </p:nvSpPr>
        <p:spPr>
          <a:solidFill>
            <a:srgbClr val="FFFFFF"/>
          </a:solidFill>
          <a:ln/>
        </p:spPr>
      </p:sp>
      <p:sp>
        <p:nvSpPr>
          <p:cNvPr id="2611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800" dirty="0">
                <a:effectLst/>
                <a:latin typeface="Arial" panose="020B0604020202020204" pitchFamily="34" charset="0"/>
                <a:ea typeface="MS Mincho" panose="02020609040205080304" pitchFamily="49" charset="-128"/>
              </a:rPr>
              <a:t>Paul moved west to Spain, and, in like manner, God moved us west to MENA. </a:t>
            </a:r>
            <a:endParaRPr lang="en-US" dirty="0"/>
          </a:p>
        </p:txBody>
      </p:sp>
    </p:spTree>
    <p:extLst>
      <p:ext uri="{BB962C8B-B14F-4D97-AF65-F5344CB8AC3E}">
        <p14:creationId xmlns:p14="http://schemas.microsoft.com/office/powerpoint/2010/main" val="19668952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800" dirty="0">
                <a:effectLst/>
                <a:latin typeface="Arial" panose="020B0604020202020204" pitchFamily="34" charset="0"/>
                <a:ea typeface="MS Mincho" panose="02020609040205080304" pitchFamily="49" charset="-128"/>
              </a:rPr>
              <a:t>So, in 2021 we shifted from Singapore to Jordan. </a:t>
            </a:r>
            <a:endParaRPr lang="en-US" dirty="0"/>
          </a:p>
        </p:txBody>
      </p:sp>
    </p:spTree>
    <p:extLst>
      <p:ext uri="{BB962C8B-B14F-4D97-AF65-F5344CB8AC3E}">
        <p14:creationId xmlns:p14="http://schemas.microsoft.com/office/powerpoint/2010/main" val="9776152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800" dirty="0">
                <a:effectLst/>
                <a:latin typeface="Arial" panose="020B0604020202020204" pitchFamily="34" charset="0"/>
                <a:ea typeface="MS Mincho" panose="02020609040205080304" pitchFamily="49" charset="-128"/>
              </a:rPr>
              <a:t>My students are now from 11 different nations based at JETS.</a:t>
            </a:r>
          </a:p>
          <a:p>
            <a:r>
              <a:rPr lang="en-US" sz="1800" dirty="0">
                <a:effectLst/>
                <a:latin typeface="Arial" panose="020B0604020202020204" pitchFamily="34" charset="0"/>
                <a:ea typeface="MS Mincho" panose="02020609040205080304" pitchFamily="49" charset="-128"/>
              </a:rPr>
              <a:t>____________</a:t>
            </a:r>
          </a:p>
          <a:p>
            <a:endParaRPr lang="en-US" sz="1800" dirty="0">
              <a:effectLst/>
              <a:latin typeface="Arial" panose="020B0604020202020204" pitchFamily="34" charset="0"/>
              <a:ea typeface="MS Mincho" panose="02020609040205080304" pitchFamily="49" charset="-128"/>
            </a:endParaRPr>
          </a:p>
          <a:p>
            <a:r>
              <a:rPr lang="en-US" dirty="0"/>
              <a:t>Isaiah: Rami (Bible prof in Amman), Jackson (ST prof in Sudan), Jonathan (pastor in Chad), Habil (Hebrew prof? from Sudan in Amman), Amir (Sudanese translator in Amman), Nassef (Egypt), Ayoub (planting church and Bible college as lawyer in Casa Blanca, Morocco), Basem (Egypt), Nassar (Ramallah), Ramzi (Iraq), </a:t>
            </a:r>
            <a:r>
              <a:rPr lang="en-US" dirty="0" err="1"/>
              <a:t>Dibora</a:t>
            </a:r>
            <a:r>
              <a:rPr lang="en-US" dirty="0"/>
              <a:t> (Eritrea)</a:t>
            </a:r>
          </a:p>
          <a:p>
            <a:endParaRPr lang="en-US" dirty="0"/>
          </a:p>
          <a:p>
            <a:r>
              <a:rPr lang="en-US" dirty="0"/>
              <a:t>OT3: Osama (Jordan), Fadi (Syrian trained in Jordan at JETS but translating from Sweden while writing dissertation on Russian theologian for seminary in Belgium), Sara (English teacher in Jordan), Nagat (Egyptian Cru in Spain), Randa (CFO boarding school in Jordan), Jacklin (Jordanian reaching Syrian refugees), Adeeb (Egyptian international church in Dubai), Dani (Arabic apologist in Jordan)</a:t>
            </a:r>
          </a:p>
          <a:p>
            <a:endParaRPr lang="en-US" dirty="0"/>
          </a:p>
          <a:p>
            <a:r>
              <a:rPr lang="en-US" dirty="0"/>
              <a:t>Where serving:</a:t>
            </a: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1 Chad—Jonathan</a:t>
            </a: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1 Morocco—Ayoub</a:t>
            </a:r>
          </a:p>
          <a:p>
            <a:r>
              <a:rPr lang="en-US" dirty="0"/>
              <a:t>1 Spain—Nagat</a:t>
            </a:r>
          </a:p>
          <a:p>
            <a:r>
              <a:rPr lang="en-US" dirty="0"/>
              <a:t>1 Syria—Fadi</a:t>
            </a:r>
          </a:p>
          <a:p>
            <a:r>
              <a:rPr lang="en-US" u="none" dirty="0"/>
              <a:t>1 Dubai—Adeeb</a:t>
            </a: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2 Egypt—Nassef, Basem</a:t>
            </a: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3 Sudan—Jackson, Habil, Amir</a:t>
            </a:r>
            <a:endParaRPr lang="en-US" u="sng" dirty="0"/>
          </a:p>
          <a:p>
            <a:r>
              <a:rPr lang="en-US" u="sng" dirty="0"/>
              <a:t>6 Jordan—Rami, Osama, Sara, Randa, Jacklin, Dani</a:t>
            </a:r>
          </a:p>
          <a:p>
            <a:r>
              <a:rPr lang="en-US" dirty="0"/>
              <a:t>16</a:t>
            </a:r>
          </a:p>
        </p:txBody>
      </p:sp>
    </p:spTree>
    <p:extLst>
      <p:ext uri="{BB962C8B-B14F-4D97-AF65-F5344CB8AC3E}">
        <p14:creationId xmlns:p14="http://schemas.microsoft.com/office/powerpoint/2010/main" val="41593400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I teach Bible through translation into Arabic. </a:t>
            </a:r>
            <a:endParaRPr lang="en-US" dirty="0"/>
          </a:p>
          <a:p>
            <a:r>
              <a:rPr lang="en-US" dirty="0"/>
              <a:t>______</a:t>
            </a:r>
          </a:p>
          <a:p>
            <a:r>
              <a:rPr lang="en-US" dirty="0"/>
              <a:t>Common-524</a:t>
            </a:r>
          </a:p>
          <a:p>
            <a:r>
              <a:rPr lang="en-US" dirty="0"/>
              <a:t>NS-05-Acts9-14—slide 143</a:t>
            </a:r>
          </a:p>
        </p:txBody>
      </p:sp>
    </p:spTree>
    <p:extLst>
      <p:ext uri="{BB962C8B-B14F-4D97-AF65-F5344CB8AC3E}">
        <p14:creationId xmlns:p14="http://schemas.microsoft.com/office/powerpoint/2010/main" val="10986480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800" dirty="0">
                <a:effectLst/>
                <a:latin typeface="Arial" panose="020B0604020202020204" pitchFamily="34" charset="0"/>
                <a:ea typeface="MS Mincho" panose="02020609040205080304" pitchFamily="49" charset="-128"/>
              </a:rPr>
              <a:t>Please get a prayer card and pray for us.</a:t>
            </a:r>
            <a:r>
              <a:rPr lang="en-US" dirty="0">
                <a:effectLst/>
              </a:rPr>
              <a:t> </a:t>
            </a:r>
            <a:endParaRPr lang="en-US" dirty="0"/>
          </a:p>
        </p:txBody>
      </p:sp>
    </p:spTree>
    <p:extLst>
      <p:ext uri="{BB962C8B-B14F-4D97-AF65-F5344CB8AC3E}">
        <p14:creationId xmlns:p14="http://schemas.microsoft.com/office/powerpoint/2010/main" val="1285229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sons are all grown up now.</a:t>
            </a:r>
          </a:p>
          <a:p>
            <a:r>
              <a:rPr lang="en-US" dirty="0"/>
              <a:t>___________</a:t>
            </a:r>
          </a:p>
          <a:p>
            <a:r>
              <a:rPr lang="en-US" dirty="0"/>
              <a:t>Common-63</a:t>
            </a:r>
          </a:p>
        </p:txBody>
      </p:sp>
      <p:sp>
        <p:nvSpPr>
          <p:cNvPr id="4" name="Slide Number Placeholder 3"/>
          <p:cNvSpPr>
            <a:spLocks noGrp="1"/>
          </p:cNvSpPr>
          <p:nvPr>
            <p:ph type="sldNum" sz="quarter" idx="5"/>
          </p:nvPr>
        </p:nvSpPr>
        <p:spPr/>
        <p:txBody>
          <a:bodyPr/>
          <a:lstStyle/>
          <a:p>
            <a:fld id="{DDFC1607-A8B7-6E40-9648-C81BEC634159}" type="slidenum">
              <a:rPr lang="en-US" smtClean="0"/>
              <a:t>4</a:t>
            </a:fld>
            <a:endParaRPr lang="en-US"/>
          </a:p>
        </p:txBody>
      </p:sp>
    </p:spTree>
    <p:extLst>
      <p:ext uri="{BB962C8B-B14F-4D97-AF65-F5344CB8AC3E}">
        <p14:creationId xmlns:p14="http://schemas.microsoft.com/office/powerpoint/2010/main" val="41124170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BFD58D7-E1C2-2247-B1AD-9F4342632E16}" type="slidenum">
              <a:rPr lang="en-US" sz="1200">
                <a:solidFill>
                  <a:srgbClr val="000000"/>
                </a:solidFill>
              </a:rPr>
              <a:pPr eaLnBrk="1" hangingPunct="1"/>
              <a:t>43</a:t>
            </a:fld>
            <a:endParaRPr lang="en-US" sz="1200">
              <a:solidFill>
                <a:srgbClr val="000000"/>
              </a:solidFill>
            </a:endParaRPr>
          </a:p>
        </p:txBody>
      </p:sp>
      <p:sp>
        <p:nvSpPr>
          <p:cNvPr id="396290" name="Rectangle 2"/>
          <p:cNvSpPr>
            <a:spLocks noGrp="1" noRot="1" noChangeAspect="1" noChangeArrowheads="1"/>
          </p:cNvSpPr>
          <p:nvPr>
            <p:ph type="sldImg"/>
          </p:nvPr>
        </p:nvSpPr>
        <p:spPr>
          <a:solidFill>
            <a:srgbClr val="FFFFFF"/>
          </a:solidFill>
          <a:ln/>
        </p:spPr>
      </p:sp>
      <p:sp>
        <p:nvSpPr>
          <p:cNvPr id="396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B63CA5A-5048-5549-BA0E-CC5BA3A1422B}" type="slidenum">
              <a:rPr lang="en-US" sz="1200">
                <a:solidFill>
                  <a:prstClr val="black"/>
                </a:solidFill>
              </a:rPr>
              <a:pPr eaLnBrk="1" hangingPunct="1"/>
              <a:t>44</a:t>
            </a:fld>
            <a:endParaRPr lang="en-US" sz="1200">
              <a:solidFill>
                <a:prstClr val="black"/>
              </a:solidFill>
            </a:endParaRPr>
          </a:p>
        </p:txBody>
      </p:sp>
      <p:sp>
        <p:nvSpPr>
          <p:cNvPr id="398338" name="Rectangle 2"/>
          <p:cNvSpPr>
            <a:spLocks noGrp="1" noRot="1" noChangeAspect="1" noChangeArrowheads="1"/>
          </p:cNvSpPr>
          <p:nvPr>
            <p:ph type="sldImg"/>
          </p:nvPr>
        </p:nvSpPr>
        <p:spPr>
          <a:solidFill>
            <a:srgbClr val="FFFFFF"/>
          </a:solidFill>
          <a:ln/>
        </p:spPr>
      </p:sp>
      <p:sp>
        <p:nvSpPr>
          <p:cNvPr id="3983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9A598C-8D16-F34A-80EC-85CC269A9754}" type="slidenum">
              <a:rPr lang="en-US" sz="1200">
                <a:solidFill>
                  <a:prstClr val="black"/>
                </a:solidFill>
              </a:rPr>
              <a:pPr eaLnBrk="1" hangingPunct="1"/>
              <a:t>45</a:t>
            </a:fld>
            <a:endParaRPr lang="en-US" sz="1200">
              <a:solidFill>
                <a:prstClr val="black"/>
              </a:solidFill>
            </a:endParaRPr>
          </a:p>
        </p:txBody>
      </p:sp>
      <p:sp>
        <p:nvSpPr>
          <p:cNvPr id="400386" name="Rectangle 2"/>
          <p:cNvSpPr>
            <a:spLocks noGrp="1" noRot="1" noChangeAspect="1" noChangeArrowheads="1"/>
          </p:cNvSpPr>
          <p:nvPr>
            <p:ph type="sldImg"/>
          </p:nvPr>
        </p:nvSpPr>
        <p:spPr>
          <a:solidFill>
            <a:srgbClr val="FFFFFF"/>
          </a:solidFill>
          <a:ln/>
        </p:spPr>
      </p:sp>
      <p:sp>
        <p:nvSpPr>
          <p:cNvPr id="400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88A8E9F-C67F-4E4F-B6FF-9C317CE5976C}" type="slidenum">
              <a:rPr lang="en-US" sz="1200">
                <a:solidFill>
                  <a:srgbClr val="000000"/>
                </a:solidFill>
                <a:latin typeface="Arial" charset="0"/>
              </a:rPr>
              <a:pPr eaLnBrk="1" hangingPunct="1"/>
              <a:t>46</a:t>
            </a:fld>
            <a:endParaRPr lang="en-US" sz="1200">
              <a:solidFill>
                <a:srgbClr val="000000"/>
              </a:solidFill>
              <a:latin typeface="Arial" charset="0"/>
            </a:endParaRPr>
          </a:p>
        </p:txBody>
      </p:sp>
      <p:sp>
        <p:nvSpPr>
          <p:cNvPr id="402434" name="Rectangle 2"/>
          <p:cNvSpPr>
            <a:spLocks noGrp="1" noRot="1" noChangeAspect="1" noChangeArrowheads="1"/>
          </p:cNvSpPr>
          <p:nvPr>
            <p:ph type="sldImg"/>
          </p:nvPr>
        </p:nvSpPr>
        <p:spPr>
          <a:solidFill>
            <a:srgbClr val="FFFFFF"/>
          </a:solidFill>
          <a:ln/>
        </p:spPr>
      </p:sp>
      <p:sp>
        <p:nvSpPr>
          <p:cNvPr id="402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688D91-6EF0-6042-AEF8-C58204158AAF}" type="slidenum">
              <a:rPr lang="en-US" sz="1200">
                <a:solidFill>
                  <a:srgbClr val="000000"/>
                </a:solidFill>
              </a:rPr>
              <a:pPr eaLnBrk="1" hangingPunct="1"/>
              <a:t>47</a:t>
            </a:fld>
            <a:endParaRPr lang="en-US" sz="1200">
              <a:solidFill>
                <a:srgbClr val="000000"/>
              </a:solidFill>
            </a:endParaRPr>
          </a:p>
        </p:txBody>
      </p:sp>
      <p:sp>
        <p:nvSpPr>
          <p:cNvPr id="404482" name="Rectangle 2"/>
          <p:cNvSpPr>
            <a:spLocks noGrp="1" noRot="1" noChangeAspect="1" noChangeArrowheads="1"/>
          </p:cNvSpPr>
          <p:nvPr>
            <p:ph type="sldImg"/>
          </p:nvPr>
        </p:nvSpPr>
        <p:spPr>
          <a:solidFill>
            <a:srgbClr val="FFFFFF"/>
          </a:solidFill>
          <a:ln/>
        </p:spPr>
      </p:sp>
      <p:sp>
        <p:nvSpPr>
          <p:cNvPr id="404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8A5485-AA73-3B4A-B9C9-CDD84B2FBEFE}" type="slidenum">
              <a:rPr lang="en-US" sz="1200">
                <a:solidFill>
                  <a:srgbClr val="000000"/>
                </a:solidFill>
              </a:rPr>
              <a:pPr eaLnBrk="1" hangingPunct="1"/>
              <a:t>48</a:t>
            </a:fld>
            <a:endParaRPr lang="en-US" sz="1200">
              <a:solidFill>
                <a:srgbClr val="000000"/>
              </a:solidFill>
            </a:endParaRPr>
          </a:p>
        </p:txBody>
      </p:sp>
      <p:sp>
        <p:nvSpPr>
          <p:cNvPr id="406530" name="Rectangle 2"/>
          <p:cNvSpPr>
            <a:spLocks noGrp="1" noRot="1" noChangeAspect="1" noChangeArrowheads="1"/>
          </p:cNvSpPr>
          <p:nvPr>
            <p:ph type="sldImg"/>
          </p:nvPr>
        </p:nvSpPr>
        <p:spPr>
          <a:solidFill>
            <a:srgbClr val="FFFFFF"/>
          </a:solidFill>
          <a:ln/>
        </p:spPr>
      </p:sp>
      <p:sp>
        <p:nvSpPr>
          <p:cNvPr id="406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50D6C7D-F886-284C-B66E-68DE7BCBC4C7}" type="slidenum">
              <a:rPr lang="en-US" sz="1200">
                <a:solidFill>
                  <a:srgbClr val="000000"/>
                </a:solidFill>
              </a:rPr>
              <a:pPr eaLnBrk="1" hangingPunct="1"/>
              <a:t>49</a:t>
            </a:fld>
            <a:endParaRPr lang="en-US" sz="1200">
              <a:solidFill>
                <a:srgbClr val="000000"/>
              </a:solidFill>
            </a:endParaRPr>
          </a:p>
        </p:txBody>
      </p:sp>
      <p:sp>
        <p:nvSpPr>
          <p:cNvPr id="408578" name="Rectangle 2"/>
          <p:cNvSpPr>
            <a:spLocks noGrp="1" noRot="1" noChangeAspect="1" noChangeArrowheads="1" noTextEdit="1"/>
          </p:cNvSpPr>
          <p:nvPr>
            <p:ph type="sldImg"/>
          </p:nvPr>
        </p:nvSpPr>
        <p:spPr>
          <a:solidFill>
            <a:srgbClr val="FFFFFF"/>
          </a:solidFill>
          <a:ln/>
        </p:spPr>
      </p:sp>
      <p:sp>
        <p:nvSpPr>
          <p:cNvPr id="408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8687FA5-5405-D444-8F1E-A9AB577009FA}" type="slidenum">
              <a:rPr lang="en-US" sz="1200">
                <a:solidFill>
                  <a:srgbClr val="000000"/>
                </a:solidFill>
              </a:rPr>
              <a:pPr eaLnBrk="1" hangingPunct="1"/>
              <a:t>50</a:t>
            </a:fld>
            <a:endParaRPr lang="en-US" sz="1200">
              <a:solidFill>
                <a:srgbClr val="000000"/>
              </a:solidFill>
            </a:endParaRPr>
          </a:p>
        </p:txBody>
      </p:sp>
      <p:sp>
        <p:nvSpPr>
          <p:cNvPr id="410626" name="Rectangle 2"/>
          <p:cNvSpPr>
            <a:spLocks noGrp="1" noRot="1" noChangeAspect="1" noChangeArrowheads="1"/>
          </p:cNvSpPr>
          <p:nvPr>
            <p:ph type="sldImg"/>
          </p:nvPr>
        </p:nvSpPr>
        <p:spPr>
          <a:solidFill>
            <a:srgbClr val="FFFFFF"/>
          </a:solidFill>
          <a:ln/>
        </p:spPr>
      </p:sp>
      <p:sp>
        <p:nvSpPr>
          <p:cNvPr id="4106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Japanese title slide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3EB85B-E44C-C04F-B104-EE5D74AC3D4B}" type="slidenum">
              <a:rPr lang="en-US" sz="1200">
                <a:solidFill>
                  <a:srgbClr val="000000"/>
                </a:solidFill>
              </a:rPr>
              <a:pPr eaLnBrk="1" hangingPunct="1"/>
              <a:t>51</a:t>
            </a:fld>
            <a:endParaRPr lang="en-US" sz="1200">
              <a:solidFill>
                <a:srgbClr val="000000"/>
              </a:solidFill>
            </a:endParaRPr>
          </a:p>
        </p:txBody>
      </p:sp>
      <p:sp>
        <p:nvSpPr>
          <p:cNvPr id="412674" name="Rectangle 2"/>
          <p:cNvSpPr>
            <a:spLocks noGrp="1" noRot="1" noChangeAspect="1" noChangeArrowheads="1"/>
          </p:cNvSpPr>
          <p:nvPr>
            <p:ph type="sldImg"/>
          </p:nvPr>
        </p:nvSpPr>
        <p:spPr>
          <a:solidFill>
            <a:srgbClr val="FFFFFF"/>
          </a:solidFill>
          <a:ln/>
        </p:spPr>
      </p:sp>
      <p:sp>
        <p:nvSpPr>
          <p:cNvPr id="412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73CE8-4146-B54F-9622-987351F8DEFC}" type="slidenum">
              <a:rPr lang="en-US" sz="1200">
                <a:solidFill>
                  <a:srgbClr val="000000"/>
                </a:solidFill>
              </a:rPr>
              <a:pPr eaLnBrk="1" hangingPunct="1"/>
              <a:t>52</a:t>
            </a:fld>
            <a:endParaRPr lang="en-US" sz="1200">
              <a:solidFill>
                <a:srgbClr val="000000"/>
              </a:solidFill>
            </a:endParaRPr>
          </a:p>
        </p:txBody>
      </p:sp>
      <p:sp>
        <p:nvSpPr>
          <p:cNvPr id="414722" name="Rectangle 2"/>
          <p:cNvSpPr>
            <a:spLocks noGrp="1" noRot="1" noChangeAspect="1" noChangeArrowheads="1"/>
          </p:cNvSpPr>
          <p:nvPr>
            <p:ph type="sldImg"/>
          </p:nvPr>
        </p:nvSpPr>
        <p:spPr>
          <a:solidFill>
            <a:srgbClr val="FFFFFF"/>
          </a:solidFill>
          <a:ln/>
        </p:spPr>
      </p:sp>
      <p:sp>
        <p:nvSpPr>
          <p:cNvPr id="414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3FBF7B-F2C1-C44B-8232-747C0ED3C2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3" eaLnBrk="1" hangingPunct="1">
              <a:spcBef>
                <a:spcPts val="1200"/>
              </a:spcBef>
              <a:spcAft>
                <a:spcPts val="300"/>
              </a:spcAft>
            </a:pPr>
            <a:r>
              <a:rPr lang="en-US" sz="1800" dirty="0">
                <a:effectLst/>
                <a:latin typeface="Arial" panose="020B0604020202020204" pitchFamily="34" charset="0"/>
                <a:ea typeface="MS Mincho" panose="02020609040205080304" pitchFamily="49" charset="-128"/>
              </a:rPr>
              <a:t>We now have 3 sons, 3 daughters-in-law, and 3 grandkids</a:t>
            </a:r>
            <a:r>
              <a:rPr lang="en-US" dirty="0">
                <a:effectLst/>
              </a:rPr>
              <a: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181161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21159E-08D4-6F44-A90C-700FDFF6A7C9}" type="slidenum">
              <a:rPr lang="en-US" sz="1200">
                <a:solidFill>
                  <a:srgbClr val="000000"/>
                </a:solidFill>
              </a:rPr>
              <a:pPr eaLnBrk="1" hangingPunct="1"/>
              <a:t>53</a:t>
            </a:fld>
            <a:endParaRPr lang="en-US" sz="1200">
              <a:solidFill>
                <a:srgbClr val="000000"/>
              </a:solidFill>
            </a:endParaRPr>
          </a:p>
        </p:txBody>
      </p:sp>
      <p:sp>
        <p:nvSpPr>
          <p:cNvPr id="416770" name="Rectangle 2"/>
          <p:cNvSpPr>
            <a:spLocks noGrp="1" noRot="1" noChangeAspect="1" noChangeArrowheads="1"/>
          </p:cNvSpPr>
          <p:nvPr>
            <p:ph type="sldImg"/>
          </p:nvPr>
        </p:nvSpPr>
        <p:spPr>
          <a:solidFill>
            <a:srgbClr val="FFFFFF"/>
          </a:solidFill>
          <a:ln/>
        </p:spPr>
      </p:sp>
      <p:sp>
        <p:nvSpPr>
          <p:cNvPr id="416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B484E68-7847-4A4B-8068-0C8F6669830E}" type="slidenum">
              <a:rPr lang="en-US" sz="1200">
                <a:solidFill>
                  <a:srgbClr val="000000"/>
                </a:solidFill>
              </a:rPr>
              <a:pPr eaLnBrk="1" hangingPunct="1"/>
              <a:t>54</a:t>
            </a:fld>
            <a:endParaRPr lang="en-US" sz="1200">
              <a:solidFill>
                <a:srgbClr val="000000"/>
              </a:solidFill>
            </a:endParaRPr>
          </a:p>
        </p:txBody>
      </p:sp>
      <p:sp>
        <p:nvSpPr>
          <p:cNvPr id="418818" name="Rectangle 2"/>
          <p:cNvSpPr>
            <a:spLocks noGrp="1" noRot="1" noChangeAspect="1" noChangeArrowheads="1"/>
          </p:cNvSpPr>
          <p:nvPr>
            <p:ph type="sldImg"/>
          </p:nvPr>
        </p:nvSpPr>
        <p:spPr>
          <a:solidFill>
            <a:srgbClr val="FFFFFF"/>
          </a:solidFill>
          <a:ln/>
        </p:spPr>
      </p:sp>
      <p:sp>
        <p:nvSpPr>
          <p:cNvPr id="418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B799652-3AA0-5A46-B6F4-2049136BC2D5}" type="slidenum">
              <a:rPr lang="en-US" sz="1200">
                <a:solidFill>
                  <a:srgbClr val="000000"/>
                </a:solidFill>
              </a:rPr>
              <a:pPr eaLnBrk="1" hangingPunct="1"/>
              <a:t>55</a:t>
            </a:fld>
            <a:endParaRPr lang="en-US" sz="1200">
              <a:solidFill>
                <a:srgbClr val="000000"/>
              </a:solidFill>
            </a:endParaRPr>
          </a:p>
        </p:txBody>
      </p:sp>
      <p:sp>
        <p:nvSpPr>
          <p:cNvPr id="420866" name="Rectangle 2"/>
          <p:cNvSpPr>
            <a:spLocks noGrp="1" noRot="1" noChangeAspect="1" noChangeArrowheads="1"/>
          </p:cNvSpPr>
          <p:nvPr>
            <p:ph type="sldImg"/>
          </p:nvPr>
        </p:nvSpPr>
        <p:spPr>
          <a:solidFill>
            <a:srgbClr val="FFFFFF"/>
          </a:solidFill>
          <a:ln/>
        </p:spPr>
      </p:sp>
      <p:sp>
        <p:nvSpPr>
          <p:cNvPr id="420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E3FB7E2-21B3-424A-911F-B4CDA06EFD8B}" type="slidenum">
              <a:rPr lang="en-US" sz="1200">
                <a:solidFill>
                  <a:srgbClr val="000000"/>
                </a:solidFill>
              </a:rPr>
              <a:pPr eaLnBrk="1" hangingPunct="1"/>
              <a:t>56</a:t>
            </a:fld>
            <a:endParaRPr lang="en-US" sz="1200">
              <a:solidFill>
                <a:srgbClr val="000000"/>
              </a:solidFill>
            </a:endParaRPr>
          </a:p>
        </p:txBody>
      </p:sp>
      <p:sp>
        <p:nvSpPr>
          <p:cNvPr id="422914" name="Rectangle 2"/>
          <p:cNvSpPr>
            <a:spLocks noGrp="1" noRot="1" noChangeAspect="1" noChangeArrowheads="1"/>
          </p:cNvSpPr>
          <p:nvPr>
            <p:ph type="sldImg"/>
          </p:nvPr>
        </p:nvSpPr>
        <p:spPr>
          <a:solidFill>
            <a:srgbClr val="FFFFFF"/>
          </a:solidFill>
          <a:ln/>
        </p:spPr>
      </p:sp>
      <p:sp>
        <p:nvSpPr>
          <p:cNvPr id="422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B7AB743-161F-B143-9A0D-F3BAD611F94C}" type="slidenum">
              <a:rPr lang="en-US" sz="1200">
                <a:solidFill>
                  <a:srgbClr val="000000"/>
                </a:solidFill>
              </a:rPr>
              <a:pPr eaLnBrk="1" hangingPunct="1"/>
              <a:t>57</a:t>
            </a:fld>
            <a:endParaRPr lang="en-US" sz="1200">
              <a:solidFill>
                <a:srgbClr val="000000"/>
              </a:solidFill>
            </a:endParaRPr>
          </a:p>
        </p:txBody>
      </p:sp>
      <p:sp>
        <p:nvSpPr>
          <p:cNvPr id="424962" name="Rectangle 2"/>
          <p:cNvSpPr>
            <a:spLocks noGrp="1" noRot="1" noChangeAspect="1" noChangeArrowheads="1"/>
          </p:cNvSpPr>
          <p:nvPr>
            <p:ph type="sldImg"/>
          </p:nvPr>
        </p:nvSpPr>
        <p:spPr>
          <a:solidFill>
            <a:srgbClr val="FFFFFF"/>
          </a:solidFill>
          <a:ln/>
        </p:spPr>
      </p:sp>
      <p:sp>
        <p:nvSpPr>
          <p:cNvPr id="424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71C2B25-83CD-5344-A909-FE74473F87B6}" type="slidenum">
              <a:rPr lang="en-US" sz="1200">
                <a:solidFill>
                  <a:srgbClr val="000000"/>
                </a:solidFill>
              </a:rPr>
              <a:pPr eaLnBrk="1" hangingPunct="1"/>
              <a:t>58</a:t>
            </a:fld>
            <a:endParaRPr lang="en-US" sz="1200">
              <a:solidFill>
                <a:srgbClr val="000000"/>
              </a:solidFill>
            </a:endParaRPr>
          </a:p>
        </p:txBody>
      </p:sp>
      <p:sp>
        <p:nvSpPr>
          <p:cNvPr id="427010" name="Rectangle 2"/>
          <p:cNvSpPr>
            <a:spLocks noGrp="1" noRot="1" noChangeAspect="1" noChangeArrowheads="1"/>
          </p:cNvSpPr>
          <p:nvPr>
            <p:ph type="sldImg"/>
          </p:nvPr>
        </p:nvSpPr>
        <p:spPr>
          <a:solidFill>
            <a:srgbClr val="FFFFFF"/>
          </a:solidFill>
          <a:ln/>
        </p:spPr>
      </p:sp>
      <p:sp>
        <p:nvSpPr>
          <p:cNvPr id="427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B0A1CC7-0B42-9E4D-A18B-B3E2A550F6D9}" type="slidenum">
              <a:rPr lang="en-US" sz="1200">
                <a:solidFill>
                  <a:srgbClr val="000000"/>
                </a:solidFill>
              </a:rPr>
              <a:pPr eaLnBrk="1" hangingPunct="1"/>
              <a:t>59</a:t>
            </a:fld>
            <a:endParaRPr lang="en-US" sz="1200">
              <a:solidFill>
                <a:srgbClr val="000000"/>
              </a:solidFill>
            </a:endParaRPr>
          </a:p>
        </p:txBody>
      </p:sp>
      <p:sp>
        <p:nvSpPr>
          <p:cNvPr id="429058" name="Rectangle 2"/>
          <p:cNvSpPr>
            <a:spLocks noGrp="1" noRot="1" noChangeAspect="1" noChangeArrowheads="1"/>
          </p:cNvSpPr>
          <p:nvPr>
            <p:ph type="sldImg"/>
          </p:nvPr>
        </p:nvSpPr>
        <p:spPr>
          <a:solidFill>
            <a:srgbClr val="FFFFFF"/>
          </a:solidFill>
          <a:ln/>
        </p:spPr>
      </p:sp>
      <p:sp>
        <p:nvSpPr>
          <p:cNvPr id="4290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PLEASE PUT THE TITLE AND SUBTITLES INTO YOUR NATIONAL LANGUAGE AND LEAVE THE WEBSITE UNCHANGED</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53051A3-6FC4-DA45-9E28-7638535FB15E}" type="slidenum">
              <a:rPr lang="en-US" sz="1200">
                <a:solidFill>
                  <a:srgbClr val="000000"/>
                </a:solidFill>
              </a:rPr>
              <a:pPr eaLnBrk="1" hangingPunct="1"/>
              <a:t>60</a:t>
            </a:fld>
            <a:endParaRPr lang="en-US" sz="1200">
              <a:solidFill>
                <a:srgbClr val="000000"/>
              </a:solidFill>
            </a:endParaRPr>
          </a:p>
        </p:txBody>
      </p:sp>
      <p:sp>
        <p:nvSpPr>
          <p:cNvPr id="431106" name="Rectangle 2"/>
          <p:cNvSpPr>
            <a:spLocks noGrp="1" noRot="1" noChangeAspect="1" noChangeArrowheads="1"/>
          </p:cNvSpPr>
          <p:nvPr>
            <p:ph type="sldImg"/>
          </p:nvPr>
        </p:nvSpPr>
        <p:spPr>
          <a:solidFill>
            <a:srgbClr val="FFFFFF"/>
          </a:solidFill>
          <a:ln/>
        </p:spPr>
      </p:sp>
      <p:sp>
        <p:nvSpPr>
          <p:cNvPr id="4311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1856C0-50EA-094B-BEB0-3971D1FE3D75}" type="slidenum">
              <a:rPr lang="en-US" sz="1200">
                <a:solidFill>
                  <a:srgbClr val="000000"/>
                </a:solidFill>
              </a:rPr>
              <a:pPr eaLnBrk="1" hangingPunct="1"/>
              <a:t>61</a:t>
            </a:fld>
            <a:endParaRPr lang="en-US" sz="1200">
              <a:solidFill>
                <a:srgbClr val="000000"/>
              </a:solidFill>
            </a:endParaRPr>
          </a:p>
        </p:txBody>
      </p:sp>
      <p:sp>
        <p:nvSpPr>
          <p:cNvPr id="433154" name="Rectangle 2"/>
          <p:cNvSpPr>
            <a:spLocks noGrp="1" noRot="1" noChangeAspect="1" noChangeArrowheads="1"/>
          </p:cNvSpPr>
          <p:nvPr>
            <p:ph type="sldImg"/>
          </p:nvPr>
        </p:nvSpPr>
        <p:spPr>
          <a:solidFill>
            <a:srgbClr val="FFFFFF"/>
          </a:solidFill>
          <a:ln/>
        </p:spPr>
      </p:sp>
      <p:sp>
        <p:nvSpPr>
          <p:cNvPr id="433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0207B04-78D4-2D46-BB8A-8D4892BD0762}" type="slidenum">
              <a:rPr lang="en-US" sz="1200">
                <a:solidFill>
                  <a:srgbClr val="000000"/>
                </a:solidFill>
              </a:rPr>
              <a:pPr eaLnBrk="1" hangingPunct="1"/>
              <a:t>62</a:t>
            </a:fld>
            <a:endParaRPr lang="en-US" sz="1200">
              <a:solidFill>
                <a:srgbClr val="000000"/>
              </a:solidFill>
            </a:endParaRPr>
          </a:p>
        </p:txBody>
      </p:sp>
      <p:sp>
        <p:nvSpPr>
          <p:cNvPr id="435202" name="Rectangle 2"/>
          <p:cNvSpPr>
            <a:spLocks noGrp="1" noRot="1" noChangeAspect="1" noChangeArrowheads="1"/>
          </p:cNvSpPr>
          <p:nvPr>
            <p:ph type="sldImg"/>
          </p:nvPr>
        </p:nvSpPr>
        <p:spPr>
          <a:solidFill>
            <a:srgbClr val="FFFFFF"/>
          </a:solidFill>
          <a:ln/>
        </p:spPr>
      </p:sp>
      <p:sp>
        <p:nvSpPr>
          <p:cNvPr id="4352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ICS began with 16 students in 1993.</a:t>
            </a:r>
          </a:p>
          <a:p>
            <a:r>
              <a:rPr lang="en-US" dirty="0"/>
              <a:t>Now we have four times more teachers than we had students then.</a:t>
            </a:r>
          </a:p>
        </p:txBody>
      </p:sp>
      <p:sp>
        <p:nvSpPr>
          <p:cNvPr id="4" name="Slide Number Placeholder 3"/>
          <p:cNvSpPr>
            <a:spLocks noGrp="1"/>
          </p:cNvSpPr>
          <p:nvPr>
            <p:ph type="sldNum" sz="quarter" idx="10"/>
          </p:nvPr>
        </p:nvSpPr>
        <p:spPr/>
        <p:txBody>
          <a:bodyPr/>
          <a:lstStyle/>
          <a:p>
            <a:fld id="{30BDFC59-14D9-AB4A-B22C-F36E34D01DE7}" type="slidenum">
              <a:rPr lang="en-US"/>
              <a:pPr/>
              <a:t>9</a:t>
            </a:fld>
            <a:endParaRPr lang="en-US"/>
          </a:p>
        </p:txBody>
      </p:sp>
    </p:spTree>
    <p:extLst>
      <p:ext uri="{BB962C8B-B14F-4D97-AF65-F5344CB8AC3E}">
        <p14:creationId xmlns:p14="http://schemas.microsoft.com/office/powerpoint/2010/main" val="4303774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81942DB-689A-9146-9BE6-01CCDB013F71}" type="slidenum">
              <a:rPr lang="en-US" sz="1200">
                <a:solidFill>
                  <a:srgbClr val="000000"/>
                </a:solidFill>
              </a:rPr>
              <a:pPr eaLnBrk="1" hangingPunct="1"/>
              <a:t>63</a:t>
            </a:fld>
            <a:endParaRPr lang="en-US" sz="1200">
              <a:solidFill>
                <a:srgbClr val="000000"/>
              </a:solidFill>
            </a:endParaRPr>
          </a:p>
        </p:txBody>
      </p:sp>
      <p:sp>
        <p:nvSpPr>
          <p:cNvPr id="437250" name="Rectangle 2"/>
          <p:cNvSpPr>
            <a:spLocks noGrp="1" noRot="1" noChangeAspect="1" noChangeArrowheads="1"/>
          </p:cNvSpPr>
          <p:nvPr>
            <p:ph type="sldImg"/>
          </p:nvPr>
        </p:nvSpPr>
        <p:spPr>
          <a:xfrm>
            <a:off x="1152525" y="692150"/>
            <a:ext cx="4552950" cy="3416300"/>
          </a:xfrm>
          <a:solidFill>
            <a:srgbClr val="FFFFFF"/>
          </a:solidFill>
          <a:ln/>
        </p:spPr>
      </p:sp>
      <p:sp>
        <p:nvSpPr>
          <p:cNvPr id="437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2B9A595-7C0E-D648-9331-B12145AC966C}" type="slidenum">
              <a:rPr lang="en-US" sz="1200">
                <a:solidFill>
                  <a:srgbClr val="000000"/>
                </a:solidFill>
              </a:rPr>
              <a:pPr eaLnBrk="1" hangingPunct="1"/>
              <a:t>64</a:t>
            </a:fld>
            <a:endParaRPr lang="en-US" sz="1200">
              <a:solidFill>
                <a:srgbClr val="000000"/>
              </a:solidFill>
            </a:endParaRPr>
          </a:p>
        </p:txBody>
      </p:sp>
      <p:sp>
        <p:nvSpPr>
          <p:cNvPr id="439298" name="Rectangle 2"/>
          <p:cNvSpPr>
            <a:spLocks noGrp="1" noRot="1" noChangeAspect="1" noChangeArrowheads="1"/>
          </p:cNvSpPr>
          <p:nvPr>
            <p:ph type="sldImg"/>
          </p:nvPr>
        </p:nvSpPr>
        <p:spPr>
          <a:solidFill>
            <a:srgbClr val="FFFFFF"/>
          </a:solidFill>
          <a:ln/>
        </p:spPr>
      </p:sp>
      <p:sp>
        <p:nvSpPr>
          <p:cNvPr id="439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799997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2B9A595-7C0E-D648-9331-B12145AC966C}" type="slidenum">
              <a:rPr lang="en-US" sz="1200">
                <a:solidFill>
                  <a:srgbClr val="000000"/>
                </a:solidFill>
              </a:rPr>
              <a:pPr eaLnBrk="1" hangingPunct="1"/>
              <a:t>65</a:t>
            </a:fld>
            <a:endParaRPr lang="en-US" sz="1200">
              <a:solidFill>
                <a:srgbClr val="000000"/>
              </a:solidFill>
            </a:endParaRPr>
          </a:p>
        </p:txBody>
      </p:sp>
      <p:sp>
        <p:nvSpPr>
          <p:cNvPr id="439298" name="Rectangle 2"/>
          <p:cNvSpPr>
            <a:spLocks noGrp="1" noRot="1" noChangeAspect="1" noChangeArrowheads="1"/>
          </p:cNvSpPr>
          <p:nvPr>
            <p:ph type="sldImg"/>
          </p:nvPr>
        </p:nvSpPr>
        <p:spPr>
          <a:solidFill>
            <a:srgbClr val="FFFFFF"/>
          </a:solidFill>
          <a:ln/>
        </p:spPr>
      </p:sp>
      <p:sp>
        <p:nvSpPr>
          <p:cNvPr id="439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CA58FFB-4D5A-5343-8665-1B66C94B04EC}" type="slidenum">
              <a:rPr lang="en-US" sz="1200">
                <a:solidFill>
                  <a:srgbClr val="000000"/>
                </a:solidFill>
                <a:latin typeface="Arial" charset="0"/>
              </a:rPr>
              <a:pPr eaLnBrk="1" hangingPunct="1"/>
              <a:t>66</a:t>
            </a:fld>
            <a:endParaRPr lang="en-US" sz="1200">
              <a:solidFill>
                <a:srgbClr val="000000"/>
              </a:solidFill>
              <a:latin typeface="Arial" charset="0"/>
            </a:endParaRPr>
          </a:p>
        </p:txBody>
      </p:sp>
      <p:sp>
        <p:nvSpPr>
          <p:cNvPr id="441346" name="Rectangle 2"/>
          <p:cNvSpPr>
            <a:spLocks noGrp="1" noRot="1" noChangeAspect="1" noChangeArrowheads="1"/>
          </p:cNvSpPr>
          <p:nvPr>
            <p:ph type="sldImg"/>
          </p:nvPr>
        </p:nvSpPr>
        <p:spPr>
          <a:solidFill>
            <a:srgbClr val="FFFFFF"/>
          </a:solidFill>
          <a:ln/>
        </p:spPr>
      </p:sp>
      <p:sp>
        <p:nvSpPr>
          <p:cNvPr id="441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2107B8F-4B4E-A44D-AF19-3463F0E0E3E3}" type="slidenum">
              <a:rPr lang="en-US" sz="1200"/>
              <a:pPr eaLnBrk="1" hangingPunct="1"/>
              <a:t>67</a:t>
            </a:fld>
            <a:endParaRPr lang="en-US" sz="1200"/>
          </a:p>
        </p:txBody>
      </p:sp>
      <p:sp>
        <p:nvSpPr>
          <p:cNvPr id="291843" name="Rectangle 2"/>
          <p:cNvSpPr>
            <a:spLocks noGrp="1" noRot="1" noChangeAspect="1" noChangeArrowheads="1"/>
          </p:cNvSpPr>
          <p:nvPr>
            <p:ph type="sldImg"/>
          </p:nvPr>
        </p:nvSpPr>
        <p:spPr>
          <a:solidFill>
            <a:srgbClr val="FFFFFF"/>
          </a:solidFill>
          <a:ln/>
        </p:spPr>
      </p:sp>
      <p:sp>
        <p:nvSpPr>
          <p:cNvPr id="2918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6946" name="Slide Image Placeholder 1"/>
          <p:cNvSpPr>
            <a:spLocks noGrp="1" noRot="1" noChangeAspect="1"/>
          </p:cNvSpPr>
          <p:nvPr>
            <p:ph type="sldImg"/>
          </p:nvPr>
        </p:nvSpPr>
        <p:spPr>
          <a:ln/>
        </p:spPr>
      </p:sp>
      <p:sp>
        <p:nvSpPr>
          <p:cNvPr id="1106947" name="Notes Placeholder 2"/>
          <p:cNvSpPr>
            <a:spLocks noGrp="1"/>
          </p:cNvSpPr>
          <p:nvPr>
            <p:ph type="body" idx="1"/>
          </p:nvPr>
        </p:nvSpPr>
        <p:spPr>
          <a:noFill/>
          <a:ln/>
        </p:spPr>
        <p:txBody>
          <a:bodyPr/>
          <a:lstStyle/>
          <a:p>
            <a:pPr eaLnBrk="1" hangingPunct="1"/>
            <a:r>
              <a:rPr lang="en-US" dirty="0">
                <a:latin typeface="Arial" charset="0"/>
                <a:ea typeface="Arial" charset="0"/>
                <a:cs typeface="Arial" charset="0"/>
              </a:rPr>
              <a:t>God could raise up some really gifted person, but he rarely works that way.  Instead, he uses plain ole</a:t>
            </a:r>
            <a:r>
              <a:rPr lang="fr-FR" altLang="ja-JP" dirty="0">
                <a:latin typeface="Arial" charset="0"/>
                <a:ea typeface="Arial" charset="0"/>
                <a:cs typeface="Arial" charset="0"/>
              </a:rPr>
              <a:t>'</a:t>
            </a:r>
            <a:r>
              <a:rPr lang="en-US" altLang="ja-JP" dirty="0">
                <a:latin typeface="Arial" charset="0"/>
                <a:ea typeface="Arial" charset="0"/>
                <a:cs typeface="Arial" charset="0"/>
              </a:rPr>
              <a:t> regular people like you and me in his work—especially in giving!</a:t>
            </a:r>
            <a:endParaRPr lang="en-US" dirty="0">
              <a:latin typeface="Arial" charset="0"/>
              <a:ea typeface="Arial" charset="0"/>
              <a:cs typeface="Arial" charset="0"/>
            </a:endParaRPr>
          </a:p>
        </p:txBody>
      </p:sp>
      <p:sp>
        <p:nvSpPr>
          <p:cNvPr id="1106948"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1FEA9C0-5273-DD47-B8FE-491FFC28039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598CC23-AE44-4A46-9302-CF997380A139}" type="slidenum">
              <a:rPr lang="en-US" sz="1200">
                <a:solidFill>
                  <a:srgbClr val="000000"/>
                </a:solidFill>
              </a:rPr>
              <a:pPr eaLnBrk="1" hangingPunct="1"/>
              <a:t>69</a:t>
            </a:fld>
            <a:endParaRPr lang="en-US" sz="1200">
              <a:solidFill>
                <a:srgbClr val="000000"/>
              </a:solidFill>
            </a:endParaRPr>
          </a:p>
        </p:txBody>
      </p:sp>
      <p:sp>
        <p:nvSpPr>
          <p:cNvPr id="508930" name="Rectangle 2"/>
          <p:cNvSpPr>
            <a:spLocks noGrp="1" noRot="1" noChangeAspect="1" noChangeArrowheads="1"/>
          </p:cNvSpPr>
          <p:nvPr>
            <p:ph type="sldImg"/>
          </p:nvPr>
        </p:nvSpPr>
        <p:spPr>
          <a:xfrm>
            <a:off x="1130300" y="674688"/>
            <a:ext cx="4597400" cy="3448050"/>
          </a:xfrm>
          <a:solidFill>
            <a:srgbClr val="FFFFFF"/>
          </a:solidFill>
          <a:ln/>
        </p:spPr>
      </p:sp>
      <p:sp>
        <p:nvSpPr>
          <p:cNvPr id="50893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0978"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EDEC6C-6CDC-0F45-9A36-BB340573CF8F}" type="slidenum">
              <a:rPr lang="en-US" sz="1200">
                <a:solidFill>
                  <a:srgbClr val="000000"/>
                </a:solidFill>
              </a:rPr>
              <a:pPr eaLnBrk="1" hangingPunct="1"/>
              <a:t>70</a:t>
            </a:fld>
            <a:endParaRPr lang="en-US" sz="1200">
              <a:solidFill>
                <a:srgbClr val="000000"/>
              </a:solidFill>
            </a:endParaRPr>
          </a:p>
        </p:txBody>
      </p:sp>
      <p:sp>
        <p:nvSpPr>
          <p:cNvPr id="510979" name="Text Box 2"/>
          <p:cNvSpPr txBox="1">
            <a:spLocks noChangeArrowheads="1"/>
          </p:cNvSpPr>
          <p:nvPr/>
        </p:nvSpPr>
        <p:spPr bwMode="auto">
          <a:xfrm>
            <a:off x="1130300" y="674688"/>
            <a:ext cx="4597400" cy="344805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endParaRPr lang="en-US" sz="1800">
              <a:solidFill>
                <a:srgbClr val="000000"/>
              </a:solidFill>
              <a:latin typeface="Arial" charset="0"/>
            </a:endParaRPr>
          </a:p>
        </p:txBody>
      </p:sp>
      <p:sp>
        <p:nvSpPr>
          <p:cNvPr id="510980" name="Text Box 3"/>
          <p:cNvSpPr>
            <a:spLocks noGrp="1" noChangeArrowheads="1"/>
          </p:cNvSpPr>
          <p:nvPr>
            <p:ph type="body"/>
          </p:nvPr>
        </p:nvSpPr>
        <p:spPr>
          <a:xfrm>
            <a:off x="685800" y="4343400"/>
            <a:ext cx="5486400" cy="411638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nchor="ct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93513A-2D21-6448-A524-2E6D0086F32F}" type="slidenum">
              <a:rPr lang="en-US" sz="1200">
                <a:solidFill>
                  <a:srgbClr val="000000"/>
                </a:solidFill>
              </a:rPr>
              <a:pPr eaLnBrk="1" hangingPunct="1"/>
              <a:t>71</a:t>
            </a:fld>
            <a:endParaRPr lang="en-US" sz="1200">
              <a:solidFill>
                <a:srgbClr val="000000"/>
              </a:solidFill>
            </a:endParaRPr>
          </a:p>
        </p:txBody>
      </p:sp>
      <p:sp>
        <p:nvSpPr>
          <p:cNvPr id="513026"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5130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DDCFD6-4A9D-AC4C-80A7-2A400071EC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3826" name="Rectangle 2"/>
          <p:cNvSpPr>
            <a:spLocks noGrp="1" noRot="1" noChangeAspect="1" noChangeArrowheads="1"/>
          </p:cNvSpPr>
          <p:nvPr>
            <p:ph type="sldImg"/>
          </p:nvPr>
        </p:nvSpPr>
        <p:spPr>
          <a:xfrm>
            <a:off x="1130300" y="674688"/>
            <a:ext cx="4597400" cy="3448050"/>
          </a:xfrm>
          <a:solidFill>
            <a:srgbClr val="FFFFFF"/>
          </a:solidFill>
          <a:ln/>
        </p:spPr>
      </p:sp>
      <p:sp>
        <p:nvSpPr>
          <p:cNvPr id="3338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dirty="0">
                <a:latin typeface="Arial" charset="0"/>
                <a:ea typeface="ＭＳ Ｐゴシック" charset="0"/>
                <a:cs typeface="ＭＳ Ｐゴシック" charset="0"/>
              </a:rPr>
              <a:t>الأمر الذي أسعى إلى إنجازه هو أن أقوم بتطوير موادَّ للكتاب المقدَّس بلغتنا أوَّلاً. </a:t>
            </a:r>
          </a:p>
          <a:p>
            <a:pPr eaLnBrk="1" hangingPunct="1"/>
            <a:r>
              <a:rPr lang="en-US" dirty="0">
                <a:latin typeface="Arial" charset="0"/>
                <a:ea typeface="ＭＳ Ｐゴシック" charset="0"/>
                <a:cs typeface="ＭＳ Ｐゴシック" charset="0"/>
              </a:rPr>
              <a:t>What I seek to do is to develop Bible materials in our language first. </a:t>
            </a:r>
          </a:p>
          <a:p>
            <a:pPr eaLnBrk="1" hangingPunct="1"/>
            <a:r>
              <a:rPr lang="en-US" dirty="0">
                <a:latin typeface="Arial" charset="0"/>
                <a:ea typeface="ＭＳ Ｐゴシック" charset="0"/>
                <a:cs typeface="ＭＳ Ｐゴシック" charset="0"/>
              </a:rPr>
              <a:t>_______</a:t>
            </a:r>
          </a:p>
          <a:p>
            <a:pPr eaLnBrk="1" hangingPunct="1"/>
            <a:r>
              <a:rPr lang="en-US" dirty="0">
                <a:latin typeface="Arial" charset="0"/>
                <a:ea typeface="ＭＳ Ｐゴシック" charset="0"/>
                <a:cs typeface="ＭＳ Ｐゴシック" charset="0"/>
              </a:rPr>
              <a:t>Common-94</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9D292B-22B0-764D-B8DC-21E3F628980D}" type="slidenum">
              <a:rPr lang="en-US" sz="1200">
                <a:solidFill>
                  <a:srgbClr val="000000"/>
                </a:solidFill>
                <a:latin typeface="Arial" charset="0"/>
              </a:rPr>
              <a:pPr eaLnBrk="1" hangingPunct="1"/>
              <a:t>10</a:t>
            </a:fld>
            <a:endParaRPr lang="en-US" sz="1200">
              <a:solidFill>
                <a:srgbClr val="000000"/>
              </a:solidFill>
              <a:latin typeface="Arial"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Now</a:t>
            </a:r>
            <a:r>
              <a:rPr lang="en-US" baseline="0" dirty="0">
                <a:latin typeface="Arial" charset="0"/>
                <a:ea typeface="ＭＳ Ｐゴシック" charset="0"/>
                <a:cs typeface="ＭＳ Ｐゴシック" charset="0"/>
              </a:rPr>
              <a:t> there are nearly 500 students.</a:t>
            </a:r>
            <a:endParaRPr lang="en-US" dirty="0">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1D6780-08D3-2347-892B-88B314B83C1D}" type="slidenum">
              <a:rPr lang="en-US" sz="1200">
                <a:solidFill>
                  <a:srgbClr val="000000"/>
                </a:solidFill>
              </a:rPr>
              <a:pPr eaLnBrk="1" hangingPunct="1"/>
              <a:t>73</a:t>
            </a:fld>
            <a:endParaRPr lang="en-US" sz="1200">
              <a:solidFill>
                <a:srgbClr val="000000"/>
              </a:solidFill>
            </a:endParaRPr>
          </a:p>
        </p:txBody>
      </p:sp>
      <p:sp>
        <p:nvSpPr>
          <p:cNvPr id="515074" name="Rectangle 2"/>
          <p:cNvSpPr>
            <a:spLocks noGrp="1" noRot="1" noChangeAspect="1" noChangeArrowheads="1"/>
          </p:cNvSpPr>
          <p:nvPr>
            <p:ph type="sldImg"/>
          </p:nvPr>
        </p:nvSpPr>
        <p:spPr>
          <a:xfrm>
            <a:off x="1130300" y="674688"/>
            <a:ext cx="4597400" cy="3448050"/>
          </a:xfrm>
          <a:solidFill>
            <a:srgbClr val="FFFFFF"/>
          </a:solidFill>
          <a:ln/>
        </p:spPr>
      </p:sp>
      <p:sp>
        <p:nvSpPr>
          <p:cNvPr id="51507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7122"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F7DE8B5-E3CC-0F48-A589-4267FFE55D93}" type="slidenum">
              <a:rPr lang="en-US" sz="1200">
                <a:solidFill>
                  <a:srgbClr val="000000"/>
                </a:solidFill>
              </a:rPr>
              <a:pPr eaLnBrk="1" hangingPunct="1"/>
              <a:t>74</a:t>
            </a:fld>
            <a:endParaRPr lang="en-US" sz="1200">
              <a:solidFill>
                <a:srgbClr val="000000"/>
              </a:solidFill>
            </a:endParaRPr>
          </a:p>
        </p:txBody>
      </p:sp>
      <p:sp>
        <p:nvSpPr>
          <p:cNvPr id="517123" name="Text Box 2"/>
          <p:cNvSpPr txBox="1">
            <a:spLocks noChangeArrowheads="1"/>
          </p:cNvSpPr>
          <p:nvPr/>
        </p:nvSpPr>
        <p:spPr bwMode="auto">
          <a:xfrm>
            <a:off x="1130300" y="674688"/>
            <a:ext cx="4597400" cy="344805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endParaRPr lang="en-US" sz="1800">
              <a:solidFill>
                <a:srgbClr val="000000"/>
              </a:solidFill>
              <a:latin typeface="Arial" charset="0"/>
            </a:endParaRPr>
          </a:p>
        </p:txBody>
      </p:sp>
      <p:sp>
        <p:nvSpPr>
          <p:cNvPr id="517124" name="Text Box 3"/>
          <p:cNvSpPr>
            <a:spLocks noGrp="1" noChangeArrowheads="1"/>
          </p:cNvSpPr>
          <p:nvPr>
            <p:ph type="body"/>
          </p:nvPr>
        </p:nvSpPr>
        <p:spPr>
          <a:xfrm>
            <a:off x="685800" y="4343400"/>
            <a:ext cx="5486400" cy="411638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nchor="ct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EC871E1-5F9A-8B46-ADC5-EA825C19D201}" type="slidenum">
              <a:rPr lang="en-US" sz="1200">
                <a:solidFill>
                  <a:srgbClr val="000000"/>
                </a:solidFill>
                <a:latin typeface="Arial" charset="0"/>
              </a:rPr>
              <a:pPr eaLnBrk="1" hangingPunct="1"/>
              <a:t>75</a:t>
            </a:fld>
            <a:endParaRPr lang="en-US" sz="1200">
              <a:solidFill>
                <a:srgbClr val="000000"/>
              </a:solidFill>
              <a:latin typeface="Arial" charset="0"/>
            </a:endParaRPr>
          </a:p>
        </p:txBody>
      </p:sp>
      <p:sp>
        <p:nvSpPr>
          <p:cNvPr id="519170" name="Rectangle 2"/>
          <p:cNvSpPr>
            <a:spLocks noGrp="1" noRot="1" noChangeAspect="1" noChangeArrowheads="1" noTextEdit="1"/>
          </p:cNvSpPr>
          <p:nvPr>
            <p:ph type="sldImg"/>
          </p:nvPr>
        </p:nvSpPr>
        <p:spPr>
          <a:xfrm>
            <a:off x="1130300" y="674688"/>
            <a:ext cx="4597400" cy="3448050"/>
          </a:xfrm>
          <a:ln/>
        </p:spPr>
      </p:sp>
      <p:sp>
        <p:nvSpPr>
          <p:cNvPr id="519171" name="Rectangle 3"/>
          <p:cNvSpPr>
            <a:spLocks noGrp="1" noChangeArrowheads="1"/>
          </p:cNvSpPr>
          <p:nvPr>
            <p:ph type="body" idx="1"/>
          </p:nvPr>
        </p:nvSpPr>
        <p:spPr>
          <a:xfrm>
            <a:off x="914400" y="4346575"/>
            <a:ext cx="5029200" cy="41227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Geneva"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28352EC-4CD0-CE46-AF0F-50726E7DFC4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p:cNvSpPr>
          <p:nvPr>
            <p:ph type="sldImg"/>
          </p:nvPr>
        </p:nvSpPr>
        <p:spPr>
          <a:xfrm>
            <a:off x="1130300" y="674688"/>
            <a:ext cx="4597400" cy="3448050"/>
          </a:xfrm>
          <a:solidFill>
            <a:srgbClr val="FFFFFF"/>
          </a:solidFill>
          <a:ln/>
        </p:spPr>
      </p:sp>
      <p:sp>
        <p:nvSpPr>
          <p:cNvPr id="183299"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lang="ar-JO" altLang="zh-CN" dirty="0">
                <a:latin typeface="Times New Roman" charset="0"/>
                <a:ea typeface="ＭＳ Ｐゴシック" charset="0"/>
                <a:cs typeface="ＭＳ Ｐゴシック" charset="0"/>
              </a:rPr>
              <a:t>مثلًا، يجب على المسيحيِّين أن يدركوا أنَّه لا يوجد في أحداث الخَلْق- الواردة في تكوين الأصحاح 1- حادثٌ بالصدفة أو تطوُّرٌ بيولوجيٌّ للكائنات الحيَّة قائمٌ على مبدأ "التجربة والخطأ إلى أن نصل إلى النموذج الصحيح"- بل الله خلَقَ بعنايةٍ شديدةٍ كلَّ شيءٍ وفق اختياره وحسْبَ إرادته. وكما هو متوقَّع، قام الله أوَّلًا بتشكيل (إعداد) العالم في ثلاثة أيَّام، ثمَّ بعْدَ ذلك مَلَأَه.</a:t>
            </a:r>
          </a:p>
          <a:p>
            <a:pPr marL="0" marR="0" lvl="0" indent="0" algn="r" defTabSz="457200" rtl="1" eaLnBrk="1" fontAlgn="auto" latinLnBrk="0" hangingPunct="1">
              <a:lnSpc>
                <a:spcPct val="100000"/>
              </a:lnSpc>
              <a:spcBef>
                <a:spcPts val="0"/>
              </a:spcBef>
              <a:spcAft>
                <a:spcPts val="0"/>
              </a:spcAft>
              <a:buClrTx/>
              <a:buSzTx/>
              <a:buFontTx/>
              <a:buNone/>
              <a:tabLst/>
              <a:defRPr/>
            </a:pPr>
            <a:endParaRPr lang="ar-JO" altLang="zh-CN"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For example, Christians need to see that there is no accident or evolution of trial-and-error in Genesis 1—God carefully made everything by his choice. As expected, he formed the world for three days before he filled it.</a:t>
            </a:r>
            <a:endParaRPr lang="zh-CN" altLang="en-US" dirty="0">
              <a:latin typeface="Times New Roman" charset="0"/>
              <a:ea typeface="ＭＳ Ｐゴシック" charset="0"/>
              <a:cs typeface="ＭＳ Ｐゴシック" charset="0"/>
            </a:endParaRPr>
          </a:p>
          <a:p>
            <a:pPr eaLnBrk="1" hangingPunct="1"/>
            <a:r>
              <a:rPr lang="en-US" dirty="0">
                <a:latin typeface="Times New Roman" charset="0"/>
              </a:rPr>
              <a:t>__________</a:t>
            </a:r>
          </a:p>
          <a:p>
            <a:pPr eaLnBrk="1" hangingPunct="1"/>
            <a:r>
              <a:rPr lang="en-US" dirty="0">
                <a:latin typeface="Times New Roman" charset="0"/>
              </a:rPr>
              <a:t>Common-97</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 will need to be translated into Arabic—but I did learn this Arabic. Do you know what it says?</a:t>
            </a:r>
          </a:p>
          <a:p>
            <a:r>
              <a:rPr lang="en-US" sz="1200" kern="1200" dirty="0">
                <a:solidFill>
                  <a:schemeClr val="tx1"/>
                </a:solidFill>
                <a:effectLst/>
                <a:latin typeface="+mn-lt"/>
                <a:ea typeface="+mn-ea"/>
                <a:cs typeface="+mn-cs"/>
              </a:rPr>
              <a:t>• Here is the translation—my name!</a:t>
            </a:r>
            <a:endParaRPr lang="en-US" dirty="0"/>
          </a:p>
        </p:txBody>
      </p:sp>
    </p:spTree>
    <p:extLst>
      <p:ext uri="{BB962C8B-B14F-4D97-AF65-F5344CB8AC3E}">
        <p14:creationId xmlns:p14="http://schemas.microsoft.com/office/powerpoint/2010/main" val="16808461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5C0B599-2A89-2E46-8853-A6CC6DD30164}" type="slidenum">
              <a:rPr lang="en-US" sz="1200"/>
              <a:pPr eaLnBrk="1" hangingPunct="1"/>
              <a:t>79</a:t>
            </a:fld>
            <a:endParaRPr lang="en-US" sz="1200"/>
          </a:p>
        </p:txBody>
      </p:sp>
      <p:sp>
        <p:nvSpPr>
          <p:cNvPr id="297987" name="Rectangle 2"/>
          <p:cNvSpPr>
            <a:spLocks noGrp="1" noRot="1" noChangeAspect="1" noChangeArrowheads="1"/>
          </p:cNvSpPr>
          <p:nvPr>
            <p:ph type="sldImg"/>
          </p:nvPr>
        </p:nvSpPr>
        <p:spPr>
          <a:solidFill>
            <a:srgbClr val="FFFFFF"/>
          </a:solidFill>
          <a:ln/>
        </p:spPr>
      </p:sp>
      <p:sp>
        <p:nvSpPr>
          <p:cNvPr id="2979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FDEBD9-04E9-5744-BFCA-70A0135F282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0035" name="Rectangle 1026"/>
          <p:cNvSpPr>
            <a:spLocks noGrp="1" noRot="1" noChangeAspect="1" noChangeArrowheads="1"/>
          </p:cNvSpPr>
          <p:nvPr>
            <p:ph type="sldImg"/>
          </p:nvPr>
        </p:nvSpPr>
        <p:spPr>
          <a:solidFill>
            <a:srgbClr val="FFFFFF"/>
          </a:solidFill>
          <a:ln/>
        </p:spPr>
      </p:sp>
      <p:sp>
        <p:nvSpPr>
          <p:cNvPr id="30003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algn="just">
              <a:spcBef>
                <a:spcPts val="0"/>
              </a:spcBef>
              <a:spcAft>
                <a:spcPts val="0"/>
              </a:spcAft>
            </a:pPr>
            <a:r>
              <a:rPr lang="en-US" sz="1800" b="1" i="1" dirty="0">
                <a:effectLst/>
                <a:latin typeface="Arial" panose="020B0604020202020204" pitchFamily="34" charset="0"/>
              </a:rPr>
              <a:t>Paul</a:t>
            </a:r>
            <a:r>
              <a:rPr lang="en-US" sz="1800" dirty="0">
                <a:effectLst/>
                <a:latin typeface="Arial" panose="020B0604020202020204" pitchFamily="34" charset="0"/>
              </a:rPr>
              <a:t> asked for prayer against those opposed to his ministry expansion (</a:t>
            </a:r>
            <a:r>
              <a:rPr lang="en-US" sz="1800" u="sng" dirty="0">
                <a:effectLst/>
                <a:latin typeface="Arial" panose="020B0604020202020204" pitchFamily="34" charset="0"/>
              </a:rPr>
              <a:t>30-33</a:t>
            </a:r>
            <a:r>
              <a:rPr lang="en-US" sz="1800" dirty="0">
                <a:effectLst/>
                <a:latin typeface="Arial" panose="020B0604020202020204" pitchFamily="34" charset="0"/>
              </a:rPr>
              <a:t>). </a:t>
            </a:r>
          </a:p>
          <a:p>
            <a:pPr marL="0" marR="0" algn="just">
              <a:spcBef>
                <a:spcPts val="0"/>
              </a:spcBef>
              <a:spcAft>
                <a:spcPts val="0"/>
              </a:spcAft>
            </a:pPr>
            <a:r>
              <a:rPr lang="en-US" sz="1800" dirty="0">
                <a:effectLst/>
                <a:latin typeface="Arial" panose="020B0604020202020204" pitchFamily="34" charset="0"/>
                <a:ea typeface="MS Mincho" panose="02020609040205080304" pitchFamily="49" charset="-128"/>
              </a:rPr>
              <a:t>Prayer was a tangible way the Romans could show they loved him (30).</a:t>
            </a:r>
            <a:endParaRPr lang="en-US" sz="1800" dirty="0">
              <a:effectLst/>
              <a:latin typeface="Times New Roman" panose="02020603050405020304" pitchFamily="18" charset="0"/>
              <a:ea typeface="MS Mincho" panose="02020609040205080304" pitchFamily="49" charset="-128"/>
            </a:endParaRPr>
          </a:p>
          <a:p>
            <a:pPr marL="0" marR="0" algn="just">
              <a:spcBef>
                <a:spcPts val="0"/>
              </a:spcBef>
              <a:spcAft>
                <a:spcPts val="0"/>
              </a:spcAft>
            </a:pPr>
            <a:r>
              <a:rPr lang="en-US" sz="1800" dirty="0">
                <a:effectLst/>
                <a:latin typeface="Arial" panose="020B0604020202020204" pitchFamily="34" charset="0"/>
                <a:ea typeface="MS Mincho" panose="02020609040205080304" pitchFamily="49" charset="-128"/>
              </a:rPr>
              <a:t>He requested prayer for protection (31).</a:t>
            </a:r>
            <a:endParaRPr lang="en-US" sz="1800" dirty="0">
              <a:effectLst/>
              <a:latin typeface="Times New Roman" panose="02020603050405020304" pitchFamily="18" charset="0"/>
              <a:ea typeface="MS Mincho" panose="02020609040205080304" pitchFamily="49" charset="-128"/>
            </a:endParaRPr>
          </a:p>
          <a:p>
            <a:pPr marL="0" marR="0" algn="just">
              <a:spcBef>
                <a:spcPts val="0"/>
              </a:spcBef>
              <a:spcAft>
                <a:spcPts val="0"/>
              </a:spcAft>
            </a:pPr>
            <a:r>
              <a:rPr lang="en-US" sz="1800" dirty="0">
                <a:effectLst/>
                <a:latin typeface="Arial" panose="020B0604020202020204" pitchFamily="34" charset="0"/>
                <a:ea typeface="MS Mincho" panose="02020609040205080304" pitchFamily="49" charset="-128"/>
              </a:rPr>
              <a:t>He requested prayer for expansion of the ministry of Gentiles (32-33).</a:t>
            </a:r>
            <a:endParaRPr lang="en-US" sz="1800" dirty="0">
              <a:effectLst/>
              <a:latin typeface="Times New Roman" panose="02020603050405020304" pitchFamily="18" charset="0"/>
              <a:ea typeface="MS Mincho" panose="02020609040205080304" pitchFamily="49" charset="-128"/>
            </a:endParaRPr>
          </a:p>
          <a:p>
            <a:pPr eaLnBrk="1" hangingPunct="1"/>
            <a:endParaRPr lang="en-US" dirty="0">
              <a:latin typeface="Times New Roman"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kumimoji="1" lang="en-US" sz="1200" kern="1200" dirty="0">
                <a:solidFill>
                  <a:schemeClr val="tx1"/>
                </a:solidFill>
                <a:effectLst/>
                <a:latin typeface="Arial"/>
                <a:ea typeface="ＭＳ Ｐゴシック" pitchFamily="-112" charset="-128"/>
                <a:cs typeface="Arial"/>
              </a:rPr>
              <a:t>• LOVE GOD: God wants our church to trust him</a:t>
            </a:r>
            <a:r>
              <a:rPr kumimoji="1" lang="en-SG" sz="1200" kern="1200" dirty="0">
                <a:solidFill>
                  <a:schemeClr val="tx1"/>
                </a:solidFill>
                <a:effectLst/>
                <a:latin typeface="Arial"/>
                <a:ea typeface="ＭＳ Ｐゴシック" pitchFamily="-112" charset="-128"/>
                <a:cs typeface="Arial"/>
              </a:rPr>
              <a:t>. </a:t>
            </a:r>
            <a:r>
              <a:rPr kumimoji="1" lang="en-US" sz="1200" kern="1200" dirty="0">
                <a:solidFill>
                  <a:schemeClr val="tx1"/>
                </a:solidFill>
                <a:effectLst/>
                <a:latin typeface="Arial"/>
                <a:ea typeface="ＭＳ Ｐゴシック" pitchFamily="-112" charset="-128"/>
                <a:cs typeface="Arial"/>
              </a:rPr>
              <a:t>Love is most important (1 Cor 13:13).</a:t>
            </a:r>
            <a:endParaRPr lang="en-SG" dirty="0">
              <a:latin typeface="Arial"/>
              <a:ea typeface="ＭＳ Ｐゴシック" charset="0"/>
              <a:cs typeface="Arial"/>
            </a:endParaRPr>
          </a:p>
          <a:p>
            <a:pPr eaLnBrk="1" hangingPunct="1"/>
            <a:r>
              <a:rPr kumimoji="1" lang="en-US" sz="1200" kern="1200" dirty="0">
                <a:solidFill>
                  <a:schemeClr val="tx1"/>
                </a:solidFill>
                <a:effectLst/>
                <a:latin typeface="Arial"/>
                <a:ea typeface="ＭＳ Ｐゴシック" pitchFamily="-112" charset="-128"/>
                <a:cs typeface="Arial"/>
              </a:rPr>
              <a:t>• </a:t>
            </a:r>
            <a:r>
              <a:rPr lang="en-SG" dirty="0">
                <a:latin typeface="Arial"/>
                <a:ea typeface="ＭＳ Ｐゴシック" charset="0"/>
                <a:cs typeface="Arial"/>
              </a:rPr>
              <a:t>LOVE THE CHURCH: We also need to be involved in his work: teaching, accountability groups, finances, etc. </a:t>
            </a:r>
          </a:p>
          <a:p>
            <a:pPr eaLnBrk="1" hangingPunct="1"/>
            <a:r>
              <a:rPr kumimoji="1" lang="en-US" sz="1200" kern="1200" dirty="0">
                <a:solidFill>
                  <a:schemeClr val="tx1"/>
                </a:solidFill>
                <a:effectLst/>
                <a:latin typeface="Arial"/>
                <a:ea typeface="ＭＳ Ｐゴシック" pitchFamily="-112" charset="-128"/>
                <a:cs typeface="Arial"/>
              </a:rPr>
              <a:t>• </a:t>
            </a:r>
            <a:r>
              <a:rPr lang="en-US" dirty="0">
                <a:latin typeface="Arial"/>
                <a:ea typeface="ＭＳ Ｐゴシック" charset="0"/>
                <a:cs typeface="Arial"/>
              </a:rPr>
              <a:t>LOVE THE NATIONS: T</a:t>
            </a:r>
            <a:r>
              <a:rPr lang="en-SG" dirty="0">
                <a:latin typeface="Arial"/>
                <a:ea typeface="ＭＳ Ｐゴシック" charset="0"/>
                <a:cs typeface="Arial"/>
              </a:rPr>
              <a:t>he heart of the Great Commission to disciple all countries is based on love for God and his people.</a:t>
            </a:r>
            <a:endParaRPr lang="en-US" dirty="0">
              <a:latin typeface="Arial"/>
              <a:ea typeface="ＭＳ Ｐゴシック" charset="0"/>
              <a:cs typeface="Arial"/>
            </a:endParaRPr>
          </a:p>
          <a:p>
            <a:pPr eaLnBrk="1" hangingPunct="1"/>
            <a:r>
              <a:rPr lang="en-US" dirty="0">
                <a:latin typeface="Arial"/>
                <a:ea typeface="ＭＳ Ｐゴシック" charset="0"/>
                <a:cs typeface="Arial"/>
              </a:rPr>
              <a:t>——————————</a:t>
            </a:r>
          </a:p>
          <a:p>
            <a:pPr eaLnBrk="1" hangingPunct="1"/>
            <a:r>
              <a:rPr lang="en-US" dirty="0">
                <a:latin typeface="Arial"/>
                <a:ea typeface="ＭＳ Ｐゴシック" charset="0"/>
                <a:cs typeface="Arial"/>
              </a:rPr>
              <a:t>Common-294</a:t>
            </a:r>
          </a:p>
          <a:p>
            <a:pPr eaLnBrk="1" hangingPunct="1"/>
            <a:r>
              <a:rPr lang="en-US" dirty="0">
                <a:latin typeface="Arial"/>
                <a:ea typeface="ＭＳ Ｐゴシック" charset="0"/>
                <a:cs typeface="Arial"/>
              </a:rPr>
              <a:t>BE-05-Deut-82</a:t>
            </a:r>
          </a:p>
          <a:p>
            <a:pPr eaLnBrk="1" hangingPunct="1"/>
            <a:r>
              <a:rPr lang="en-US" dirty="0">
                <a:latin typeface="Arial" charset="0"/>
                <a:ea typeface="ＭＳ Ｐゴシック" charset="0"/>
                <a:cs typeface="ＭＳ Ｐゴシック" charset="0"/>
              </a:rPr>
              <a:t>OP-05-Deut-71</a:t>
            </a:r>
          </a:p>
          <a:p>
            <a:pPr eaLnBrk="1" hangingPunct="1"/>
            <a:r>
              <a:rPr lang="en-US" dirty="0">
                <a:latin typeface="Arial" charset="0"/>
                <a:ea typeface="ＭＳ Ｐゴシック" charset="0"/>
                <a:cs typeface="ＭＳ Ｐゴシック" charset="0"/>
              </a:rPr>
              <a:t>OS-05-Deut-155, 237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OS-29-Joel-128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OS-32-Jonah-71</a:t>
            </a:r>
          </a:p>
          <a:p>
            <a:pPr eaLnBrk="1" hangingPunct="1"/>
            <a:r>
              <a:rPr lang="en-US" dirty="0">
                <a:latin typeface="Arial" charset="0"/>
                <a:ea typeface="ＭＳ Ｐゴシック" charset="0"/>
                <a:cs typeface="ＭＳ Ｐゴシック" charset="0"/>
              </a:rPr>
              <a:t>NS-02-Mark1-8-slide 111</a:t>
            </a:r>
          </a:p>
          <a:p>
            <a:pPr eaLnBrk="1" hangingPunct="1"/>
            <a:r>
              <a:rPr lang="en-US" dirty="0">
                <a:latin typeface="Arial" charset="0"/>
                <a:ea typeface="ＭＳ Ｐゴシック" charset="0"/>
                <a:cs typeface="ＭＳ Ｐゴシック" charset="0"/>
              </a:rPr>
              <a:t>NS-03-Luke1-12—slide 401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Arial"/>
              </a:rPr>
              <a:t>NS-06-Romans9-16-slide 172</a:t>
            </a:r>
            <a:endParaRPr lang="en-US" dirty="0">
              <a:latin typeface="Arial"/>
              <a:ea typeface="ＭＳ Ｐゴシック" charset="0"/>
              <a:cs typeface="Arial"/>
            </a:endParaRP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0116706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BD82B19-B484-3649-9DEF-E978F9F106EA}" type="slidenum">
              <a:rPr lang="en-US" sz="1200"/>
              <a:pPr eaLnBrk="1" hangingPunct="1"/>
              <a:t>93</a:t>
            </a:fld>
            <a:endParaRPr lang="en-US" sz="1200"/>
          </a:p>
        </p:txBody>
      </p:sp>
      <p:sp>
        <p:nvSpPr>
          <p:cNvPr id="308227" name="Rectangle 2"/>
          <p:cNvSpPr>
            <a:spLocks noGrp="1" noRot="1" noChangeAspect="1" noChangeArrowheads="1"/>
          </p:cNvSpPr>
          <p:nvPr>
            <p:ph type="sldImg"/>
          </p:nvPr>
        </p:nvSpPr>
        <p:spPr>
          <a:solidFill>
            <a:srgbClr val="FFFFFF"/>
          </a:solidFill>
          <a:ln/>
        </p:spPr>
      </p:sp>
      <p:sp>
        <p:nvSpPr>
          <p:cNvPr id="3082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rPr>
              <a:t>Let God move you into new areas of growth by…</a:t>
            </a:r>
          </a:p>
          <a:p>
            <a:pPr eaLnBrk="1" hangingPunct="1"/>
            <a:r>
              <a:rPr lang="en-US" dirty="0">
                <a:latin typeface="Times New Roman" charset="0"/>
              </a:rPr>
              <a:t>• Understanding his individual plan for you</a:t>
            </a:r>
          </a:p>
          <a:p>
            <a:pPr eaLnBrk="1" hangingPunct="1"/>
            <a:r>
              <a:rPr lang="en-US" dirty="0">
                <a:latin typeface="Times New Roman" charset="0"/>
              </a:rPr>
              <a:t>• Committing yourself to that plan in time and money</a:t>
            </a:r>
          </a:p>
          <a:p>
            <a:pPr eaLnBrk="1" hangingPunct="1"/>
            <a:r>
              <a:rPr lang="en-US" dirty="0">
                <a:latin typeface="Times New Roman" charset="0"/>
              </a:rPr>
              <a:t>• Battling on your knees against opposition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0A13C-7169-EF4F-907B-7D9F303FBDE3}" type="slidenum">
              <a:rPr lang="en-US" sz="1200"/>
              <a:pPr eaLnBrk="1" hangingPunct="1"/>
              <a:t>11</a:t>
            </a:fld>
            <a:endParaRPr lang="en-US" sz="1200"/>
          </a:p>
        </p:txBody>
      </p:sp>
      <p:sp>
        <p:nvSpPr>
          <p:cNvPr id="192515" name="Rectangle 2"/>
          <p:cNvSpPr>
            <a:spLocks noGrp="1" noRot="1" noChangeAspect="1" noChangeArrowheads="1"/>
          </p:cNvSpPr>
          <p:nvPr>
            <p:ph type="sldImg"/>
          </p:nvPr>
        </p:nvSpPr>
        <p:spPr>
          <a:solidFill>
            <a:srgbClr val="FFFFFF"/>
          </a:solidFill>
          <a:ln/>
        </p:spPr>
      </p:sp>
      <p:sp>
        <p:nvSpPr>
          <p:cNvPr id="1925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a:ea typeface="ＭＳ Ｐゴシック" charset="0"/>
                <a:cs typeface="Arial"/>
              </a:rPr>
              <a:t>Fortunately, people don</a:t>
            </a:r>
            <a:r>
              <a:rPr lang="mr-IN" sz="1200" kern="1200" dirty="0">
                <a:solidFill>
                  <a:schemeClr val="tx1"/>
                </a:solidFill>
                <a:effectLst/>
                <a:latin typeface="Arial"/>
                <a:ea typeface="ＭＳ Ｐゴシック" charset="0"/>
                <a:cs typeface="Arial"/>
              </a:rPr>
              <a:t>'</a:t>
            </a:r>
            <a:r>
              <a:rPr lang="en-US" sz="1200" kern="1200" dirty="0">
                <a:solidFill>
                  <a:schemeClr val="tx1"/>
                </a:solidFill>
                <a:effectLst/>
                <a:latin typeface="Arial"/>
                <a:ea typeface="ＭＳ Ｐゴシック" charset="0"/>
                <a:cs typeface="Arial"/>
              </a:rPr>
              <a:t>t grow their whole lives!  It</a:t>
            </a:r>
            <a:r>
              <a:rPr lang="mr-IN" sz="1200" kern="1200" dirty="0">
                <a:solidFill>
                  <a:schemeClr val="tx1"/>
                </a:solidFill>
                <a:effectLst/>
                <a:latin typeface="Arial"/>
                <a:ea typeface="ＭＳ Ｐゴシック" charset="0"/>
                <a:cs typeface="Arial"/>
              </a:rPr>
              <a:t>'</a:t>
            </a:r>
            <a:r>
              <a:rPr lang="en-US" sz="1200" kern="1200" dirty="0">
                <a:solidFill>
                  <a:schemeClr val="tx1"/>
                </a:solidFill>
                <a:effectLst/>
                <a:latin typeface="Arial"/>
                <a:ea typeface="ＭＳ Ｐゴシック" charset="0"/>
                <a:cs typeface="Arial"/>
              </a:rPr>
              <a:t>s natural to stop </a:t>
            </a:r>
            <a:r>
              <a:rPr lang="en-US" sz="1200" i="1" kern="1200" dirty="0">
                <a:solidFill>
                  <a:schemeClr val="tx1"/>
                </a:solidFill>
                <a:effectLst/>
                <a:latin typeface="Arial"/>
                <a:ea typeface="ＭＳ Ｐゴシック" charset="0"/>
                <a:cs typeface="Arial"/>
              </a:rPr>
              <a:t>physical</a:t>
            </a:r>
            <a:r>
              <a:rPr lang="en-US" sz="1200" kern="1200" dirty="0">
                <a:solidFill>
                  <a:schemeClr val="tx1"/>
                </a:solidFill>
                <a:effectLst/>
                <a:latin typeface="Arial"/>
                <a:ea typeface="ＭＳ Ｐゴシック" charset="0"/>
                <a:cs typeface="Arial"/>
              </a:rPr>
              <a:t> growth at adulthood</a:t>
            </a:r>
            <a:r>
              <a:rPr lang="en-SG" sz="1200" kern="1200" dirty="0">
                <a:solidFill>
                  <a:schemeClr val="tx1"/>
                </a:solidFill>
                <a:effectLst/>
                <a:latin typeface="Arial"/>
                <a:ea typeface="ＭＳ Ｐゴシック" charset="0"/>
                <a:cs typeface="Arial"/>
              </a:rPr>
              <a:t>.</a:t>
            </a:r>
          </a:p>
          <a:p>
            <a:pPr eaLnBrk="1" hangingPunct="1"/>
            <a:r>
              <a:rPr lang="en-US" sz="1200" kern="1200" dirty="0">
                <a:solidFill>
                  <a:schemeClr val="tx1"/>
                </a:solidFill>
                <a:effectLst/>
                <a:latin typeface="Arial"/>
                <a:ea typeface="ＭＳ Ｐゴシック" charset="0"/>
                <a:cs typeface="Arial"/>
              </a:rPr>
              <a:t>But it</a:t>
            </a:r>
            <a:r>
              <a:rPr lang="mr-IN" sz="1200" kern="1200" dirty="0">
                <a:solidFill>
                  <a:schemeClr val="tx1"/>
                </a:solidFill>
                <a:effectLst/>
                <a:latin typeface="Arial"/>
                <a:ea typeface="ＭＳ Ｐゴシック" charset="0"/>
                <a:cs typeface="Arial"/>
              </a:rPr>
              <a:t>'</a:t>
            </a:r>
            <a:r>
              <a:rPr lang="en-US" sz="1200" kern="1200" dirty="0">
                <a:solidFill>
                  <a:schemeClr val="tx1"/>
                </a:solidFill>
                <a:effectLst/>
                <a:latin typeface="Arial"/>
                <a:ea typeface="ＭＳ Ｐゴシック" charset="0"/>
                <a:cs typeface="Arial"/>
              </a:rPr>
              <a:t>s sad that some believers stop growing </a:t>
            </a:r>
            <a:r>
              <a:rPr lang="en-US" sz="1200" i="1" kern="1200" dirty="0">
                <a:solidFill>
                  <a:schemeClr val="tx1"/>
                </a:solidFill>
                <a:effectLst/>
                <a:latin typeface="Arial"/>
                <a:ea typeface="ＭＳ Ｐゴシック" charset="0"/>
                <a:cs typeface="Arial"/>
              </a:rPr>
              <a:t>spiritually</a:t>
            </a:r>
            <a:r>
              <a:rPr lang="en-US" sz="1200" kern="1200" dirty="0">
                <a:solidFill>
                  <a:schemeClr val="tx1"/>
                </a:solidFill>
                <a:effectLst/>
                <a:latin typeface="Arial"/>
                <a:ea typeface="ＭＳ Ｐゴシック" charset="0"/>
                <a:cs typeface="Arial"/>
              </a:rPr>
              <a:t> and in service for Christ</a:t>
            </a:r>
            <a:r>
              <a:rPr lang="en-SG" sz="1200" kern="1200" dirty="0">
                <a:solidFill>
                  <a:schemeClr val="tx1"/>
                </a:solidFill>
                <a:effectLst/>
                <a:latin typeface="Arial"/>
                <a:ea typeface="ＭＳ Ｐゴシック" charset="0"/>
                <a:cs typeface="Arial"/>
              </a:rPr>
              <a:t>.</a:t>
            </a:r>
          </a:p>
          <a:p>
            <a:pPr eaLnBrk="1" hangingPunct="1"/>
            <a:r>
              <a:rPr lang="en-US" sz="1200" kern="1200" dirty="0">
                <a:solidFill>
                  <a:schemeClr val="tx1"/>
                </a:solidFill>
                <a:effectLst/>
                <a:latin typeface="Arial"/>
                <a:ea typeface="ＭＳ Ｐゴシック" charset="0"/>
                <a:cs typeface="Arial"/>
              </a:rPr>
              <a:t>A survey by George Barna notes that only 8% of evangelical Christians have ever been disciplined—and only 2% have ever disciplined someone else!</a:t>
            </a:r>
            <a:r>
              <a:rPr lang="en-SG" dirty="0">
                <a:effectLst/>
                <a:latin typeface="Arial"/>
                <a:cs typeface="Arial"/>
              </a:rPr>
              <a:t> </a:t>
            </a:r>
          </a:p>
          <a:p>
            <a:pPr eaLnBrk="1" hangingPunct="1"/>
            <a:r>
              <a:rPr lang="en-US" sz="1200" kern="1200" dirty="0">
                <a:solidFill>
                  <a:schemeClr val="tx1"/>
                </a:solidFill>
                <a:effectLst/>
                <a:latin typeface="Arial"/>
                <a:ea typeface="ＭＳ Ｐゴシック" charset="0"/>
                <a:cs typeface="Arial"/>
              </a:rPr>
              <a:t>Rather than expanding our borders and trusting God for new things, too often we end up atrophying</a:t>
            </a:r>
            <a:r>
              <a:rPr lang="en-SG" sz="1200" kern="1200" dirty="0">
                <a:solidFill>
                  <a:schemeClr val="tx1"/>
                </a:solidFill>
                <a:effectLst/>
                <a:latin typeface="Arial"/>
                <a:ea typeface="ＭＳ Ｐゴシック" charset="0"/>
                <a:cs typeface="Arial"/>
              </a:rPr>
              <a:t>.</a:t>
            </a:r>
            <a:endParaRPr lang="en-US" dirty="0">
              <a:latin typeface="Arial"/>
              <a:cs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C16CBE6-C922-E84B-A768-5E670521644A}" type="slidenum">
              <a:rPr lang="en-US" sz="1200"/>
              <a:pPr eaLnBrk="1" hangingPunct="1"/>
              <a:t>94</a:t>
            </a:fld>
            <a:endParaRPr lang="en-US" sz="1200"/>
          </a:p>
        </p:txBody>
      </p:sp>
      <p:sp>
        <p:nvSpPr>
          <p:cNvPr id="310275" name="Rectangle 2"/>
          <p:cNvSpPr>
            <a:spLocks noGrp="1" noRot="1" noChangeAspect="1" noChangeArrowheads="1"/>
          </p:cNvSpPr>
          <p:nvPr>
            <p:ph type="sldImg"/>
          </p:nvPr>
        </p:nvSpPr>
        <p:spPr>
          <a:solidFill>
            <a:srgbClr val="FFFFFF"/>
          </a:solidFill>
          <a:ln/>
        </p:spPr>
      </p:sp>
      <p:sp>
        <p:nvSpPr>
          <p:cNvPr id="31027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800" dirty="0">
                <a:effectLst/>
                <a:latin typeface="Arial" panose="020B0604020202020204" pitchFamily="34" charset="0"/>
                <a:ea typeface="MS Mincho" panose="02020609040205080304" pitchFamily="49" charset="-128"/>
              </a:rPr>
              <a:t>In which of these three ways is God speaking to you?  What will you </a:t>
            </a:r>
            <a:r>
              <a:rPr lang="en-US" sz="1800" i="1" dirty="0">
                <a:effectLst/>
                <a:latin typeface="Arial" panose="020B0604020202020204" pitchFamily="34" charset="0"/>
                <a:ea typeface="MS Mincho" panose="02020609040205080304" pitchFamily="49" charset="-128"/>
              </a:rPr>
              <a:t>d</a:t>
            </a:r>
            <a:r>
              <a:rPr lang="en-US" sz="1800" i="1" dirty="0">
                <a:effectLst/>
                <a:latin typeface="Arial" panose="020B0604020202020204" pitchFamily="34" charset="0"/>
                <a:ea typeface="SimSun" panose="02010600030101010101" pitchFamily="2" charset="-122"/>
              </a:rPr>
              <a:t>o</a:t>
            </a:r>
            <a:r>
              <a:rPr lang="en-US" sz="1800" dirty="0">
                <a:effectLst/>
                <a:latin typeface="Arial" panose="020B0604020202020204" pitchFamily="34" charset="0"/>
                <a:ea typeface="SimSun" panose="02010600030101010101" pitchFamily="2" charset="-122"/>
              </a:rPr>
              <a:t> about it today?</a:t>
            </a:r>
            <a:r>
              <a:rPr lang="en-US" dirty="0">
                <a:effectLst/>
              </a:rPr>
              <a:t> </a:t>
            </a:r>
            <a:endParaRPr lang="en-US" dirty="0">
              <a:latin typeface="Times New Roman"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EBE054-F96F-0542-AED8-C7AC1FC24183}" type="slidenum">
              <a:rPr lang="en-US" sz="1200"/>
              <a:pPr eaLnBrk="1" hangingPunct="1"/>
              <a:t>95</a:t>
            </a:fld>
            <a:endParaRPr lang="en-US" sz="1200"/>
          </a:p>
        </p:txBody>
      </p:sp>
      <p:sp>
        <p:nvSpPr>
          <p:cNvPr id="312323" name="Rectangle 2"/>
          <p:cNvSpPr>
            <a:spLocks noGrp="1" noRot="1" noChangeAspect="1" noChangeArrowheads="1"/>
          </p:cNvSpPr>
          <p:nvPr>
            <p:ph type="sldImg"/>
          </p:nvPr>
        </p:nvSpPr>
        <p:spPr>
          <a:solidFill>
            <a:srgbClr val="FFFFFF"/>
          </a:solidFill>
          <a:ln/>
        </p:spPr>
      </p:sp>
      <p:sp>
        <p:nvSpPr>
          <p:cNvPr id="3123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NT Preaching (</a:t>
            </a:r>
            <a:r>
              <a:rPr lang="en-US" dirty="0" err="1">
                <a:latin typeface="Arial" charset="0"/>
                <a:ea typeface="ＭＳ Ｐゴシック" charset="0"/>
                <a:cs typeface="ＭＳ Ｐゴシック" charset="0"/>
              </a:rPr>
              <a:t>np</a:t>
            </a:r>
            <a:r>
              <a:rPr lang="en-US" dirty="0">
                <a:latin typeface="Arial" charset="0"/>
                <a:ea typeface="ＭＳ Ｐゴシック" charset="0"/>
                <a:cs typeface="ＭＳ Ｐゴシック" charset="0"/>
              </a:rPr>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66CF36-B50D-E045-AF3A-500D3D6BB84A}" type="slidenum">
              <a:rPr lang="en-US" sz="1200"/>
              <a:pPr eaLnBrk="1" hangingPunct="1"/>
              <a:t>12</a:t>
            </a:fld>
            <a:endParaRPr lang="en-US" sz="1200"/>
          </a:p>
        </p:txBody>
      </p:sp>
      <p:sp>
        <p:nvSpPr>
          <p:cNvPr id="194563" name="Rectangle 2"/>
          <p:cNvSpPr>
            <a:spLocks noGrp="1" noRot="1" noChangeAspect="1" noChangeArrowheads="1"/>
          </p:cNvSpPr>
          <p:nvPr>
            <p:ph type="sldImg"/>
          </p:nvPr>
        </p:nvSpPr>
        <p:spPr>
          <a:solidFill>
            <a:srgbClr val="FFFFFF"/>
          </a:solidFill>
          <a:ln/>
        </p:spPr>
      </p:sp>
      <p:sp>
        <p:nvSpPr>
          <p:cNvPr id="1945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a:ea typeface="ＭＳ Ｐゴシック" charset="0"/>
                <a:cs typeface="Arial"/>
              </a:rPr>
              <a:t>Are </a:t>
            </a:r>
            <a:r>
              <a:rPr lang="en-US" sz="1200" i="1" kern="1200" dirty="0">
                <a:solidFill>
                  <a:schemeClr val="tx1"/>
                </a:solidFill>
                <a:effectLst/>
                <a:latin typeface="Arial"/>
                <a:ea typeface="ＭＳ Ｐゴシック" charset="0"/>
                <a:cs typeface="Arial"/>
              </a:rPr>
              <a:t>you</a:t>
            </a:r>
            <a:r>
              <a:rPr lang="en-US" sz="1200" kern="1200" dirty="0">
                <a:solidFill>
                  <a:schemeClr val="tx1"/>
                </a:solidFill>
                <a:effectLst/>
                <a:latin typeface="Arial"/>
                <a:ea typeface="ＭＳ Ｐゴシック" charset="0"/>
                <a:cs typeface="Arial"/>
              </a:rPr>
              <a:t> expanding?  I mean expanding your borders—spiritually?</a:t>
            </a:r>
            <a:r>
              <a:rPr lang="en-SG" dirty="0">
                <a:effectLst/>
                <a:latin typeface="Arial"/>
                <a:cs typeface="Arial"/>
              </a:rPr>
              <a:t> </a:t>
            </a:r>
            <a:endParaRPr lang="en-US" dirty="0">
              <a:latin typeface="Arial"/>
              <a:cs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fld id="{0C4577C5-4C82-9F44-8496-49B8314836FC}" type="slidenum">
              <a:rPr lang="en-US"/>
              <a:pPr/>
              <a:t>‹#›</a:t>
            </a:fld>
            <a:endParaRPr lang="en-US"/>
          </a:p>
        </p:txBody>
      </p:sp>
    </p:spTree>
    <p:extLst>
      <p:ext uri="{BB962C8B-B14F-4D97-AF65-F5344CB8AC3E}">
        <p14:creationId xmlns:p14="http://schemas.microsoft.com/office/powerpoint/2010/main" val="3431809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fld id="{19873779-8443-294E-A771-9A45C271D84E}" type="slidenum">
              <a:rPr lang="en-US"/>
              <a:pPr/>
              <a:t>‹#›</a:t>
            </a:fld>
            <a:endParaRPr lang="en-US"/>
          </a:p>
        </p:txBody>
      </p:sp>
    </p:spTree>
    <p:extLst>
      <p:ext uri="{BB962C8B-B14F-4D97-AF65-F5344CB8AC3E}">
        <p14:creationId xmlns:p14="http://schemas.microsoft.com/office/powerpoint/2010/main" val="214979723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BDED647-7812-D84C-A297-34CA10ABD84F}" type="slidenum">
              <a:rPr lang="en-US"/>
              <a:pPr>
                <a:defRPr/>
              </a:pPr>
              <a:t>‹#›</a:t>
            </a:fld>
            <a:endParaRPr lang="en-US"/>
          </a:p>
        </p:txBody>
      </p:sp>
    </p:spTree>
    <p:extLst>
      <p:ext uri="{BB962C8B-B14F-4D97-AF65-F5344CB8AC3E}">
        <p14:creationId xmlns:p14="http://schemas.microsoft.com/office/powerpoint/2010/main" val="36276617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942A2D4-5F29-9D4D-9521-017A32F33EB3}" type="slidenum">
              <a:rPr lang="en-US"/>
              <a:pPr>
                <a:defRPr/>
              </a:pPr>
              <a:t>‹#›</a:t>
            </a:fld>
            <a:endParaRPr lang="en-US"/>
          </a:p>
        </p:txBody>
      </p:sp>
    </p:spTree>
    <p:extLst>
      <p:ext uri="{BB962C8B-B14F-4D97-AF65-F5344CB8AC3E}">
        <p14:creationId xmlns:p14="http://schemas.microsoft.com/office/powerpoint/2010/main" val="400047765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E183593-447B-8241-9447-2CC22756FC93}" type="slidenum">
              <a:rPr lang="en-US"/>
              <a:pPr>
                <a:defRPr/>
              </a:pPr>
              <a:t>‹#›</a:t>
            </a:fld>
            <a:endParaRPr lang="en-US"/>
          </a:p>
        </p:txBody>
      </p:sp>
    </p:spTree>
    <p:extLst>
      <p:ext uri="{BB962C8B-B14F-4D97-AF65-F5344CB8AC3E}">
        <p14:creationId xmlns:p14="http://schemas.microsoft.com/office/powerpoint/2010/main" val="30804489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93601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14146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125246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26809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51248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084778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6351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fld id="{0406D6AF-7051-FB4B-9101-892711333D98}" type="slidenum">
              <a:rPr lang="en-US"/>
              <a:pPr/>
              <a:t>‹#›</a:t>
            </a:fld>
            <a:endParaRPr lang="en-US"/>
          </a:p>
        </p:txBody>
      </p:sp>
    </p:spTree>
    <p:extLst>
      <p:ext uri="{BB962C8B-B14F-4D97-AF65-F5344CB8AC3E}">
        <p14:creationId xmlns:p14="http://schemas.microsoft.com/office/powerpoint/2010/main" val="28282592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023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89241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56558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37368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9218EC4-0D93-4C48-9285-29016603D01D}" type="slidenum">
              <a:rPr lang="en-US"/>
              <a:pPr>
                <a:defRPr/>
              </a:pPr>
              <a:t>‹#›</a:t>
            </a:fld>
            <a:endParaRPr lang="en-US"/>
          </a:p>
        </p:txBody>
      </p:sp>
    </p:spTree>
    <p:extLst>
      <p:ext uri="{BB962C8B-B14F-4D97-AF65-F5344CB8AC3E}">
        <p14:creationId xmlns:p14="http://schemas.microsoft.com/office/powerpoint/2010/main" val="414307720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CA56BD0-F032-5443-82C9-023E2E71F99A}" type="slidenum">
              <a:rPr lang="en-US"/>
              <a:pPr>
                <a:defRPr/>
              </a:pPr>
              <a:t>‹#›</a:t>
            </a:fld>
            <a:endParaRPr lang="en-US"/>
          </a:p>
        </p:txBody>
      </p:sp>
    </p:spTree>
    <p:extLst>
      <p:ext uri="{BB962C8B-B14F-4D97-AF65-F5344CB8AC3E}">
        <p14:creationId xmlns:p14="http://schemas.microsoft.com/office/powerpoint/2010/main" val="25239183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9031A93-7400-1441-BA19-0C73E5E5AFE0}" type="slidenum">
              <a:rPr lang="en-US"/>
              <a:pPr>
                <a:defRPr/>
              </a:pPr>
              <a:t>‹#›</a:t>
            </a:fld>
            <a:endParaRPr lang="en-US"/>
          </a:p>
        </p:txBody>
      </p:sp>
    </p:spTree>
    <p:extLst>
      <p:ext uri="{BB962C8B-B14F-4D97-AF65-F5344CB8AC3E}">
        <p14:creationId xmlns:p14="http://schemas.microsoft.com/office/powerpoint/2010/main" val="289529289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ABB84D7-F75F-3A4B-9FCD-BA1F45DF2728}" type="slidenum">
              <a:rPr lang="en-US"/>
              <a:pPr>
                <a:defRPr/>
              </a:pPr>
              <a:t>‹#›</a:t>
            </a:fld>
            <a:endParaRPr lang="en-US"/>
          </a:p>
        </p:txBody>
      </p:sp>
    </p:spTree>
    <p:extLst>
      <p:ext uri="{BB962C8B-B14F-4D97-AF65-F5344CB8AC3E}">
        <p14:creationId xmlns:p14="http://schemas.microsoft.com/office/powerpoint/2010/main" val="375035021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399D1BF-2E70-CC47-A4BE-EAC67858B7F8}" type="slidenum">
              <a:rPr lang="en-US"/>
              <a:pPr>
                <a:defRPr/>
              </a:pPr>
              <a:t>‹#›</a:t>
            </a:fld>
            <a:endParaRPr lang="en-US"/>
          </a:p>
        </p:txBody>
      </p:sp>
    </p:spTree>
    <p:extLst>
      <p:ext uri="{BB962C8B-B14F-4D97-AF65-F5344CB8AC3E}">
        <p14:creationId xmlns:p14="http://schemas.microsoft.com/office/powerpoint/2010/main" val="9262622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D8C8140-A513-C944-A977-81F629041E6E}" type="slidenum">
              <a:rPr lang="en-US"/>
              <a:pPr>
                <a:defRPr/>
              </a:pPr>
              <a:t>‹#›</a:t>
            </a:fld>
            <a:endParaRPr lang="en-US"/>
          </a:p>
        </p:txBody>
      </p:sp>
    </p:spTree>
    <p:extLst>
      <p:ext uri="{BB962C8B-B14F-4D97-AF65-F5344CB8AC3E}">
        <p14:creationId xmlns:p14="http://schemas.microsoft.com/office/powerpoint/2010/main" val="709449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89154" name="Rectangle 1026"/>
          <p:cNvSpPr>
            <a:spLocks noGrp="1" noChangeArrowheads="1"/>
          </p:cNvSpPr>
          <p:nvPr>
            <p:ph type="ctrTitle"/>
          </p:nvPr>
        </p:nvSpPr>
        <p:spPr>
          <a:xfrm>
            <a:off x="304800" y="2286000"/>
            <a:ext cx="7467600" cy="1143000"/>
          </a:xfrm>
        </p:spPr>
        <p:txBody>
          <a:bodyPr/>
          <a:lstStyle>
            <a:lvl1pPr algn="r">
              <a:defRPr/>
            </a:lvl1pPr>
          </a:lstStyle>
          <a:p>
            <a:r>
              <a:rPr lang="en-US"/>
              <a:t>Click to edit Master title style</a:t>
            </a:r>
          </a:p>
        </p:txBody>
      </p:sp>
      <p:sp>
        <p:nvSpPr>
          <p:cNvPr id="689155" name="Rectangle 1027"/>
          <p:cNvSpPr>
            <a:spLocks noGrp="1" noChangeArrowheads="1"/>
          </p:cNvSpPr>
          <p:nvPr>
            <p:ph type="subTitle" idx="1"/>
          </p:nvPr>
        </p:nvSpPr>
        <p:spPr>
          <a:xfrm>
            <a:off x="1371600" y="3886200"/>
            <a:ext cx="6400800" cy="1752600"/>
          </a:xfrm>
        </p:spPr>
        <p:txBody>
          <a:bodyPr/>
          <a:lstStyle>
            <a:lvl1pPr marL="0" indent="0" algn="r">
              <a:buFont typeface="Wingdings" pitchFamily="-105"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fld id="{38A64E86-0A10-4542-B523-22474AEACD58}" type="slidenum">
              <a:rPr lang="en-US"/>
              <a:pPr/>
              <a:t>‹#›</a:t>
            </a:fld>
            <a:endParaRPr lang="en-US"/>
          </a:p>
        </p:txBody>
      </p:sp>
    </p:spTree>
    <p:extLst>
      <p:ext uri="{BB962C8B-B14F-4D97-AF65-F5344CB8AC3E}">
        <p14:creationId xmlns:p14="http://schemas.microsoft.com/office/powerpoint/2010/main" val="320227438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54CD57C-A9CF-1F48-B67D-A42872574A08}" type="slidenum">
              <a:rPr lang="en-US"/>
              <a:pPr>
                <a:defRPr/>
              </a:pPr>
              <a:t>‹#›</a:t>
            </a:fld>
            <a:endParaRPr lang="en-US"/>
          </a:p>
        </p:txBody>
      </p:sp>
    </p:spTree>
    <p:extLst>
      <p:ext uri="{BB962C8B-B14F-4D97-AF65-F5344CB8AC3E}">
        <p14:creationId xmlns:p14="http://schemas.microsoft.com/office/powerpoint/2010/main" val="26909208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09958B7-F678-9843-907F-6414F74F733F}" type="slidenum">
              <a:rPr lang="en-US"/>
              <a:pPr>
                <a:defRPr/>
              </a:pPr>
              <a:t>‹#›</a:t>
            </a:fld>
            <a:endParaRPr lang="en-US"/>
          </a:p>
        </p:txBody>
      </p:sp>
    </p:spTree>
    <p:extLst>
      <p:ext uri="{BB962C8B-B14F-4D97-AF65-F5344CB8AC3E}">
        <p14:creationId xmlns:p14="http://schemas.microsoft.com/office/powerpoint/2010/main" val="54601218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60B9033-E0B2-294F-9808-757FABE72D97}" type="slidenum">
              <a:rPr lang="en-US"/>
              <a:pPr>
                <a:defRPr/>
              </a:pPr>
              <a:t>‹#›</a:t>
            </a:fld>
            <a:endParaRPr lang="en-US"/>
          </a:p>
        </p:txBody>
      </p:sp>
    </p:spTree>
    <p:extLst>
      <p:ext uri="{BB962C8B-B14F-4D97-AF65-F5344CB8AC3E}">
        <p14:creationId xmlns:p14="http://schemas.microsoft.com/office/powerpoint/2010/main" val="364743970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55EFFE-3236-AE48-B74B-D48E0788F9D2}" type="slidenum">
              <a:rPr lang="en-US"/>
              <a:pPr>
                <a:defRPr/>
              </a:pPr>
              <a:t>‹#›</a:t>
            </a:fld>
            <a:endParaRPr lang="en-US"/>
          </a:p>
        </p:txBody>
      </p:sp>
    </p:spTree>
    <p:extLst>
      <p:ext uri="{BB962C8B-B14F-4D97-AF65-F5344CB8AC3E}">
        <p14:creationId xmlns:p14="http://schemas.microsoft.com/office/powerpoint/2010/main" val="157748496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243245-6523-E04F-B7AC-B5B6B2EAFEF7}" type="slidenum">
              <a:rPr lang="en-US"/>
              <a:pPr>
                <a:defRPr/>
              </a:pPr>
              <a:t>‹#›</a:t>
            </a:fld>
            <a:endParaRPr lang="en-US"/>
          </a:p>
        </p:txBody>
      </p:sp>
    </p:spTree>
    <p:extLst>
      <p:ext uri="{BB962C8B-B14F-4D97-AF65-F5344CB8AC3E}">
        <p14:creationId xmlns:p14="http://schemas.microsoft.com/office/powerpoint/2010/main" val="10566300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922627"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a:lvl1pPr>
          </a:lstStyle>
          <a:p>
            <a:r>
              <a:rPr lang="en-US"/>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1029"/>
          <p:cNvSpPr>
            <a:spLocks noGrp="1" noChangeArrowheads="1"/>
          </p:cNvSpPr>
          <p:nvPr>
            <p:ph type="ftr" sz="quarter" idx="11"/>
          </p:nvPr>
        </p:nvSpPr>
        <p:spPr>
          <a:xfrm>
            <a:off x="3124200" y="6248400"/>
            <a:ext cx="3276600" cy="457200"/>
          </a:xfrm>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a:xfrm>
            <a:off x="6934200" y="6248400"/>
            <a:ext cx="1905000" cy="457200"/>
          </a:xfrm>
        </p:spPr>
        <p:txBody>
          <a:bodyPr/>
          <a:lstStyle>
            <a:lvl1pPr>
              <a:defRPr/>
            </a:lvl1pPr>
          </a:lstStyle>
          <a:p>
            <a:pPr>
              <a:defRPr/>
            </a:pPr>
            <a:fld id="{572F3A46-0821-0F47-BC2C-6694E41C2028}" type="slidenum">
              <a:rPr lang="en-US"/>
              <a:pPr>
                <a:defRPr/>
              </a:pPr>
              <a:t>‹#›</a:t>
            </a:fld>
            <a:endParaRPr lang="en-US"/>
          </a:p>
        </p:txBody>
      </p:sp>
    </p:spTree>
    <p:extLst>
      <p:ext uri="{BB962C8B-B14F-4D97-AF65-F5344CB8AC3E}">
        <p14:creationId xmlns:p14="http://schemas.microsoft.com/office/powerpoint/2010/main" val="25793392"/>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3227E552-0C97-2C48-BCA9-205C2AF46A52}" type="slidenum">
              <a:rPr lang="en-US"/>
              <a:pPr>
                <a:defRPr/>
              </a:pPr>
              <a:t>‹#›</a:t>
            </a:fld>
            <a:endParaRPr lang="en-US"/>
          </a:p>
        </p:txBody>
      </p:sp>
    </p:spTree>
    <p:extLst>
      <p:ext uri="{BB962C8B-B14F-4D97-AF65-F5344CB8AC3E}">
        <p14:creationId xmlns:p14="http://schemas.microsoft.com/office/powerpoint/2010/main" val="999918664"/>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4AD43375-28E5-FD47-AB88-FC7AA516821E}" type="slidenum">
              <a:rPr lang="en-US"/>
              <a:pPr>
                <a:defRPr/>
              </a:pPr>
              <a:t>‹#›</a:t>
            </a:fld>
            <a:endParaRPr lang="en-US"/>
          </a:p>
        </p:txBody>
      </p:sp>
    </p:spTree>
    <p:extLst>
      <p:ext uri="{BB962C8B-B14F-4D97-AF65-F5344CB8AC3E}">
        <p14:creationId xmlns:p14="http://schemas.microsoft.com/office/powerpoint/2010/main" val="296812297"/>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B1356484-D6D8-AD4C-9C0E-C338B041B0FE}" type="slidenum">
              <a:rPr lang="en-US"/>
              <a:pPr>
                <a:defRPr/>
              </a:pPr>
              <a:t>‹#›</a:t>
            </a:fld>
            <a:endParaRPr lang="en-US"/>
          </a:p>
        </p:txBody>
      </p:sp>
    </p:spTree>
    <p:extLst>
      <p:ext uri="{BB962C8B-B14F-4D97-AF65-F5344CB8AC3E}">
        <p14:creationId xmlns:p14="http://schemas.microsoft.com/office/powerpoint/2010/main" val="3290662573"/>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lgn="l">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lvl1pPr>
          </a:lstStyle>
          <a:p>
            <a:pPr>
              <a:defRPr/>
            </a:pPr>
            <a:fld id="{8525BA08-4325-2A49-8F17-CB36CFEC8B1C}" type="slidenum">
              <a:rPr lang="en-US"/>
              <a:pPr>
                <a:defRPr/>
              </a:pPr>
              <a:t>‹#›</a:t>
            </a:fld>
            <a:endParaRPr lang="en-US"/>
          </a:p>
        </p:txBody>
      </p:sp>
    </p:spTree>
    <p:extLst>
      <p:ext uri="{BB962C8B-B14F-4D97-AF65-F5344CB8AC3E}">
        <p14:creationId xmlns:p14="http://schemas.microsoft.com/office/powerpoint/2010/main" val="350243335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fld id="{2E84F4B1-E214-A745-81F5-9D15F3A7705A}" type="slidenum">
              <a:rPr lang="en-US"/>
              <a:pPr/>
              <a:t>‹#›</a:t>
            </a:fld>
            <a:endParaRPr lang="en-US"/>
          </a:p>
        </p:txBody>
      </p:sp>
    </p:spTree>
    <p:extLst>
      <p:ext uri="{BB962C8B-B14F-4D97-AF65-F5344CB8AC3E}">
        <p14:creationId xmlns:p14="http://schemas.microsoft.com/office/powerpoint/2010/main" val="37437205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lgn="l">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lvl1pPr>
          </a:lstStyle>
          <a:p>
            <a:pPr>
              <a:defRPr/>
            </a:pPr>
            <a:fld id="{E47E3018-3F42-414E-9577-851D4BC46275}" type="slidenum">
              <a:rPr lang="en-US"/>
              <a:pPr>
                <a:defRPr/>
              </a:pPr>
              <a:t>‹#›</a:t>
            </a:fld>
            <a:endParaRPr lang="en-US"/>
          </a:p>
        </p:txBody>
      </p:sp>
    </p:spTree>
    <p:extLst>
      <p:ext uri="{BB962C8B-B14F-4D97-AF65-F5344CB8AC3E}">
        <p14:creationId xmlns:p14="http://schemas.microsoft.com/office/powerpoint/2010/main" val="2611491985"/>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lgn="l">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vl1pPr>
          </a:lstStyle>
          <a:p>
            <a:pPr>
              <a:defRPr/>
            </a:pPr>
            <a:fld id="{D6604D93-8A0D-824E-9490-B24562CDB1E1}" type="slidenum">
              <a:rPr lang="en-US"/>
              <a:pPr>
                <a:defRPr/>
              </a:pPr>
              <a:t>‹#›</a:t>
            </a:fld>
            <a:endParaRPr lang="en-US"/>
          </a:p>
        </p:txBody>
      </p:sp>
    </p:spTree>
    <p:extLst>
      <p:ext uri="{BB962C8B-B14F-4D97-AF65-F5344CB8AC3E}">
        <p14:creationId xmlns:p14="http://schemas.microsoft.com/office/powerpoint/2010/main" val="1535715549"/>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0246AC23-37FE-EA4B-B83D-8985F7056407}" type="slidenum">
              <a:rPr lang="en-US"/>
              <a:pPr>
                <a:defRPr/>
              </a:pPr>
              <a:t>‹#›</a:t>
            </a:fld>
            <a:endParaRPr lang="en-US"/>
          </a:p>
        </p:txBody>
      </p:sp>
    </p:spTree>
    <p:extLst>
      <p:ext uri="{BB962C8B-B14F-4D97-AF65-F5344CB8AC3E}">
        <p14:creationId xmlns:p14="http://schemas.microsoft.com/office/powerpoint/2010/main" val="252424818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C30551B5-1B83-DC4F-A4F2-A766472CC1D6}" type="slidenum">
              <a:rPr lang="en-US"/>
              <a:pPr>
                <a:defRPr/>
              </a:pPr>
              <a:t>‹#›</a:t>
            </a:fld>
            <a:endParaRPr lang="en-US"/>
          </a:p>
        </p:txBody>
      </p:sp>
    </p:spTree>
    <p:extLst>
      <p:ext uri="{BB962C8B-B14F-4D97-AF65-F5344CB8AC3E}">
        <p14:creationId xmlns:p14="http://schemas.microsoft.com/office/powerpoint/2010/main" val="374760615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DE05CC64-E897-7842-AD9F-BC6A527E0544}" type="slidenum">
              <a:rPr lang="en-US"/>
              <a:pPr>
                <a:defRPr/>
              </a:pPr>
              <a:t>‹#›</a:t>
            </a:fld>
            <a:endParaRPr lang="en-US"/>
          </a:p>
        </p:txBody>
      </p:sp>
    </p:spTree>
    <p:extLst>
      <p:ext uri="{BB962C8B-B14F-4D97-AF65-F5344CB8AC3E}">
        <p14:creationId xmlns:p14="http://schemas.microsoft.com/office/powerpoint/2010/main" val="1110138908"/>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523E45B4-9DA5-C747-9576-7158D3EDE56C}" type="slidenum">
              <a:rPr lang="en-US"/>
              <a:pPr>
                <a:defRPr/>
              </a:pPr>
              <a:t>‹#›</a:t>
            </a:fld>
            <a:endParaRPr lang="en-US"/>
          </a:p>
        </p:txBody>
      </p:sp>
    </p:spTree>
    <p:extLst>
      <p:ext uri="{BB962C8B-B14F-4D97-AF65-F5344CB8AC3E}">
        <p14:creationId xmlns:p14="http://schemas.microsoft.com/office/powerpoint/2010/main" val="2192696775"/>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541D6D-04D8-CA40-A883-DAE62DFCE123}" type="slidenum">
              <a:rPr lang="en-US"/>
              <a:pPr>
                <a:defRPr/>
              </a:pPr>
              <a:t>‹#›</a:t>
            </a:fld>
            <a:endParaRPr lang="en-US"/>
          </a:p>
        </p:txBody>
      </p:sp>
    </p:spTree>
    <p:extLst>
      <p:ext uri="{BB962C8B-B14F-4D97-AF65-F5344CB8AC3E}">
        <p14:creationId xmlns:p14="http://schemas.microsoft.com/office/powerpoint/2010/main" val="231454177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A87D1C-2E41-4543-852D-64759423CE89}" type="slidenum">
              <a:rPr lang="en-US"/>
              <a:pPr>
                <a:defRPr/>
              </a:pPr>
              <a:t>‹#›</a:t>
            </a:fld>
            <a:endParaRPr lang="en-US"/>
          </a:p>
        </p:txBody>
      </p:sp>
    </p:spTree>
    <p:extLst>
      <p:ext uri="{BB962C8B-B14F-4D97-AF65-F5344CB8AC3E}">
        <p14:creationId xmlns:p14="http://schemas.microsoft.com/office/powerpoint/2010/main" val="249820375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9448E6-4B1F-EB43-94F0-2F4F3766A407}" type="slidenum">
              <a:rPr lang="en-US"/>
              <a:pPr>
                <a:defRPr/>
              </a:pPr>
              <a:t>‹#›</a:t>
            </a:fld>
            <a:endParaRPr lang="en-US"/>
          </a:p>
        </p:txBody>
      </p:sp>
    </p:spTree>
    <p:extLst>
      <p:ext uri="{BB962C8B-B14F-4D97-AF65-F5344CB8AC3E}">
        <p14:creationId xmlns:p14="http://schemas.microsoft.com/office/powerpoint/2010/main" val="90930914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2E476C-C41C-DA4B-B253-641AACCDC3E6}" type="slidenum">
              <a:rPr lang="en-US"/>
              <a:pPr>
                <a:defRPr/>
              </a:pPr>
              <a:t>‹#›</a:t>
            </a:fld>
            <a:endParaRPr lang="en-US"/>
          </a:p>
        </p:txBody>
      </p:sp>
    </p:spTree>
    <p:extLst>
      <p:ext uri="{BB962C8B-B14F-4D97-AF65-F5344CB8AC3E}">
        <p14:creationId xmlns:p14="http://schemas.microsoft.com/office/powerpoint/2010/main" val="9095312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fld id="{22CC0D88-6817-6346-808A-61AC88FB01C9}" type="slidenum">
              <a:rPr lang="en-US"/>
              <a:pPr/>
              <a:t>‹#›</a:t>
            </a:fld>
            <a:endParaRPr lang="en-US"/>
          </a:p>
        </p:txBody>
      </p:sp>
    </p:spTree>
    <p:extLst>
      <p:ext uri="{BB962C8B-B14F-4D97-AF65-F5344CB8AC3E}">
        <p14:creationId xmlns:p14="http://schemas.microsoft.com/office/powerpoint/2010/main" val="4337899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6A1B726-AC31-DD41-AB5D-E115BAD0E971}" type="slidenum">
              <a:rPr lang="en-US"/>
              <a:pPr>
                <a:defRPr/>
              </a:pPr>
              <a:t>‹#›</a:t>
            </a:fld>
            <a:endParaRPr lang="en-US"/>
          </a:p>
        </p:txBody>
      </p:sp>
    </p:spTree>
    <p:extLst>
      <p:ext uri="{BB962C8B-B14F-4D97-AF65-F5344CB8AC3E}">
        <p14:creationId xmlns:p14="http://schemas.microsoft.com/office/powerpoint/2010/main" val="268244963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963857-1C4B-4D40-A88C-C3713B589F61}" type="slidenum">
              <a:rPr lang="en-US"/>
              <a:pPr>
                <a:defRPr/>
              </a:pPr>
              <a:t>‹#›</a:t>
            </a:fld>
            <a:endParaRPr lang="en-US"/>
          </a:p>
        </p:txBody>
      </p:sp>
    </p:spTree>
    <p:extLst>
      <p:ext uri="{BB962C8B-B14F-4D97-AF65-F5344CB8AC3E}">
        <p14:creationId xmlns:p14="http://schemas.microsoft.com/office/powerpoint/2010/main" val="423826259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F2B545-5E4F-9E49-AD65-5847648009DC}" type="slidenum">
              <a:rPr lang="en-US"/>
              <a:pPr>
                <a:defRPr/>
              </a:pPr>
              <a:t>‹#›</a:t>
            </a:fld>
            <a:endParaRPr lang="en-US"/>
          </a:p>
        </p:txBody>
      </p:sp>
    </p:spTree>
    <p:extLst>
      <p:ext uri="{BB962C8B-B14F-4D97-AF65-F5344CB8AC3E}">
        <p14:creationId xmlns:p14="http://schemas.microsoft.com/office/powerpoint/2010/main" val="296988283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BF58F5-8F5D-5747-A975-274B1174775F}" type="slidenum">
              <a:rPr lang="en-US"/>
              <a:pPr>
                <a:defRPr/>
              </a:pPr>
              <a:t>‹#›</a:t>
            </a:fld>
            <a:endParaRPr lang="en-US"/>
          </a:p>
        </p:txBody>
      </p:sp>
    </p:spTree>
    <p:extLst>
      <p:ext uri="{BB962C8B-B14F-4D97-AF65-F5344CB8AC3E}">
        <p14:creationId xmlns:p14="http://schemas.microsoft.com/office/powerpoint/2010/main" val="286560495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50CB52-A093-EF46-91E1-341F51C42E1D}" type="slidenum">
              <a:rPr lang="en-US"/>
              <a:pPr>
                <a:defRPr/>
              </a:pPr>
              <a:t>‹#›</a:t>
            </a:fld>
            <a:endParaRPr lang="en-US"/>
          </a:p>
        </p:txBody>
      </p:sp>
    </p:spTree>
    <p:extLst>
      <p:ext uri="{BB962C8B-B14F-4D97-AF65-F5344CB8AC3E}">
        <p14:creationId xmlns:p14="http://schemas.microsoft.com/office/powerpoint/2010/main" val="366385101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48F608-615A-FD4E-98BC-C37A20871B77}" type="slidenum">
              <a:rPr lang="en-US"/>
              <a:pPr>
                <a:defRPr/>
              </a:pPr>
              <a:t>‹#›</a:t>
            </a:fld>
            <a:endParaRPr lang="en-US"/>
          </a:p>
        </p:txBody>
      </p:sp>
    </p:spTree>
    <p:extLst>
      <p:ext uri="{BB962C8B-B14F-4D97-AF65-F5344CB8AC3E}">
        <p14:creationId xmlns:p14="http://schemas.microsoft.com/office/powerpoint/2010/main" val="15154257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267F8-738B-FE4D-A3C0-0F978113489F}" type="slidenum">
              <a:rPr lang="en-US"/>
              <a:pPr>
                <a:defRPr/>
              </a:pPr>
              <a:t>‹#›</a:t>
            </a:fld>
            <a:endParaRPr lang="en-US"/>
          </a:p>
        </p:txBody>
      </p:sp>
    </p:spTree>
    <p:extLst>
      <p:ext uri="{BB962C8B-B14F-4D97-AF65-F5344CB8AC3E}">
        <p14:creationId xmlns:p14="http://schemas.microsoft.com/office/powerpoint/2010/main" val="120641021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2E179A-0221-6D4D-AC43-77C185E4B3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854078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AA4AAB-D77E-D447-8930-E3757BEB27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360624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7A9EE8-DB18-E94D-8C68-9F06527EBB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94977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52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fld id="{862025D3-F45B-604C-8DD4-0F27CEC10079}" type="slidenum">
              <a:rPr lang="en-US"/>
              <a:pPr/>
              <a:t>‹#›</a:t>
            </a:fld>
            <a:endParaRPr lang="en-US"/>
          </a:p>
        </p:txBody>
      </p:sp>
    </p:spTree>
    <p:extLst>
      <p:ext uri="{BB962C8B-B14F-4D97-AF65-F5344CB8AC3E}">
        <p14:creationId xmlns:p14="http://schemas.microsoft.com/office/powerpoint/2010/main" val="257825745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887D0A87-6A90-A24D-81EC-5815891920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261643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7C8519-4B94-6D40-B162-7FFC422C76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293801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9DEAD353-4580-C14D-A30A-B86286977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595810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3579C312-9394-FE48-A409-C1D3C1C46B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683415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BF15B6-54E6-9947-9EF0-8FF64C5CE1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66144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05BC1DE6-0F60-C340-B4CA-384D60D22A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318811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8167E7-844B-4D47-BC66-59CC2D2D7F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996093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5803A2-0CE3-E843-89E1-2797C10FA6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27140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4990B4A-EE17-7F4F-A19C-C9531256EEA8}" type="slidenum">
              <a:rPr lang="en-US"/>
              <a:pPr>
                <a:defRPr/>
              </a:pPr>
              <a:t>‹#›</a:t>
            </a:fld>
            <a:endParaRPr lang="en-US"/>
          </a:p>
        </p:txBody>
      </p:sp>
    </p:spTree>
    <p:extLst>
      <p:ext uri="{BB962C8B-B14F-4D97-AF65-F5344CB8AC3E}">
        <p14:creationId xmlns:p14="http://schemas.microsoft.com/office/powerpoint/2010/main" val="1398501536"/>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6953474-9DFA-BA43-BDF2-D452EA374E90}" type="slidenum">
              <a:rPr lang="en-US"/>
              <a:pPr>
                <a:defRPr/>
              </a:pPr>
              <a:t>‹#›</a:t>
            </a:fld>
            <a:endParaRPr lang="en-US"/>
          </a:p>
        </p:txBody>
      </p:sp>
    </p:spTree>
    <p:extLst>
      <p:ext uri="{BB962C8B-B14F-4D97-AF65-F5344CB8AC3E}">
        <p14:creationId xmlns:p14="http://schemas.microsoft.com/office/powerpoint/2010/main" val="87169443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fld id="{C96447BB-C1D3-9946-B944-82D938DE469F}" type="slidenum">
              <a:rPr lang="en-US"/>
              <a:pPr/>
              <a:t>‹#›</a:t>
            </a:fld>
            <a:endParaRPr lang="en-US"/>
          </a:p>
        </p:txBody>
      </p:sp>
    </p:spTree>
    <p:extLst>
      <p:ext uri="{BB962C8B-B14F-4D97-AF65-F5344CB8AC3E}">
        <p14:creationId xmlns:p14="http://schemas.microsoft.com/office/powerpoint/2010/main" val="167415649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FD03EED2-07E8-2D49-90F2-FE621C59C5C8}" type="slidenum">
              <a:rPr lang="en-US"/>
              <a:pPr>
                <a:defRPr/>
              </a:pPr>
              <a:t>‹#›</a:t>
            </a:fld>
            <a:endParaRPr lang="en-US"/>
          </a:p>
        </p:txBody>
      </p:sp>
    </p:spTree>
    <p:extLst>
      <p:ext uri="{BB962C8B-B14F-4D97-AF65-F5344CB8AC3E}">
        <p14:creationId xmlns:p14="http://schemas.microsoft.com/office/powerpoint/2010/main" val="3139666875"/>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7215138E-64B7-E940-B551-3A3B2D7E6E6C}" type="slidenum">
              <a:rPr lang="en-US"/>
              <a:pPr>
                <a:defRPr/>
              </a:pPr>
              <a:t>‹#›</a:t>
            </a:fld>
            <a:endParaRPr lang="en-US"/>
          </a:p>
        </p:txBody>
      </p:sp>
    </p:spTree>
    <p:extLst>
      <p:ext uri="{BB962C8B-B14F-4D97-AF65-F5344CB8AC3E}">
        <p14:creationId xmlns:p14="http://schemas.microsoft.com/office/powerpoint/2010/main" val="1770210020"/>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C10944F-C249-7B4D-8B5C-5907B48BAD4B}" type="slidenum">
              <a:rPr lang="en-US"/>
              <a:pPr>
                <a:defRPr/>
              </a:pPr>
              <a:t>‹#›</a:t>
            </a:fld>
            <a:endParaRPr lang="en-US"/>
          </a:p>
        </p:txBody>
      </p:sp>
    </p:spTree>
    <p:extLst>
      <p:ext uri="{BB962C8B-B14F-4D97-AF65-F5344CB8AC3E}">
        <p14:creationId xmlns:p14="http://schemas.microsoft.com/office/powerpoint/2010/main" val="26444480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9B59526-356E-F347-8513-72E77C5BD794}" type="slidenum">
              <a:rPr lang="en-US"/>
              <a:pPr>
                <a:defRPr/>
              </a:pPr>
              <a:t>‹#›</a:t>
            </a:fld>
            <a:endParaRPr lang="en-US"/>
          </a:p>
        </p:txBody>
      </p:sp>
    </p:spTree>
    <p:extLst>
      <p:ext uri="{BB962C8B-B14F-4D97-AF65-F5344CB8AC3E}">
        <p14:creationId xmlns:p14="http://schemas.microsoft.com/office/powerpoint/2010/main" val="1541107245"/>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1BE90AB4-3643-B041-8CC3-CB6A84E9EA11}" type="slidenum">
              <a:rPr lang="en-US"/>
              <a:pPr>
                <a:defRPr/>
              </a:pPr>
              <a:t>‹#›</a:t>
            </a:fld>
            <a:endParaRPr lang="en-US"/>
          </a:p>
        </p:txBody>
      </p:sp>
    </p:spTree>
    <p:extLst>
      <p:ext uri="{BB962C8B-B14F-4D97-AF65-F5344CB8AC3E}">
        <p14:creationId xmlns:p14="http://schemas.microsoft.com/office/powerpoint/2010/main" val="3591770546"/>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2873283-82CE-BE4E-BC13-D7CB6775AC23}" type="slidenum">
              <a:rPr lang="en-US"/>
              <a:pPr>
                <a:defRPr/>
              </a:pPr>
              <a:t>‹#›</a:t>
            </a:fld>
            <a:endParaRPr lang="en-US"/>
          </a:p>
        </p:txBody>
      </p:sp>
    </p:spTree>
    <p:extLst>
      <p:ext uri="{BB962C8B-B14F-4D97-AF65-F5344CB8AC3E}">
        <p14:creationId xmlns:p14="http://schemas.microsoft.com/office/powerpoint/2010/main" val="2570374805"/>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E4A9F02-48FD-034D-B73A-A3F2704BFD07}" type="slidenum">
              <a:rPr lang="en-US"/>
              <a:pPr>
                <a:defRPr/>
              </a:pPr>
              <a:t>‹#›</a:t>
            </a:fld>
            <a:endParaRPr lang="en-US"/>
          </a:p>
        </p:txBody>
      </p:sp>
    </p:spTree>
    <p:extLst>
      <p:ext uri="{BB962C8B-B14F-4D97-AF65-F5344CB8AC3E}">
        <p14:creationId xmlns:p14="http://schemas.microsoft.com/office/powerpoint/2010/main" val="3664674142"/>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049AE0E5-FDC9-D944-BF3D-073EDD560B52}" type="slidenum">
              <a:rPr lang="en-US"/>
              <a:pPr>
                <a:defRPr/>
              </a:pPr>
              <a:t>‹#›</a:t>
            </a:fld>
            <a:endParaRPr lang="en-US"/>
          </a:p>
        </p:txBody>
      </p:sp>
    </p:spTree>
    <p:extLst>
      <p:ext uri="{BB962C8B-B14F-4D97-AF65-F5344CB8AC3E}">
        <p14:creationId xmlns:p14="http://schemas.microsoft.com/office/powerpoint/2010/main" val="1705195660"/>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8656D78-D80F-D642-87A1-8B6BE84059E4}" type="slidenum">
              <a:rPr lang="en-US"/>
              <a:pPr>
                <a:defRPr/>
              </a:pPr>
              <a:t>‹#›</a:t>
            </a:fld>
            <a:endParaRPr lang="en-US"/>
          </a:p>
        </p:txBody>
      </p:sp>
    </p:spTree>
    <p:extLst>
      <p:ext uri="{BB962C8B-B14F-4D97-AF65-F5344CB8AC3E}">
        <p14:creationId xmlns:p14="http://schemas.microsoft.com/office/powerpoint/2010/main" val="38285240"/>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3AAD9B2-56DE-B44F-8DC3-D7F38BA59A5E}" type="slidenum">
              <a:rPr lang="en-US"/>
              <a:pPr>
                <a:defRPr/>
              </a:pPr>
              <a:t>‹#›</a:t>
            </a:fld>
            <a:endParaRPr lang="en-US"/>
          </a:p>
        </p:txBody>
      </p:sp>
    </p:spTree>
    <p:extLst>
      <p:ext uri="{BB962C8B-B14F-4D97-AF65-F5344CB8AC3E}">
        <p14:creationId xmlns:p14="http://schemas.microsoft.com/office/powerpoint/2010/main" val="373808578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fld id="{A2059A8E-114D-A04F-AF34-0D45203BCC38}" type="slidenum">
              <a:rPr lang="en-US"/>
              <a:pPr/>
              <a:t>‹#›</a:t>
            </a:fld>
            <a:endParaRPr lang="en-US"/>
          </a:p>
        </p:txBody>
      </p:sp>
    </p:spTree>
    <p:extLst>
      <p:ext uri="{BB962C8B-B14F-4D97-AF65-F5344CB8AC3E}">
        <p14:creationId xmlns:p14="http://schemas.microsoft.com/office/powerpoint/2010/main" val="215566231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387310"/>
      </p:ext>
    </p:extLst>
  </p:cSld>
  <p:clrMapOvr>
    <a:masterClrMapping/>
  </p:clrMapOvr>
  <p:transition spd="med">
    <p:cu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58300979"/>
      </p:ext>
    </p:extLst>
  </p:cSld>
  <p:clrMapOvr>
    <a:masterClrMapping/>
  </p:clrMapOvr>
  <p:transition>
    <p:wheel spokes="0"/>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965275"/>
      </p:ext>
    </p:extLst>
  </p:cSld>
  <p:clrMapOvr>
    <a:masterClrMapping/>
  </p:clrMapOvr>
  <p:transition>
    <p:wheel spokes="0"/>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1605697"/>
      </p:ext>
    </p:extLst>
  </p:cSld>
  <p:clrMapOvr>
    <a:masterClrMapping/>
  </p:clrMapOvr>
  <p:transition>
    <p:wheel spokes="0"/>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defRPr>
            </a:lvl1pPr>
          </a:lstStyle>
          <a:p>
            <a:pPr>
              <a:defRPr/>
            </a:pPr>
            <a:fld id="{DCBCC299-624C-9F41-AC13-0CD14ED3961B}" type="slidenum">
              <a:rPr lang="en-US"/>
              <a:pPr>
                <a:defRPr/>
              </a:pPr>
              <a:t>‹#›</a:t>
            </a:fld>
            <a:endParaRPr lang="en-US"/>
          </a:p>
        </p:txBody>
      </p:sp>
    </p:spTree>
    <p:extLst>
      <p:ext uri="{BB962C8B-B14F-4D97-AF65-F5344CB8AC3E}">
        <p14:creationId xmlns:p14="http://schemas.microsoft.com/office/powerpoint/2010/main" val="151418750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a:defRPr>
            </a:lvl1pPr>
          </a:lstStyle>
          <a:p>
            <a:pPr>
              <a:defRPr/>
            </a:pPr>
            <a:fld id="{F64ECF31-C1E4-0D4B-A7B2-AB746EA56345}" type="slidenum">
              <a:rPr lang="en-US"/>
              <a:pPr>
                <a:defRPr/>
              </a:pPr>
              <a:t>‹#›</a:t>
            </a:fld>
            <a:endParaRPr lang="en-US"/>
          </a:p>
        </p:txBody>
      </p:sp>
    </p:spTree>
    <p:extLst>
      <p:ext uri="{BB962C8B-B14F-4D97-AF65-F5344CB8AC3E}">
        <p14:creationId xmlns:p14="http://schemas.microsoft.com/office/powerpoint/2010/main" val="66918520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738C48B8-4098-5E49-8BE2-8A47B28A90EA}" type="slidenum">
              <a:rPr lang="en-US"/>
              <a:pPr>
                <a:defRPr/>
              </a:pPr>
              <a:t>‹#›</a:t>
            </a:fld>
            <a:endParaRPr lang="en-US"/>
          </a:p>
        </p:txBody>
      </p:sp>
    </p:spTree>
    <p:extLst>
      <p:ext uri="{BB962C8B-B14F-4D97-AF65-F5344CB8AC3E}">
        <p14:creationId xmlns:p14="http://schemas.microsoft.com/office/powerpoint/2010/main" val="984126993"/>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0B446B8B-68BB-E245-9340-C32C3CFC0F6F}" type="slidenum">
              <a:rPr lang="en-US"/>
              <a:pPr>
                <a:defRPr/>
              </a:pPr>
              <a:t>‹#›</a:t>
            </a:fld>
            <a:endParaRPr lang="en-US"/>
          </a:p>
        </p:txBody>
      </p:sp>
    </p:spTree>
    <p:extLst>
      <p:ext uri="{BB962C8B-B14F-4D97-AF65-F5344CB8AC3E}">
        <p14:creationId xmlns:p14="http://schemas.microsoft.com/office/powerpoint/2010/main" val="1891003023"/>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045F7004-9DDE-EB40-966B-5E0F854F6713}" type="slidenum">
              <a:rPr lang="en-US"/>
              <a:pPr>
                <a:defRPr/>
              </a:pPr>
              <a:t>‹#›</a:t>
            </a:fld>
            <a:endParaRPr lang="en-US"/>
          </a:p>
        </p:txBody>
      </p:sp>
    </p:spTree>
    <p:extLst>
      <p:ext uri="{BB962C8B-B14F-4D97-AF65-F5344CB8AC3E}">
        <p14:creationId xmlns:p14="http://schemas.microsoft.com/office/powerpoint/2010/main" val="4012744410"/>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89947AB3-C34F-7041-8471-2048FE7C1FB3}" type="slidenum">
              <a:rPr lang="en-US"/>
              <a:pPr>
                <a:defRPr/>
              </a:pPr>
              <a:t>‹#›</a:t>
            </a:fld>
            <a:endParaRPr lang="en-US"/>
          </a:p>
        </p:txBody>
      </p:sp>
    </p:spTree>
    <p:extLst>
      <p:ext uri="{BB962C8B-B14F-4D97-AF65-F5344CB8AC3E}">
        <p14:creationId xmlns:p14="http://schemas.microsoft.com/office/powerpoint/2010/main" val="413860362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fld id="{CEC1B408-B90C-674F-AF2E-46ED5EBE6466}" type="slidenum">
              <a:rPr lang="en-US"/>
              <a:pPr/>
              <a:t>‹#›</a:t>
            </a:fld>
            <a:endParaRPr lang="en-US"/>
          </a:p>
        </p:txBody>
      </p:sp>
    </p:spTree>
    <p:extLst>
      <p:ext uri="{BB962C8B-B14F-4D97-AF65-F5344CB8AC3E}">
        <p14:creationId xmlns:p14="http://schemas.microsoft.com/office/powerpoint/2010/main" val="15031228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226705A8-F94D-354F-82BF-A3E2DB364694}" type="slidenum">
              <a:rPr lang="en-US"/>
              <a:pPr>
                <a:defRPr/>
              </a:pPr>
              <a:t>‹#›</a:t>
            </a:fld>
            <a:endParaRPr lang="en-US"/>
          </a:p>
        </p:txBody>
      </p:sp>
    </p:spTree>
    <p:extLst>
      <p:ext uri="{BB962C8B-B14F-4D97-AF65-F5344CB8AC3E}">
        <p14:creationId xmlns:p14="http://schemas.microsoft.com/office/powerpoint/2010/main" val="3178770971"/>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F2A734CF-E0F1-894B-83BE-CEF3F94D9EE4}" type="slidenum">
              <a:rPr lang="en-US"/>
              <a:pPr>
                <a:defRPr/>
              </a:pPr>
              <a:t>‹#›</a:t>
            </a:fld>
            <a:endParaRPr lang="en-US"/>
          </a:p>
        </p:txBody>
      </p:sp>
    </p:spTree>
    <p:extLst>
      <p:ext uri="{BB962C8B-B14F-4D97-AF65-F5344CB8AC3E}">
        <p14:creationId xmlns:p14="http://schemas.microsoft.com/office/powerpoint/2010/main" val="3049547488"/>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6F5F0190-3CFC-5846-9B07-894D51C1C6C4}" type="slidenum">
              <a:rPr lang="en-US"/>
              <a:pPr>
                <a:defRPr/>
              </a:pPr>
              <a:t>‹#›</a:t>
            </a:fld>
            <a:endParaRPr lang="en-US"/>
          </a:p>
        </p:txBody>
      </p:sp>
    </p:spTree>
    <p:extLst>
      <p:ext uri="{BB962C8B-B14F-4D97-AF65-F5344CB8AC3E}">
        <p14:creationId xmlns:p14="http://schemas.microsoft.com/office/powerpoint/2010/main" val="1044040317"/>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E70124AE-32F6-DF4C-AB02-2B4E5A885EB3}" type="slidenum">
              <a:rPr lang="en-US"/>
              <a:pPr>
                <a:defRPr/>
              </a:pPr>
              <a:t>‹#›</a:t>
            </a:fld>
            <a:endParaRPr lang="en-US"/>
          </a:p>
        </p:txBody>
      </p:sp>
    </p:spTree>
    <p:extLst>
      <p:ext uri="{BB962C8B-B14F-4D97-AF65-F5344CB8AC3E}">
        <p14:creationId xmlns:p14="http://schemas.microsoft.com/office/powerpoint/2010/main" val="3072176593"/>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3D3326E7-FAC6-4349-8F2C-B0A536D55C12}" type="slidenum">
              <a:rPr lang="en-US"/>
              <a:pPr>
                <a:defRPr/>
              </a:pPr>
              <a:t>‹#›</a:t>
            </a:fld>
            <a:endParaRPr lang="en-US"/>
          </a:p>
        </p:txBody>
      </p:sp>
    </p:spTree>
    <p:extLst>
      <p:ext uri="{BB962C8B-B14F-4D97-AF65-F5344CB8AC3E}">
        <p14:creationId xmlns:p14="http://schemas.microsoft.com/office/powerpoint/2010/main" val="2378874521"/>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8BC24147-9D5E-6E4E-A527-6A5D5C8F0EB5}" type="slidenum">
              <a:rPr lang="en-US"/>
              <a:pPr>
                <a:defRPr/>
              </a:pPr>
              <a:t>‹#›</a:t>
            </a:fld>
            <a:endParaRPr lang="en-US"/>
          </a:p>
        </p:txBody>
      </p:sp>
    </p:spTree>
    <p:extLst>
      <p:ext uri="{BB962C8B-B14F-4D97-AF65-F5344CB8AC3E}">
        <p14:creationId xmlns:p14="http://schemas.microsoft.com/office/powerpoint/2010/main" val="168032317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B7A9CFD0-E022-444A-8939-F327A3767118}" type="slidenum">
              <a:rPr lang="en-US"/>
              <a:pPr>
                <a:defRPr/>
              </a:pPr>
              <a:t>‹#›</a:t>
            </a:fld>
            <a:endParaRPr lang="en-US"/>
          </a:p>
        </p:txBody>
      </p:sp>
    </p:spTree>
    <p:extLst>
      <p:ext uri="{BB962C8B-B14F-4D97-AF65-F5344CB8AC3E}">
        <p14:creationId xmlns:p14="http://schemas.microsoft.com/office/powerpoint/2010/main" val="3101681795"/>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0762E6DC-3B83-E345-97B7-10957CE6C962}" type="slidenum">
              <a:rPr lang="en-US"/>
              <a:pPr>
                <a:defRPr/>
              </a:pPr>
              <a:t>‹#›</a:t>
            </a:fld>
            <a:endParaRPr lang="en-US"/>
          </a:p>
        </p:txBody>
      </p:sp>
    </p:spTree>
    <p:extLst>
      <p:ext uri="{BB962C8B-B14F-4D97-AF65-F5344CB8AC3E}">
        <p14:creationId xmlns:p14="http://schemas.microsoft.com/office/powerpoint/2010/main" val="2694044841"/>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69985142-D7A1-7540-B2E7-DE963484C2D0}" type="slidenum">
              <a:rPr lang="en-US"/>
              <a:pPr>
                <a:defRPr/>
              </a:pPr>
              <a:t>‹#›</a:t>
            </a:fld>
            <a:endParaRPr lang="en-US"/>
          </a:p>
        </p:txBody>
      </p:sp>
    </p:spTree>
    <p:extLst>
      <p:ext uri="{BB962C8B-B14F-4D97-AF65-F5344CB8AC3E}">
        <p14:creationId xmlns:p14="http://schemas.microsoft.com/office/powerpoint/2010/main" val="5701856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D2DA9BF-996A-864C-9CEB-36E5FC590A93}" type="slidenum">
              <a:rPr lang="en-US"/>
              <a:pPr>
                <a:defRPr/>
              </a:pPr>
              <a:t>‹#›</a:t>
            </a:fld>
            <a:endParaRPr lang="en-US"/>
          </a:p>
        </p:txBody>
      </p:sp>
    </p:spTree>
    <p:extLst>
      <p:ext uri="{BB962C8B-B14F-4D97-AF65-F5344CB8AC3E}">
        <p14:creationId xmlns:p14="http://schemas.microsoft.com/office/powerpoint/2010/main" val="1011429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fld id="{BD13DCFD-B978-6640-A11B-F0714D41A2AC}" type="slidenum">
              <a:rPr lang="en-US"/>
              <a:pPr/>
              <a:t>‹#›</a:t>
            </a:fld>
            <a:endParaRPr lang="en-US"/>
          </a:p>
        </p:txBody>
      </p:sp>
    </p:spTree>
    <p:extLst>
      <p:ext uri="{BB962C8B-B14F-4D97-AF65-F5344CB8AC3E}">
        <p14:creationId xmlns:p14="http://schemas.microsoft.com/office/powerpoint/2010/main" val="256360016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80A6EBE-77EC-4644-99CD-AE7DBAD4C345}" type="slidenum">
              <a:rPr lang="en-US"/>
              <a:pPr>
                <a:defRPr/>
              </a:pPr>
              <a:t>‹#›</a:t>
            </a:fld>
            <a:endParaRPr lang="en-US"/>
          </a:p>
        </p:txBody>
      </p:sp>
    </p:spTree>
    <p:extLst>
      <p:ext uri="{BB962C8B-B14F-4D97-AF65-F5344CB8AC3E}">
        <p14:creationId xmlns:p14="http://schemas.microsoft.com/office/powerpoint/2010/main" val="173922025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FF64F935-3D42-8D48-BFC2-70E2BF1F7EAF}" type="slidenum">
              <a:rPr lang="en-US"/>
              <a:pPr>
                <a:defRPr/>
              </a:pPr>
              <a:t>‹#›</a:t>
            </a:fld>
            <a:endParaRPr lang="en-US"/>
          </a:p>
        </p:txBody>
      </p:sp>
    </p:spTree>
    <p:extLst>
      <p:ext uri="{BB962C8B-B14F-4D97-AF65-F5344CB8AC3E}">
        <p14:creationId xmlns:p14="http://schemas.microsoft.com/office/powerpoint/2010/main" val="256209608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0E5AD52C-E487-9546-8828-B02BC4C91A6A}" type="slidenum">
              <a:rPr lang="en-US"/>
              <a:pPr>
                <a:defRPr/>
              </a:pPr>
              <a:t>‹#›</a:t>
            </a:fld>
            <a:endParaRPr lang="en-US"/>
          </a:p>
        </p:txBody>
      </p:sp>
    </p:spTree>
    <p:extLst>
      <p:ext uri="{BB962C8B-B14F-4D97-AF65-F5344CB8AC3E}">
        <p14:creationId xmlns:p14="http://schemas.microsoft.com/office/powerpoint/2010/main" val="348655554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C4DCE528-A709-1644-A973-46444AEF3502}" type="slidenum">
              <a:rPr lang="en-US"/>
              <a:pPr>
                <a:defRPr/>
              </a:pPr>
              <a:t>‹#›</a:t>
            </a:fld>
            <a:endParaRPr lang="en-US"/>
          </a:p>
        </p:txBody>
      </p:sp>
    </p:spTree>
    <p:extLst>
      <p:ext uri="{BB962C8B-B14F-4D97-AF65-F5344CB8AC3E}">
        <p14:creationId xmlns:p14="http://schemas.microsoft.com/office/powerpoint/2010/main" val="415889746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3C5B2B0A-4FFB-504D-B400-FEC11F036E1D}" type="slidenum">
              <a:rPr lang="en-US"/>
              <a:pPr>
                <a:defRPr/>
              </a:pPr>
              <a:t>‹#›</a:t>
            </a:fld>
            <a:endParaRPr lang="en-US"/>
          </a:p>
        </p:txBody>
      </p:sp>
    </p:spTree>
    <p:extLst>
      <p:ext uri="{BB962C8B-B14F-4D97-AF65-F5344CB8AC3E}">
        <p14:creationId xmlns:p14="http://schemas.microsoft.com/office/powerpoint/2010/main" val="267097795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1A943EE7-6765-5E47-9D7D-DE1AF49BD342}" type="slidenum">
              <a:rPr lang="en-US"/>
              <a:pPr>
                <a:defRPr/>
              </a:pPr>
              <a:t>‹#›</a:t>
            </a:fld>
            <a:endParaRPr lang="en-US"/>
          </a:p>
        </p:txBody>
      </p:sp>
    </p:spTree>
    <p:extLst>
      <p:ext uri="{BB962C8B-B14F-4D97-AF65-F5344CB8AC3E}">
        <p14:creationId xmlns:p14="http://schemas.microsoft.com/office/powerpoint/2010/main" val="14790265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30D67284-8A1F-DE41-919A-4F04C4AE66E0}" type="slidenum">
              <a:rPr lang="en-US"/>
              <a:pPr>
                <a:defRPr/>
              </a:pPr>
              <a:t>‹#›</a:t>
            </a:fld>
            <a:endParaRPr lang="en-US"/>
          </a:p>
        </p:txBody>
      </p:sp>
    </p:spTree>
    <p:extLst>
      <p:ext uri="{BB962C8B-B14F-4D97-AF65-F5344CB8AC3E}">
        <p14:creationId xmlns:p14="http://schemas.microsoft.com/office/powerpoint/2010/main" val="2634410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73113D12-6D27-9A4A-8D0E-5CD22396E208}" type="slidenum">
              <a:rPr lang="en-US"/>
              <a:pPr>
                <a:defRPr/>
              </a:pPr>
              <a:t>‹#›</a:t>
            </a:fld>
            <a:endParaRPr lang="en-US"/>
          </a:p>
        </p:txBody>
      </p:sp>
    </p:spTree>
    <p:extLst>
      <p:ext uri="{BB962C8B-B14F-4D97-AF65-F5344CB8AC3E}">
        <p14:creationId xmlns:p14="http://schemas.microsoft.com/office/powerpoint/2010/main" val="114846959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69AED1C-7165-9444-BC10-3FE4A8ADB9BB}" type="slidenum">
              <a:rPr lang="en-US"/>
              <a:pPr>
                <a:defRPr/>
              </a:pPr>
              <a:t>‹#›</a:t>
            </a:fld>
            <a:endParaRPr lang="en-US"/>
          </a:p>
        </p:txBody>
      </p:sp>
    </p:spTree>
    <p:extLst>
      <p:ext uri="{BB962C8B-B14F-4D97-AF65-F5344CB8AC3E}">
        <p14:creationId xmlns:p14="http://schemas.microsoft.com/office/powerpoint/2010/main" val="250677665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04599763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fld id="{28A16650-E14B-B845-B6F9-8EB4AB70AE34}" type="slidenum">
              <a:rPr lang="en-US"/>
              <a:pPr/>
              <a:t>‹#›</a:t>
            </a:fld>
            <a:endParaRPr lang="en-US"/>
          </a:p>
        </p:txBody>
      </p:sp>
    </p:spTree>
    <p:extLst>
      <p:ext uri="{BB962C8B-B14F-4D97-AF65-F5344CB8AC3E}">
        <p14:creationId xmlns:p14="http://schemas.microsoft.com/office/powerpoint/2010/main" val="3186487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fld id="{E9C77B73-C458-6049-8015-7B37B9A1096D}" type="slidenum">
              <a:rPr lang="en-US"/>
              <a:pPr/>
              <a:t>‹#›</a:t>
            </a:fld>
            <a:endParaRPr lang="en-US"/>
          </a:p>
        </p:txBody>
      </p:sp>
    </p:spTree>
    <p:extLst>
      <p:ext uri="{BB962C8B-B14F-4D97-AF65-F5344CB8AC3E}">
        <p14:creationId xmlns:p14="http://schemas.microsoft.com/office/powerpoint/2010/main" val="127945617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534047402"/>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81508939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910585599"/>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519285907"/>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799313488"/>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9677698"/>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77860735"/>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666367201"/>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895463548"/>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0599875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fld id="{F044604F-F384-024D-BB2F-DD3466A7A78F}" type="slidenum">
              <a:rPr lang="en-US"/>
              <a:pPr/>
              <a:t>‹#›</a:t>
            </a:fld>
            <a:endParaRPr lang="en-US"/>
          </a:p>
        </p:txBody>
      </p:sp>
    </p:spTree>
    <p:extLst>
      <p:ext uri="{BB962C8B-B14F-4D97-AF65-F5344CB8AC3E}">
        <p14:creationId xmlns:p14="http://schemas.microsoft.com/office/powerpoint/2010/main" val="370822346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4" y="2546357"/>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grpSp>
        <p:nvGrpSpPr>
          <p:cNvPr id="7" name="Group 5"/>
          <p:cNvGrpSpPr>
            <a:grpSpLocks/>
          </p:cNvGrpSpPr>
          <p:nvPr/>
        </p:nvGrpSpPr>
        <p:grpSpPr bwMode="auto">
          <a:xfrm>
            <a:off x="414340" y="2968632"/>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10" name="Rectangle 8"/>
          <p:cNvSpPr>
            <a:spLocks noChangeArrowheads="1"/>
          </p:cNvSpPr>
          <p:nvPr/>
        </p:nvSpPr>
        <p:spPr bwMode="auto">
          <a:xfrm>
            <a:off x="1" y="2895614"/>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lang="en-US">
              <a:solidFill>
                <a:srgbClr val="000000"/>
              </a:solidFill>
            </a:endParaRPr>
          </a:p>
        </p:txBody>
      </p:sp>
      <p:sp>
        <p:nvSpPr>
          <p:cNvPr id="11" name="Rectangle 9"/>
          <p:cNvSpPr>
            <a:spLocks noChangeArrowheads="1"/>
          </p:cNvSpPr>
          <p:nvPr/>
        </p:nvSpPr>
        <p:spPr bwMode="auto">
          <a:xfrm>
            <a:off x="635001" y="2438405"/>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lang="en-US">
              <a:solidFill>
                <a:srgbClr val="000000"/>
              </a:solidFill>
            </a:endParaRPr>
          </a:p>
        </p:txBody>
      </p:sp>
      <p:sp>
        <p:nvSpPr>
          <p:cNvPr id="12" name="Rectangle 15"/>
          <p:cNvSpPr>
            <a:spLocks noChangeArrowheads="1"/>
          </p:cNvSpPr>
          <p:nvPr/>
        </p:nvSpPr>
        <p:spPr bwMode="gray">
          <a:xfrm flipV="1">
            <a:off x="315929" y="3265496"/>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lIns="91334" tIns="45667" rIns="91334" bIns="45667" anchor="ctr"/>
          <a:lstStyle/>
          <a:p>
            <a:endParaRPr kumimoji="1" lang="en-US">
              <a:solidFill>
                <a:srgbClr val="000000"/>
              </a:solidFill>
              <a:latin typeface="Arial" charset="0"/>
            </a:endParaRPr>
          </a:p>
        </p:txBody>
      </p:sp>
      <p:sp>
        <p:nvSpPr>
          <p:cNvPr id="261130" name="Rectangle 10"/>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261131" name="Rectangle 11"/>
          <p:cNvSpPr>
            <a:spLocks noGrp="1" noChangeArrowheads="1"/>
          </p:cNvSpPr>
          <p:nvPr>
            <p:ph type="subTitle" idx="1"/>
          </p:nvPr>
        </p:nvSpPr>
        <p:spPr>
          <a:xfrm>
            <a:off x="1371600" y="3886201"/>
            <a:ext cx="6400800" cy="1752600"/>
          </a:xfrm>
        </p:spPr>
        <p:txBody>
          <a:bodyPr/>
          <a:lstStyle>
            <a:lvl1pPr marL="0" indent="0" algn="ctr">
              <a:buFont typeface="Wingdings" pitchFamily="-110" charset="2"/>
              <a:buNone/>
              <a:defRPr/>
            </a:lvl1pPr>
          </a:lstStyle>
          <a:p>
            <a:r>
              <a:rPr lang="en-US"/>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4"/>
          <p:cNvSpPr>
            <a:spLocks noGrp="1" noChangeArrowheads="1"/>
          </p:cNvSpPr>
          <p:nvPr>
            <p:ph type="sldNum" sz="quarter" idx="12"/>
          </p:nvPr>
        </p:nvSpPr>
        <p:spPr>
          <a:xfrm>
            <a:off x="6858001" y="6248400"/>
            <a:ext cx="1905000" cy="457200"/>
          </a:xfrm>
        </p:spPr>
        <p:txBody>
          <a:bodyPr/>
          <a:lstStyle>
            <a:lvl1pPr>
              <a:defRPr>
                <a:solidFill>
                  <a:schemeClr val="bg2"/>
                </a:solidFill>
              </a:defRPr>
            </a:lvl1pPr>
          </a:lstStyle>
          <a:p>
            <a:pPr>
              <a:defRPr/>
            </a:pPr>
            <a:fld id="{8F2EB59A-266D-8E48-A524-7917C2F3FD31}"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56056408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39A881F-8D20-FF4B-B899-DCE4FE0CD8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687367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6FAE7ECA-FEC6-F34F-9468-5CB890AA10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662923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9"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A56B7CA5-93D3-694C-9415-827BFF2141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894950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9FF4B77C-FEBC-1041-9247-FFDC302FE8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477491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8252355C-75F6-7E4B-A0FE-C271CF7F22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409639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8E18A7D7-646D-F742-818B-D7C51C339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76840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F88DCC31-6F85-3E4A-A8A9-C79D114B04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612035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0F9F4333-BE2D-EB4F-8EA8-6AD873D1FA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10463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68201126-8A81-B141-8229-4058C8EF25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07615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26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fld id="{CD2C3095-1BAA-2345-B3F5-C6D2EA3ED45E}" type="slidenum">
              <a:rPr lang="en-US"/>
              <a:pPr/>
              <a:t>‹#›</a:t>
            </a:fld>
            <a:endParaRPr lang="en-US"/>
          </a:p>
        </p:txBody>
      </p:sp>
    </p:spTree>
    <p:extLst>
      <p:ext uri="{BB962C8B-B14F-4D97-AF65-F5344CB8AC3E}">
        <p14:creationId xmlns:p14="http://schemas.microsoft.com/office/powerpoint/2010/main" val="121107289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46"/>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9" y="617546"/>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F566B233-E84F-154C-9F40-F031415777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480953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A0F19D-B45D-004F-9FFF-D948E11C3AE3}" type="slidenum">
              <a:rPr lang="en-US"/>
              <a:pPr>
                <a:defRPr/>
              </a:pPr>
              <a:t>‹#›</a:t>
            </a:fld>
            <a:endParaRPr lang="en-US"/>
          </a:p>
        </p:txBody>
      </p:sp>
    </p:spTree>
    <p:extLst>
      <p:ext uri="{BB962C8B-B14F-4D97-AF65-F5344CB8AC3E}">
        <p14:creationId xmlns:p14="http://schemas.microsoft.com/office/powerpoint/2010/main" val="34692741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2F35E5-6F3E-E84B-8D81-78B684BA13BD}" type="slidenum">
              <a:rPr lang="en-US"/>
              <a:pPr>
                <a:defRPr/>
              </a:pPr>
              <a:t>‹#›</a:t>
            </a:fld>
            <a:endParaRPr lang="en-US"/>
          </a:p>
        </p:txBody>
      </p:sp>
    </p:spTree>
    <p:extLst>
      <p:ext uri="{BB962C8B-B14F-4D97-AF65-F5344CB8AC3E}">
        <p14:creationId xmlns:p14="http://schemas.microsoft.com/office/powerpoint/2010/main" val="129299386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36570D-41C5-504F-A7AB-B66D9B2BC24F}" type="slidenum">
              <a:rPr lang="en-US"/>
              <a:pPr>
                <a:defRPr/>
              </a:pPr>
              <a:t>‹#›</a:t>
            </a:fld>
            <a:endParaRPr lang="en-US"/>
          </a:p>
        </p:txBody>
      </p:sp>
    </p:spTree>
    <p:extLst>
      <p:ext uri="{BB962C8B-B14F-4D97-AF65-F5344CB8AC3E}">
        <p14:creationId xmlns:p14="http://schemas.microsoft.com/office/powerpoint/2010/main" val="368879043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D13EEF-F7E5-8645-8F40-871C6A52688C}" type="slidenum">
              <a:rPr lang="en-US"/>
              <a:pPr>
                <a:defRPr/>
              </a:pPr>
              <a:t>‹#›</a:t>
            </a:fld>
            <a:endParaRPr lang="en-US"/>
          </a:p>
        </p:txBody>
      </p:sp>
    </p:spTree>
    <p:extLst>
      <p:ext uri="{BB962C8B-B14F-4D97-AF65-F5344CB8AC3E}">
        <p14:creationId xmlns:p14="http://schemas.microsoft.com/office/powerpoint/2010/main" val="111229369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5C7345-C3ED-784A-89E0-3F09D8B634B9}" type="slidenum">
              <a:rPr lang="en-US"/>
              <a:pPr>
                <a:defRPr/>
              </a:pPr>
              <a:t>‹#›</a:t>
            </a:fld>
            <a:endParaRPr lang="en-US"/>
          </a:p>
        </p:txBody>
      </p:sp>
    </p:spTree>
    <p:extLst>
      <p:ext uri="{BB962C8B-B14F-4D97-AF65-F5344CB8AC3E}">
        <p14:creationId xmlns:p14="http://schemas.microsoft.com/office/powerpoint/2010/main" val="423612805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F9C5AA-6538-1F4D-877F-12378B4AC2E5}" type="slidenum">
              <a:rPr lang="en-US"/>
              <a:pPr>
                <a:defRPr/>
              </a:pPr>
              <a:t>‹#›</a:t>
            </a:fld>
            <a:endParaRPr lang="en-US"/>
          </a:p>
        </p:txBody>
      </p:sp>
    </p:spTree>
    <p:extLst>
      <p:ext uri="{BB962C8B-B14F-4D97-AF65-F5344CB8AC3E}">
        <p14:creationId xmlns:p14="http://schemas.microsoft.com/office/powerpoint/2010/main" val="26706178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4CD030-5215-904F-9EC3-05199928787B}" type="slidenum">
              <a:rPr lang="en-US"/>
              <a:pPr>
                <a:defRPr/>
              </a:pPr>
              <a:t>‹#›</a:t>
            </a:fld>
            <a:endParaRPr lang="en-US"/>
          </a:p>
        </p:txBody>
      </p:sp>
    </p:spTree>
    <p:extLst>
      <p:ext uri="{BB962C8B-B14F-4D97-AF65-F5344CB8AC3E}">
        <p14:creationId xmlns:p14="http://schemas.microsoft.com/office/powerpoint/2010/main" val="65546276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F1EA77-AB1B-3743-B5E0-DCAB2E3BF653}" type="slidenum">
              <a:rPr lang="en-US"/>
              <a:pPr>
                <a:defRPr/>
              </a:pPr>
              <a:t>‹#›</a:t>
            </a:fld>
            <a:endParaRPr lang="en-US"/>
          </a:p>
        </p:txBody>
      </p:sp>
    </p:spTree>
    <p:extLst>
      <p:ext uri="{BB962C8B-B14F-4D97-AF65-F5344CB8AC3E}">
        <p14:creationId xmlns:p14="http://schemas.microsoft.com/office/powerpoint/2010/main" val="373670757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5899D4-C76B-EE45-968D-FDA6D4EDEB63}" type="slidenum">
              <a:rPr lang="en-US"/>
              <a:pPr>
                <a:defRPr/>
              </a:pPr>
              <a:t>‹#›</a:t>
            </a:fld>
            <a:endParaRPr lang="en-US"/>
          </a:p>
        </p:txBody>
      </p:sp>
    </p:spTree>
    <p:extLst>
      <p:ext uri="{BB962C8B-B14F-4D97-AF65-F5344CB8AC3E}">
        <p14:creationId xmlns:p14="http://schemas.microsoft.com/office/powerpoint/2010/main" val="470044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760" cy="4320"/>
              <a:chOff x="0" y="0"/>
              <a:chExt cx="5760" cy="4320"/>
            </a:xfrm>
          </p:grpSpPr>
          <p:sp>
            <p:nvSpPr>
              <p:cNvPr id="7" name="Rectangle 4"/>
              <p:cNvSpPr>
                <a:spLocks noChangeArrowheads="1"/>
              </p:cNvSpPr>
              <p:nvPr userDrawn="1"/>
            </p:nvSpPr>
            <p:spPr bwMode="ltGray">
              <a:xfrm>
                <a:off x="0" y="1248"/>
                <a:ext cx="5760" cy="1104"/>
              </a:xfrm>
              <a:prstGeom prst="rect">
                <a:avLst/>
              </a:prstGeom>
              <a:solidFill>
                <a:schemeClr val="accent2"/>
              </a:solidFill>
              <a:ln w="9525">
                <a:noFill/>
                <a:miter lim="800000"/>
                <a:headEnd/>
                <a:tailEnd/>
              </a:ln>
              <a:effectLst/>
            </p:spPr>
            <p:txBody>
              <a:bodyPr wrap="none" anchor="ctr"/>
              <a:lstStyle/>
              <a:p>
                <a:pPr>
                  <a:defRPr/>
                </a:pPr>
                <a:endParaRPr lang="en-US">
                  <a:latin typeface="Times New Roman" pitchFamily="-105" charset="0"/>
                  <a:ea typeface="+mn-ea"/>
                  <a:cs typeface="+mn-cs"/>
                </a:endParaRPr>
              </a:p>
            </p:txBody>
          </p:sp>
          <p:sp>
            <p:nvSpPr>
              <p:cNvPr id="8" name="Rectangle 5" descr="Cacback"/>
              <p:cNvSpPr>
                <a:spLocks noChangeArrowheads="1"/>
              </p:cNvSpPr>
              <p:nvPr userDrawn="1"/>
            </p:nvSpPr>
            <p:spPr bwMode="ltGray">
              <a:xfrm>
                <a:off x="0" y="0"/>
                <a:ext cx="1119" cy="4320"/>
              </a:xfrm>
              <a:prstGeom prst="rect">
                <a:avLst/>
              </a:prstGeom>
              <a:blipFill dpi="0" rotWithShape="0">
                <a:blip r:embed="rId2"/>
                <a:srcRect/>
                <a:tile tx="0" ty="0" sx="100000" sy="100000" flip="none" algn="tl"/>
              </a:blipFill>
              <a:ln w="9525">
                <a:noFill/>
                <a:miter lim="800000"/>
                <a:headEnd/>
                <a:tailEnd/>
              </a:ln>
              <a:effectLst/>
            </p:spPr>
            <p:txBody>
              <a:bodyPr wrap="none" anchor="ctr"/>
              <a:lstStyle/>
              <a:p>
                <a:pPr>
                  <a:defRPr/>
                </a:pPr>
                <a:endParaRPr lang="en-US">
                  <a:latin typeface="Times New Roman" pitchFamily="-105" charset="0"/>
                  <a:ea typeface="+mn-ea"/>
                  <a:cs typeface="+mn-cs"/>
                </a:endParaRPr>
              </a:p>
            </p:txBody>
          </p:sp>
        </p:grpSp>
        <p:sp>
          <p:nvSpPr>
            <p:cNvPr id="6" name="Rectangle 6"/>
            <p:cNvSpPr>
              <a:spLocks noChangeArrowheads="1"/>
            </p:cNvSpPr>
            <p:nvPr/>
          </p:nvSpPr>
          <p:spPr bwMode="white">
            <a:xfrm>
              <a:off x="816" y="2592"/>
              <a:ext cx="701" cy="1728"/>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pitchFamily="-105" charset="0"/>
                <a:ea typeface="+mn-ea"/>
                <a:cs typeface="+mn-cs"/>
              </a:endParaRPr>
            </a:p>
          </p:txBody>
        </p:sp>
      </p:grpSp>
      <p:grpSp>
        <p:nvGrpSpPr>
          <p:cNvPr id="9" name="Group 7"/>
          <p:cNvGrpSpPr>
            <a:grpSpLocks/>
          </p:cNvGrpSpPr>
          <p:nvPr/>
        </p:nvGrpSpPr>
        <p:grpSpPr bwMode="auto">
          <a:xfrm>
            <a:off x="0" y="1371600"/>
            <a:ext cx="8405813" cy="1246188"/>
            <a:chOff x="0" y="864"/>
            <a:chExt cx="5295" cy="785"/>
          </a:xfrm>
        </p:grpSpPr>
        <p:sp>
          <p:nvSpPr>
            <p:cNvPr id="10" name="Freeform 8"/>
            <p:cNvSpPr>
              <a:spLocks/>
            </p:cNvSpPr>
            <p:nvPr userDrawn="1"/>
          </p:nvSpPr>
          <p:spPr bwMode="auto">
            <a:xfrm rot="-507431">
              <a:off x="0" y="1477"/>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imes New Roman" pitchFamily="-105" charset="0"/>
                <a:ea typeface="+mn-ea"/>
                <a:cs typeface="+mn-cs"/>
              </a:endParaRPr>
            </a:p>
          </p:txBody>
        </p:sp>
        <p:sp>
          <p:nvSpPr>
            <p:cNvPr id="11" name="Freeform 9"/>
            <p:cNvSpPr>
              <a:spLocks/>
            </p:cNvSpPr>
            <p:nvPr userDrawn="1"/>
          </p:nvSpPr>
          <p:spPr bwMode="auto">
            <a:xfrm rot="-507431">
              <a:off x="1173" y="864"/>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a:latin typeface="Times New Roman" pitchFamily="-105" charset="0"/>
                <a:ea typeface="+mn-ea"/>
                <a:cs typeface="+mn-cs"/>
              </a:endParaRPr>
            </a:p>
          </p:txBody>
        </p:sp>
        <p:grpSp>
          <p:nvGrpSpPr>
            <p:cNvPr id="12" name="Group 10"/>
            <p:cNvGrpSpPr>
              <a:grpSpLocks/>
            </p:cNvGrpSpPr>
            <p:nvPr userDrawn="1"/>
          </p:nvGrpSpPr>
          <p:grpSpPr bwMode="auto">
            <a:xfrm>
              <a:off x="1008" y="1248"/>
              <a:ext cx="288" cy="288"/>
              <a:chOff x="1033" y="326"/>
              <a:chExt cx="192" cy="192"/>
            </a:xfrm>
          </p:grpSpPr>
          <p:sp>
            <p:nvSpPr>
              <p:cNvPr id="13" name="Oval 11"/>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a:latin typeface="Times New Roman" pitchFamily="-105" charset="0"/>
                  <a:ea typeface="+mn-ea"/>
                  <a:cs typeface="+mn-cs"/>
                </a:endParaRPr>
              </a:p>
            </p:txBody>
          </p:sp>
          <p:sp>
            <p:nvSpPr>
              <p:cNvPr id="14" name="Oval 12"/>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latin typeface="Times New Roman" pitchFamily="-105" charset="0"/>
                  <a:ea typeface="+mn-ea"/>
                  <a:cs typeface="+mn-cs"/>
                </a:endParaRPr>
              </a:p>
            </p:txBody>
          </p:sp>
          <p:sp>
            <p:nvSpPr>
              <p:cNvPr id="15" name="Oval 13"/>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latin typeface="Times New Roman" pitchFamily="-105" charset="0"/>
                  <a:ea typeface="+mn-ea"/>
                  <a:cs typeface="+mn-cs"/>
                </a:endParaRPr>
              </a:p>
            </p:txBody>
          </p:sp>
          <p:sp>
            <p:nvSpPr>
              <p:cNvPr id="16" name="Oval 14"/>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latin typeface="Times New Roman" pitchFamily="-105" charset="0"/>
                  <a:ea typeface="+mn-ea"/>
                  <a:cs typeface="+mn-cs"/>
                </a:endParaRPr>
              </a:p>
            </p:txBody>
          </p:sp>
          <p:sp>
            <p:nvSpPr>
              <p:cNvPr id="17" name="Oval 15"/>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latin typeface="Times New Roman" pitchFamily="-105" charset="0"/>
                  <a:ea typeface="+mn-ea"/>
                  <a:cs typeface="+mn-cs"/>
                </a:endParaRPr>
              </a:p>
            </p:txBody>
          </p:sp>
          <p:sp>
            <p:nvSpPr>
              <p:cNvPr id="18" name="Oval 16"/>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latin typeface="Times New Roman" pitchFamily="-105" charset="0"/>
                  <a:ea typeface="+mn-ea"/>
                  <a:cs typeface="+mn-cs"/>
                </a:endParaRPr>
              </a:p>
            </p:txBody>
          </p:sp>
          <p:sp>
            <p:nvSpPr>
              <p:cNvPr id="19" name="Oval 17"/>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latin typeface="Times New Roman" pitchFamily="-105" charset="0"/>
                  <a:ea typeface="+mn-ea"/>
                  <a:cs typeface="+mn-cs"/>
                </a:endParaRPr>
              </a:p>
            </p:txBody>
          </p:sp>
          <p:sp>
            <p:nvSpPr>
              <p:cNvPr id="20" name="Oval 18"/>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latin typeface="Times New Roman" pitchFamily="-105" charset="0"/>
                  <a:ea typeface="+mn-ea"/>
                  <a:cs typeface="+mn-cs"/>
                </a:endParaRPr>
              </a:p>
            </p:txBody>
          </p:sp>
          <p:sp>
            <p:nvSpPr>
              <p:cNvPr id="21" name="Oval 19"/>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latin typeface="Times New Roman" pitchFamily="-105" charset="0"/>
                  <a:ea typeface="+mn-ea"/>
                  <a:cs typeface="+mn-cs"/>
                </a:endParaRPr>
              </a:p>
            </p:txBody>
          </p:sp>
        </p:grpSp>
      </p:grpSp>
      <p:sp>
        <p:nvSpPr>
          <p:cNvPr id="644116" name="Rectangle 20"/>
          <p:cNvSpPr>
            <a:spLocks noGrp="1" noChangeArrowheads="1"/>
          </p:cNvSpPr>
          <p:nvPr>
            <p:ph type="ctrTitle"/>
          </p:nvPr>
        </p:nvSpPr>
        <p:spPr>
          <a:xfrm>
            <a:off x="1828800" y="2133600"/>
            <a:ext cx="7315200" cy="1600200"/>
          </a:xfrm>
        </p:spPr>
        <p:txBody>
          <a:bodyPr/>
          <a:lstStyle>
            <a:lvl1pPr algn="l">
              <a:defRPr/>
            </a:lvl1pPr>
          </a:lstStyle>
          <a:p>
            <a:r>
              <a:rPr lang="en-US"/>
              <a:t>Click to edit Master title style</a:t>
            </a:r>
          </a:p>
        </p:txBody>
      </p:sp>
      <p:sp>
        <p:nvSpPr>
          <p:cNvPr id="644117" name="Rectangle 21"/>
          <p:cNvSpPr>
            <a:spLocks noGrp="1" noChangeArrowheads="1"/>
          </p:cNvSpPr>
          <p:nvPr>
            <p:ph type="subTitle" idx="1"/>
          </p:nvPr>
        </p:nvSpPr>
        <p:spPr>
          <a:xfrm>
            <a:off x="1371600" y="4267200"/>
            <a:ext cx="6400800" cy="1752600"/>
          </a:xfrm>
        </p:spPr>
        <p:txBody>
          <a:bodyPr/>
          <a:lstStyle>
            <a:lvl1pPr marL="0" indent="0">
              <a:buFontTx/>
              <a:buNone/>
              <a:defRPr/>
            </a:lvl1pPr>
          </a:lstStyle>
          <a:p>
            <a:r>
              <a:rPr lang="en-US"/>
              <a:t>Click to edit Master subtitle style</a:t>
            </a:r>
          </a:p>
        </p:txBody>
      </p:sp>
      <p:sp>
        <p:nvSpPr>
          <p:cNvPr id="22" name="Rectangle 22"/>
          <p:cNvSpPr>
            <a:spLocks noGrp="1" noChangeArrowheads="1"/>
          </p:cNvSpPr>
          <p:nvPr>
            <p:ph type="dt" sz="half" idx="10"/>
          </p:nvPr>
        </p:nvSpPr>
        <p:spPr>
          <a:xfrm>
            <a:off x="1371600" y="6248400"/>
            <a:ext cx="1905000" cy="457200"/>
          </a:xfrm>
        </p:spPr>
        <p:txBody>
          <a:bodyPr/>
          <a:lstStyle>
            <a:lvl1pPr>
              <a:defRPr/>
            </a:lvl1pPr>
          </a:lstStyle>
          <a:p>
            <a:pPr>
              <a:defRPr/>
            </a:pPr>
            <a:endParaRPr lang="en-US"/>
          </a:p>
        </p:txBody>
      </p:sp>
      <p:sp>
        <p:nvSpPr>
          <p:cNvPr id="23" name="Rectangle 23"/>
          <p:cNvSpPr>
            <a:spLocks noGrp="1" noChangeArrowheads="1"/>
          </p:cNvSpPr>
          <p:nvPr>
            <p:ph type="ftr" sz="quarter" idx="11"/>
          </p:nvPr>
        </p:nvSpPr>
        <p:spPr>
          <a:xfrm>
            <a:off x="3733800" y="6248400"/>
            <a:ext cx="2895600" cy="457200"/>
          </a:xfrm>
        </p:spPr>
        <p:txBody>
          <a:bodyPr/>
          <a:lstStyle>
            <a:lvl1pPr>
              <a:defRPr/>
            </a:lvl1pPr>
          </a:lstStyle>
          <a:p>
            <a:pPr>
              <a:defRPr/>
            </a:pPr>
            <a:endParaRPr lang="en-US"/>
          </a:p>
        </p:txBody>
      </p:sp>
      <p:sp>
        <p:nvSpPr>
          <p:cNvPr id="24" name="Rectangle 24"/>
          <p:cNvSpPr>
            <a:spLocks noGrp="1" noChangeArrowheads="1"/>
          </p:cNvSpPr>
          <p:nvPr>
            <p:ph type="sldNum" sz="quarter" idx="12"/>
          </p:nvPr>
        </p:nvSpPr>
        <p:spPr>
          <a:xfrm>
            <a:off x="7086600" y="6248400"/>
            <a:ext cx="1905000" cy="457200"/>
          </a:xfrm>
        </p:spPr>
        <p:txBody>
          <a:bodyPr/>
          <a:lstStyle>
            <a:lvl1pPr>
              <a:defRPr/>
            </a:lvl1pPr>
          </a:lstStyle>
          <a:p>
            <a:fld id="{AC026239-967C-DA42-9240-827DD5630E8B}" type="slidenum">
              <a:rPr lang="en-US"/>
              <a:pPr/>
              <a:t>‹#›</a:t>
            </a:fld>
            <a:endParaRPr lang="en-US"/>
          </a:p>
        </p:txBody>
      </p:sp>
    </p:spTree>
    <p:extLst>
      <p:ext uri="{BB962C8B-B14F-4D97-AF65-F5344CB8AC3E}">
        <p14:creationId xmlns:p14="http://schemas.microsoft.com/office/powerpoint/2010/main" val="177871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1F7C3-6849-8C42-9AA7-73D1A0098510}" type="slidenum">
              <a:rPr lang="en-US"/>
              <a:pPr>
                <a:defRPr/>
              </a:pPr>
              <a:t>‹#›</a:t>
            </a:fld>
            <a:endParaRPr lang="en-US"/>
          </a:p>
        </p:txBody>
      </p:sp>
    </p:spTree>
    <p:extLst>
      <p:ext uri="{BB962C8B-B14F-4D97-AF65-F5344CB8AC3E}">
        <p14:creationId xmlns:p14="http://schemas.microsoft.com/office/powerpoint/2010/main" val="184887978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0E6234-C5F4-FC42-B855-D79B4E72149E}" type="slidenum">
              <a:rPr lang="en-US"/>
              <a:pPr>
                <a:defRPr/>
              </a:pPr>
              <a:t>‹#›</a:t>
            </a:fld>
            <a:endParaRPr lang="en-US"/>
          </a:p>
        </p:txBody>
      </p:sp>
    </p:spTree>
    <p:extLst>
      <p:ext uri="{BB962C8B-B14F-4D97-AF65-F5344CB8AC3E}">
        <p14:creationId xmlns:p14="http://schemas.microsoft.com/office/powerpoint/2010/main" val="328471325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BCB09F6-1969-2D43-8296-05F1FAFCAEE9}" type="slidenum">
              <a:rPr lang="en-US"/>
              <a:pPr>
                <a:defRPr/>
              </a:pPr>
              <a:t>‹#›</a:t>
            </a:fld>
            <a:endParaRPr lang="en-US"/>
          </a:p>
        </p:txBody>
      </p:sp>
    </p:spTree>
    <p:extLst>
      <p:ext uri="{BB962C8B-B14F-4D97-AF65-F5344CB8AC3E}">
        <p14:creationId xmlns:p14="http://schemas.microsoft.com/office/powerpoint/2010/main" val="41645010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2997E859-6D2B-4842-8540-5FB09A3FCECD}" type="slidenum">
              <a:rPr lang="en-US"/>
              <a:pPr>
                <a:defRPr/>
              </a:pPr>
              <a:t>‹#›</a:t>
            </a:fld>
            <a:endParaRPr lang="en-US"/>
          </a:p>
        </p:txBody>
      </p:sp>
    </p:spTree>
    <p:extLst>
      <p:ext uri="{BB962C8B-B14F-4D97-AF65-F5344CB8AC3E}">
        <p14:creationId xmlns:p14="http://schemas.microsoft.com/office/powerpoint/2010/main" val="3667201385"/>
      </p:ext>
    </p:extLst>
  </p:cSld>
  <p:clrMapOvr>
    <a:masterClrMapping/>
  </p:clrMapOvr>
  <p:transitio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365AC834-915D-E247-9DFE-221EF70DD69F}" type="slidenum">
              <a:rPr lang="en-US"/>
              <a:pPr>
                <a:defRPr/>
              </a:pPr>
              <a:t>‹#›</a:t>
            </a:fld>
            <a:endParaRPr lang="en-US"/>
          </a:p>
        </p:txBody>
      </p:sp>
    </p:spTree>
    <p:extLst>
      <p:ext uri="{BB962C8B-B14F-4D97-AF65-F5344CB8AC3E}">
        <p14:creationId xmlns:p14="http://schemas.microsoft.com/office/powerpoint/2010/main" val="20557685"/>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14EFDF0-62EF-474A-B67C-77C14F59B7CD}" type="slidenum">
              <a:rPr lang="en-US"/>
              <a:pPr>
                <a:defRPr/>
              </a:pPr>
              <a:t>‹#›</a:t>
            </a:fld>
            <a:endParaRPr lang="en-US"/>
          </a:p>
        </p:txBody>
      </p:sp>
    </p:spTree>
    <p:extLst>
      <p:ext uri="{BB962C8B-B14F-4D97-AF65-F5344CB8AC3E}">
        <p14:creationId xmlns:p14="http://schemas.microsoft.com/office/powerpoint/2010/main" val="2038508426"/>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BE286F4-4F20-4546-AB3D-6C798423913B}" type="slidenum">
              <a:rPr lang="en-US"/>
              <a:pPr>
                <a:defRPr/>
              </a:pPr>
              <a:t>‹#›</a:t>
            </a:fld>
            <a:endParaRPr lang="en-US"/>
          </a:p>
        </p:txBody>
      </p:sp>
    </p:spTree>
    <p:extLst>
      <p:ext uri="{BB962C8B-B14F-4D97-AF65-F5344CB8AC3E}">
        <p14:creationId xmlns:p14="http://schemas.microsoft.com/office/powerpoint/2010/main" val="2990163041"/>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F9FC373-B2E2-3D40-9F71-09E6100848D3}" type="slidenum">
              <a:rPr lang="en-US"/>
              <a:pPr>
                <a:defRPr/>
              </a:pPr>
              <a:t>‹#›</a:t>
            </a:fld>
            <a:endParaRPr lang="en-US"/>
          </a:p>
        </p:txBody>
      </p:sp>
    </p:spTree>
    <p:extLst>
      <p:ext uri="{BB962C8B-B14F-4D97-AF65-F5344CB8AC3E}">
        <p14:creationId xmlns:p14="http://schemas.microsoft.com/office/powerpoint/2010/main" val="2746549968"/>
      </p:ext>
    </p:extLst>
  </p:cSld>
  <p:clrMapOvr>
    <a:masterClrMapping/>
  </p:clrMapOvr>
  <p:transition spd="med">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06BBE4CD-9575-9A40-95E7-FDC85A8A69B5}" type="slidenum">
              <a:rPr lang="en-US"/>
              <a:pPr>
                <a:defRPr/>
              </a:pPr>
              <a:t>‹#›</a:t>
            </a:fld>
            <a:endParaRPr lang="en-US"/>
          </a:p>
        </p:txBody>
      </p:sp>
    </p:spTree>
    <p:extLst>
      <p:ext uri="{BB962C8B-B14F-4D97-AF65-F5344CB8AC3E}">
        <p14:creationId xmlns:p14="http://schemas.microsoft.com/office/powerpoint/2010/main" val="4105709557"/>
      </p:ext>
    </p:extLst>
  </p:cSld>
  <p:clrMapOvr>
    <a:masterClrMapping/>
  </p:clrMapOvr>
  <p:transition spd="med">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0EFA73A-0C54-3B41-BE92-C6866499EDAE}" type="slidenum">
              <a:rPr lang="en-US"/>
              <a:pPr>
                <a:defRPr/>
              </a:pPr>
              <a:t>‹#›</a:t>
            </a:fld>
            <a:endParaRPr lang="en-US"/>
          </a:p>
        </p:txBody>
      </p:sp>
    </p:spTree>
    <p:extLst>
      <p:ext uri="{BB962C8B-B14F-4D97-AF65-F5344CB8AC3E}">
        <p14:creationId xmlns:p14="http://schemas.microsoft.com/office/powerpoint/2010/main" val="2280515788"/>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45"/>
          <p:cNvSpPr>
            <a:spLocks noGrp="1" noChangeArrowheads="1"/>
          </p:cNvSpPr>
          <p:nvPr>
            <p:ph type="dt" sz="half" idx="10"/>
          </p:nvPr>
        </p:nvSpPr>
        <p:spPr>
          <a:ln/>
        </p:spPr>
        <p:txBody>
          <a:bodyPr/>
          <a:lstStyle>
            <a:lvl1pPr>
              <a:defRPr/>
            </a:lvl1pPr>
          </a:lstStyle>
          <a:p>
            <a:pPr>
              <a:defRPr/>
            </a:pPr>
            <a:endParaRPr lang="en-US"/>
          </a:p>
        </p:txBody>
      </p:sp>
      <p:sp>
        <p:nvSpPr>
          <p:cNvPr id="5" name="Rectangle 1046"/>
          <p:cNvSpPr>
            <a:spLocks noGrp="1" noChangeArrowheads="1"/>
          </p:cNvSpPr>
          <p:nvPr>
            <p:ph type="ftr" sz="quarter" idx="11"/>
          </p:nvPr>
        </p:nvSpPr>
        <p:spPr>
          <a:ln/>
        </p:spPr>
        <p:txBody>
          <a:bodyPr/>
          <a:lstStyle>
            <a:lvl1pPr>
              <a:defRPr/>
            </a:lvl1pPr>
          </a:lstStyle>
          <a:p>
            <a:pPr>
              <a:defRPr/>
            </a:pPr>
            <a:endParaRPr lang="en-US"/>
          </a:p>
        </p:txBody>
      </p:sp>
      <p:sp>
        <p:nvSpPr>
          <p:cNvPr id="6" name="Rectangle 1047"/>
          <p:cNvSpPr>
            <a:spLocks noGrp="1" noChangeArrowheads="1"/>
          </p:cNvSpPr>
          <p:nvPr>
            <p:ph type="sldNum" sz="quarter" idx="12"/>
          </p:nvPr>
        </p:nvSpPr>
        <p:spPr>
          <a:ln/>
        </p:spPr>
        <p:txBody>
          <a:bodyPr/>
          <a:lstStyle>
            <a:lvl1pPr>
              <a:defRPr/>
            </a:lvl1pPr>
          </a:lstStyle>
          <a:p>
            <a:fld id="{3AA00EFD-AFAA-D645-AB32-BBEFA30D6EB4}" type="slidenum">
              <a:rPr lang="en-US"/>
              <a:pPr/>
              <a:t>‹#›</a:t>
            </a:fld>
            <a:endParaRPr lang="en-US"/>
          </a:p>
        </p:txBody>
      </p:sp>
    </p:spTree>
    <p:extLst>
      <p:ext uri="{BB962C8B-B14F-4D97-AF65-F5344CB8AC3E}">
        <p14:creationId xmlns:p14="http://schemas.microsoft.com/office/powerpoint/2010/main" val="62325151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7A65F41-E8FE-6441-AE81-6FC7CECDAB5A}" type="slidenum">
              <a:rPr lang="en-US"/>
              <a:pPr>
                <a:defRPr/>
              </a:pPr>
              <a:t>‹#›</a:t>
            </a:fld>
            <a:endParaRPr lang="en-US"/>
          </a:p>
        </p:txBody>
      </p:sp>
    </p:spTree>
    <p:extLst>
      <p:ext uri="{BB962C8B-B14F-4D97-AF65-F5344CB8AC3E}">
        <p14:creationId xmlns:p14="http://schemas.microsoft.com/office/powerpoint/2010/main" val="3339242818"/>
      </p:ext>
    </p:extLst>
  </p:cSld>
  <p:clrMapOvr>
    <a:masterClrMapping/>
  </p:clrMapOvr>
  <p:transition spd="med">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AF95528-4EFC-EC41-BBBF-574B868B074A}" type="slidenum">
              <a:rPr lang="en-US"/>
              <a:pPr>
                <a:defRPr/>
              </a:pPr>
              <a:t>‹#›</a:t>
            </a:fld>
            <a:endParaRPr lang="en-US"/>
          </a:p>
        </p:txBody>
      </p:sp>
    </p:spTree>
    <p:extLst>
      <p:ext uri="{BB962C8B-B14F-4D97-AF65-F5344CB8AC3E}">
        <p14:creationId xmlns:p14="http://schemas.microsoft.com/office/powerpoint/2010/main" val="1505839549"/>
      </p:ext>
    </p:extLst>
  </p:cSld>
  <p:clrMapOvr>
    <a:masterClrMapping/>
  </p:clrMapOvr>
  <p:transition spd="med">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03F9A86-C789-8C4B-ADF9-1948F1A92A33}" type="slidenum">
              <a:rPr lang="en-US"/>
              <a:pPr>
                <a:defRPr/>
              </a:pPr>
              <a:t>‹#›</a:t>
            </a:fld>
            <a:endParaRPr lang="en-US"/>
          </a:p>
        </p:txBody>
      </p:sp>
    </p:spTree>
    <p:extLst>
      <p:ext uri="{BB962C8B-B14F-4D97-AF65-F5344CB8AC3E}">
        <p14:creationId xmlns:p14="http://schemas.microsoft.com/office/powerpoint/2010/main" val="1556898916"/>
      </p:ext>
    </p:extLst>
  </p:cSld>
  <p:clrMapOvr>
    <a:masterClrMapping/>
  </p:clrMapOvr>
  <p:transition spd="med">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66718BB9-7B56-4842-BA87-948D9B94374B}" type="slidenum">
              <a:rPr lang="en-US"/>
              <a:pPr>
                <a:defRPr/>
              </a:pPr>
              <a:t>‹#›</a:t>
            </a:fld>
            <a:endParaRPr lang="en-US"/>
          </a:p>
        </p:txBody>
      </p:sp>
    </p:spTree>
    <p:extLst>
      <p:ext uri="{BB962C8B-B14F-4D97-AF65-F5344CB8AC3E}">
        <p14:creationId xmlns:p14="http://schemas.microsoft.com/office/powerpoint/2010/main" val="1591187901"/>
      </p:ext>
    </p:extLst>
  </p:cSld>
  <p:clrMapOvr>
    <a:masterClrMapping/>
  </p:clrMapOvr>
  <p:transition spd="med">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B335514-F3A9-CD43-B09B-A2C19BA4D565}" type="slidenum">
              <a:rPr lang="en-US"/>
              <a:pPr>
                <a:defRPr/>
              </a:pPr>
              <a:t>‹#›</a:t>
            </a:fld>
            <a:endParaRPr lang="en-US"/>
          </a:p>
        </p:txBody>
      </p:sp>
    </p:spTree>
    <p:extLst>
      <p:ext uri="{BB962C8B-B14F-4D97-AF65-F5344CB8AC3E}">
        <p14:creationId xmlns:p14="http://schemas.microsoft.com/office/powerpoint/2010/main" val="2294506044"/>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DB62F6CF-330E-AB49-99AB-B910C1068C64}" type="slidenum">
              <a:rPr lang="en-US"/>
              <a:pPr>
                <a:defRPr/>
              </a:pPr>
              <a:t>‹#›</a:t>
            </a:fld>
            <a:endParaRPr lang="en-US"/>
          </a:p>
        </p:txBody>
      </p:sp>
    </p:spTree>
    <p:extLst>
      <p:ext uri="{BB962C8B-B14F-4D97-AF65-F5344CB8AC3E}">
        <p14:creationId xmlns:p14="http://schemas.microsoft.com/office/powerpoint/2010/main" val="135146966"/>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solidFill>
                  <a:schemeClr val="tx1"/>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chemeClr val="tx1"/>
                </a:solidFill>
              </a:defRPr>
            </a:lvl1pPr>
          </a:lstStyle>
          <a:p>
            <a:pPr>
              <a:defRPr/>
            </a:pPr>
            <a:fld id="{7B944A21-8DB2-824F-A98D-0A4B583100CF}" type="slidenum">
              <a:rPr lang="en-US"/>
              <a:pPr>
                <a:defRPr/>
              </a:pPr>
              <a:t>‹#›</a:t>
            </a:fld>
            <a:endParaRPr lang="en-US"/>
          </a:p>
        </p:txBody>
      </p:sp>
    </p:spTree>
    <p:extLst>
      <p:ext uri="{BB962C8B-B14F-4D97-AF65-F5344CB8AC3E}">
        <p14:creationId xmlns:p14="http://schemas.microsoft.com/office/powerpoint/2010/main" val="2103001056"/>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C3C81F60-D393-E14D-B98F-9DC971BC3DB5}" type="slidenum">
              <a:rPr lang="en-US"/>
              <a:pPr>
                <a:defRPr/>
              </a:pPr>
              <a:t>‹#›</a:t>
            </a:fld>
            <a:endParaRPr lang="en-US"/>
          </a:p>
        </p:txBody>
      </p:sp>
    </p:spTree>
    <p:extLst>
      <p:ext uri="{BB962C8B-B14F-4D97-AF65-F5344CB8AC3E}">
        <p14:creationId xmlns:p14="http://schemas.microsoft.com/office/powerpoint/2010/main" val="4101985409"/>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83E7972-2268-184B-8DEF-0E1AA723E59A}" type="slidenum">
              <a:rPr lang="en-US"/>
              <a:pPr>
                <a:defRPr/>
              </a:pPr>
              <a:t>‹#›</a:t>
            </a:fld>
            <a:endParaRPr lang="en-US"/>
          </a:p>
        </p:txBody>
      </p:sp>
    </p:spTree>
    <p:extLst>
      <p:ext uri="{BB962C8B-B14F-4D97-AF65-F5344CB8AC3E}">
        <p14:creationId xmlns:p14="http://schemas.microsoft.com/office/powerpoint/2010/main" val="201487651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86B7F73-E8D0-9B49-B323-85D1F50450D7}" type="slidenum">
              <a:rPr lang="en-US"/>
              <a:pPr>
                <a:defRPr/>
              </a:pPr>
              <a:t>‹#›</a:t>
            </a:fld>
            <a:endParaRPr lang="en-US"/>
          </a:p>
        </p:txBody>
      </p:sp>
    </p:spTree>
    <p:extLst>
      <p:ext uri="{BB962C8B-B14F-4D97-AF65-F5344CB8AC3E}">
        <p14:creationId xmlns:p14="http://schemas.microsoft.com/office/powerpoint/2010/main" val="41789043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45"/>
          <p:cNvSpPr>
            <a:spLocks noGrp="1" noChangeArrowheads="1"/>
          </p:cNvSpPr>
          <p:nvPr>
            <p:ph type="dt" sz="half" idx="10"/>
          </p:nvPr>
        </p:nvSpPr>
        <p:spPr>
          <a:ln/>
        </p:spPr>
        <p:txBody>
          <a:bodyPr/>
          <a:lstStyle>
            <a:lvl1pPr>
              <a:defRPr/>
            </a:lvl1pPr>
          </a:lstStyle>
          <a:p>
            <a:pPr>
              <a:defRPr/>
            </a:pPr>
            <a:endParaRPr lang="en-US"/>
          </a:p>
        </p:txBody>
      </p:sp>
      <p:sp>
        <p:nvSpPr>
          <p:cNvPr id="5" name="Rectangle 1046"/>
          <p:cNvSpPr>
            <a:spLocks noGrp="1" noChangeArrowheads="1"/>
          </p:cNvSpPr>
          <p:nvPr>
            <p:ph type="ftr" sz="quarter" idx="11"/>
          </p:nvPr>
        </p:nvSpPr>
        <p:spPr>
          <a:ln/>
        </p:spPr>
        <p:txBody>
          <a:bodyPr/>
          <a:lstStyle>
            <a:lvl1pPr>
              <a:defRPr/>
            </a:lvl1pPr>
          </a:lstStyle>
          <a:p>
            <a:pPr>
              <a:defRPr/>
            </a:pPr>
            <a:endParaRPr lang="en-US"/>
          </a:p>
        </p:txBody>
      </p:sp>
      <p:sp>
        <p:nvSpPr>
          <p:cNvPr id="6" name="Rectangle 1047"/>
          <p:cNvSpPr>
            <a:spLocks noGrp="1" noChangeArrowheads="1"/>
          </p:cNvSpPr>
          <p:nvPr>
            <p:ph type="sldNum" sz="quarter" idx="12"/>
          </p:nvPr>
        </p:nvSpPr>
        <p:spPr>
          <a:ln/>
        </p:spPr>
        <p:txBody>
          <a:bodyPr/>
          <a:lstStyle>
            <a:lvl1pPr>
              <a:defRPr/>
            </a:lvl1pPr>
          </a:lstStyle>
          <a:p>
            <a:fld id="{1EE4CF49-C8AF-7F4A-B0EC-B7277853AF6D}" type="slidenum">
              <a:rPr lang="en-US"/>
              <a:pPr/>
              <a:t>‹#›</a:t>
            </a:fld>
            <a:endParaRPr lang="en-US"/>
          </a:p>
        </p:txBody>
      </p:sp>
    </p:spTree>
    <p:extLst>
      <p:ext uri="{BB962C8B-B14F-4D97-AF65-F5344CB8AC3E}">
        <p14:creationId xmlns:p14="http://schemas.microsoft.com/office/powerpoint/2010/main" val="362023625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7F84453-A41C-1A40-A02B-6997E0E77919}" type="slidenum">
              <a:rPr lang="en-US"/>
              <a:pPr>
                <a:defRPr/>
              </a:pPr>
              <a:t>‹#›</a:t>
            </a:fld>
            <a:endParaRPr lang="en-US"/>
          </a:p>
        </p:txBody>
      </p:sp>
    </p:spTree>
    <p:extLst>
      <p:ext uri="{BB962C8B-B14F-4D97-AF65-F5344CB8AC3E}">
        <p14:creationId xmlns:p14="http://schemas.microsoft.com/office/powerpoint/2010/main" val="385834151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8FEBE5E-1AF4-9448-A0D0-1DAADDBDB51F}" type="slidenum">
              <a:rPr lang="en-US"/>
              <a:pPr>
                <a:defRPr/>
              </a:pPr>
              <a:t>‹#›</a:t>
            </a:fld>
            <a:endParaRPr lang="en-US"/>
          </a:p>
        </p:txBody>
      </p:sp>
    </p:spTree>
    <p:extLst>
      <p:ext uri="{BB962C8B-B14F-4D97-AF65-F5344CB8AC3E}">
        <p14:creationId xmlns:p14="http://schemas.microsoft.com/office/powerpoint/2010/main" val="326420876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0719DA0-7291-2643-9D9D-DEABA4C2C1A0}" type="slidenum">
              <a:rPr lang="en-US"/>
              <a:pPr>
                <a:defRPr/>
              </a:pPr>
              <a:t>‹#›</a:t>
            </a:fld>
            <a:endParaRPr lang="en-US"/>
          </a:p>
        </p:txBody>
      </p:sp>
    </p:spTree>
    <p:extLst>
      <p:ext uri="{BB962C8B-B14F-4D97-AF65-F5344CB8AC3E}">
        <p14:creationId xmlns:p14="http://schemas.microsoft.com/office/powerpoint/2010/main" val="95159885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86E74D-9C59-6841-8316-0C9C1C8241B3}" type="slidenum">
              <a:rPr lang="en-US"/>
              <a:pPr>
                <a:defRPr/>
              </a:pPr>
              <a:t>‹#›</a:t>
            </a:fld>
            <a:endParaRPr lang="en-US"/>
          </a:p>
        </p:txBody>
      </p:sp>
    </p:spTree>
    <p:extLst>
      <p:ext uri="{BB962C8B-B14F-4D97-AF65-F5344CB8AC3E}">
        <p14:creationId xmlns:p14="http://schemas.microsoft.com/office/powerpoint/2010/main" val="312052057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5ADC0F5-76FA-9147-B341-F7B5529F12A5}" type="slidenum">
              <a:rPr lang="en-US"/>
              <a:pPr>
                <a:defRPr/>
              </a:pPr>
              <a:t>‹#›</a:t>
            </a:fld>
            <a:endParaRPr lang="en-US"/>
          </a:p>
        </p:txBody>
      </p:sp>
    </p:spTree>
    <p:extLst>
      <p:ext uri="{BB962C8B-B14F-4D97-AF65-F5344CB8AC3E}">
        <p14:creationId xmlns:p14="http://schemas.microsoft.com/office/powerpoint/2010/main" val="350459381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AC01C11-AF11-DA45-83E8-6D6EDE361A73}" type="slidenum">
              <a:rPr lang="en-US"/>
              <a:pPr>
                <a:defRPr/>
              </a:pPr>
              <a:t>‹#›</a:t>
            </a:fld>
            <a:endParaRPr lang="en-US"/>
          </a:p>
        </p:txBody>
      </p:sp>
    </p:spTree>
    <p:extLst>
      <p:ext uri="{BB962C8B-B14F-4D97-AF65-F5344CB8AC3E}">
        <p14:creationId xmlns:p14="http://schemas.microsoft.com/office/powerpoint/2010/main" val="62438926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A5380F9-1CFF-8347-9990-CE4E1ADD7E2E}" type="slidenum">
              <a:rPr lang="en-US"/>
              <a:pPr>
                <a:defRPr/>
              </a:pPr>
              <a:t>‹#›</a:t>
            </a:fld>
            <a:endParaRPr lang="en-US"/>
          </a:p>
        </p:txBody>
      </p:sp>
    </p:spTree>
    <p:extLst>
      <p:ext uri="{BB962C8B-B14F-4D97-AF65-F5344CB8AC3E}">
        <p14:creationId xmlns:p14="http://schemas.microsoft.com/office/powerpoint/2010/main" val="131862988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BD44E6C9-6A6C-DB4B-AC2E-008900415069}" type="slidenum">
              <a:rPr lang="en-US"/>
              <a:pPr>
                <a:defRPr/>
              </a:pPr>
              <a:t>‹#›</a:t>
            </a:fld>
            <a:endParaRPr lang="en-US"/>
          </a:p>
        </p:txBody>
      </p:sp>
    </p:spTree>
    <p:extLst>
      <p:ext uri="{BB962C8B-B14F-4D97-AF65-F5344CB8AC3E}">
        <p14:creationId xmlns:p14="http://schemas.microsoft.com/office/powerpoint/2010/main" val="334323006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A396AF2-6D44-D441-BBD3-248CCE9EE20F}" type="slidenum">
              <a:rPr lang="en-US"/>
              <a:pPr>
                <a:defRPr/>
              </a:pPr>
              <a:t>‹#›</a:t>
            </a:fld>
            <a:endParaRPr lang="en-US"/>
          </a:p>
        </p:txBody>
      </p:sp>
    </p:spTree>
    <p:extLst>
      <p:ext uri="{BB962C8B-B14F-4D97-AF65-F5344CB8AC3E}">
        <p14:creationId xmlns:p14="http://schemas.microsoft.com/office/powerpoint/2010/main" val="41904415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7451258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45"/>
          <p:cNvSpPr>
            <a:spLocks noGrp="1" noChangeArrowheads="1"/>
          </p:cNvSpPr>
          <p:nvPr>
            <p:ph type="dt" sz="half" idx="10"/>
          </p:nvPr>
        </p:nvSpPr>
        <p:spPr>
          <a:ln/>
        </p:spPr>
        <p:txBody>
          <a:bodyPr/>
          <a:lstStyle>
            <a:lvl1pPr>
              <a:defRPr/>
            </a:lvl1pPr>
          </a:lstStyle>
          <a:p>
            <a:pPr>
              <a:defRPr/>
            </a:pPr>
            <a:endParaRPr lang="en-US"/>
          </a:p>
        </p:txBody>
      </p:sp>
      <p:sp>
        <p:nvSpPr>
          <p:cNvPr id="6" name="Rectangle 1046"/>
          <p:cNvSpPr>
            <a:spLocks noGrp="1" noChangeArrowheads="1"/>
          </p:cNvSpPr>
          <p:nvPr>
            <p:ph type="ftr" sz="quarter" idx="11"/>
          </p:nvPr>
        </p:nvSpPr>
        <p:spPr>
          <a:ln/>
        </p:spPr>
        <p:txBody>
          <a:bodyPr/>
          <a:lstStyle>
            <a:lvl1pPr>
              <a:defRPr/>
            </a:lvl1pPr>
          </a:lstStyle>
          <a:p>
            <a:pPr>
              <a:defRPr/>
            </a:pPr>
            <a:endParaRPr lang="en-US"/>
          </a:p>
        </p:txBody>
      </p:sp>
      <p:sp>
        <p:nvSpPr>
          <p:cNvPr id="7" name="Rectangle 1047"/>
          <p:cNvSpPr>
            <a:spLocks noGrp="1" noChangeArrowheads="1"/>
          </p:cNvSpPr>
          <p:nvPr>
            <p:ph type="sldNum" sz="quarter" idx="12"/>
          </p:nvPr>
        </p:nvSpPr>
        <p:spPr>
          <a:ln/>
        </p:spPr>
        <p:txBody>
          <a:bodyPr/>
          <a:lstStyle>
            <a:lvl1pPr>
              <a:defRPr/>
            </a:lvl1pPr>
          </a:lstStyle>
          <a:p>
            <a:fld id="{A061B9AB-2D0E-D240-A170-A107EDC8A869}" type="slidenum">
              <a:rPr lang="en-US"/>
              <a:pPr/>
              <a:t>‹#›</a:t>
            </a:fld>
            <a:endParaRPr lang="en-US"/>
          </a:p>
        </p:txBody>
      </p:sp>
    </p:spTree>
    <p:extLst>
      <p:ext uri="{BB962C8B-B14F-4D97-AF65-F5344CB8AC3E}">
        <p14:creationId xmlns:p14="http://schemas.microsoft.com/office/powerpoint/2010/main" val="291721849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735734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7836090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84807337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06609138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8384697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30460538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14247588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05470556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71307436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8957729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45"/>
          <p:cNvSpPr>
            <a:spLocks noGrp="1" noChangeArrowheads="1"/>
          </p:cNvSpPr>
          <p:nvPr>
            <p:ph type="dt" sz="half" idx="10"/>
          </p:nvPr>
        </p:nvSpPr>
        <p:spPr>
          <a:ln/>
        </p:spPr>
        <p:txBody>
          <a:bodyPr/>
          <a:lstStyle>
            <a:lvl1pPr>
              <a:defRPr/>
            </a:lvl1pPr>
          </a:lstStyle>
          <a:p>
            <a:pPr>
              <a:defRPr/>
            </a:pPr>
            <a:endParaRPr lang="en-US"/>
          </a:p>
        </p:txBody>
      </p:sp>
      <p:sp>
        <p:nvSpPr>
          <p:cNvPr id="8" name="Rectangle 1046"/>
          <p:cNvSpPr>
            <a:spLocks noGrp="1" noChangeArrowheads="1"/>
          </p:cNvSpPr>
          <p:nvPr>
            <p:ph type="ftr" sz="quarter" idx="11"/>
          </p:nvPr>
        </p:nvSpPr>
        <p:spPr>
          <a:ln/>
        </p:spPr>
        <p:txBody>
          <a:bodyPr/>
          <a:lstStyle>
            <a:lvl1pPr>
              <a:defRPr/>
            </a:lvl1pPr>
          </a:lstStyle>
          <a:p>
            <a:pPr>
              <a:defRPr/>
            </a:pPr>
            <a:endParaRPr lang="en-US"/>
          </a:p>
        </p:txBody>
      </p:sp>
      <p:sp>
        <p:nvSpPr>
          <p:cNvPr id="9" name="Rectangle 1047"/>
          <p:cNvSpPr>
            <a:spLocks noGrp="1" noChangeArrowheads="1"/>
          </p:cNvSpPr>
          <p:nvPr>
            <p:ph type="sldNum" sz="quarter" idx="12"/>
          </p:nvPr>
        </p:nvSpPr>
        <p:spPr>
          <a:ln/>
        </p:spPr>
        <p:txBody>
          <a:bodyPr/>
          <a:lstStyle>
            <a:lvl1pPr>
              <a:defRPr/>
            </a:lvl1pPr>
          </a:lstStyle>
          <a:p>
            <a:fld id="{1271193B-4500-CD46-A7AA-387E8551B73E}" type="slidenum">
              <a:rPr lang="en-US"/>
              <a:pPr/>
              <a:t>‹#›</a:t>
            </a:fld>
            <a:endParaRPr lang="en-US"/>
          </a:p>
        </p:txBody>
      </p:sp>
    </p:spTree>
    <p:extLst>
      <p:ext uri="{BB962C8B-B14F-4D97-AF65-F5344CB8AC3E}">
        <p14:creationId xmlns:p14="http://schemas.microsoft.com/office/powerpoint/2010/main" val="419931070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13928932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39301316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0452213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29754160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0921519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5151369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00359335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6871470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217278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9084456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45"/>
          <p:cNvSpPr>
            <a:spLocks noGrp="1" noChangeArrowheads="1"/>
          </p:cNvSpPr>
          <p:nvPr>
            <p:ph type="dt" sz="half" idx="10"/>
          </p:nvPr>
        </p:nvSpPr>
        <p:spPr>
          <a:ln/>
        </p:spPr>
        <p:txBody>
          <a:bodyPr/>
          <a:lstStyle>
            <a:lvl1pPr>
              <a:defRPr/>
            </a:lvl1pPr>
          </a:lstStyle>
          <a:p>
            <a:pPr>
              <a:defRPr/>
            </a:pPr>
            <a:endParaRPr lang="en-US"/>
          </a:p>
        </p:txBody>
      </p:sp>
      <p:sp>
        <p:nvSpPr>
          <p:cNvPr id="4" name="Rectangle 1046"/>
          <p:cNvSpPr>
            <a:spLocks noGrp="1" noChangeArrowheads="1"/>
          </p:cNvSpPr>
          <p:nvPr>
            <p:ph type="ftr" sz="quarter" idx="11"/>
          </p:nvPr>
        </p:nvSpPr>
        <p:spPr>
          <a:ln/>
        </p:spPr>
        <p:txBody>
          <a:bodyPr/>
          <a:lstStyle>
            <a:lvl1pPr>
              <a:defRPr/>
            </a:lvl1pPr>
          </a:lstStyle>
          <a:p>
            <a:pPr>
              <a:defRPr/>
            </a:pPr>
            <a:endParaRPr lang="en-US"/>
          </a:p>
        </p:txBody>
      </p:sp>
      <p:sp>
        <p:nvSpPr>
          <p:cNvPr id="5" name="Rectangle 1047"/>
          <p:cNvSpPr>
            <a:spLocks noGrp="1" noChangeArrowheads="1"/>
          </p:cNvSpPr>
          <p:nvPr>
            <p:ph type="sldNum" sz="quarter" idx="12"/>
          </p:nvPr>
        </p:nvSpPr>
        <p:spPr>
          <a:ln/>
        </p:spPr>
        <p:txBody>
          <a:bodyPr/>
          <a:lstStyle>
            <a:lvl1pPr>
              <a:defRPr/>
            </a:lvl1pPr>
          </a:lstStyle>
          <a:p>
            <a:fld id="{6A669AFB-37AB-3941-81B7-F96EE662CDBE}" type="slidenum">
              <a:rPr lang="en-US"/>
              <a:pPr/>
              <a:t>‹#›</a:t>
            </a:fld>
            <a:endParaRPr lang="en-US"/>
          </a:p>
        </p:txBody>
      </p:sp>
    </p:spTree>
    <p:extLst>
      <p:ext uri="{BB962C8B-B14F-4D97-AF65-F5344CB8AC3E}">
        <p14:creationId xmlns:p14="http://schemas.microsoft.com/office/powerpoint/2010/main" val="280245340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70660368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81673576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86693839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86110752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2764981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a:defRPr/>
            </a:lvl1pPr>
          </a:lstStyle>
          <a:p>
            <a:pPr>
              <a:defRPr/>
            </a:pPr>
            <a:endParaRPr lang="en-US"/>
          </a:p>
        </p:txBody>
      </p:sp>
      <p:sp>
        <p:nvSpPr>
          <p:cNvPr id="4" name="Rectangle 24"/>
          <p:cNvSpPr>
            <a:spLocks noGrp="1" noChangeArrowheads="1"/>
          </p:cNvSpPr>
          <p:nvPr>
            <p:ph type="ftr" sz="quarter" idx="11"/>
          </p:nvPr>
        </p:nvSpPr>
        <p:spPr/>
        <p:txBody>
          <a:bodyPr/>
          <a:lstStyle>
            <a:lvl1pPr algn="l">
              <a:defRPr/>
            </a:lvl1pPr>
          </a:lstStyle>
          <a:p>
            <a:pPr>
              <a:defRPr/>
            </a:pPr>
            <a:endParaRPr lang="en-US"/>
          </a:p>
        </p:txBody>
      </p:sp>
      <p:sp>
        <p:nvSpPr>
          <p:cNvPr id="5" name="Rectangle 25"/>
          <p:cNvSpPr>
            <a:spLocks noGrp="1" noChangeArrowheads="1"/>
          </p:cNvSpPr>
          <p:nvPr>
            <p:ph type="sldNum" sz="quarter" idx="12"/>
          </p:nvPr>
        </p:nvSpPr>
        <p:spPr/>
        <p:txBody>
          <a:bodyPr/>
          <a:lstStyle>
            <a:lvl1pPr>
              <a:defRPr/>
            </a:lvl1pPr>
          </a:lstStyle>
          <a:p>
            <a:pPr>
              <a:defRPr/>
            </a:pPr>
            <a:fld id="{62EE732B-A935-9A49-B160-F641D0A2BFBA}" type="slidenum">
              <a:rPr lang="en-US"/>
              <a:pPr>
                <a:defRPr/>
              </a:pPr>
              <a:t>‹#›</a:t>
            </a:fld>
            <a:endParaRPr lang="en-US"/>
          </a:p>
        </p:txBody>
      </p:sp>
    </p:spTree>
    <p:extLst>
      <p:ext uri="{BB962C8B-B14F-4D97-AF65-F5344CB8AC3E}">
        <p14:creationId xmlns:p14="http://schemas.microsoft.com/office/powerpoint/2010/main" val="282979531"/>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atin typeface="Times New Roman" pitchFamily="-105"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pitchFamily="-105"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8F06CA56-5B47-9943-9429-E21AC448B30E}" type="slidenum">
              <a:rPr lang="en-US"/>
              <a:pPr>
                <a:defRPr/>
              </a:pPr>
              <a:t>‹#›</a:t>
            </a:fld>
            <a:endParaRPr lang="en-US"/>
          </a:p>
        </p:txBody>
      </p:sp>
    </p:spTree>
    <p:extLst>
      <p:ext uri="{BB962C8B-B14F-4D97-AF65-F5344CB8AC3E}">
        <p14:creationId xmlns:p14="http://schemas.microsoft.com/office/powerpoint/2010/main" val="3409113785"/>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917265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152517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87107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45"/>
          <p:cNvSpPr>
            <a:spLocks noGrp="1" noChangeArrowheads="1"/>
          </p:cNvSpPr>
          <p:nvPr>
            <p:ph type="dt" sz="half" idx="10"/>
          </p:nvPr>
        </p:nvSpPr>
        <p:spPr>
          <a:ln/>
        </p:spPr>
        <p:txBody>
          <a:bodyPr/>
          <a:lstStyle>
            <a:lvl1pPr>
              <a:defRPr/>
            </a:lvl1pPr>
          </a:lstStyle>
          <a:p>
            <a:pPr>
              <a:defRPr/>
            </a:pPr>
            <a:endParaRPr lang="en-US"/>
          </a:p>
        </p:txBody>
      </p:sp>
      <p:sp>
        <p:nvSpPr>
          <p:cNvPr id="3" name="Rectangle 1046"/>
          <p:cNvSpPr>
            <a:spLocks noGrp="1" noChangeArrowheads="1"/>
          </p:cNvSpPr>
          <p:nvPr>
            <p:ph type="ftr" sz="quarter" idx="11"/>
          </p:nvPr>
        </p:nvSpPr>
        <p:spPr>
          <a:ln/>
        </p:spPr>
        <p:txBody>
          <a:bodyPr/>
          <a:lstStyle>
            <a:lvl1pPr>
              <a:defRPr/>
            </a:lvl1pPr>
          </a:lstStyle>
          <a:p>
            <a:pPr>
              <a:defRPr/>
            </a:pPr>
            <a:endParaRPr lang="en-US"/>
          </a:p>
        </p:txBody>
      </p:sp>
      <p:sp>
        <p:nvSpPr>
          <p:cNvPr id="4" name="Rectangle 1047"/>
          <p:cNvSpPr>
            <a:spLocks noGrp="1" noChangeArrowheads="1"/>
          </p:cNvSpPr>
          <p:nvPr>
            <p:ph type="sldNum" sz="quarter" idx="12"/>
          </p:nvPr>
        </p:nvSpPr>
        <p:spPr>
          <a:ln/>
        </p:spPr>
        <p:txBody>
          <a:bodyPr/>
          <a:lstStyle>
            <a:lvl1pPr>
              <a:defRPr/>
            </a:lvl1pPr>
          </a:lstStyle>
          <a:p>
            <a:fld id="{B1D79406-8DD3-A241-BEA6-1CCF6270B29A}" type="slidenum">
              <a:rPr lang="en-US"/>
              <a:pPr/>
              <a:t>‹#›</a:t>
            </a:fld>
            <a:endParaRPr lang="en-US"/>
          </a:p>
        </p:txBody>
      </p:sp>
    </p:spTree>
    <p:extLst>
      <p:ext uri="{BB962C8B-B14F-4D97-AF65-F5344CB8AC3E}">
        <p14:creationId xmlns:p14="http://schemas.microsoft.com/office/powerpoint/2010/main" val="176451834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172380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062254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188108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081244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570095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658379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74855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2871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fld id="{A7A249F4-0D57-8F49-A023-0C338E673926}" type="slidenum">
              <a:rPr lang="en-US"/>
              <a:pPr/>
              <a:t>‹#›</a:t>
            </a:fld>
            <a:endParaRPr lang="en-US"/>
          </a:p>
        </p:txBody>
      </p:sp>
    </p:spTree>
    <p:extLst>
      <p:ext uri="{BB962C8B-B14F-4D97-AF65-F5344CB8AC3E}">
        <p14:creationId xmlns:p14="http://schemas.microsoft.com/office/powerpoint/2010/main" val="32231248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45"/>
          <p:cNvSpPr>
            <a:spLocks noGrp="1" noChangeArrowheads="1"/>
          </p:cNvSpPr>
          <p:nvPr>
            <p:ph type="dt" sz="half" idx="10"/>
          </p:nvPr>
        </p:nvSpPr>
        <p:spPr>
          <a:ln/>
        </p:spPr>
        <p:txBody>
          <a:bodyPr/>
          <a:lstStyle>
            <a:lvl1pPr>
              <a:defRPr/>
            </a:lvl1pPr>
          </a:lstStyle>
          <a:p>
            <a:pPr>
              <a:defRPr/>
            </a:pPr>
            <a:endParaRPr lang="en-US"/>
          </a:p>
        </p:txBody>
      </p:sp>
      <p:sp>
        <p:nvSpPr>
          <p:cNvPr id="6" name="Rectangle 1046"/>
          <p:cNvSpPr>
            <a:spLocks noGrp="1" noChangeArrowheads="1"/>
          </p:cNvSpPr>
          <p:nvPr>
            <p:ph type="ftr" sz="quarter" idx="11"/>
          </p:nvPr>
        </p:nvSpPr>
        <p:spPr>
          <a:ln/>
        </p:spPr>
        <p:txBody>
          <a:bodyPr/>
          <a:lstStyle>
            <a:lvl1pPr>
              <a:defRPr/>
            </a:lvl1pPr>
          </a:lstStyle>
          <a:p>
            <a:pPr>
              <a:defRPr/>
            </a:pPr>
            <a:endParaRPr lang="en-US"/>
          </a:p>
        </p:txBody>
      </p:sp>
      <p:sp>
        <p:nvSpPr>
          <p:cNvPr id="7" name="Rectangle 1047"/>
          <p:cNvSpPr>
            <a:spLocks noGrp="1" noChangeArrowheads="1"/>
          </p:cNvSpPr>
          <p:nvPr>
            <p:ph type="sldNum" sz="quarter" idx="12"/>
          </p:nvPr>
        </p:nvSpPr>
        <p:spPr>
          <a:ln/>
        </p:spPr>
        <p:txBody>
          <a:bodyPr/>
          <a:lstStyle>
            <a:lvl1pPr>
              <a:defRPr/>
            </a:lvl1pPr>
          </a:lstStyle>
          <a:p>
            <a:fld id="{592751E5-FB77-9B48-85B6-0D027C22E1D9}" type="slidenum">
              <a:rPr lang="en-US"/>
              <a:pPr/>
              <a:t>‹#›</a:t>
            </a:fld>
            <a:endParaRPr lang="en-US"/>
          </a:p>
        </p:txBody>
      </p:sp>
    </p:spTree>
    <p:extLst>
      <p:ext uri="{BB962C8B-B14F-4D97-AF65-F5344CB8AC3E}">
        <p14:creationId xmlns:p14="http://schemas.microsoft.com/office/powerpoint/2010/main" val="24973497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45"/>
          <p:cNvSpPr>
            <a:spLocks noGrp="1" noChangeArrowheads="1"/>
          </p:cNvSpPr>
          <p:nvPr>
            <p:ph type="dt" sz="half" idx="10"/>
          </p:nvPr>
        </p:nvSpPr>
        <p:spPr>
          <a:ln/>
        </p:spPr>
        <p:txBody>
          <a:bodyPr/>
          <a:lstStyle>
            <a:lvl1pPr>
              <a:defRPr/>
            </a:lvl1pPr>
          </a:lstStyle>
          <a:p>
            <a:pPr>
              <a:defRPr/>
            </a:pPr>
            <a:endParaRPr lang="en-US"/>
          </a:p>
        </p:txBody>
      </p:sp>
      <p:sp>
        <p:nvSpPr>
          <p:cNvPr id="6" name="Rectangle 1046"/>
          <p:cNvSpPr>
            <a:spLocks noGrp="1" noChangeArrowheads="1"/>
          </p:cNvSpPr>
          <p:nvPr>
            <p:ph type="ftr" sz="quarter" idx="11"/>
          </p:nvPr>
        </p:nvSpPr>
        <p:spPr>
          <a:ln/>
        </p:spPr>
        <p:txBody>
          <a:bodyPr/>
          <a:lstStyle>
            <a:lvl1pPr>
              <a:defRPr/>
            </a:lvl1pPr>
          </a:lstStyle>
          <a:p>
            <a:pPr>
              <a:defRPr/>
            </a:pPr>
            <a:endParaRPr lang="en-US"/>
          </a:p>
        </p:txBody>
      </p:sp>
      <p:sp>
        <p:nvSpPr>
          <p:cNvPr id="7" name="Rectangle 1047"/>
          <p:cNvSpPr>
            <a:spLocks noGrp="1" noChangeArrowheads="1"/>
          </p:cNvSpPr>
          <p:nvPr>
            <p:ph type="sldNum" sz="quarter" idx="12"/>
          </p:nvPr>
        </p:nvSpPr>
        <p:spPr>
          <a:ln/>
        </p:spPr>
        <p:txBody>
          <a:bodyPr/>
          <a:lstStyle>
            <a:lvl1pPr>
              <a:defRPr/>
            </a:lvl1pPr>
          </a:lstStyle>
          <a:p>
            <a:fld id="{727A96E6-74A0-CE4F-9734-61D35F03DF9C}" type="slidenum">
              <a:rPr lang="en-US"/>
              <a:pPr/>
              <a:t>‹#›</a:t>
            </a:fld>
            <a:endParaRPr lang="en-US"/>
          </a:p>
        </p:txBody>
      </p:sp>
    </p:spTree>
    <p:extLst>
      <p:ext uri="{BB962C8B-B14F-4D97-AF65-F5344CB8AC3E}">
        <p14:creationId xmlns:p14="http://schemas.microsoft.com/office/powerpoint/2010/main" val="4947784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45"/>
          <p:cNvSpPr>
            <a:spLocks noGrp="1" noChangeArrowheads="1"/>
          </p:cNvSpPr>
          <p:nvPr>
            <p:ph type="dt" sz="half" idx="10"/>
          </p:nvPr>
        </p:nvSpPr>
        <p:spPr>
          <a:ln/>
        </p:spPr>
        <p:txBody>
          <a:bodyPr/>
          <a:lstStyle>
            <a:lvl1pPr>
              <a:defRPr/>
            </a:lvl1pPr>
          </a:lstStyle>
          <a:p>
            <a:pPr>
              <a:defRPr/>
            </a:pPr>
            <a:endParaRPr lang="en-US"/>
          </a:p>
        </p:txBody>
      </p:sp>
      <p:sp>
        <p:nvSpPr>
          <p:cNvPr id="5" name="Rectangle 1046"/>
          <p:cNvSpPr>
            <a:spLocks noGrp="1" noChangeArrowheads="1"/>
          </p:cNvSpPr>
          <p:nvPr>
            <p:ph type="ftr" sz="quarter" idx="11"/>
          </p:nvPr>
        </p:nvSpPr>
        <p:spPr>
          <a:ln/>
        </p:spPr>
        <p:txBody>
          <a:bodyPr/>
          <a:lstStyle>
            <a:lvl1pPr>
              <a:defRPr/>
            </a:lvl1pPr>
          </a:lstStyle>
          <a:p>
            <a:pPr>
              <a:defRPr/>
            </a:pPr>
            <a:endParaRPr lang="en-US"/>
          </a:p>
        </p:txBody>
      </p:sp>
      <p:sp>
        <p:nvSpPr>
          <p:cNvPr id="6" name="Rectangle 1047"/>
          <p:cNvSpPr>
            <a:spLocks noGrp="1" noChangeArrowheads="1"/>
          </p:cNvSpPr>
          <p:nvPr>
            <p:ph type="sldNum" sz="quarter" idx="12"/>
          </p:nvPr>
        </p:nvSpPr>
        <p:spPr>
          <a:ln/>
        </p:spPr>
        <p:txBody>
          <a:bodyPr/>
          <a:lstStyle>
            <a:lvl1pPr>
              <a:defRPr/>
            </a:lvl1pPr>
          </a:lstStyle>
          <a:p>
            <a:fld id="{7A1D0EDF-CEE6-3C41-920E-921948F130C2}" type="slidenum">
              <a:rPr lang="en-US"/>
              <a:pPr/>
              <a:t>‹#›</a:t>
            </a:fld>
            <a:endParaRPr lang="en-US"/>
          </a:p>
        </p:txBody>
      </p:sp>
    </p:spTree>
    <p:extLst>
      <p:ext uri="{BB962C8B-B14F-4D97-AF65-F5344CB8AC3E}">
        <p14:creationId xmlns:p14="http://schemas.microsoft.com/office/powerpoint/2010/main" val="3769914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7525" y="457200"/>
            <a:ext cx="2058988"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602932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45"/>
          <p:cNvSpPr>
            <a:spLocks noGrp="1" noChangeArrowheads="1"/>
          </p:cNvSpPr>
          <p:nvPr>
            <p:ph type="dt" sz="half" idx="10"/>
          </p:nvPr>
        </p:nvSpPr>
        <p:spPr>
          <a:ln/>
        </p:spPr>
        <p:txBody>
          <a:bodyPr/>
          <a:lstStyle>
            <a:lvl1pPr>
              <a:defRPr/>
            </a:lvl1pPr>
          </a:lstStyle>
          <a:p>
            <a:pPr>
              <a:defRPr/>
            </a:pPr>
            <a:endParaRPr lang="en-US"/>
          </a:p>
        </p:txBody>
      </p:sp>
      <p:sp>
        <p:nvSpPr>
          <p:cNvPr id="5" name="Rectangle 1046"/>
          <p:cNvSpPr>
            <a:spLocks noGrp="1" noChangeArrowheads="1"/>
          </p:cNvSpPr>
          <p:nvPr>
            <p:ph type="ftr" sz="quarter" idx="11"/>
          </p:nvPr>
        </p:nvSpPr>
        <p:spPr>
          <a:ln/>
        </p:spPr>
        <p:txBody>
          <a:bodyPr/>
          <a:lstStyle>
            <a:lvl1pPr>
              <a:defRPr/>
            </a:lvl1pPr>
          </a:lstStyle>
          <a:p>
            <a:pPr>
              <a:defRPr/>
            </a:pPr>
            <a:endParaRPr lang="en-US"/>
          </a:p>
        </p:txBody>
      </p:sp>
      <p:sp>
        <p:nvSpPr>
          <p:cNvPr id="6" name="Rectangle 1047"/>
          <p:cNvSpPr>
            <a:spLocks noGrp="1" noChangeArrowheads="1"/>
          </p:cNvSpPr>
          <p:nvPr>
            <p:ph type="sldNum" sz="quarter" idx="12"/>
          </p:nvPr>
        </p:nvSpPr>
        <p:spPr>
          <a:ln/>
        </p:spPr>
        <p:txBody>
          <a:bodyPr/>
          <a:lstStyle>
            <a:lvl1pPr>
              <a:defRPr/>
            </a:lvl1pPr>
          </a:lstStyle>
          <a:p>
            <a:fld id="{1FEE287B-7A3A-D940-BA29-A6F558B6EDB5}" type="slidenum">
              <a:rPr lang="en-US"/>
              <a:pPr/>
              <a:t>‹#›</a:t>
            </a:fld>
            <a:endParaRPr lang="en-US"/>
          </a:p>
        </p:txBody>
      </p:sp>
    </p:spTree>
    <p:extLst>
      <p:ext uri="{BB962C8B-B14F-4D97-AF65-F5344CB8AC3E}">
        <p14:creationId xmlns:p14="http://schemas.microsoft.com/office/powerpoint/2010/main" val="13157951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45"/>
          <p:cNvSpPr>
            <a:spLocks noGrp="1" noChangeArrowheads="1"/>
          </p:cNvSpPr>
          <p:nvPr>
            <p:ph type="dt" sz="half" idx="10"/>
          </p:nvPr>
        </p:nvSpPr>
        <p:spPr>
          <a:ln/>
        </p:spPr>
        <p:txBody>
          <a:bodyPr/>
          <a:lstStyle>
            <a:lvl1pPr>
              <a:defRPr/>
            </a:lvl1pPr>
          </a:lstStyle>
          <a:p>
            <a:pPr>
              <a:defRPr/>
            </a:pPr>
            <a:endParaRPr lang="en-US"/>
          </a:p>
        </p:txBody>
      </p:sp>
      <p:sp>
        <p:nvSpPr>
          <p:cNvPr id="6" name="Rectangle 1046"/>
          <p:cNvSpPr>
            <a:spLocks noGrp="1" noChangeArrowheads="1"/>
          </p:cNvSpPr>
          <p:nvPr>
            <p:ph type="ftr" sz="quarter" idx="11"/>
          </p:nvPr>
        </p:nvSpPr>
        <p:spPr>
          <a:ln/>
        </p:spPr>
        <p:txBody>
          <a:bodyPr/>
          <a:lstStyle>
            <a:lvl1pPr>
              <a:defRPr/>
            </a:lvl1pPr>
          </a:lstStyle>
          <a:p>
            <a:pPr>
              <a:defRPr/>
            </a:pPr>
            <a:endParaRPr lang="en-US"/>
          </a:p>
        </p:txBody>
      </p:sp>
      <p:sp>
        <p:nvSpPr>
          <p:cNvPr id="7" name="Rectangle 1047"/>
          <p:cNvSpPr>
            <a:spLocks noGrp="1" noChangeArrowheads="1"/>
          </p:cNvSpPr>
          <p:nvPr>
            <p:ph type="sldNum" sz="quarter" idx="12"/>
          </p:nvPr>
        </p:nvSpPr>
        <p:spPr>
          <a:ln/>
        </p:spPr>
        <p:txBody>
          <a:bodyPr/>
          <a:lstStyle>
            <a:lvl1pPr>
              <a:defRPr/>
            </a:lvl1pPr>
          </a:lstStyle>
          <a:p>
            <a:fld id="{51019B1B-036C-2447-8B55-CFF693B3D3AD}" type="slidenum">
              <a:rPr lang="en-US"/>
              <a:pPr/>
              <a:t>‹#›</a:t>
            </a:fld>
            <a:endParaRPr lang="en-US"/>
          </a:p>
        </p:txBody>
      </p:sp>
    </p:spTree>
    <p:extLst>
      <p:ext uri="{BB962C8B-B14F-4D97-AF65-F5344CB8AC3E}">
        <p14:creationId xmlns:p14="http://schemas.microsoft.com/office/powerpoint/2010/main" val="28276411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59875" cy="6870700"/>
            <a:chOff x="0" y="0"/>
            <a:chExt cx="5770" cy="4328"/>
          </a:xfrm>
        </p:grpSpPr>
        <p:sp>
          <p:nvSpPr>
            <p:cNvPr id="5"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w="9525">
              <a:noFill/>
              <a:miter lim="800000"/>
              <a:headEnd/>
              <a:tailEnd/>
            </a:ln>
            <a:effectLst/>
          </p:spPr>
          <p:txBody>
            <a:bodyPr wrap="none" anchor="ctr"/>
            <a:lstStyle/>
            <a:p>
              <a:pPr>
                <a:defRPr/>
              </a:pPr>
              <a:endParaRPr kumimoji="1" lang="en-US" sz="1800">
                <a:latin typeface="Arial" pitchFamily="-105" charset="0"/>
                <a:ea typeface="+mn-ea"/>
                <a:cs typeface="+mn-cs"/>
              </a:endParaRPr>
            </a:p>
          </p:txBody>
        </p:sp>
        <p:sp>
          <p:nvSpPr>
            <p:cNvPr id="6"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w="9525">
              <a:noFill/>
              <a:miter lim="800000"/>
              <a:headEnd/>
              <a:tailEnd/>
            </a:ln>
            <a:effectLst/>
          </p:spPr>
          <p:txBody>
            <a:bodyPr wrap="none" anchor="ctr"/>
            <a:lstStyle/>
            <a:p>
              <a:pPr>
                <a:defRPr/>
              </a:pPr>
              <a:endParaRPr kumimoji="1" lang="en-US" sz="1800">
                <a:latin typeface="Arial" pitchFamily="-105" charset="0"/>
                <a:ea typeface="+mn-ea"/>
                <a:cs typeface="+mn-cs"/>
              </a:endParaRPr>
            </a:p>
          </p:txBody>
        </p:sp>
        <p:sp>
          <p:nvSpPr>
            <p:cNvPr id="7"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defRPr/>
              </a:pPr>
              <a:endParaRPr kumimoji="1" lang="en-US" sz="1800">
                <a:latin typeface="Arial" pitchFamily="-105" charset="0"/>
                <a:ea typeface="+mn-ea"/>
                <a:cs typeface="+mn-cs"/>
              </a:endParaRPr>
            </a:p>
          </p:txBody>
        </p:sp>
        <p:grpSp>
          <p:nvGrpSpPr>
            <p:cNvPr id="8" name="Group 1030"/>
            <p:cNvGrpSpPr>
              <a:grpSpLocks/>
            </p:cNvGrpSpPr>
            <p:nvPr/>
          </p:nvGrpSpPr>
          <p:grpSpPr bwMode="auto">
            <a:xfrm>
              <a:off x="4944" y="1"/>
              <a:ext cx="816" cy="3974"/>
              <a:chOff x="4944" y="1"/>
              <a:chExt cx="816" cy="3974"/>
            </a:xfrm>
          </p:grpSpPr>
          <p:grpSp>
            <p:nvGrpSpPr>
              <p:cNvPr id="20" name="Group 1031"/>
              <p:cNvGrpSpPr>
                <a:grpSpLocks/>
              </p:cNvGrpSpPr>
              <p:nvPr userDrawn="1"/>
            </p:nvGrpSpPr>
            <p:grpSpPr bwMode="auto">
              <a:xfrm>
                <a:off x="5280" y="1"/>
                <a:ext cx="480" cy="1430"/>
                <a:chOff x="5280" y="1"/>
                <a:chExt cx="480" cy="1430"/>
              </a:xfrm>
            </p:grpSpPr>
            <p:grpSp>
              <p:nvGrpSpPr>
                <p:cNvPr id="41" name="Group 1032"/>
                <p:cNvGrpSpPr>
                  <a:grpSpLocks/>
                </p:cNvGrpSpPr>
                <p:nvPr userDrawn="1"/>
              </p:nvGrpSpPr>
              <p:grpSpPr bwMode="auto">
                <a:xfrm rot="-5400000">
                  <a:off x="5484" y="0"/>
                  <a:ext cx="174" cy="176"/>
                  <a:chOff x="1657" y="323"/>
                  <a:chExt cx="1691" cy="2560"/>
                </a:xfrm>
              </p:grpSpPr>
              <p:grpSp>
                <p:nvGrpSpPr>
                  <p:cNvPr id="50" name="Group 1033"/>
                  <p:cNvGrpSpPr>
                    <a:grpSpLocks/>
                  </p:cNvGrpSpPr>
                  <p:nvPr/>
                </p:nvGrpSpPr>
                <p:grpSpPr bwMode="auto">
                  <a:xfrm>
                    <a:off x="1657" y="323"/>
                    <a:ext cx="1691" cy="2560"/>
                    <a:chOff x="1657" y="323"/>
                    <a:chExt cx="1691" cy="2560"/>
                  </a:xfrm>
                </p:grpSpPr>
                <p:sp>
                  <p:nvSpPr>
                    <p:cNvPr id="57" name="Freeform 1034"/>
                    <p:cNvSpPr>
                      <a:spLocks/>
                    </p:cNvSpPr>
                    <p:nvPr/>
                  </p:nvSpPr>
                  <p:spPr bwMode="auto">
                    <a:xfrm>
                      <a:off x="2133" y="323"/>
                      <a:ext cx="1234" cy="2560"/>
                    </a:xfrm>
                    <a:custGeom>
                      <a:avLst/>
                      <a:gdLst/>
                      <a:ahLst/>
                      <a:cxnLst>
                        <a:cxn ang="0">
                          <a:pos x="337" y="283"/>
                        </a:cxn>
                        <a:cxn ang="0">
                          <a:pos x="415" y="115"/>
                        </a:cxn>
                        <a:cxn ang="0">
                          <a:pos x="583" y="7"/>
                        </a:cxn>
                        <a:cxn ang="0">
                          <a:pos x="895" y="61"/>
                        </a:cxn>
                        <a:cxn ang="0">
                          <a:pos x="1051" y="349"/>
                        </a:cxn>
                        <a:cxn ang="0">
                          <a:pos x="979" y="769"/>
                        </a:cxn>
                        <a:cxn ang="0">
                          <a:pos x="943" y="943"/>
                        </a:cxn>
                        <a:cxn ang="0">
                          <a:pos x="1105" y="1075"/>
                        </a:cxn>
                        <a:cxn ang="0">
                          <a:pos x="1231" y="1525"/>
                        </a:cxn>
                        <a:cxn ang="0">
                          <a:pos x="1123" y="1969"/>
                        </a:cxn>
                        <a:cxn ang="0">
                          <a:pos x="907" y="2077"/>
                        </a:cxn>
                        <a:cxn ang="0">
                          <a:pos x="721" y="2059"/>
                        </a:cxn>
                        <a:cxn ang="0">
                          <a:pos x="655" y="2251"/>
                        </a:cxn>
                        <a:cxn ang="0">
                          <a:pos x="529" y="2527"/>
                        </a:cxn>
                        <a:cxn ang="0">
                          <a:pos x="211" y="2509"/>
                        </a:cxn>
                        <a:cxn ang="0">
                          <a:pos x="31" y="2227"/>
                        </a:cxn>
                        <a:cxn ang="0">
                          <a:pos x="25" y="1969"/>
                        </a:cxn>
                        <a:cxn ang="0">
                          <a:pos x="145" y="1651"/>
                        </a:cxn>
                        <a:cxn ang="0">
                          <a:pos x="259" y="1513"/>
                        </a:cxn>
                        <a:cxn ang="0">
                          <a:pos x="217" y="1729"/>
                        </a:cxn>
                        <a:cxn ang="0">
                          <a:pos x="73" y="2023"/>
                        </a:cxn>
                        <a:cxn ang="0">
                          <a:pos x="169" y="2323"/>
                        </a:cxn>
                        <a:cxn ang="0">
                          <a:pos x="439" y="2431"/>
                        </a:cxn>
                        <a:cxn ang="0">
                          <a:pos x="595" y="2227"/>
                        </a:cxn>
                        <a:cxn ang="0">
                          <a:pos x="577" y="1807"/>
                        </a:cxn>
                        <a:cxn ang="0">
                          <a:pos x="493" y="1531"/>
                        </a:cxn>
                        <a:cxn ang="0">
                          <a:pos x="535" y="1459"/>
                        </a:cxn>
                        <a:cxn ang="0">
                          <a:pos x="625" y="1633"/>
                        </a:cxn>
                        <a:cxn ang="0">
                          <a:pos x="721" y="1933"/>
                        </a:cxn>
                        <a:cxn ang="0">
                          <a:pos x="967" y="1963"/>
                        </a:cxn>
                        <a:cxn ang="0">
                          <a:pos x="1135" y="1687"/>
                        </a:cxn>
                        <a:cxn ang="0">
                          <a:pos x="1117" y="1273"/>
                        </a:cxn>
                        <a:cxn ang="0">
                          <a:pos x="883" y="1057"/>
                        </a:cxn>
                        <a:cxn ang="0">
                          <a:pos x="679" y="1129"/>
                        </a:cxn>
                        <a:cxn ang="0">
                          <a:pos x="577" y="1117"/>
                        </a:cxn>
                        <a:cxn ang="0">
                          <a:pos x="619" y="1033"/>
                        </a:cxn>
                        <a:cxn ang="0">
                          <a:pos x="811" y="937"/>
                        </a:cxn>
                        <a:cxn ang="0">
                          <a:pos x="949" y="613"/>
                        </a:cxn>
                        <a:cxn ang="0">
                          <a:pos x="883" y="175"/>
                        </a:cxn>
                        <a:cxn ang="0">
                          <a:pos x="619" y="103"/>
                        </a:cxn>
                        <a:cxn ang="0">
                          <a:pos x="391" y="355"/>
                        </a:cxn>
                        <a:cxn ang="0">
                          <a:pos x="403" y="763"/>
                        </a:cxn>
                        <a:cxn ang="0">
                          <a:pos x="343" y="949"/>
                        </a:cxn>
                        <a:cxn ang="0">
                          <a:pos x="289" y="685"/>
                        </a:cxn>
                        <a:cxn ang="0">
                          <a:pos x="307" y="367"/>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a:latin typeface="Times New Roman" pitchFamily="-105" charset="0"/>
                        <a:ea typeface="+mn-ea"/>
                        <a:cs typeface="+mn-cs"/>
                      </a:endParaRPr>
                    </a:p>
                  </p:txBody>
                </p:sp>
                <p:sp>
                  <p:nvSpPr>
                    <p:cNvPr id="58" name="Freeform 1035"/>
                    <p:cNvSpPr>
                      <a:spLocks/>
                    </p:cNvSpPr>
                    <p:nvPr/>
                  </p:nvSpPr>
                  <p:spPr bwMode="auto">
                    <a:xfrm>
                      <a:off x="1667" y="367"/>
                      <a:ext cx="865" cy="2065"/>
                    </a:xfrm>
                    <a:custGeom>
                      <a:avLst/>
                      <a:gdLst/>
                      <a:ahLst/>
                      <a:cxnLst>
                        <a:cxn ang="0">
                          <a:pos x="785" y="530"/>
                        </a:cxn>
                        <a:cxn ang="0">
                          <a:pos x="797" y="350"/>
                        </a:cxn>
                        <a:cxn ang="0">
                          <a:pos x="863" y="206"/>
                        </a:cxn>
                        <a:cxn ang="0">
                          <a:pos x="809" y="218"/>
                        </a:cxn>
                        <a:cxn ang="0">
                          <a:pos x="749" y="218"/>
                        </a:cxn>
                        <a:cxn ang="0">
                          <a:pos x="683" y="116"/>
                        </a:cxn>
                        <a:cxn ang="0">
                          <a:pos x="611" y="32"/>
                        </a:cxn>
                        <a:cxn ang="0">
                          <a:pos x="509" y="2"/>
                        </a:cxn>
                        <a:cxn ang="0">
                          <a:pos x="407" y="20"/>
                        </a:cxn>
                        <a:cxn ang="0">
                          <a:pos x="281" y="74"/>
                        </a:cxn>
                        <a:cxn ang="0">
                          <a:pos x="173" y="206"/>
                        </a:cxn>
                        <a:cxn ang="0">
                          <a:pos x="119" y="404"/>
                        </a:cxn>
                        <a:cxn ang="0">
                          <a:pos x="131" y="590"/>
                        </a:cxn>
                        <a:cxn ang="0">
                          <a:pos x="173" y="782"/>
                        </a:cxn>
                        <a:cxn ang="0">
                          <a:pos x="197" y="884"/>
                        </a:cxn>
                        <a:cxn ang="0">
                          <a:pos x="167" y="986"/>
                        </a:cxn>
                        <a:cxn ang="0">
                          <a:pos x="65" y="1124"/>
                        </a:cxn>
                        <a:cxn ang="0">
                          <a:pos x="17" y="1298"/>
                        </a:cxn>
                        <a:cxn ang="0">
                          <a:pos x="5" y="1550"/>
                        </a:cxn>
                        <a:cxn ang="0">
                          <a:pos x="47" y="1748"/>
                        </a:cxn>
                        <a:cxn ang="0">
                          <a:pos x="131" y="1898"/>
                        </a:cxn>
                        <a:cxn ang="0">
                          <a:pos x="299" y="1988"/>
                        </a:cxn>
                        <a:cxn ang="0">
                          <a:pos x="425" y="1982"/>
                        </a:cxn>
                        <a:cxn ang="0">
                          <a:pos x="467" y="1994"/>
                        </a:cxn>
                        <a:cxn ang="0">
                          <a:pos x="497" y="2066"/>
                        </a:cxn>
                        <a:cxn ang="0">
                          <a:pos x="497" y="1964"/>
                        </a:cxn>
                        <a:cxn ang="0">
                          <a:pos x="557" y="1778"/>
                        </a:cxn>
                        <a:cxn ang="0">
                          <a:pos x="617" y="1658"/>
                        </a:cxn>
                        <a:cxn ang="0">
                          <a:pos x="581" y="1700"/>
                        </a:cxn>
                        <a:cxn ang="0">
                          <a:pos x="515" y="1820"/>
                        </a:cxn>
                        <a:cxn ang="0">
                          <a:pos x="407" y="1904"/>
                        </a:cxn>
                        <a:cxn ang="0">
                          <a:pos x="269" y="1898"/>
                        </a:cxn>
                        <a:cxn ang="0">
                          <a:pos x="179" y="1814"/>
                        </a:cxn>
                        <a:cxn ang="0">
                          <a:pos x="113" y="1640"/>
                        </a:cxn>
                        <a:cxn ang="0">
                          <a:pos x="107" y="1394"/>
                        </a:cxn>
                        <a:cxn ang="0">
                          <a:pos x="137" y="1190"/>
                        </a:cxn>
                        <a:cxn ang="0">
                          <a:pos x="203" y="1070"/>
                        </a:cxn>
                        <a:cxn ang="0">
                          <a:pos x="323" y="1022"/>
                        </a:cxn>
                        <a:cxn ang="0">
                          <a:pos x="509" y="1076"/>
                        </a:cxn>
                        <a:cxn ang="0">
                          <a:pos x="611" y="1124"/>
                        </a:cxn>
                        <a:cxn ang="0">
                          <a:pos x="665" y="1100"/>
                        </a:cxn>
                        <a:cxn ang="0">
                          <a:pos x="659" y="1046"/>
                        </a:cxn>
                        <a:cxn ang="0">
                          <a:pos x="611" y="1004"/>
                        </a:cxn>
                        <a:cxn ang="0">
                          <a:pos x="497" y="980"/>
                        </a:cxn>
                        <a:cxn ang="0">
                          <a:pos x="323" y="896"/>
                        </a:cxn>
                        <a:cxn ang="0">
                          <a:pos x="233" y="680"/>
                        </a:cxn>
                        <a:cxn ang="0">
                          <a:pos x="209" y="416"/>
                        </a:cxn>
                        <a:cxn ang="0">
                          <a:pos x="317" y="170"/>
                        </a:cxn>
                        <a:cxn ang="0">
                          <a:pos x="485" y="110"/>
                        </a:cxn>
                        <a:cxn ang="0">
                          <a:pos x="617" y="164"/>
                        </a:cxn>
                        <a:cxn ang="0">
                          <a:pos x="707" y="290"/>
                        </a:cxn>
                        <a:cxn ang="0">
                          <a:pos x="737" y="428"/>
                        </a:cxn>
                        <a:cxn ang="0">
                          <a:pos x="773" y="602"/>
                        </a:cxn>
                        <a:cxn ang="0">
                          <a:pos x="809" y="584"/>
                        </a:cxn>
                        <a:cxn ang="0">
                          <a:pos x="785" y="530"/>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a:latin typeface="Times New Roman" pitchFamily="-105" charset="0"/>
                        <a:ea typeface="+mn-ea"/>
                        <a:cs typeface="+mn-cs"/>
                      </a:endParaRPr>
                    </a:p>
                  </p:txBody>
                </p:sp>
              </p:grpSp>
              <p:sp>
                <p:nvSpPr>
                  <p:cNvPr id="51" name="Oval 1036"/>
                  <p:cNvSpPr>
                    <a:spLocks noChangeArrowheads="1"/>
                  </p:cNvSpPr>
                  <p:nvPr/>
                </p:nvSpPr>
                <p:spPr bwMode="auto">
                  <a:xfrm>
                    <a:off x="2396" y="1414"/>
                    <a:ext cx="175" cy="247"/>
                  </a:xfrm>
                  <a:prstGeom prst="ellipse">
                    <a:avLst/>
                  </a:prstGeom>
                  <a:solidFill>
                    <a:srgbClr val="E7D6B7"/>
                  </a:solidFill>
                  <a:ln w="9525">
                    <a:noFill/>
                    <a:round/>
                    <a:headEnd/>
                    <a:tailEnd/>
                  </a:ln>
                  <a:effectLst/>
                </p:spPr>
                <p:txBody>
                  <a:bodyPr wrap="none" anchor="ctr"/>
                  <a:lstStyle/>
                  <a:p>
                    <a:pPr>
                      <a:defRPr/>
                    </a:pPr>
                    <a:endParaRPr lang="en-US">
                      <a:latin typeface="Times New Roman" pitchFamily="-105" charset="0"/>
                      <a:ea typeface="+mn-ea"/>
                      <a:cs typeface="+mn-cs"/>
                    </a:endParaRPr>
                  </a:p>
                </p:txBody>
              </p:sp>
              <p:sp>
                <p:nvSpPr>
                  <p:cNvPr id="52" name="Freeform 1037"/>
                  <p:cNvSpPr>
                    <a:spLocks/>
                  </p:cNvSpPr>
                  <p:nvPr/>
                </p:nvSpPr>
                <p:spPr bwMode="auto">
                  <a:xfrm>
                    <a:off x="2619" y="730"/>
                    <a:ext cx="262" cy="524"/>
                  </a:xfrm>
                  <a:custGeom>
                    <a:avLst/>
                    <a:gdLst/>
                    <a:ahLst/>
                    <a:cxnLst>
                      <a:cxn ang="0">
                        <a:pos x="3" y="483"/>
                      </a:cxn>
                      <a:cxn ang="0">
                        <a:pos x="27" y="273"/>
                      </a:cxn>
                      <a:cxn ang="0">
                        <a:pos x="111" y="45"/>
                      </a:cxn>
                      <a:cxn ang="0">
                        <a:pos x="183" y="3"/>
                      </a:cxn>
                      <a:cxn ang="0">
                        <a:pos x="237" y="39"/>
                      </a:cxn>
                      <a:cxn ang="0">
                        <a:pos x="261" y="129"/>
                      </a:cxn>
                      <a:cxn ang="0">
                        <a:pos x="207" y="273"/>
                      </a:cxn>
                      <a:cxn ang="0">
                        <a:pos x="105" y="477"/>
                      </a:cxn>
                      <a:cxn ang="0">
                        <a:pos x="45" y="501"/>
                      </a:cxn>
                      <a:cxn ang="0">
                        <a:pos x="3" y="483"/>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a:latin typeface="Times New Roman" pitchFamily="-105" charset="0"/>
                      <a:ea typeface="+mn-ea"/>
                      <a:cs typeface="+mn-cs"/>
                    </a:endParaRPr>
                  </a:p>
                </p:txBody>
              </p:sp>
              <p:sp>
                <p:nvSpPr>
                  <p:cNvPr id="53" name="Freeform 1038"/>
                  <p:cNvSpPr>
                    <a:spLocks/>
                  </p:cNvSpPr>
                  <p:nvPr/>
                </p:nvSpPr>
                <p:spPr bwMode="auto">
                  <a:xfrm>
                    <a:off x="2687" y="1588"/>
                    <a:ext cx="398" cy="349"/>
                  </a:xfrm>
                  <a:custGeom>
                    <a:avLst/>
                    <a:gdLst/>
                    <a:ahLst/>
                    <a:cxnLst>
                      <a:cxn ang="0">
                        <a:pos x="100" y="201"/>
                      </a:cxn>
                      <a:cxn ang="0">
                        <a:pos x="16" y="87"/>
                      </a:cxn>
                      <a:cxn ang="0">
                        <a:pos x="4" y="45"/>
                      </a:cxn>
                      <a:cxn ang="0">
                        <a:pos x="28" y="3"/>
                      </a:cxn>
                      <a:cxn ang="0">
                        <a:pos x="130" y="27"/>
                      </a:cxn>
                      <a:cxn ang="0">
                        <a:pos x="250" y="75"/>
                      </a:cxn>
                      <a:cxn ang="0">
                        <a:pos x="364" y="159"/>
                      </a:cxn>
                      <a:cxn ang="0">
                        <a:pos x="388" y="273"/>
                      </a:cxn>
                      <a:cxn ang="0">
                        <a:pos x="340" y="333"/>
                      </a:cxn>
                      <a:cxn ang="0">
                        <a:pos x="244" y="315"/>
                      </a:cxn>
                      <a:cxn ang="0">
                        <a:pos x="100" y="20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a:latin typeface="Times New Roman" pitchFamily="-105" charset="0"/>
                      <a:ea typeface="+mn-ea"/>
                      <a:cs typeface="+mn-cs"/>
                    </a:endParaRPr>
                  </a:p>
                </p:txBody>
              </p:sp>
              <p:sp>
                <p:nvSpPr>
                  <p:cNvPr id="54" name="Freeform 1039"/>
                  <p:cNvSpPr>
                    <a:spLocks/>
                  </p:cNvSpPr>
                  <p:nvPr/>
                </p:nvSpPr>
                <p:spPr bwMode="auto">
                  <a:xfrm>
                    <a:off x="2425" y="1923"/>
                    <a:ext cx="146" cy="567"/>
                  </a:xfrm>
                  <a:custGeom>
                    <a:avLst/>
                    <a:gdLst/>
                    <a:ahLst/>
                    <a:cxnLst>
                      <a:cxn ang="0">
                        <a:pos x="18" y="165"/>
                      </a:cxn>
                      <a:cxn ang="0">
                        <a:pos x="42" y="39"/>
                      </a:cxn>
                      <a:cxn ang="0">
                        <a:pos x="66" y="3"/>
                      </a:cxn>
                      <a:cxn ang="0">
                        <a:pos x="108" y="27"/>
                      </a:cxn>
                      <a:cxn ang="0">
                        <a:pos x="138" y="165"/>
                      </a:cxn>
                      <a:cxn ang="0">
                        <a:pos x="144" y="423"/>
                      </a:cxn>
                      <a:cxn ang="0">
                        <a:pos x="96" y="543"/>
                      </a:cxn>
                      <a:cxn ang="0">
                        <a:pos x="24" y="513"/>
                      </a:cxn>
                      <a:cxn ang="0">
                        <a:pos x="0" y="315"/>
                      </a:cxn>
                      <a:cxn ang="0">
                        <a:pos x="18" y="165"/>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a:latin typeface="Times New Roman" pitchFamily="-105" charset="0"/>
                      <a:ea typeface="+mn-ea"/>
                      <a:cs typeface="+mn-cs"/>
                    </a:endParaRPr>
                  </a:p>
                </p:txBody>
              </p:sp>
              <p:sp>
                <p:nvSpPr>
                  <p:cNvPr id="55" name="Freeform 1040"/>
                  <p:cNvSpPr>
                    <a:spLocks/>
                  </p:cNvSpPr>
                  <p:nvPr/>
                </p:nvSpPr>
                <p:spPr bwMode="auto">
                  <a:xfrm>
                    <a:off x="1910" y="1588"/>
                    <a:ext cx="389" cy="247"/>
                  </a:xfrm>
                  <a:custGeom>
                    <a:avLst/>
                    <a:gdLst/>
                    <a:ahLst/>
                    <a:cxnLst>
                      <a:cxn ang="0">
                        <a:pos x="175" y="61"/>
                      </a:cxn>
                      <a:cxn ang="0">
                        <a:pos x="307" y="19"/>
                      </a:cxn>
                      <a:cxn ang="0">
                        <a:pos x="367" y="7"/>
                      </a:cxn>
                      <a:cxn ang="0">
                        <a:pos x="385" y="61"/>
                      </a:cxn>
                      <a:cxn ang="0">
                        <a:pos x="325" y="133"/>
                      </a:cxn>
                      <a:cxn ang="0">
                        <a:pos x="193" y="223"/>
                      </a:cxn>
                      <a:cxn ang="0">
                        <a:pos x="37" y="247"/>
                      </a:cxn>
                      <a:cxn ang="0">
                        <a:pos x="1" y="187"/>
                      </a:cxn>
                      <a:cxn ang="0">
                        <a:pos x="43" y="115"/>
                      </a:cxn>
                      <a:cxn ang="0">
                        <a:pos x="175" y="61"/>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a:latin typeface="Times New Roman" pitchFamily="-105" charset="0"/>
                      <a:ea typeface="+mn-ea"/>
                      <a:cs typeface="+mn-cs"/>
                    </a:endParaRPr>
                  </a:p>
                </p:txBody>
              </p:sp>
              <p:sp>
                <p:nvSpPr>
                  <p:cNvPr id="56" name="Freeform 1041"/>
                  <p:cNvSpPr>
                    <a:spLocks/>
                  </p:cNvSpPr>
                  <p:nvPr/>
                </p:nvSpPr>
                <p:spPr bwMode="auto">
                  <a:xfrm>
                    <a:off x="2094" y="919"/>
                    <a:ext cx="233" cy="378"/>
                  </a:xfrm>
                  <a:custGeom>
                    <a:avLst/>
                    <a:gdLst/>
                    <a:ahLst/>
                    <a:cxnLst>
                      <a:cxn ang="0">
                        <a:pos x="78" y="270"/>
                      </a:cxn>
                      <a:cxn ang="0">
                        <a:pos x="24" y="192"/>
                      </a:cxn>
                      <a:cxn ang="0">
                        <a:pos x="0" y="96"/>
                      </a:cxn>
                      <a:cxn ang="0">
                        <a:pos x="24" y="12"/>
                      </a:cxn>
                      <a:cxn ang="0">
                        <a:pos x="120" y="24"/>
                      </a:cxn>
                      <a:cxn ang="0">
                        <a:pos x="180" y="132"/>
                      </a:cxn>
                      <a:cxn ang="0">
                        <a:pos x="234" y="306"/>
                      </a:cxn>
                      <a:cxn ang="0">
                        <a:pos x="204" y="378"/>
                      </a:cxn>
                      <a:cxn ang="0">
                        <a:pos x="168" y="354"/>
                      </a:cxn>
                      <a:cxn ang="0">
                        <a:pos x="78" y="270"/>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a:latin typeface="Times New Roman" pitchFamily="-105" charset="0"/>
                      <a:ea typeface="+mn-ea"/>
                      <a:cs typeface="+mn-cs"/>
                    </a:endParaRPr>
                  </a:p>
                </p:txBody>
              </p:sp>
            </p:grpSp>
            <p:pic>
              <p:nvPicPr>
                <p:cNvPr id="42" name="Picture 104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104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104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104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104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104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 name="Picture 104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 name="Picture 104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1" name="Group 1050"/>
              <p:cNvGrpSpPr>
                <a:grpSpLocks/>
              </p:cNvGrpSpPr>
              <p:nvPr userDrawn="1"/>
            </p:nvGrpSpPr>
            <p:grpSpPr bwMode="auto">
              <a:xfrm>
                <a:off x="4944" y="1008"/>
                <a:ext cx="522" cy="2967"/>
                <a:chOff x="4944" y="1008"/>
                <a:chExt cx="522" cy="2967"/>
              </a:xfrm>
            </p:grpSpPr>
            <p:pic>
              <p:nvPicPr>
                <p:cNvPr id="22" name="Picture 105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105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105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105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105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105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105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105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105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106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106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106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106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106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106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106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106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106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106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9" name="Freeform 1070"/>
            <p:cNvSpPr>
              <a:spLocks/>
            </p:cNvSpPr>
            <p:nvPr/>
          </p:nvSpPr>
          <p:spPr bwMode="auto">
            <a:xfrm>
              <a:off x="5010" y="3092"/>
              <a:ext cx="750" cy="1222"/>
            </a:xfrm>
            <a:custGeom>
              <a:avLst/>
              <a:gdLst/>
              <a:ahLst/>
              <a:cxnLst>
                <a:cxn ang="0">
                  <a:pos x="372" y="154"/>
                </a:cxn>
                <a:cxn ang="0">
                  <a:pos x="378" y="412"/>
                </a:cxn>
                <a:cxn ang="0">
                  <a:pos x="312" y="724"/>
                </a:cxn>
                <a:cxn ang="0">
                  <a:pos x="138" y="928"/>
                </a:cxn>
                <a:cxn ang="0">
                  <a:pos x="0" y="976"/>
                </a:cxn>
                <a:cxn ang="0">
                  <a:pos x="0" y="1222"/>
                </a:cxn>
                <a:cxn ang="0">
                  <a:pos x="750" y="1222"/>
                </a:cxn>
                <a:cxn ang="0">
                  <a:pos x="750" y="178"/>
                </a:cxn>
                <a:cxn ang="0">
                  <a:pos x="372" y="154"/>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cap="flat" cmpd="sng">
              <a:noFill/>
              <a:prstDash val="solid"/>
              <a:round/>
              <a:headEnd type="none" w="med" len="med"/>
              <a:tailEnd type="none" w="med" len="med"/>
            </a:ln>
            <a:effectLst/>
          </p:spPr>
          <p:txBody>
            <a:bodyPr wrap="none" anchor="ctr"/>
            <a:lstStyle/>
            <a:p>
              <a:pPr>
                <a:defRPr/>
              </a:pPr>
              <a:endParaRPr lang="en-US">
                <a:latin typeface="Times New Roman" pitchFamily="-105" charset="0"/>
                <a:ea typeface="+mn-ea"/>
                <a:cs typeface="+mn-cs"/>
              </a:endParaRPr>
            </a:p>
          </p:txBody>
        </p:sp>
        <p:sp>
          <p:nvSpPr>
            <p:cNvPr id="10" name="Freeform 1071"/>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imes New Roman" pitchFamily="-105" charset="0"/>
                <a:ea typeface="+mn-ea"/>
                <a:cs typeface="+mn-cs"/>
              </a:endParaRPr>
            </a:p>
          </p:txBody>
        </p:sp>
        <p:sp>
          <p:nvSpPr>
            <p:cNvPr id="11" name="Freeform 1072"/>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latin typeface="Times New Roman" pitchFamily="-105" charset="0"/>
                <a:ea typeface="+mn-ea"/>
                <a:cs typeface="+mn-cs"/>
              </a:endParaRPr>
            </a:p>
          </p:txBody>
        </p:sp>
        <p:sp>
          <p:nvSpPr>
            <p:cNvPr id="12" name="Freeform 1073" descr="kimonopat1"/>
            <p:cNvSpPr>
              <a:spLocks/>
            </p:cNvSpPr>
            <p:nvPr/>
          </p:nvSpPr>
          <p:spPr bwMode="auto">
            <a:xfrm>
              <a:off x="5046" y="2229"/>
              <a:ext cx="617" cy="1376"/>
            </a:xfrm>
            <a:custGeom>
              <a:avLst/>
              <a:gdLst/>
              <a:ahLst/>
              <a:cxnLst>
                <a:cxn ang="0">
                  <a:pos x="486" y="3"/>
                </a:cxn>
                <a:cxn ang="0">
                  <a:pos x="402" y="381"/>
                </a:cxn>
                <a:cxn ang="0">
                  <a:pos x="216" y="777"/>
                </a:cxn>
                <a:cxn ang="0">
                  <a:pos x="0" y="1119"/>
                </a:cxn>
                <a:cxn ang="0">
                  <a:pos x="102" y="1101"/>
                </a:cxn>
                <a:cxn ang="0">
                  <a:pos x="282" y="1119"/>
                </a:cxn>
                <a:cxn ang="0">
                  <a:pos x="378" y="1185"/>
                </a:cxn>
                <a:cxn ang="0">
                  <a:pos x="432" y="1269"/>
                </a:cxn>
                <a:cxn ang="0">
                  <a:pos x="444" y="1365"/>
                </a:cxn>
                <a:cxn ang="0">
                  <a:pos x="498" y="1203"/>
                </a:cxn>
                <a:cxn ang="0">
                  <a:pos x="564" y="825"/>
                </a:cxn>
                <a:cxn ang="0">
                  <a:pos x="606" y="363"/>
                </a:cxn>
                <a:cxn ang="0">
                  <a:pos x="486" y="3"/>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w="9525" cap="flat" cmpd="sng">
              <a:noFill/>
              <a:prstDash val="solid"/>
              <a:round/>
              <a:headEnd/>
              <a:tailEnd/>
            </a:ln>
            <a:effectLst/>
          </p:spPr>
          <p:txBody>
            <a:bodyPr wrap="none" anchor="ctr"/>
            <a:lstStyle/>
            <a:p>
              <a:pPr>
                <a:defRPr/>
              </a:pPr>
              <a:endParaRPr lang="en-US">
                <a:latin typeface="Times New Roman" pitchFamily="-105" charset="0"/>
                <a:ea typeface="+mn-ea"/>
                <a:cs typeface="+mn-cs"/>
              </a:endParaRPr>
            </a:p>
          </p:txBody>
        </p:sp>
        <p:sp>
          <p:nvSpPr>
            <p:cNvPr id="13" name="Freeform 1074" descr="kimonopat1"/>
            <p:cNvSpPr>
              <a:spLocks/>
            </p:cNvSpPr>
            <p:nvPr/>
          </p:nvSpPr>
          <p:spPr bwMode="auto">
            <a:xfrm>
              <a:off x="5193" y="269"/>
              <a:ext cx="576" cy="3180"/>
            </a:xfrm>
            <a:custGeom>
              <a:avLst/>
              <a:gdLst/>
              <a:ahLst/>
              <a:cxnLst>
                <a:cxn ang="0">
                  <a:pos x="42" y="61"/>
                </a:cxn>
                <a:cxn ang="0">
                  <a:pos x="156" y="517"/>
                </a:cxn>
                <a:cxn ang="0">
                  <a:pos x="288" y="991"/>
                </a:cxn>
                <a:cxn ang="0">
                  <a:pos x="414" y="1435"/>
                </a:cxn>
                <a:cxn ang="0">
                  <a:pos x="576" y="1807"/>
                </a:cxn>
                <a:cxn ang="0">
                  <a:pos x="576" y="3055"/>
                </a:cxn>
                <a:cxn ang="0">
                  <a:pos x="414" y="2557"/>
                </a:cxn>
                <a:cxn ang="0">
                  <a:pos x="252" y="1765"/>
                </a:cxn>
                <a:cxn ang="0">
                  <a:pos x="126" y="961"/>
                </a:cxn>
                <a:cxn ang="0">
                  <a:pos x="12" y="151"/>
                </a:cxn>
                <a:cxn ang="0">
                  <a:pos x="42" y="6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w="9525" cap="flat" cmpd="sng">
              <a:noFill/>
              <a:prstDash val="solid"/>
              <a:round/>
              <a:headEnd/>
              <a:tailEnd/>
            </a:ln>
            <a:effectLst/>
          </p:spPr>
          <p:txBody>
            <a:bodyPr wrap="none" anchor="ctr"/>
            <a:lstStyle/>
            <a:p>
              <a:pPr>
                <a:defRPr/>
              </a:pPr>
              <a:endParaRPr lang="en-US">
                <a:latin typeface="Times New Roman" pitchFamily="-105" charset="0"/>
                <a:ea typeface="+mn-ea"/>
                <a:cs typeface="+mn-cs"/>
              </a:endParaRPr>
            </a:p>
          </p:txBody>
        </p:sp>
        <p:sp>
          <p:nvSpPr>
            <p:cNvPr id="14" name="Freeform 1075"/>
            <p:cNvSpPr>
              <a:spLocks/>
            </p:cNvSpPr>
            <p:nvPr/>
          </p:nvSpPr>
          <p:spPr bwMode="auto">
            <a:xfrm>
              <a:off x="5197" y="165"/>
              <a:ext cx="573" cy="1935"/>
            </a:xfrm>
            <a:custGeom>
              <a:avLst/>
              <a:gdLst/>
              <a:ahLst/>
              <a:cxnLst>
                <a:cxn ang="0">
                  <a:pos x="69" y="63"/>
                </a:cxn>
                <a:cxn ang="0">
                  <a:pos x="207" y="549"/>
                </a:cxn>
                <a:cxn ang="0">
                  <a:pos x="381" y="1101"/>
                </a:cxn>
                <a:cxn ang="0">
                  <a:pos x="573" y="1575"/>
                </a:cxn>
                <a:cxn ang="0">
                  <a:pos x="573" y="1935"/>
                </a:cxn>
                <a:cxn ang="0">
                  <a:pos x="321" y="1449"/>
                </a:cxn>
                <a:cxn ang="0">
                  <a:pos x="147" y="699"/>
                </a:cxn>
                <a:cxn ang="0">
                  <a:pos x="15" y="171"/>
                </a:cxn>
                <a:cxn ang="0">
                  <a:pos x="69" y="63"/>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imes New Roman" pitchFamily="-105" charset="0"/>
                <a:ea typeface="+mn-ea"/>
                <a:cs typeface="+mn-cs"/>
              </a:endParaRPr>
            </a:p>
          </p:txBody>
        </p:sp>
        <p:sp>
          <p:nvSpPr>
            <p:cNvPr id="15" name="Freeform 1076"/>
            <p:cNvSpPr>
              <a:spLocks/>
            </p:cNvSpPr>
            <p:nvPr/>
          </p:nvSpPr>
          <p:spPr bwMode="auto">
            <a:xfrm>
              <a:off x="5004" y="0"/>
              <a:ext cx="363"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a:noFill/>
              <a:round/>
              <a:headEnd/>
              <a:tailEnd/>
            </a:ln>
            <a:effectLst/>
          </p:spPr>
          <p:txBody>
            <a:bodyPr wrap="none" anchor="ctr"/>
            <a:lstStyle/>
            <a:p>
              <a:pPr>
                <a:defRPr/>
              </a:pPr>
              <a:endParaRPr lang="en-US">
                <a:latin typeface="Times New Roman" pitchFamily="-105" charset="0"/>
                <a:ea typeface="+mn-ea"/>
                <a:cs typeface="+mn-cs"/>
              </a:endParaRPr>
            </a:p>
          </p:txBody>
        </p:sp>
        <p:sp>
          <p:nvSpPr>
            <p:cNvPr id="16" name="Freeform 1077"/>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Times New Roman" pitchFamily="-105" charset="0"/>
                <a:ea typeface="+mn-ea"/>
                <a:cs typeface="+mn-cs"/>
              </a:endParaRPr>
            </a:p>
          </p:txBody>
        </p:sp>
        <p:sp>
          <p:nvSpPr>
            <p:cNvPr id="17"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a:noFill/>
              <a:miter lim="800000"/>
              <a:headEnd/>
              <a:tailEnd/>
            </a:ln>
            <a:effectLst/>
          </p:spPr>
          <p:txBody>
            <a:bodyPr wrap="none" anchor="ctr"/>
            <a:lstStyle/>
            <a:p>
              <a:pPr>
                <a:defRPr/>
              </a:pPr>
              <a:endParaRPr kumimoji="1" lang="en-US" sz="1800">
                <a:latin typeface="Arial" pitchFamily="-105" charset="0"/>
                <a:ea typeface="+mn-ea"/>
                <a:cs typeface="+mn-cs"/>
              </a:endParaRPr>
            </a:p>
          </p:txBody>
        </p:sp>
        <p:sp>
          <p:nvSpPr>
            <p:cNvPr id="18" name="Freeform 1079"/>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imes New Roman" pitchFamily="-105" charset="0"/>
                <a:ea typeface="+mn-ea"/>
                <a:cs typeface="+mn-cs"/>
              </a:endParaRPr>
            </a:p>
          </p:txBody>
        </p:sp>
        <p:sp>
          <p:nvSpPr>
            <p:cNvPr id="19" name="AutoShape 1080"/>
            <p:cNvSpPr>
              <a:spLocks noChangeArrowheads="1"/>
            </p:cNvSpPr>
            <p:nvPr/>
          </p:nvSpPr>
          <p:spPr bwMode="hidden">
            <a:xfrm rot="5400000">
              <a:off x="2724" y="2089"/>
              <a:ext cx="4320" cy="142"/>
            </a:xfrm>
            <a:custGeom>
              <a:avLst/>
              <a:gdLst>
                <a:gd name="G0" fmla="+- 607 0 0"/>
                <a:gd name="G1" fmla="+- 21600 0 607"/>
                <a:gd name="G2" fmla="*/ 607 1 2"/>
                <a:gd name="G3" fmla="+- 21600 0 G2"/>
                <a:gd name="G4" fmla="+/ 607 21600 2"/>
                <a:gd name="G5" fmla="+/ G1 0 2"/>
                <a:gd name="G6" fmla="*/ 21600 21600 607"/>
                <a:gd name="G7" fmla="*/ G6 1 2"/>
                <a:gd name="G8" fmla="+- 21600 0 G7"/>
                <a:gd name="G9" fmla="*/ 21600 1 2"/>
                <a:gd name="G10" fmla="+- 607 0 G9"/>
                <a:gd name="G11" fmla="?: G10 G8 0"/>
                <a:gd name="G12" fmla="?: G10 G7 21600"/>
                <a:gd name="T0" fmla="*/ 21296 w 21600"/>
                <a:gd name="T1" fmla="*/ 10800 h 21600"/>
                <a:gd name="T2" fmla="*/ 10800 w 21600"/>
                <a:gd name="T3" fmla="*/ 21600 h 21600"/>
                <a:gd name="T4" fmla="*/ 304 w 21600"/>
                <a:gd name="T5" fmla="*/ 10800 h 21600"/>
                <a:gd name="T6" fmla="*/ 10800 w 21600"/>
                <a:gd name="T7" fmla="*/ 0 h 21600"/>
                <a:gd name="T8" fmla="*/ 2104 w 21600"/>
                <a:gd name="T9" fmla="*/ 2104 h 21600"/>
                <a:gd name="T10" fmla="*/ 19496 w 21600"/>
                <a:gd name="T11" fmla="*/ 19496 h 21600"/>
              </a:gdLst>
              <a:ahLst/>
              <a:cxnLst>
                <a:cxn ang="0">
                  <a:pos x="T0" y="T1"/>
                </a:cxn>
                <a:cxn ang="0">
                  <a:pos x="T2" y="T3"/>
                </a:cxn>
                <a:cxn ang="0">
                  <a:pos x="T4" y="T5"/>
                </a:cxn>
                <a:cxn ang="0">
                  <a:pos x="T6" y="T7"/>
                </a:cxn>
              </a:cxnLst>
              <a:rect l="T8" t="T9" r="T10" b="T11"/>
              <a:pathLst>
                <a:path w="21600" h="21600">
                  <a:moveTo>
                    <a:pt x="0" y="0"/>
                  </a:moveTo>
                  <a:lnTo>
                    <a:pt x="607" y="21600"/>
                  </a:lnTo>
                  <a:lnTo>
                    <a:pt x="20993" y="21600"/>
                  </a:lnTo>
                  <a:lnTo>
                    <a:pt x="21600" y="0"/>
                  </a:lnTo>
                  <a:close/>
                </a:path>
              </a:pathLst>
            </a:custGeom>
            <a:gradFill rotWithShape="0">
              <a:gsLst>
                <a:gs pos="0">
                  <a:schemeClr val="bg1"/>
                </a:gs>
                <a:gs pos="100000">
                  <a:schemeClr val="bg2"/>
                </a:gs>
              </a:gsLst>
              <a:lin ang="0" scaled="1"/>
            </a:gradFill>
            <a:ln w="9525">
              <a:noFill/>
              <a:miter lim="800000"/>
              <a:headEnd/>
              <a:tailEnd/>
            </a:ln>
            <a:effectLst/>
          </p:spPr>
          <p:txBody>
            <a:bodyPr rot="10800000" vert="eaVert" wrap="none" anchor="ctr"/>
            <a:lstStyle/>
            <a:p>
              <a:pPr>
                <a:defRPr/>
              </a:pPr>
              <a:endParaRPr kumimoji="1" lang="en-US" sz="1800">
                <a:latin typeface="Arial" pitchFamily="-105" charset="0"/>
                <a:ea typeface="+mn-ea"/>
                <a:cs typeface="+mn-cs"/>
              </a:endParaRPr>
            </a:p>
          </p:txBody>
        </p:sp>
      </p:grpSp>
      <p:sp>
        <p:nvSpPr>
          <p:cNvPr id="491577" name="Rectangle 1081"/>
          <p:cNvSpPr>
            <a:spLocks noGrp="1" noChangeArrowheads="1"/>
          </p:cNvSpPr>
          <p:nvPr>
            <p:ph type="ctrTitle" sz="quarter"/>
          </p:nvPr>
        </p:nvSpPr>
        <p:spPr>
          <a:xfrm>
            <a:off x="685800" y="1370013"/>
            <a:ext cx="6965950" cy="2057400"/>
          </a:xfrm>
        </p:spPr>
        <p:txBody>
          <a:bodyPr/>
          <a:lstStyle>
            <a:lvl1pPr>
              <a:defRPr/>
            </a:lvl1pPr>
          </a:lstStyle>
          <a:p>
            <a:r>
              <a:rPr lang="en-US"/>
              <a:t>Click to edit Master title style</a:t>
            </a:r>
          </a:p>
        </p:txBody>
      </p:sp>
      <p:sp>
        <p:nvSpPr>
          <p:cNvPr id="491578" name="Rectangle 1082"/>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r>
              <a:rPr lang="en-US"/>
              <a:t>Click to edit Master subtitle style</a:t>
            </a:r>
          </a:p>
        </p:txBody>
      </p:sp>
      <p:sp>
        <p:nvSpPr>
          <p:cNvPr id="59" name="Rectangle 1083"/>
          <p:cNvSpPr>
            <a:spLocks noGrp="1" noChangeArrowheads="1"/>
          </p:cNvSpPr>
          <p:nvPr>
            <p:ph type="dt" sz="quarter" idx="10"/>
          </p:nvPr>
        </p:nvSpPr>
        <p:spPr/>
        <p:txBody>
          <a:bodyPr/>
          <a:lstStyle>
            <a:lvl1pPr>
              <a:defRPr/>
            </a:lvl1pPr>
          </a:lstStyle>
          <a:p>
            <a:pPr>
              <a:defRPr/>
            </a:pPr>
            <a:endParaRPr lang="en-US"/>
          </a:p>
        </p:txBody>
      </p:sp>
      <p:sp>
        <p:nvSpPr>
          <p:cNvPr id="60" name="Rectangle 1084"/>
          <p:cNvSpPr>
            <a:spLocks noGrp="1" noChangeArrowheads="1"/>
          </p:cNvSpPr>
          <p:nvPr>
            <p:ph type="ftr" sz="quarter" idx="11"/>
          </p:nvPr>
        </p:nvSpPr>
        <p:spPr/>
        <p:txBody>
          <a:bodyPr/>
          <a:lstStyle>
            <a:lvl1pPr>
              <a:defRPr/>
            </a:lvl1pPr>
          </a:lstStyle>
          <a:p>
            <a:pPr>
              <a:defRPr/>
            </a:pPr>
            <a:endParaRPr lang="en-US"/>
          </a:p>
        </p:txBody>
      </p:sp>
      <p:sp>
        <p:nvSpPr>
          <p:cNvPr id="61" name="Rectangle 1085"/>
          <p:cNvSpPr>
            <a:spLocks noGrp="1" noChangeArrowheads="1"/>
          </p:cNvSpPr>
          <p:nvPr>
            <p:ph type="sldNum" sz="quarter" idx="12"/>
          </p:nvPr>
        </p:nvSpPr>
        <p:spPr/>
        <p:txBody>
          <a:bodyPr/>
          <a:lstStyle>
            <a:lvl1pPr>
              <a:defRPr/>
            </a:lvl1pPr>
          </a:lstStyle>
          <a:p>
            <a:fld id="{6B01C0A4-CC58-8A47-9C50-5A2979B56877}" type="slidenum">
              <a:rPr lang="en-US"/>
              <a:pPr/>
              <a:t>‹#›</a:t>
            </a:fld>
            <a:endParaRPr lang="en-US"/>
          </a:p>
        </p:txBody>
      </p:sp>
    </p:spTree>
    <p:extLst>
      <p:ext uri="{BB962C8B-B14F-4D97-AF65-F5344CB8AC3E}">
        <p14:creationId xmlns:p14="http://schemas.microsoft.com/office/powerpoint/2010/main" val="5340678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fld id="{8D3098D9-FAC7-3640-AA7F-868D667C99CB}" type="slidenum">
              <a:rPr lang="en-US"/>
              <a:pPr/>
              <a:t>‹#›</a:t>
            </a:fld>
            <a:endParaRPr lang="en-US"/>
          </a:p>
        </p:txBody>
      </p:sp>
    </p:spTree>
    <p:extLst>
      <p:ext uri="{BB962C8B-B14F-4D97-AF65-F5344CB8AC3E}">
        <p14:creationId xmlns:p14="http://schemas.microsoft.com/office/powerpoint/2010/main" val="11729366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fld id="{85E55E40-C9C9-C149-A530-876C37F68E95}" type="slidenum">
              <a:rPr lang="en-US"/>
              <a:pPr/>
              <a:t>‹#›</a:t>
            </a:fld>
            <a:endParaRPr lang="en-US"/>
          </a:p>
        </p:txBody>
      </p:sp>
    </p:spTree>
    <p:extLst>
      <p:ext uri="{BB962C8B-B14F-4D97-AF65-F5344CB8AC3E}">
        <p14:creationId xmlns:p14="http://schemas.microsoft.com/office/powerpoint/2010/main" val="3065617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fld id="{D8F8DE8D-2E02-D74E-9C75-2F29C4AD6C0D}" type="slidenum">
              <a:rPr lang="en-US"/>
              <a:pPr/>
              <a:t>‹#›</a:t>
            </a:fld>
            <a:endParaRPr lang="en-US"/>
          </a:p>
        </p:txBody>
      </p:sp>
    </p:spTree>
    <p:extLst>
      <p:ext uri="{BB962C8B-B14F-4D97-AF65-F5344CB8AC3E}">
        <p14:creationId xmlns:p14="http://schemas.microsoft.com/office/powerpoint/2010/main" val="11045092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p>
        </p:txBody>
      </p:sp>
      <p:sp>
        <p:nvSpPr>
          <p:cNvPr id="8" name="Rectangle 60"/>
          <p:cNvSpPr>
            <a:spLocks noGrp="1" noChangeArrowheads="1"/>
          </p:cNvSpPr>
          <p:nvPr>
            <p:ph type="ftr" sz="quarter" idx="11"/>
          </p:nvPr>
        </p:nvSpPr>
        <p:spPr>
          <a:ln/>
        </p:spPr>
        <p:txBody>
          <a:bodyPr/>
          <a:lstStyle>
            <a:lvl1pPr>
              <a:defRPr/>
            </a:lvl1pPr>
          </a:lstStyle>
          <a:p>
            <a:pPr>
              <a:defRPr/>
            </a:pPr>
            <a:endParaRPr lang="en-US"/>
          </a:p>
        </p:txBody>
      </p:sp>
      <p:sp>
        <p:nvSpPr>
          <p:cNvPr id="9" name="Rectangle 61"/>
          <p:cNvSpPr>
            <a:spLocks noGrp="1" noChangeArrowheads="1"/>
          </p:cNvSpPr>
          <p:nvPr>
            <p:ph type="sldNum" sz="quarter" idx="12"/>
          </p:nvPr>
        </p:nvSpPr>
        <p:spPr>
          <a:ln/>
        </p:spPr>
        <p:txBody>
          <a:bodyPr/>
          <a:lstStyle>
            <a:lvl1pPr>
              <a:defRPr/>
            </a:lvl1pPr>
          </a:lstStyle>
          <a:p>
            <a:fld id="{FC173522-3B1D-FF49-A319-6CFF8E80BA02}" type="slidenum">
              <a:rPr lang="en-US"/>
              <a:pPr/>
              <a:t>‹#›</a:t>
            </a:fld>
            <a:endParaRPr lang="en-US"/>
          </a:p>
        </p:txBody>
      </p:sp>
    </p:spTree>
    <p:extLst>
      <p:ext uri="{BB962C8B-B14F-4D97-AF65-F5344CB8AC3E}">
        <p14:creationId xmlns:p14="http://schemas.microsoft.com/office/powerpoint/2010/main" val="305090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fld id="{F4B13901-C7FC-2842-BF8B-71322AB027E9}" type="slidenum">
              <a:rPr lang="en-US"/>
              <a:pPr/>
              <a:t>‹#›</a:t>
            </a:fld>
            <a:endParaRPr lang="en-US"/>
          </a:p>
        </p:txBody>
      </p:sp>
    </p:spTree>
    <p:extLst>
      <p:ext uri="{BB962C8B-B14F-4D97-AF65-F5344CB8AC3E}">
        <p14:creationId xmlns:p14="http://schemas.microsoft.com/office/powerpoint/2010/main" val="1445848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p>
        </p:txBody>
      </p:sp>
      <p:sp>
        <p:nvSpPr>
          <p:cNvPr id="4" name="Rectangle 60"/>
          <p:cNvSpPr>
            <a:spLocks noGrp="1" noChangeArrowheads="1"/>
          </p:cNvSpPr>
          <p:nvPr>
            <p:ph type="ftr" sz="quarter" idx="11"/>
          </p:nvPr>
        </p:nvSpPr>
        <p:spPr>
          <a:ln/>
        </p:spPr>
        <p:txBody>
          <a:bodyPr/>
          <a:lstStyle>
            <a:lvl1pPr>
              <a:defRPr/>
            </a:lvl1pPr>
          </a:lstStyle>
          <a:p>
            <a:pPr>
              <a:defRPr/>
            </a:pPr>
            <a:endParaRPr lang="en-US"/>
          </a:p>
        </p:txBody>
      </p:sp>
      <p:sp>
        <p:nvSpPr>
          <p:cNvPr id="5" name="Rectangle 61"/>
          <p:cNvSpPr>
            <a:spLocks noGrp="1" noChangeArrowheads="1"/>
          </p:cNvSpPr>
          <p:nvPr>
            <p:ph type="sldNum" sz="quarter" idx="12"/>
          </p:nvPr>
        </p:nvSpPr>
        <p:spPr>
          <a:ln/>
        </p:spPr>
        <p:txBody>
          <a:bodyPr/>
          <a:lstStyle>
            <a:lvl1pPr>
              <a:defRPr/>
            </a:lvl1pPr>
          </a:lstStyle>
          <a:p>
            <a:fld id="{3C4E2AF6-BD91-5940-87DA-CCDFFC9F1DD3}" type="slidenum">
              <a:rPr lang="en-US"/>
              <a:pPr/>
              <a:t>‹#›</a:t>
            </a:fld>
            <a:endParaRPr lang="en-US"/>
          </a:p>
        </p:txBody>
      </p:sp>
    </p:spTree>
    <p:extLst>
      <p:ext uri="{BB962C8B-B14F-4D97-AF65-F5344CB8AC3E}">
        <p14:creationId xmlns:p14="http://schemas.microsoft.com/office/powerpoint/2010/main" val="11775323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p>
        </p:txBody>
      </p:sp>
      <p:sp>
        <p:nvSpPr>
          <p:cNvPr id="3" name="Rectangle 60"/>
          <p:cNvSpPr>
            <a:spLocks noGrp="1" noChangeArrowheads="1"/>
          </p:cNvSpPr>
          <p:nvPr>
            <p:ph type="ftr" sz="quarter" idx="11"/>
          </p:nvPr>
        </p:nvSpPr>
        <p:spPr>
          <a:ln/>
        </p:spPr>
        <p:txBody>
          <a:bodyPr/>
          <a:lstStyle>
            <a:lvl1pPr>
              <a:defRPr/>
            </a:lvl1pPr>
          </a:lstStyle>
          <a:p>
            <a:pPr>
              <a:defRPr/>
            </a:pPr>
            <a:endParaRPr lang="en-US"/>
          </a:p>
        </p:txBody>
      </p:sp>
      <p:sp>
        <p:nvSpPr>
          <p:cNvPr id="4" name="Rectangle 61"/>
          <p:cNvSpPr>
            <a:spLocks noGrp="1" noChangeArrowheads="1"/>
          </p:cNvSpPr>
          <p:nvPr>
            <p:ph type="sldNum" sz="quarter" idx="12"/>
          </p:nvPr>
        </p:nvSpPr>
        <p:spPr>
          <a:ln/>
        </p:spPr>
        <p:txBody>
          <a:bodyPr/>
          <a:lstStyle>
            <a:lvl1pPr>
              <a:defRPr/>
            </a:lvl1pPr>
          </a:lstStyle>
          <a:p>
            <a:fld id="{6EF08FB8-0A40-7440-9E05-B83B485267EB}" type="slidenum">
              <a:rPr lang="en-US"/>
              <a:pPr/>
              <a:t>‹#›</a:t>
            </a:fld>
            <a:endParaRPr lang="en-US"/>
          </a:p>
        </p:txBody>
      </p:sp>
    </p:spTree>
    <p:extLst>
      <p:ext uri="{BB962C8B-B14F-4D97-AF65-F5344CB8AC3E}">
        <p14:creationId xmlns:p14="http://schemas.microsoft.com/office/powerpoint/2010/main" val="9379408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fld id="{FBF10849-1410-7C4B-88B6-CC205A2CBF91}" type="slidenum">
              <a:rPr lang="en-US"/>
              <a:pPr/>
              <a:t>‹#›</a:t>
            </a:fld>
            <a:endParaRPr lang="en-US"/>
          </a:p>
        </p:txBody>
      </p:sp>
    </p:spTree>
    <p:extLst>
      <p:ext uri="{BB962C8B-B14F-4D97-AF65-F5344CB8AC3E}">
        <p14:creationId xmlns:p14="http://schemas.microsoft.com/office/powerpoint/2010/main" val="2989049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fld id="{AACE6CE2-E423-BD4F-95AA-749972318AE9}" type="slidenum">
              <a:rPr lang="en-US"/>
              <a:pPr/>
              <a:t>‹#›</a:t>
            </a:fld>
            <a:endParaRPr lang="en-US"/>
          </a:p>
        </p:txBody>
      </p:sp>
    </p:spTree>
    <p:extLst>
      <p:ext uri="{BB962C8B-B14F-4D97-AF65-F5344CB8AC3E}">
        <p14:creationId xmlns:p14="http://schemas.microsoft.com/office/powerpoint/2010/main" val="20640688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fld id="{16D22FC7-BFEA-214C-B9D5-84341660EDCD}" type="slidenum">
              <a:rPr lang="en-US"/>
              <a:pPr/>
              <a:t>‹#›</a:t>
            </a:fld>
            <a:endParaRPr lang="en-US"/>
          </a:p>
        </p:txBody>
      </p:sp>
    </p:spTree>
    <p:extLst>
      <p:ext uri="{BB962C8B-B14F-4D97-AF65-F5344CB8AC3E}">
        <p14:creationId xmlns:p14="http://schemas.microsoft.com/office/powerpoint/2010/main" val="19821923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fld id="{F81C8FC9-8C60-954D-83BB-26F42DDAD606}" type="slidenum">
              <a:rPr lang="en-US"/>
              <a:pPr/>
              <a:t>‹#›</a:t>
            </a:fld>
            <a:endParaRPr lang="en-US"/>
          </a:p>
        </p:txBody>
      </p:sp>
    </p:spTree>
    <p:extLst>
      <p:ext uri="{BB962C8B-B14F-4D97-AF65-F5344CB8AC3E}">
        <p14:creationId xmlns:p14="http://schemas.microsoft.com/office/powerpoint/2010/main" val="6870481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defRPr/>
                  </a:pPr>
                  <a:endParaRPr lang="en-US">
                    <a:latin typeface="Times New Roman" pitchFamily="-105" charset="0"/>
                    <a:ea typeface="+mn-ea"/>
                    <a:cs typeface="+mn-cs"/>
                  </a:endParaRPr>
                </a:p>
              </p:txBody>
            </p:sp>
            <p:sp>
              <p:nvSpPr>
                <p:cNvPr id="23" name="Oval 6"/>
                <p:cNvSpPr>
                  <a:spLocks noChangeArrowheads="1"/>
                </p:cNvSpPr>
                <p:nvPr userDrawn="1"/>
              </p:nvSpPr>
              <p:spPr bwMode="auto">
                <a:xfrm>
                  <a:off x="240" y="240"/>
                  <a:ext cx="2447" cy="2304"/>
                </a:xfrm>
                <a:prstGeom prst="ellipse">
                  <a:avLst/>
                </a:prstGeom>
                <a:noFill/>
                <a:ln w="9525">
                  <a:solidFill>
                    <a:schemeClr val="accent1"/>
                  </a:solidFill>
                  <a:round/>
                  <a:headEnd/>
                  <a:tailEnd/>
                </a:ln>
                <a:effectLst/>
              </p:spPr>
              <p:txBody>
                <a:bodyPr wrap="none" anchor="ctr"/>
                <a:lstStyle/>
                <a:p>
                  <a:pPr>
                    <a:defRPr/>
                  </a:pPr>
                  <a:endParaRPr lang="en-US">
                    <a:latin typeface="Times New Roman" pitchFamily="-105" charset="0"/>
                    <a:ea typeface="+mn-ea"/>
                    <a:cs typeface="+mn-cs"/>
                  </a:endParaRPr>
                </a:p>
              </p:txBody>
            </p:sp>
            <p:sp>
              <p:nvSpPr>
                <p:cNvPr id="24" name="Oval 7"/>
                <p:cNvSpPr>
                  <a:spLocks noChangeArrowheads="1"/>
                </p:cNvSpPr>
                <p:nvPr userDrawn="1"/>
              </p:nvSpPr>
              <p:spPr bwMode="auto">
                <a:xfrm>
                  <a:off x="480" y="480"/>
                  <a:ext cx="1968" cy="1823"/>
                </a:xfrm>
                <a:prstGeom prst="ellipse">
                  <a:avLst/>
                </a:prstGeom>
                <a:noFill/>
                <a:ln w="9525">
                  <a:solidFill>
                    <a:schemeClr val="accent1"/>
                  </a:solidFill>
                  <a:round/>
                  <a:headEnd/>
                  <a:tailEnd/>
                </a:ln>
                <a:effectLst/>
              </p:spPr>
              <p:txBody>
                <a:bodyPr wrap="none" anchor="ctr"/>
                <a:lstStyle/>
                <a:p>
                  <a:pPr>
                    <a:defRPr/>
                  </a:pPr>
                  <a:endParaRPr lang="en-US">
                    <a:latin typeface="Times New Roman" pitchFamily="-105" charset="0"/>
                    <a:ea typeface="+mn-ea"/>
                    <a:cs typeface="+mn-cs"/>
                  </a:endParaRPr>
                </a:p>
              </p:txBody>
            </p:sp>
            <p:sp>
              <p:nvSpPr>
                <p:cNvPr id="25" name="Oval 8"/>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defRPr/>
                  </a:pPr>
                  <a:endParaRPr lang="en-US">
                    <a:latin typeface="Times New Roman" pitchFamily="-105" charset="0"/>
                    <a:ea typeface="+mn-ea"/>
                    <a:cs typeface="+mn-cs"/>
                  </a:endParaRPr>
                </a:p>
              </p:txBody>
            </p:sp>
            <p:sp>
              <p:nvSpPr>
                <p:cNvPr id="26" name="Oval 9"/>
                <p:cNvSpPr>
                  <a:spLocks noChangeArrowheads="1"/>
                </p:cNvSpPr>
                <p:nvPr userDrawn="1"/>
              </p:nvSpPr>
              <p:spPr bwMode="auto">
                <a:xfrm>
                  <a:off x="912" y="912"/>
                  <a:ext cx="1103" cy="961"/>
                </a:xfrm>
                <a:prstGeom prst="ellipse">
                  <a:avLst/>
                </a:prstGeom>
                <a:noFill/>
                <a:ln w="9525">
                  <a:solidFill>
                    <a:schemeClr val="accent1"/>
                  </a:solidFill>
                  <a:prstDash val="sysDot"/>
                  <a:round/>
                  <a:headEnd/>
                  <a:tailEnd/>
                </a:ln>
                <a:effectLst/>
              </p:spPr>
              <p:txBody>
                <a:bodyPr wrap="none" anchor="ctr"/>
                <a:lstStyle/>
                <a:p>
                  <a:pPr>
                    <a:defRPr/>
                  </a:pPr>
                  <a:endParaRPr lang="en-US">
                    <a:latin typeface="Times New Roman" pitchFamily="-105" charset="0"/>
                    <a:ea typeface="+mn-ea"/>
                    <a:cs typeface="+mn-cs"/>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defRPr/>
                  </a:pPr>
                  <a:endParaRPr lang="en-US">
                    <a:latin typeface="Times New Roman" pitchFamily="-105" charset="0"/>
                    <a:ea typeface="+mn-ea"/>
                    <a:cs typeface="+mn-cs"/>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ffectLst/>
              </p:spPr>
              <p:txBody>
                <a:bodyPr wrap="none" anchor="ctr"/>
                <a:lstStyle/>
                <a:p>
                  <a:pPr>
                    <a:defRPr/>
                  </a:pPr>
                  <a:endParaRPr lang="en-US">
                    <a:latin typeface="Times New Roman" pitchFamily="-105" charset="0"/>
                    <a:ea typeface="+mn-ea"/>
                    <a:cs typeface="+mn-cs"/>
                  </a:endParaRPr>
                </a:p>
              </p:txBody>
            </p:sp>
            <p:sp>
              <p:nvSpPr>
                <p:cNvPr id="19" name="Oval 13"/>
                <p:cNvSpPr>
                  <a:spLocks noChangeArrowheads="1"/>
                </p:cNvSpPr>
                <p:nvPr userDrawn="1"/>
              </p:nvSpPr>
              <p:spPr bwMode="auto">
                <a:xfrm>
                  <a:off x="480" y="480"/>
                  <a:ext cx="1969" cy="1825"/>
                </a:xfrm>
                <a:prstGeom prst="ellipse">
                  <a:avLst/>
                </a:prstGeom>
                <a:noFill/>
                <a:ln w="9525">
                  <a:solidFill>
                    <a:schemeClr val="accent1"/>
                  </a:solidFill>
                  <a:round/>
                  <a:headEnd/>
                  <a:tailEnd/>
                </a:ln>
                <a:effectLst/>
              </p:spPr>
              <p:txBody>
                <a:bodyPr wrap="none" anchor="ctr"/>
                <a:lstStyle/>
                <a:p>
                  <a:pPr>
                    <a:defRPr/>
                  </a:pPr>
                  <a:endParaRPr lang="en-US">
                    <a:latin typeface="Times New Roman" pitchFamily="-105" charset="0"/>
                    <a:ea typeface="+mn-ea"/>
                    <a:cs typeface="+mn-cs"/>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ffectLst/>
              </p:spPr>
              <p:txBody>
                <a:bodyPr wrap="none" anchor="ctr"/>
                <a:lstStyle/>
                <a:p>
                  <a:pPr>
                    <a:defRPr/>
                  </a:pPr>
                  <a:endParaRPr lang="en-US">
                    <a:latin typeface="Times New Roman" pitchFamily="-105" charset="0"/>
                    <a:ea typeface="+mn-ea"/>
                    <a:cs typeface="+mn-cs"/>
                  </a:endParaRPr>
                </a:p>
              </p:txBody>
            </p:sp>
            <p:sp>
              <p:nvSpPr>
                <p:cNvPr id="21" name="Oval 15"/>
                <p:cNvSpPr>
                  <a:spLocks noChangeArrowheads="1"/>
                </p:cNvSpPr>
                <p:nvPr userDrawn="1"/>
              </p:nvSpPr>
              <p:spPr bwMode="auto">
                <a:xfrm>
                  <a:off x="911" y="912"/>
                  <a:ext cx="1105" cy="959"/>
                </a:xfrm>
                <a:prstGeom prst="ellipse">
                  <a:avLst/>
                </a:prstGeom>
                <a:noFill/>
                <a:ln w="9525">
                  <a:solidFill>
                    <a:schemeClr val="accent1"/>
                  </a:solidFill>
                  <a:prstDash val="sysDot"/>
                  <a:round/>
                  <a:headEnd/>
                  <a:tailEnd/>
                </a:ln>
                <a:effectLst/>
              </p:spPr>
              <p:txBody>
                <a:bodyPr wrap="none" anchor="ctr"/>
                <a:lstStyle/>
                <a:p>
                  <a:pPr>
                    <a:defRPr/>
                  </a:pPr>
                  <a:endParaRPr lang="en-US">
                    <a:latin typeface="Times New Roman" pitchFamily="-105" charset="0"/>
                    <a:ea typeface="+mn-ea"/>
                    <a:cs typeface="+mn-cs"/>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defRPr/>
                  </a:pPr>
                  <a:endParaRPr lang="en-US">
                    <a:latin typeface="Times New Roman" pitchFamily="-105" charset="0"/>
                    <a:ea typeface="+mn-ea"/>
                    <a:cs typeface="+mn-cs"/>
                  </a:endParaRPr>
                </a:p>
              </p:txBody>
            </p:sp>
            <p:sp>
              <p:nvSpPr>
                <p:cNvPr id="13" name="Oval 18"/>
                <p:cNvSpPr>
                  <a:spLocks noChangeArrowheads="1"/>
                </p:cNvSpPr>
                <p:nvPr userDrawn="1"/>
              </p:nvSpPr>
              <p:spPr bwMode="auto">
                <a:xfrm>
                  <a:off x="240" y="240"/>
                  <a:ext cx="2449" cy="2305"/>
                </a:xfrm>
                <a:prstGeom prst="ellipse">
                  <a:avLst/>
                </a:prstGeom>
                <a:noFill/>
                <a:ln w="9525">
                  <a:solidFill>
                    <a:schemeClr val="accent1"/>
                  </a:solidFill>
                  <a:round/>
                  <a:headEnd/>
                  <a:tailEnd/>
                </a:ln>
                <a:effectLst/>
              </p:spPr>
              <p:txBody>
                <a:bodyPr wrap="none" anchor="ctr"/>
                <a:lstStyle/>
                <a:p>
                  <a:pPr>
                    <a:defRPr/>
                  </a:pPr>
                  <a:endParaRPr lang="en-US">
                    <a:latin typeface="Times New Roman" pitchFamily="-105" charset="0"/>
                    <a:ea typeface="+mn-ea"/>
                    <a:cs typeface="+mn-cs"/>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ffectLst/>
              </p:spPr>
              <p:txBody>
                <a:bodyPr wrap="none" anchor="ctr"/>
                <a:lstStyle/>
                <a:p>
                  <a:pPr>
                    <a:defRPr/>
                  </a:pPr>
                  <a:endParaRPr lang="en-US">
                    <a:latin typeface="Times New Roman" pitchFamily="-105" charset="0"/>
                    <a:ea typeface="+mn-ea"/>
                    <a:cs typeface="+mn-cs"/>
                  </a:endParaRPr>
                </a:p>
              </p:txBody>
            </p:sp>
            <p:sp>
              <p:nvSpPr>
                <p:cNvPr id="15" name="Oval 20"/>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defRPr/>
                  </a:pPr>
                  <a:endParaRPr lang="en-US">
                    <a:latin typeface="Times New Roman" pitchFamily="-105" charset="0"/>
                    <a:ea typeface="+mn-ea"/>
                    <a:cs typeface="+mn-cs"/>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p:spPr>
              <p:txBody>
                <a:bodyPr wrap="none" anchor="ctr"/>
                <a:lstStyle/>
                <a:p>
                  <a:pPr>
                    <a:defRPr/>
                  </a:pPr>
                  <a:endParaRPr lang="en-US">
                    <a:latin typeface="Times New Roman" pitchFamily="-105" charset="0"/>
                    <a:ea typeface="+mn-ea"/>
                    <a:cs typeface="+mn-cs"/>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ffectLst/>
          </p:spPr>
          <p:txBody>
            <a:bodyPr wrap="none" anchor="ctr"/>
            <a:lstStyle/>
            <a:p>
              <a:pPr>
                <a:defRPr/>
              </a:pPr>
              <a:endParaRPr lang="en-US">
                <a:latin typeface="Times New Roman" pitchFamily="-105" charset="0"/>
                <a:ea typeface="+mn-ea"/>
                <a:cs typeface="+mn-cs"/>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ffectLst/>
          </p:spPr>
          <p:txBody>
            <a:bodyPr wrap="none" anchor="ctr"/>
            <a:lstStyle/>
            <a:p>
              <a:pPr>
                <a:defRPr/>
              </a:pPr>
              <a:endParaRPr lang="en-US">
                <a:latin typeface="Times New Roman" pitchFamily="-105" charset="0"/>
                <a:ea typeface="+mn-ea"/>
                <a:cs typeface="+mn-cs"/>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ffectLst/>
          </p:spPr>
          <p:txBody>
            <a:bodyPr wrap="none" anchor="ctr"/>
            <a:lstStyle/>
            <a:p>
              <a:pPr>
                <a:defRPr/>
              </a:pPr>
              <a:endParaRPr lang="en-US">
                <a:latin typeface="Times New Roman" pitchFamily="-105" charset="0"/>
                <a:ea typeface="+mn-ea"/>
                <a:cs typeface="+mn-cs"/>
              </a:endParaRPr>
            </a:p>
          </p:txBody>
        </p:sp>
      </p:grpSp>
      <p:sp>
        <p:nvSpPr>
          <p:cNvPr id="487449"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87450"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fld id="{2769B512-BE8A-B747-8FEF-F4A6AA3E6593}" type="slidenum">
              <a:rPr lang="en-US"/>
              <a:pPr/>
              <a:t>‹#›</a:t>
            </a:fld>
            <a:endParaRPr lang="en-US"/>
          </a:p>
        </p:txBody>
      </p:sp>
    </p:spTree>
    <p:extLst>
      <p:ext uri="{BB962C8B-B14F-4D97-AF65-F5344CB8AC3E}">
        <p14:creationId xmlns:p14="http://schemas.microsoft.com/office/powerpoint/2010/main" val="11334582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fld id="{6FD52C99-82F7-734D-8B3D-9DB0799C7C9F}" type="slidenum">
              <a:rPr lang="en-US"/>
              <a:pPr/>
              <a:t>‹#›</a:t>
            </a:fld>
            <a:endParaRPr lang="en-US"/>
          </a:p>
        </p:txBody>
      </p:sp>
    </p:spTree>
    <p:extLst>
      <p:ext uri="{BB962C8B-B14F-4D97-AF65-F5344CB8AC3E}">
        <p14:creationId xmlns:p14="http://schemas.microsoft.com/office/powerpoint/2010/main" val="28558291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fld id="{57A7F0A1-C8FA-0E48-B427-311985C3F275}" type="slidenum">
              <a:rPr lang="en-US"/>
              <a:pPr/>
              <a:t>‹#›</a:t>
            </a:fld>
            <a:endParaRPr lang="en-US"/>
          </a:p>
        </p:txBody>
      </p:sp>
    </p:spTree>
    <p:extLst>
      <p:ext uri="{BB962C8B-B14F-4D97-AF65-F5344CB8AC3E}">
        <p14:creationId xmlns:p14="http://schemas.microsoft.com/office/powerpoint/2010/main" val="16360678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fld id="{0798D2D3-2F41-514F-8AA2-88C75CDB2E9D}" type="slidenum">
              <a:rPr lang="en-US"/>
              <a:pPr/>
              <a:t>‹#›</a:t>
            </a:fld>
            <a:endParaRPr lang="en-US"/>
          </a:p>
        </p:txBody>
      </p:sp>
    </p:spTree>
    <p:extLst>
      <p:ext uri="{BB962C8B-B14F-4D97-AF65-F5344CB8AC3E}">
        <p14:creationId xmlns:p14="http://schemas.microsoft.com/office/powerpoint/2010/main" val="989258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fld id="{61FCA3CA-FF3A-3F42-A541-90313D2F0D21}" type="slidenum">
              <a:rPr lang="en-US"/>
              <a:pPr/>
              <a:t>‹#›</a:t>
            </a:fld>
            <a:endParaRPr lang="en-US"/>
          </a:p>
        </p:txBody>
      </p:sp>
    </p:spTree>
    <p:extLst>
      <p:ext uri="{BB962C8B-B14F-4D97-AF65-F5344CB8AC3E}">
        <p14:creationId xmlns:p14="http://schemas.microsoft.com/office/powerpoint/2010/main" val="21815561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p>
        </p:txBody>
      </p:sp>
      <p:sp>
        <p:nvSpPr>
          <p:cNvPr id="8" name="Rectangle 24"/>
          <p:cNvSpPr>
            <a:spLocks noGrp="1" noChangeArrowheads="1"/>
          </p:cNvSpPr>
          <p:nvPr>
            <p:ph type="ftr" sz="quarter" idx="11"/>
          </p:nvPr>
        </p:nvSpPr>
        <p:spPr>
          <a:ln/>
        </p:spPr>
        <p:txBody>
          <a:bodyPr/>
          <a:lstStyle>
            <a:lvl1pPr>
              <a:defRPr/>
            </a:lvl1pPr>
          </a:lstStyle>
          <a:p>
            <a:pPr>
              <a:defRPr/>
            </a:pPr>
            <a:endParaRPr lang="en-US"/>
          </a:p>
        </p:txBody>
      </p:sp>
      <p:sp>
        <p:nvSpPr>
          <p:cNvPr id="9" name="Rectangle 25"/>
          <p:cNvSpPr>
            <a:spLocks noGrp="1" noChangeArrowheads="1"/>
          </p:cNvSpPr>
          <p:nvPr>
            <p:ph type="sldNum" sz="quarter" idx="12"/>
          </p:nvPr>
        </p:nvSpPr>
        <p:spPr>
          <a:ln/>
        </p:spPr>
        <p:txBody>
          <a:bodyPr/>
          <a:lstStyle>
            <a:lvl1pPr>
              <a:defRPr/>
            </a:lvl1pPr>
          </a:lstStyle>
          <a:p>
            <a:fld id="{AD185528-9EAD-8E4B-989E-A867BF1AED39}" type="slidenum">
              <a:rPr lang="en-US"/>
              <a:pPr/>
              <a:t>‹#›</a:t>
            </a:fld>
            <a:endParaRPr lang="en-US"/>
          </a:p>
        </p:txBody>
      </p:sp>
    </p:spTree>
    <p:extLst>
      <p:ext uri="{BB962C8B-B14F-4D97-AF65-F5344CB8AC3E}">
        <p14:creationId xmlns:p14="http://schemas.microsoft.com/office/powerpoint/2010/main" val="9820396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p>
        </p:txBody>
      </p:sp>
      <p:sp>
        <p:nvSpPr>
          <p:cNvPr id="4" name="Rectangle 24"/>
          <p:cNvSpPr>
            <a:spLocks noGrp="1" noChangeArrowheads="1"/>
          </p:cNvSpPr>
          <p:nvPr>
            <p:ph type="ftr" sz="quarter" idx="11"/>
          </p:nvPr>
        </p:nvSpPr>
        <p:spPr>
          <a:ln/>
        </p:spPr>
        <p:txBody>
          <a:bodyPr/>
          <a:lstStyle>
            <a:lvl1pPr>
              <a:defRPr/>
            </a:lvl1pPr>
          </a:lstStyle>
          <a:p>
            <a:pPr>
              <a:defRPr/>
            </a:pPr>
            <a:endParaRPr lang="en-US"/>
          </a:p>
        </p:txBody>
      </p:sp>
      <p:sp>
        <p:nvSpPr>
          <p:cNvPr id="5" name="Rectangle 25"/>
          <p:cNvSpPr>
            <a:spLocks noGrp="1" noChangeArrowheads="1"/>
          </p:cNvSpPr>
          <p:nvPr>
            <p:ph type="sldNum" sz="quarter" idx="12"/>
          </p:nvPr>
        </p:nvSpPr>
        <p:spPr>
          <a:ln/>
        </p:spPr>
        <p:txBody>
          <a:bodyPr/>
          <a:lstStyle>
            <a:lvl1pPr>
              <a:defRPr/>
            </a:lvl1pPr>
          </a:lstStyle>
          <a:p>
            <a:fld id="{8AD34ACC-217A-1741-A9C5-FE3FB8700BE5}" type="slidenum">
              <a:rPr lang="en-US"/>
              <a:pPr/>
              <a:t>‹#›</a:t>
            </a:fld>
            <a:endParaRPr lang="en-US"/>
          </a:p>
        </p:txBody>
      </p:sp>
    </p:spTree>
    <p:extLst>
      <p:ext uri="{BB962C8B-B14F-4D97-AF65-F5344CB8AC3E}">
        <p14:creationId xmlns:p14="http://schemas.microsoft.com/office/powerpoint/2010/main" val="25965563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p>
        </p:txBody>
      </p:sp>
      <p:sp>
        <p:nvSpPr>
          <p:cNvPr id="3" name="Rectangle 24"/>
          <p:cNvSpPr>
            <a:spLocks noGrp="1" noChangeArrowheads="1"/>
          </p:cNvSpPr>
          <p:nvPr>
            <p:ph type="ftr" sz="quarter" idx="11"/>
          </p:nvPr>
        </p:nvSpPr>
        <p:spPr>
          <a:ln/>
        </p:spPr>
        <p:txBody>
          <a:bodyPr/>
          <a:lstStyle>
            <a:lvl1pPr>
              <a:defRPr/>
            </a:lvl1pPr>
          </a:lstStyle>
          <a:p>
            <a:pPr>
              <a:defRPr/>
            </a:pPr>
            <a:endParaRPr lang="en-US"/>
          </a:p>
        </p:txBody>
      </p:sp>
      <p:sp>
        <p:nvSpPr>
          <p:cNvPr id="4" name="Rectangle 25"/>
          <p:cNvSpPr>
            <a:spLocks noGrp="1" noChangeArrowheads="1"/>
          </p:cNvSpPr>
          <p:nvPr>
            <p:ph type="sldNum" sz="quarter" idx="12"/>
          </p:nvPr>
        </p:nvSpPr>
        <p:spPr>
          <a:ln/>
        </p:spPr>
        <p:txBody>
          <a:bodyPr/>
          <a:lstStyle>
            <a:lvl1pPr>
              <a:defRPr/>
            </a:lvl1pPr>
          </a:lstStyle>
          <a:p>
            <a:fld id="{4A784A58-BDDC-B948-AD55-21735EECE9D2}" type="slidenum">
              <a:rPr lang="en-US"/>
              <a:pPr/>
              <a:t>‹#›</a:t>
            </a:fld>
            <a:endParaRPr lang="en-US"/>
          </a:p>
        </p:txBody>
      </p:sp>
    </p:spTree>
    <p:extLst>
      <p:ext uri="{BB962C8B-B14F-4D97-AF65-F5344CB8AC3E}">
        <p14:creationId xmlns:p14="http://schemas.microsoft.com/office/powerpoint/2010/main" val="783196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fld id="{7B5C4036-C503-A543-8358-F550F8E899AC}" type="slidenum">
              <a:rPr lang="en-US"/>
              <a:pPr/>
              <a:t>‹#›</a:t>
            </a:fld>
            <a:endParaRPr lang="en-US"/>
          </a:p>
        </p:txBody>
      </p:sp>
    </p:spTree>
    <p:extLst>
      <p:ext uri="{BB962C8B-B14F-4D97-AF65-F5344CB8AC3E}">
        <p14:creationId xmlns:p14="http://schemas.microsoft.com/office/powerpoint/2010/main" val="23891549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fld id="{55931DA5-7A3B-214D-B745-D7BA383F055D}" type="slidenum">
              <a:rPr lang="en-US"/>
              <a:pPr/>
              <a:t>‹#›</a:t>
            </a:fld>
            <a:endParaRPr lang="en-US"/>
          </a:p>
        </p:txBody>
      </p:sp>
    </p:spTree>
    <p:extLst>
      <p:ext uri="{BB962C8B-B14F-4D97-AF65-F5344CB8AC3E}">
        <p14:creationId xmlns:p14="http://schemas.microsoft.com/office/powerpoint/2010/main" val="14204506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fld id="{3DEB54C8-77B1-AB40-8847-B0132A434B06}" type="slidenum">
              <a:rPr lang="en-US"/>
              <a:pPr/>
              <a:t>‹#›</a:t>
            </a:fld>
            <a:endParaRPr lang="en-US"/>
          </a:p>
        </p:txBody>
      </p:sp>
    </p:spTree>
    <p:extLst>
      <p:ext uri="{BB962C8B-B14F-4D97-AF65-F5344CB8AC3E}">
        <p14:creationId xmlns:p14="http://schemas.microsoft.com/office/powerpoint/2010/main" val="5016122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fld id="{7ED9C7CA-63AC-7447-BF0D-99230C2B2F3C}" type="slidenum">
              <a:rPr lang="en-US"/>
              <a:pPr/>
              <a:t>‹#›</a:t>
            </a:fld>
            <a:endParaRPr lang="en-US"/>
          </a:p>
        </p:txBody>
      </p:sp>
    </p:spTree>
    <p:extLst>
      <p:ext uri="{BB962C8B-B14F-4D97-AF65-F5344CB8AC3E}">
        <p14:creationId xmlns:p14="http://schemas.microsoft.com/office/powerpoint/2010/main" val="19461909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C1C7391-41AC-CB4D-8392-270CDD4C91FF}" type="slidenum">
              <a:rPr lang="en-US"/>
              <a:pPr/>
              <a:t>‹#›</a:t>
            </a:fld>
            <a:endParaRPr lang="en-US"/>
          </a:p>
        </p:txBody>
      </p:sp>
    </p:spTree>
    <p:extLst>
      <p:ext uri="{BB962C8B-B14F-4D97-AF65-F5344CB8AC3E}">
        <p14:creationId xmlns:p14="http://schemas.microsoft.com/office/powerpoint/2010/main" val="5752205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6AED422-1598-074A-AA60-E23C75FB28A4}" type="slidenum">
              <a:rPr lang="en-US"/>
              <a:pPr/>
              <a:t>‹#›</a:t>
            </a:fld>
            <a:endParaRPr lang="en-US"/>
          </a:p>
        </p:txBody>
      </p:sp>
    </p:spTree>
    <p:extLst>
      <p:ext uri="{BB962C8B-B14F-4D97-AF65-F5344CB8AC3E}">
        <p14:creationId xmlns:p14="http://schemas.microsoft.com/office/powerpoint/2010/main" val="4183227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A98510E-D654-2943-A6AB-11A3EB39D5AE}" type="slidenum">
              <a:rPr lang="en-US"/>
              <a:pPr/>
              <a:t>‹#›</a:t>
            </a:fld>
            <a:endParaRPr lang="en-US"/>
          </a:p>
        </p:txBody>
      </p:sp>
    </p:spTree>
    <p:extLst>
      <p:ext uri="{BB962C8B-B14F-4D97-AF65-F5344CB8AC3E}">
        <p14:creationId xmlns:p14="http://schemas.microsoft.com/office/powerpoint/2010/main" val="2174288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fld id="{79337E1E-FA39-9E42-AC41-28D288F2318F}" type="slidenum">
              <a:rPr lang="en-US"/>
              <a:pPr/>
              <a:t>‹#›</a:t>
            </a:fld>
            <a:endParaRPr lang="en-US"/>
          </a:p>
        </p:txBody>
      </p:sp>
    </p:spTree>
    <p:extLst>
      <p:ext uri="{BB962C8B-B14F-4D97-AF65-F5344CB8AC3E}">
        <p14:creationId xmlns:p14="http://schemas.microsoft.com/office/powerpoint/2010/main" val="33774328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098459F-4D33-214E-A73C-04359CF75E76}" type="slidenum">
              <a:rPr lang="en-US"/>
              <a:pPr/>
              <a:t>‹#›</a:t>
            </a:fld>
            <a:endParaRPr lang="en-US"/>
          </a:p>
        </p:txBody>
      </p:sp>
    </p:spTree>
    <p:extLst>
      <p:ext uri="{BB962C8B-B14F-4D97-AF65-F5344CB8AC3E}">
        <p14:creationId xmlns:p14="http://schemas.microsoft.com/office/powerpoint/2010/main" val="13450648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34AEFDF-E58F-6B4E-BEB3-8688D432208A}" type="slidenum">
              <a:rPr lang="en-US"/>
              <a:pPr/>
              <a:t>‹#›</a:t>
            </a:fld>
            <a:endParaRPr lang="en-US"/>
          </a:p>
        </p:txBody>
      </p:sp>
    </p:spTree>
    <p:extLst>
      <p:ext uri="{BB962C8B-B14F-4D97-AF65-F5344CB8AC3E}">
        <p14:creationId xmlns:p14="http://schemas.microsoft.com/office/powerpoint/2010/main" val="16625143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B1EA2E9-04F9-2641-894A-86A224E64E13}" type="slidenum">
              <a:rPr lang="en-US"/>
              <a:pPr/>
              <a:t>‹#›</a:t>
            </a:fld>
            <a:endParaRPr lang="en-US"/>
          </a:p>
        </p:txBody>
      </p:sp>
    </p:spTree>
    <p:extLst>
      <p:ext uri="{BB962C8B-B14F-4D97-AF65-F5344CB8AC3E}">
        <p14:creationId xmlns:p14="http://schemas.microsoft.com/office/powerpoint/2010/main" val="11112249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599D4F38-5554-DC42-930E-6BE40E3D9B11}" type="slidenum">
              <a:rPr lang="en-US"/>
              <a:pPr/>
              <a:t>‹#›</a:t>
            </a:fld>
            <a:endParaRPr lang="en-US"/>
          </a:p>
        </p:txBody>
      </p:sp>
    </p:spTree>
    <p:extLst>
      <p:ext uri="{BB962C8B-B14F-4D97-AF65-F5344CB8AC3E}">
        <p14:creationId xmlns:p14="http://schemas.microsoft.com/office/powerpoint/2010/main" val="35719592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A76E30A-1764-B74D-B159-6EF17EA9043D}" type="slidenum">
              <a:rPr lang="en-US"/>
              <a:pPr/>
              <a:t>‹#›</a:t>
            </a:fld>
            <a:endParaRPr lang="en-US"/>
          </a:p>
        </p:txBody>
      </p:sp>
    </p:spTree>
    <p:extLst>
      <p:ext uri="{BB962C8B-B14F-4D97-AF65-F5344CB8AC3E}">
        <p14:creationId xmlns:p14="http://schemas.microsoft.com/office/powerpoint/2010/main" val="40179260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03DEDC6-EB14-7B43-81C0-0BECD82EEF33}" type="slidenum">
              <a:rPr lang="en-US"/>
              <a:pPr/>
              <a:t>‹#›</a:t>
            </a:fld>
            <a:endParaRPr lang="en-US"/>
          </a:p>
        </p:txBody>
      </p:sp>
    </p:spTree>
    <p:extLst>
      <p:ext uri="{BB962C8B-B14F-4D97-AF65-F5344CB8AC3E}">
        <p14:creationId xmlns:p14="http://schemas.microsoft.com/office/powerpoint/2010/main" val="29984342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6DB768C-C8E2-9448-9F32-7E661E45700A}" type="slidenum">
              <a:rPr lang="en-US"/>
              <a:pPr/>
              <a:t>‹#›</a:t>
            </a:fld>
            <a:endParaRPr lang="en-US"/>
          </a:p>
        </p:txBody>
      </p:sp>
    </p:spTree>
    <p:extLst>
      <p:ext uri="{BB962C8B-B14F-4D97-AF65-F5344CB8AC3E}">
        <p14:creationId xmlns:p14="http://schemas.microsoft.com/office/powerpoint/2010/main" val="17015195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DFB96C1-0AE5-E947-9B2B-94CBC85AF396}" type="slidenum">
              <a:rPr lang="en-US"/>
              <a:pPr/>
              <a:t>‹#›</a:t>
            </a:fld>
            <a:endParaRPr lang="en-US"/>
          </a:p>
        </p:txBody>
      </p:sp>
    </p:spTree>
    <p:extLst>
      <p:ext uri="{BB962C8B-B14F-4D97-AF65-F5344CB8AC3E}">
        <p14:creationId xmlns:p14="http://schemas.microsoft.com/office/powerpoint/2010/main" val="16242548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ahLst/>
              <a:cxnLst>
                <a:cxn ang="0">
                  <a:pos x="3862" y="3418"/>
                </a:cxn>
                <a:cxn ang="0">
                  <a:pos x="457" y="0"/>
                </a:cxn>
                <a:cxn ang="0">
                  <a:pos x="0" y="0"/>
                </a:cxn>
                <a:cxn ang="0">
                  <a:pos x="0" y="481"/>
                </a:cxn>
                <a:cxn ang="0">
                  <a:pos x="3394" y="3888"/>
                </a:cxn>
                <a:cxn ang="0">
                  <a:pos x="3862" y="3418"/>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000"/>
              </a:schemeClr>
            </a:solidFill>
            <a:ln w="9525">
              <a:noFill/>
              <a:round/>
              <a:headEnd type="none" w="sm" len="sm"/>
              <a:tailEnd type="none" w="sm" len="sm"/>
            </a:ln>
            <a:effectLst/>
          </p:spPr>
          <p:txBody>
            <a:bodyPr/>
            <a:lstStyle/>
            <a:p>
              <a:pPr>
                <a:defRPr/>
              </a:pPr>
              <a:endParaRPr lang="en-US">
                <a:latin typeface="Times New Roman" pitchFamily="-105" charset="0"/>
                <a:ea typeface="+mn-ea"/>
                <a:cs typeface="+mn-cs"/>
              </a:endParaRPr>
            </a:p>
          </p:txBody>
        </p:sp>
        <p:sp>
          <p:nvSpPr>
            <p:cNvPr id="6" name="Freeform 4"/>
            <p:cNvSpPr>
              <a:spLocks/>
            </p:cNvSpPr>
            <p:nvPr/>
          </p:nvSpPr>
          <p:spPr bwMode="auto">
            <a:xfrm>
              <a:off x="860" y="0"/>
              <a:ext cx="3394" cy="3223"/>
            </a:xfrm>
            <a:custGeom>
              <a:avLst/>
              <a:gdLst/>
              <a:ahLst/>
              <a:cxnLst>
                <a:cxn ang="0">
                  <a:pos x="370" y="0"/>
                </a:cxn>
                <a:cxn ang="0">
                  <a:pos x="3393" y="3036"/>
                </a:cxn>
                <a:cxn ang="0">
                  <a:pos x="3208" y="3222"/>
                </a:cxn>
                <a:cxn ang="0">
                  <a:pos x="0" y="0"/>
                </a:cxn>
                <a:cxn ang="0">
                  <a:pos x="370" y="0"/>
                </a:cxn>
              </a:cxnLst>
              <a:rect l="0" t="0" r="r" b="b"/>
              <a:pathLst>
                <a:path w="3394" h="3223">
                  <a:moveTo>
                    <a:pt x="370" y="0"/>
                  </a:moveTo>
                  <a:lnTo>
                    <a:pt x="3393" y="3036"/>
                  </a:lnTo>
                  <a:lnTo>
                    <a:pt x="3208" y="3222"/>
                  </a:lnTo>
                  <a:lnTo>
                    <a:pt x="0" y="0"/>
                  </a:lnTo>
                  <a:lnTo>
                    <a:pt x="370" y="0"/>
                  </a:lnTo>
                </a:path>
              </a:pathLst>
            </a:custGeom>
            <a:solidFill>
              <a:schemeClr val="bg1">
                <a:alpha val="50000"/>
              </a:schemeClr>
            </a:solidFill>
            <a:ln w="9525">
              <a:noFill/>
              <a:round/>
              <a:headEnd type="none" w="sm" len="sm"/>
              <a:tailEnd type="none" w="sm" len="sm"/>
            </a:ln>
            <a:effectLst/>
          </p:spPr>
          <p:txBody>
            <a:bodyPr/>
            <a:lstStyle/>
            <a:p>
              <a:pPr>
                <a:defRPr/>
              </a:pPr>
              <a:endParaRPr lang="en-US">
                <a:latin typeface="Times New Roman" pitchFamily="-105" charset="0"/>
                <a:ea typeface="+mn-ea"/>
                <a:cs typeface="+mn-cs"/>
              </a:endParaRPr>
            </a:p>
          </p:txBody>
        </p:sp>
        <p:sp>
          <p:nvSpPr>
            <p:cNvPr id="7" name="Freeform 5"/>
            <p:cNvSpPr>
              <a:spLocks/>
            </p:cNvSpPr>
            <p:nvPr/>
          </p:nvSpPr>
          <p:spPr bwMode="auto">
            <a:xfrm>
              <a:off x="2187" y="0"/>
              <a:ext cx="2859" cy="2556"/>
            </a:xfrm>
            <a:custGeom>
              <a:avLst/>
              <a:gdLst/>
              <a:ahLst/>
              <a:cxnLst>
                <a:cxn ang="0">
                  <a:pos x="630" y="0"/>
                </a:cxn>
                <a:cxn ang="0">
                  <a:pos x="2858" y="2238"/>
                </a:cxn>
                <a:cxn ang="0">
                  <a:pos x="2543" y="2555"/>
                </a:cxn>
                <a:cxn ang="0">
                  <a:pos x="0" y="0"/>
                </a:cxn>
                <a:cxn ang="0">
                  <a:pos x="630" y="0"/>
                </a:cxn>
              </a:cxnLst>
              <a:rect l="0" t="0" r="r" b="b"/>
              <a:pathLst>
                <a:path w="2859" h="2556">
                  <a:moveTo>
                    <a:pt x="630" y="0"/>
                  </a:moveTo>
                  <a:lnTo>
                    <a:pt x="2858" y="2238"/>
                  </a:lnTo>
                  <a:lnTo>
                    <a:pt x="2543" y="2555"/>
                  </a:lnTo>
                  <a:lnTo>
                    <a:pt x="0" y="0"/>
                  </a:lnTo>
                  <a:lnTo>
                    <a:pt x="630" y="0"/>
                  </a:lnTo>
                </a:path>
              </a:pathLst>
            </a:custGeom>
            <a:solidFill>
              <a:schemeClr val="bg1">
                <a:alpha val="50000"/>
              </a:schemeClr>
            </a:solidFill>
            <a:ln w="9525">
              <a:noFill/>
              <a:round/>
              <a:headEnd type="none" w="sm" len="sm"/>
              <a:tailEnd type="none" w="sm" len="sm"/>
            </a:ln>
            <a:effectLst/>
          </p:spPr>
          <p:txBody>
            <a:bodyPr/>
            <a:lstStyle/>
            <a:p>
              <a:pPr>
                <a:defRPr/>
              </a:pPr>
              <a:endParaRPr lang="en-US">
                <a:latin typeface="Times New Roman" pitchFamily="-105" charset="0"/>
                <a:ea typeface="+mn-ea"/>
                <a:cs typeface="+mn-cs"/>
              </a:endParaRPr>
            </a:p>
          </p:txBody>
        </p:sp>
        <p:sp>
          <p:nvSpPr>
            <p:cNvPr id="8" name="Freeform 6"/>
            <p:cNvSpPr>
              <a:spLocks/>
            </p:cNvSpPr>
            <p:nvPr/>
          </p:nvSpPr>
          <p:spPr bwMode="auto">
            <a:xfrm>
              <a:off x="3055" y="0"/>
              <a:ext cx="2286" cy="2121"/>
            </a:xfrm>
            <a:custGeom>
              <a:avLst/>
              <a:gdLst/>
              <a:ahLst/>
              <a:cxnLst>
                <a:cxn ang="0">
                  <a:pos x="0" y="0"/>
                </a:cxn>
                <a:cxn ang="0">
                  <a:pos x="2111" y="2120"/>
                </a:cxn>
                <a:cxn ang="0">
                  <a:pos x="2285" y="1945"/>
                </a:cxn>
                <a:cxn ang="0">
                  <a:pos x="348" y="0"/>
                </a:cxn>
                <a:cxn ang="0">
                  <a:pos x="0" y="0"/>
                </a:cxn>
              </a:cxnLst>
              <a:rect l="0" t="0" r="r" b="b"/>
              <a:pathLst>
                <a:path w="2286" h="2121">
                  <a:moveTo>
                    <a:pt x="0" y="0"/>
                  </a:moveTo>
                  <a:lnTo>
                    <a:pt x="2111" y="2120"/>
                  </a:lnTo>
                  <a:lnTo>
                    <a:pt x="2285" y="1945"/>
                  </a:lnTo>
                  <a:lnTo>
                    <a:pt x="348" y="0"/>
                  </a:lnTo>
                  <a:lnTo>
                    <a:pt x="0" y="0"/>
                  </a:lnTo>
                </a:path>
              </a:pathLst>
            </a:custGeom>
            <a:solidFill>
              <a:schemeClr val="bg1">
                <a:alpha val="50000"/>
              </a:schemeClr>
            </a:solidFill>
            <a:ln w="9525">
              <a:noFill/>
              <a:round/>
              <a:headEnd type="none" w="sm" len="sm"/>
              <a:tailEnd type="none" w="sm" len="sm"/>
            </a:ln>
            <a:effectLst/>
          </p:spPr>
          <p:txBody>
            <a:bodyPr/>
            <a:lstStyle/>
            <a:p>
              <a:pPr>
                <a:defRPr/>
              </a:pPr>
              <a:endParaRPr lang="en-US">
                <a:latin typeface="Times New Roman" pitchFamily="-105" charset="0"/>
                <a:ea typeface="+mn-ea"/>
                <a:cs typeface="+mn-cs"/>
              </a:endParaRPr>
            </a:p>
          </p:txBody>
        </p:sp>
      </p:grpSp>
      <p:sp>
        <p:nvSpPr>
          <p:cNvPr id="24371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24372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5"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fld id="{6508825F-2EAC-8D48-82A3-568BC6987CDE}" type="slidenum">
              <a:rPr lang="en-US"/>
              <a:pPr/>
              <a:t>‹#›</a:t>
            </a:fld>
            <a:endParaRPr lang="en-US"/>
          </a:p>
        </p:txBody>
      </p:sp>
    </p:spTree>
    <p:extLst>
      <p:ext uri="{BB962C8B-B14F-4D97-AF65-F5344CB8AC3E}">
        <p14:creationId xmlns:p14="http://schemas.microsoft.com/office/powerpoint/2010/main" val="6488685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C1304FD7-B6E5-E247-B80F-9008A64AE373}" type="slidenum">
              <a:rPr lang="en-US"/>
              <a:pPr/>
              <a:t>‹#›</a:t>
            </a:fld>
            <a:endParaRPr lang="en-US"/>
          </a:p>
        </p:txBody>
      </p:sp>
    </p:spTree>
    <p:extLst>
      <p:ext uri="{BB962C8B-B14F-4D97-AF65-F5344CB8AC3E}">
        <p14:creationId xmlns:p14="http://schemas.microsoft.com/office/powerpoint/2010/main" val="2027445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fld id="{1B198CA0-5039-3345-B903-D52D2ABD335D}" type="slidenum">
              <a:rPr lang="en-US"/>
              <a:pPr/>
              <a:t>‹#›</a:t>
            </a:fld>
            <a:endParaRPr lang="en-US"/>
          </a:p>
        </p:txBody>
      </p:sp>
    </p:spTree>
    <p:extLst>
      <p:ext uri="{BB962C8B-B14F-4D97-AF65-F5344CB8AC3E}">
        <p14:creationId xmlns:p14="http://schemas.microsoft.com/office/powerpoint/2010/main" val="24927619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49B37988-7A50-694C-9D77-9E67CCFE0A1C}" type="slidenum">
              <a:rPr lang="en-US"/>
              <a:pPr/>
              <a:t>‹#›</a:t>
            </a:fld>
            <a:endParaRPr lang="en-US"/>
          </a:p>
        </p:txBody>
      </p:sp>
    </p:spTree>
    <p:extLst>
      <p:ext uri="{BB962C8B-B14F-4D97-AF65-F5344CB8AC3E}">
        <p14:creationId xmlns:p14="http://schemas.microsoft.com/office/powerpoint/2010/main" val="21416967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7FFE5AD5-CA64-8E4F-A33D-A15C8AEA382A}" type="slidenum">
              <a:rPr lang="en-US"/>
              <a:pPr/>
              <a:t>‹#›</a:t>
            </a:fld>
            <a:endParaRPr lang="en-US"/>
          </a:p>
        </p:txBody>
      </p:sp>
    </p:spTree>
    <p:extLst>
      <p:ext uri="{BB962C8B-B14F-4D97-AF65-F5344CB8AC3E}">
        <p14:creationId xmlns:p14="http://schemas.microsoft.com/office/powerpoint/2010/main" val="13110435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fld id="{F4960138-E283-5241-B03A-F2C01B2353EE}" type="slidenum">
              <a:rPr lang="en-US"/>
              <a:pPr/>
              <a:t>‹#›</a:t>
            </a:fld>
            <a:endParaRPr lang="en-US"/>
          </a:p>
        </p:txBody>
      </p:sp>
    </p:spTree>
    <p:extLst>
      <p:ext uri="{BB962C8B-B14F-4D97-AF65-F5344CB8AC3E}">
        <p14:creationId xmlns:p14="http://schemas.microsoft.com/office/powerpoint/2010/main" val="14931560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fld id="{92454878-5690-9F4F-8A56-6E15A9D588CE}" type="slidenum">
              <a:rPr lang="en-US"/>
              <a:pPr/>
              <a:t>‹#›</a:t>
            </a:fld>
            <a:endParaRPr lang="en-US"/>
          </a:p>
        </p:txBody>
      </p:sp>
    </p:spTree>
    <p:extLst>
      <p:ext uri="{BB962C8B-B14F-4D97-AF65-F5344CB8AC3E}">
        <p14:creationId xmlns:p14="http://schemas.microsoft.com/office/powerpoint/2010/main" val="2176507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fld id="{E16331B2-7CF6-3E46-B4CF-9F02F0485D37}" type="slidenum">
              <a:rPr lang="en-US"/>
              <a:pPr/>
              <a:t>‹#›</a:t>
            </a:fld>
            <a:endParaRPr lang="en-US"/>
          </a:p>
        </p:txBody>
      </p:sp>
    </p:spTree>
    <p:extLst>
      <p:ext uri="{BB962C8B-B14F-4D97-AF65-F5344CB8AC3E}">
        <p14:creationId xmlns:p14="http://schemas.microsoft.com/office/powerpoint/2010/main" val="9529899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1D9EF071-905D-3440-9ABF-EAE07B578B59}" type="slidenum">
              <a:rPr lang="en-US"/>
              <a:pPr/>
              <a:t>‹#›</a:t>
            </a:fld>
            <a:endParaRPr lang="en-US"/>
          </a:p>
        </p:txBody>
      </p:sp>
    </p:spTree>
    <p:extLst>
      <p:ext uri="{BB962C8B-B14F-4D97-AF65-F5344CB8AC3E}">
        <p14:creationId xmlns:p14="http://schemas.microsoft.com/office/powerpoint/2010/main" val="13573253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A2CD3A6E-90F8-D84B-87D7-E91742B10066}" type="slidenum">
              <a:rPr lang="en-US"/>
              <a:pPr/>
              <a:t>‹#›</a:t>
            </a:fld>
            <a:endParaRPr lang="en-US"/>
          </a:p>
        </p:txBody>
      </p:sp>
    </p:spTree>
    <p:extLst>
      <p:ext uri="{BB962C8B-B14F-4D97-AF65-F5344CB8AC3E}">
        <p14:creationId xmlns:p14="http://schemas.microsoft.com/office/powerpoint/2010/main" val="27316537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B674552F-EC31-9949-8AEE-2008785632A5}" type="slidenum">
              <a:rPr lang="en-US"/>
              <a:pPr/>
              <a:t>‹#›</a:t>
            </a:fld>
            <a:endParaRPr lang="en-US"/>
          </a:p>
        </p:txBody>
      </p:sp>
    </p:spTree>
    <p:extLst>
      <p:ext uri="{BB962C8B-B14F-4D97-AF65-F5344CB8AC3E}">
        <p14:creationId xmlns:p14="http://schemas.microsoft.com/office/powerpoint/2010/main" val="11922294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BE00E080-E59E-A44A-BD5B-38181B0792CF}" type="slidenum">
              <a:rPr lang="en-US"/>
              <a:pPr/>
              <a:t>‹#›</a:t>
            </a:fld>
            <a:endParaRPr lang="en-US"/>
          </a:p>
        </p:txBody>
      </p:sp>
    </p:spTree>
    <p:extLst>
      <p:ext uri="{BB962C8B-B14F-4D97-AF65-F5344CB8AC3E}">
        <p14:creationId xmlns:p14="http://schemas.microsoft.com/office/powerpoint/2010/main" val="131874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AA99E68-C868-5A4B-8BA5-DE442E13A5AB}" type="slidenum">
              <a:rPr lang="en-US"/>
              <a:pPr/>
              <a:t>‹#›</a:t>
            </a:fld>
            <a:endParaRPr lang="en-US"/>
          </a:p>
        </p:txBody>
      </p:sp>
    </p:spTree>
    <p:extLst>
      <p:ext uri="{BB962C8B-B14F-4D97-AF65-F5344CB8AC3E}">
        <p14:creationId xmlns:p14="http://schemas.microsoft.com/office/powerpoint/2010/main" val="609973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fld id="{88F8D6B8-B4BB-6D42-A049-40564C73B16C}" type="slidenum">
              <a:rPr lang="en-US"/>
              <a:pPr/>
              <a:t>‹#›</a:t>
            </a:fld>
            <a:endParaRPr lang="en-US"/>
          </a:p>
        </p:txBody>
      </p:sp>
    </p:spTree>
    <p:extLst>
      <p:ext uri="{BB962C8B-B14F-4D97-AF65-F5344CB8AC3E}">
        <p14:creationId xmlns:p14="http://schemas.microsoft.com/office/powerpoint/2010/main" val="28005086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8D361DC-EC87-B949-946C-0E6568EEC020}" type="slidenum">
              <a:rPr lang="en-US"/>
              <a:pPr>
                <a:defRPr/>
              </a:pPr>
              <a:t>‹#›</a:t>
            </a:fld>
            <a:endParaRPr lang="en-US"/>
          </a:p>
        </p:txBody>
      </p:sp>
    </p:spTree>
    <p:extLst>
      <p:ext uri="{BB962C8B-B14F-4D97-AF65-F5344CB8AC3E}">
        <p14:creationId xmlns:p14="http://schemas.microsoft.com/office/powerpoint/2010/main" val="5740880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36CF214-0029-5145-B7D9-1AD3DE546FC3}" type="slidenum">
              <a:rPr lang="en-US"/>
              <a:pPr>
                <a:defRPr/>
              </a:pPr>
              <a:t>‹#›</a:t>
            </a:fld>
            <a:endParaRPr lang="en-US"/>
          </a:p>
        </p:txBody>
      </p:sp>
    </p:spTree>
    <p:extLst>
      <p:ext uri="{BB962C8B-B14F-4D97-AF65-F5344CB8AC3E}">
        <p14:creationId xmlns:p14="http://schemas.microsoft.com/office/powerpoint/2010/main" val="31319264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EF8BAD1-C988-AF45-90DA-FEDA1C9782AF}" type="slidenum">
              <a:rPr lang="en-US"/>
              <a:pPr>
                <a:defRPr/>
              </a:pPr>
              <a:t>‹#›</a:t>
            </a:fld>
            <a:endParaRPr lang="en-US"/>
          </a:p>
        </p:txBody>
      </p:sp>
    </p:spTree>
    <p:extLst>
      <p:ext uri="{BB962C8B-B14F-4D97-AF65-F5344CB8AC3E}">
        <p14:creationId xmlns:p14="http://schemas.microsoft.com/office/powerpoint/2010/main" val="3251036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936A6B5-5683-A348-8287-BDE0B5F760F4}" type="slidenum">
              <a:rPr lang="en-US"/>
              <a:pPr>
                <a:defRPr/>
              </a:pPr>
              <a:t>‹#›</a:t>
            </a:fld>
            <a:endParaRPr lang="en-US"/>
          </a:p>
        </p:txBody>
      </p:sp>
    </p:spTree>
    <p:extLst>
      <p:ext uri="{BB962C8B-B14F-4D97-AF65-F5344CB8AC3E}">
        <p14:creationId xmlns:p14="http://schemas.microsoft.com/office/powerpoint/2010/main" val="18156910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B32643E-F11D-2746-BFF5-8FBD58D4FC5B}" type="slidenum">
              <a:rPr lang="en-US"/>
              <a:pPr>
                <a:defRPr/>
              </a:pPr>
              <a:t>‹#›</a:t>
            </a:fld>
            <a:endParaRPr lang="en-US"/>
          </a:p>
        </p:txBody>
      </p:sp>
    </p:spTree>
    <p:extLst>
      <p:ext uri="{BB962C8B-B14F-4D97-AF65-F5344CB8AC3E}">
        <p14:creationId xmlns:p14="http://schemas.microsoft.com/office/powerpoint/2010/main" val="7446408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DAFBB99-11F7-C74C-B5CB-A38110C4EF56}" type="slidenum">
              <a:rPr lang="en-US"/>
              <a:pPr>
                <a:defRPr/>
              </a:pPr>
              <a:t>‹#›</a:t>
            </a:fld>
            <a:endParaRPr lang="en-US"/>
          </a:p>
        </p:txBody>
      </p:sp>
    </p:spTree>
    <p:extLst>
      <p:ext uri="{BB962C8B-B14F-4D97-AF65-F5344CB8AC3E}">
        <p14:creationId xmlns:p14="http://schemas.microsoft.com/office/powerpoint/2010/main" val="461260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416B12-381F-574C-8C8E-19D5E222D5BE}" type="slidenum">
              <a:rPr lang="en-US"/>
              <a:pPr>
                <a:defRPr/>
              </a:pPr>
              <a:t>‹#›</a:t>
            </a:fld>
            <a:endParaRPr lang="en-US"/>
          </a:p>
        </p:txBody>
      </p:sp>
    </p:spTree>
    <p:extLst>
      <p:ext uri="{BB962C8B-B14F-4D97-AF65-F5344CB8AC3E}">
        <p14:creationId xmlns:p14="http://schemas.microsoft.com/office/powerpoint/2010/main" val="26269714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6A72C84-35EC-6144-877F-DC9301F7843E}" type="slidenum">
              <a:rPr lang="en-US"/>
              <a:pPr>
                <a:defRPr/>
              </a:pPr>
              <a:t>‹#›</a:t>
            </a:fld>
            <a:endParaRPr lang="en-US"/>
          </a:p>
        </p:txBody>
      </p:sp>
    </p:spTree>
    <p:extLst>
      <p:ext uri="{BB962C8B-B14F-4D97-AF65-F5344CB8AC3E}">
        <p14:creationId xmlns:p14="http://schemas.microsoft.com/office/powerpoint/2010/main" val="3718107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EC94394-CAEA-8349-8AC5-F7BF3922E97C}" type="slidenum">
              <a:rPr lang="en-US"/>
              <a:pPr>
                <a:defRPr/>
              </a:pPr>
              <a:t>‹#›</a:t>
            </a:fld>
            <a:endParaRPr lang="en-US"/>
          </a:p>
        </p:txBody>
      </p:sp>
    </p:spTree>
    <p:extLst>
      <p:ext uri="{BB962C8B-B14F-4D97-AF65-F5344CB8AC3E}">
        <p14:creationId xmlns:p14="http://schemas.microsoft.com/office/powerpoint/2010/main" val="38003150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76C61F8-41F0-9546-B645-64E4266A324C}" type="slidenum">
              <a:rPr lang="en-US"/>
              <a:pPr>
                <a:defRPr/>
              </a:pPr>
              <a:t>‹#›</a:t>
            </a:fld>
            <a:endParaRPr lang="en-US"/>
          </a:p>
        </p:txBody>
      </p:sp>
    </p:spTree>
    <p:extLst>
      <p:ext uri="{BB962C8B-B14F-4D97-AF65-F5344CB8AC3E}">
        <p14:creationId xmlns:p14="http://schemas.microsoft.com/office/powerpoint/2010/main" val="2198201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fld id="{516B6C5A-BBCC-1B49-85A9-FF684ACE908A}" type="slidenum">
              <a:rPr lang="en-US"/>
              <a:pPr/>
              <a:t>‹#›</a:t>
            </a:fld>
            <a:endParaRPr lang="en-US"/>
          </a:p>
        </p:txBody>
      </p:sp>
    </p:spTree>
    <p:extLst>
      <p:ext uri="{BB962C8B-B14F-4D97-AF65-F5344CB8AC3E}">
        <p14:creationId xmlns:p14="http://schemas.microsoft.com/office/powerpoint/2010/main" val="25860976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49B9AA7-15FC-E94A-AAA4-8CFAF6977AE3}" type="slidenum">
              <a:rPr lang="en-US"/>
              <a:pPr>
                <a:defRPr/>
              </a:pPr>
              <a:t>‹#›</a:t>
            </a:fld>
            <a:endParaRPr lang="en-US"/>
          </a:p>
        </p:txBody>
      </p:sp>
    </p:spTree>
    <p:extLst>
      <p:ext uri="{BB962C8B-B14F-4D97-AF65-F5344CB8AC3E}">
        <p14:creationId xmlns:p14="http://schemas.microsoft.com/office/powerpoint/2010/main" val="12375166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714162A-6733-EA46-80A5-F047D30DCDAE}" type="slidenum">
              <a:rPr lang="en-US"/>
              <a:pPr>
                <a:defRPr/>
              </a:pPr>
              <a:t>‹#›</a:t>
            </a:fld>
            <a:endParaRPr lang="en-US"/>
          </a:p>
        </p:txBody>
      </p:sp>
    </p:spTree>
    <p:extLst>
      <p:ext uri="{BB962C8B-B14F-4D97-AF65-F5344CB8AC3E}">
        <p14:creationId xmlns:p14="http://schemas.microsoft.com/office/powerpoint/2010/main" val="4147812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a:solidFill>
                  <a:srgbClr val="FFFFFF"/>
                </a:solidFill>
              </a:endParaRPr>
            </a:p>
          </p:txBody>
        </p:sp>
        <p:sp>
          <p:nvSpPr>
            <p:cNvPr id="11"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6273B50-3254-6C41-9A1B-C5F34824E714}" type="slidenum">
              <a:rPr lang="en-US"/>
              <a:pPr>
                <a:defRPr/>
              </a:pPr>
              <a:t>‹#›</a:t>
            </a:fld>
            <a:endParaRPr lang="en-US"/>
          </a:p>
        </p:txBody>
      </p:sp>
    </p:spTree>
    <p:extLst>
      <p:ext uri="{BB962C8B-B14F-4D97-AF65-F5344CB8AC3E}">
        <p14:creationId xmlns:p14="http://schemas.microsoft.com/office/powerpoint/2010/main" val="26407343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D9B4B16-FEC8-A94B-8336-D16060447914}" type="slidenum">
              <a:rPr lang="en-US"/>
              <a:pPr>
                <a:defRPr/>
              </a:pPr>
              <a:t>‹#›</a:t>
            </a:fld>
            <a:endParaRPr lang="en-US"/>
          </a:p>
        </p:txBody>
      </p:sp>
    </p:spTree>
    <p:extLst>
      <p:ext uri="{BB962C8B-B14F-4D97-AF65-F5344CB8AC3E}">
        <p14:creationId xmlns:p14="http://schemas.microsoft.com/office/powerpoint/2010/main" val="39785400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ACE0451-1E07-314C-8FB3-897FA06FC45A}" type="slidenum">
              <a:rPr lang="en-US"/>
              <a:pPr>
                <a:defRPr/>
              </a:pPr>
              <a:t>‹#›</a:t>
            </a:fld>
            <a:endParaRPr lang="en-US"/>
          </a:p>
        </p:txBody>
      </p:sp>
    </p:spTree>
    <p:extLst>
      <p:ext uri="{BB962C8B-B14F-4D97-AF65-F5344CB8AC3E}">
        <p14:creationId xmlns:p14="http://schemas.microsoft.com/office/powerpoint/2010/main" val="23728384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3133183-51AC-204E-B6F0-A8907F00D7E9}" type="slidenum">
              <a:rPr lang="en-US"/>
              <a:pPr>
                <a:defRPr/>
              </a:pPr>
              <a:t>‹#›</a:t>
            </a:fld>
            <a:endParaRPr lang="en-US"/>
          </a:p>
        </p:txBody>
      </p:sp>
    </p:spTree>
    <p:extLst>
      <p:ext uri="{BB962C8B-B14F-4D97-AF65-F5344CB8AC3E}">
        <p14:creationId xmlns:p14="http://schemas.microsoft.com/office/powerpoint/2010/main" val="33899533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7A0A76E-FC05-7345-B299-8F71F3086463}" type="slidenum">
              <a:rPr lang="en-US"/>
              <a:pPr>
                <a:defRPr/>
              </a:pPr>
              <a:t>‹#›</a:t>
            </a:fld>
            <a:endParaRPr lang="en-US"/>
          </a:p>
        </p:txBody>
      </p:sp>
    </p:spTree>
    <p:extLst>
      <p:ext uri="{BB962C8B-B14F-4D97-AF65-F5344CB8AC3E}">
        <p14:creationId xmlns:p14="http://schemas.microsoft.com/office/powerpoint/2010/main" val="39560927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383DEE5-BC9D-1C43-8350-B9C8C3293769}" type="slidenum">
              <a:rPr lang="en-US"/>
              <a:pPr>
                <a:defRPr/>
              </a:pPr>
              <a:t>‹#›</a:t>
            </a:fld>
            <a:endParaRPr lang="en-US"/>
          </a:p>
        </p:txBody>
      </p:sp>
    </p:spTree>
    <p:extLst>
      <p:ext uri="{BB962C8B-B14F-4D97-AF65-F5344CB8AC3E}">
        <p14:creationId xmlns:p14="http://schemas.microsoft.com/office/powerpoint/2010/main" val="25090691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C5F974E-73A0-F048-B98F-2AA881860BB1}" type="slidenum">
              <a:rPr lang="en-US"/>
              <a:pPr>
                <a:defRPr/>
              </a:pPr>
              <a:t>‹#›</a:t>
            </a:fld>
            <a:endParaRPr lang="en-US"/>
          </a:p>
        </p:txBody>
      </p:sp>
    </p:spTree>
    <p:extLst>
      <p:ext uri="{BB962C8B-B14F-4D97-AF65-F5344CB8AC3E}">
        <p14:creationId xmlns:p14="http://schemas.microsoft.com/office/powerpoint/2010/main" val="16617118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4337162-BA12-7D46-B512-7EDF3B6E70BC}" type="slidenum">
              <a:rPr lang="en-US"/>
              <a:pPr>
                <a:defRPr/>
              </a:pPr>
              <a:t>‹#›</a:t>
            </a:fld>
            <a:endParaRPr lang="en-US"/>
          </a:p>
        </p:txBody>
      </p:sp>
    </p:spTree>
    <p:extLst>
      <p:ext uri="{BB962C8B-B14F-4D97-AF65-F5344CB8AC3E}">
        <p14:creationId xmlns:p14="http://schemas.microsoft.com/office/powerpoint/2010/main" val="2995779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0.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image" Target="../media/image12.png"/><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image" Target="../media/image11.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0.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image" Target="../media/image12.png"/><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image" Target="../media/image11.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3.jpe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theme" Target="../theme/theme16.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70.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73.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175.xml"/><Relationship Id="rId1" Type="http://schemas.openxmlformats.org/officeDocument/2006/relationships/slideLayout" Target="../slideLayouts/slideLayout17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theme" Target="../theme/theme20.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21.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22.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3.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theme" Target="../theme/theme24.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5.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6.xml.rels><?xml version="1.0" encoding="UTF-8" standalone="yes"?>
<Relationships xmlns="http://schemas.openxmlformats.org/package/2006/relationships"><Relationship Id="rId3" Type="http://schemas.openxmlformats.org/officeDocument/2006/relationships/slideLayout" Target="../slideLayouts/slideLayout246.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5" Type="http://schemas.openxmlformats.org/officeDocument/2006/relationships/theme" Target="../theme/theme26.xml"/><Relationship Id="rId4" Type="http://schemas.openxmlformats.org/officeDocument/2006/relationships/slideLayout" Target="../slideLayouts/slideLayout24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image" Target="../media/image10.png"/><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7.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5" Type="http://schemas.openxmlformats.org/officeDocument/2006/relationships/image" Target="../media/image12.png"/><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image" Target="../media/image11.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slideLayout" Target="../slideLayouts/slideLayout271.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slideLayout" Target="../slideLayouts/slideLayout284.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slideLayout" Target="../slideLayouts/slideLayout283.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285.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286.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32.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5.emf"/><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17" Type="http://schemas.openxmlformats.org/officeDocument/2006/relationships/image" Target="../media/image9.png"/><Relationship Id="rId2" Type="http://schemas.openxmlformats.org/officeDocument/2006/relationships/slideLayout" Target="../slideLayouts/slideLayout36.xml"/><Relationship Id="rId16" Type="http://schemas.openxmlformats.org/officeDocument/2006/relationships/image" Target="../media/image8.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7.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9.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sz="1400">
                <a:latin typeface="Times New Roman" pitchFamily="-105" charset="0"/>
                <a:ea typeface="+mn-ea"/>
                <a:cs typeface="+mn-cs"/>
              </a:defRPr>
            </a:lvl1pPr>
          </a:lstStyle>
          <a:p>
            <a:pPr>
              <a:defRPr/>
            </a:pPr>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a:defRPr/>
            </a:pPr>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fld id="{D15CBED4-2377-5845-B1A1-553F53949683}" type="slidenum">
              <a:rPr lang="en-US"/>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008"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121867"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a:solidFill>
                  <a:srgbClr val="FFFFFF"/>
                </a:solidFill>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defRPr/>
              </a:pPr>
              <a:endParaRPr lang="en-US">
                <a:solidFill>
                  <a:srgbClr val="FFFFFF"/>
                </a:solidFill>
                <a:latin typeface="Arial" charset="0"/>
              </a:endParaRPr>
            </a:p>
          </p:txBody>
        </p:sp>
        <p:sp>
          <p:nvSpPr>
            <p:cNvPr id="121869"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a:solidFill>
                  <a:srgbClr val="FFFFFF"/>
                </a:solidFill>
              </a:endParaRPr>
            </a:p>
          </p:txBody>
        </p:sp>
        <p:sp>
          <p:nvSpPr>
            <p:cNvPr id="121870"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a:solidFill>
                  <a:srgbClr val="FFFFFF"/>
                </a:solidFill>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121872"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a:solidFill>
                  <a:srgbClr val="FFFFFF"/>
                </a:solidFill>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121874"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a:solidFill>
                  <a:srgbClr val="FFFFFF"/>
                </a:solidFill>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121876"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a:solidFill>
                  <a:srgbClr val="FFFFFF"/>
                </a:solidFill>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12188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a:solidFill>
                  <a:srgbClr val="FFFFFF"/>
                </a:solidFill>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12188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a:solidFill>
                  <a:srgbClr val="FFFFFF"/>
                </a:solidFill>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12188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a:solidFill>
                  <a:srgbClr val="FFFFFF"/>
                </a:solidFill>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121889"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a:solidFill>
                  <a:srgbClr val="FFFFFF"/>
                </a:solidFill>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12189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a:solidFill>
                  <a:srgbClr val="FFFFFF"/>
                </a:solidFill>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grpSp>
          <p:nvGrpSpPr>
            <p:cNvPr id="121900"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07445FE6-8F5F-B445-9B38-75D61F8283CB}" type="slidenum">
              <a:rPr lang="en-US"/>
              <a:pPr>
                <a:defRPr/>
              </a:pPr>
              <a:t>‹#›</a:t>
            </a:fld>
            <a:endParaRPr lang="en-US"/>
          </a:p>
        </p:txBody>
      </p:sp>
    </p:spTree>
    <p:extLst>
      <p:ext uri="{BB962C8B-B14F-4D97-AF65-F5344CB8AC3E}">
        <p14:creationId xmlns:p14="http://schemas.microsoft.com/office/powerpoint/2010/main" val="2628464723"/>
      </p:ext>
    </p:extLst>
  </p:cSld>
  <p:clrMap bg1="dk2" tx1="lt1" bg2="dk1" tx2="lt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lgn="l">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3C66E19-9CD0-224A-9094-37324153C5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5862402"/>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defRPr/>
              </a:pPr>
              <a:endParaRPr lang="en-US">
                <a:solidFill>
                  <a:srgbClr val="FFFFFF"/>
                </a:solidFill>
                <a:latin typeface="Arial"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defRPr>
            </a:lvl1pPr>
          </a:lstStyle>
          <a:p>
            <a:pPr>
              <a:defRPr/>
            </a:pPr>
            <a:endParaRPr lang="en-US">
              <a:latin typeface="Arial"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defRPr>
            </a:lvl1pPr>
          </a:lstStyle>
          <a:p>
            <a:pPr>
              <a:defRPr/>
            </a:pPr>
            <a:endParaRPr lang="en-US">
              <a:latin typeface="Arial"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defRPr>
            </a:lvl1pPr>
          </a:lstStyle>
          <a:p>
            <a:pPr>
              <a:defRPr/>
            </a:pPr>
            <a:fld id="{EA7662A3-20FC-F142-973D-72572742F9FD}" type="slidenum">
              <a:rPr lang="en-US">
                <a:latin typeface="Arial" charset="0"/>
              </a:rPr>
              <a:pPr>
                <a:defRPr/>
              </a:pPr>
              <a:t>‹#›</a:t>
            </a:fld>
            <a:endParaRPr lang="en-US">
              <a:latin typeface="Arial" charset="0"/>
            </a:endParaRPr>
          </a:p>
        </p:txBody>
      </p:sp>
    </p:spTree>
    <p:extLst>
      <p:ext uri="{BB962C8B-B14F-4D97-AF65-F5344CB8AC3E}">
        <p14:creationId xmlns:p14="http://schemas.microsoft.com/office/powerpoint/2010/main" val="3121528090"/>
      </p:ext>
    </p:extLst>
  </p:cSld>
  <p:clrMap bg1="dk2" tx1="lt1" bg2="dk1" tx2="lt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234"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F545878A-AC4C-CD42-97F5-6ABF71E5AB85}" type="slidenum">
              <a:rPr lang="en-US"/>
              <a:pPr>
                <a:defRPr/>
              </a:pPr>
              <a:t>‹#›</a:t>
            </a:fld>
            <a:endParaRPr lang="en-US"/>
          </a:p>
        </p:txBody>
      </p:sp>
    </p:spTree>
    <p:extLst>
      <p:ext uri="{BB962C8B-B14F-4D97-AF65-F5344CB8AC3E}">
        <p14:creationId xmlns:p14="http://schemas.microsoft.com/office/powerpoint/2010/main" val="2750524150"/>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Lst>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05" charset="0"/>
                <a:ea typeface="+mn-ea"/>
                <a:cs typeface="+mn-cs"/>
              </a:defRPr>
            </a:lvl1pPr>
          </a:lstStyle>
          <a:p>
            <a:pPr algn="l">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649474BC-B707-8F4B-B393-685AB2E7D29F}" type="slidenum">
              <a:rPr lang="en-US"/>
              <a:pPr>
                <a:defRPr/>
              </a:pPr>
              <a:t>‹#›</a:t>
            </a:fld>
            <a:endParaRPr lang="en-US"/>
          </a:p>
        </p:txBody>
      </p:sp>
    </p:spTree>
    <p:extLst>
      <p:ext uri="{BB962C8B-B14F-4D97-AF65-F5344CB8AC3E}">
        <p14:creationId xmlns:p14="http://schemas.microsoft.com/office/powerpoint/2010/main" val="3376490158"/>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05"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24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05" charset="0"/>
                <a:ea typeface="+mn-ea"/>
                <a:cs typeface="+mn-cs"/>
              </a:defRPr>
            </a:lvl1pPr>
          </a:lstStyle>
          <a:p>
            <a:pPr algn="l">
              <a:defRPr/>
            </a:pPr>
            <a:endParaRPr lang="en-US">
              <a:solidFill>
                <a:srgbClr val="000000"/>
              </a:solidFill>
              <a:ea typeface="ＭＳ Ｐゴシック"/>
              <a:cs typeface="ＭＳ Ｐゴシック"/>
            </a:endParaRPr>
          </a:p>
        </p:txBody>
      </p:sp>
      <p:sp>
        <p:nvSpPr>
          <p:cNvPr id="4024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105" charset="0"/>
                <a:ea typeface="+mn-ea"/>
                <a:cs typeface="+mn-cs"/>
              </a:defRPr>
            </a:lvl1pPr>
          </a:lstStyle>
          <a:p>
            <a:pPr>
              <a:defRPr/>
            </a:pPr>
            <a:endParaRPr lang="en-US">
              <a:solidFill>
                <a:srgbClr val="000000"/>
              </a:solidFill>
              <a:ea typeface="ＭＳ Ｐゴシック"/>
              <a:cs typeface="ＭＳ Ｐゴシック"/>
            </a:endParaRPr>
          </a:p>
        </p:txBody>
      </p:sp>
      <p:sp>
        <p:nvSpPr>
          <p:cNvPr id="4024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defRPr>
            </a:lvl1pPr>
          </a:lstStyle>
          <a:p>
            <a:pPr>
              <a:defRPr/>
            </a:pPr>
            <a:fld id="{C15E0D23-1458-0743-895A-C1529C9468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0253382"/>
      </p:ext>
    </p:extLst>
  </p:cSld>
  <p:clrMap bg1="lt1" tx1="dk1" bg2="lt2" tx2="dk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 id="2147484149" r:id="rId10"/>
    <p:sldLayoutId id="21474841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5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ＭＳ Ｐゴシック"/>
                <a:cs typeface="ＭＳ Ｐゴシック"/>
              </a:defRPr>
            </a:lvl1pPr>
          </a:lstStyle>
          <a:p>
            <a:pPr algn="l">
              <a:defRPr/>
            </a:pPr>
            <a:endParaRPr lang="en-US"/>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37DB5F7E-6952-B244-8FEE-7D4A103029FE}" type="slidenum">
              <a:rPr lang="en-US"/>
              <a:pPr>
                <a:defRPr/>
              </a:pPr>
              <a:t>‹#›</a:t>
            </a:fld>
            <a:endParaRPr lang="en-US"/>
          </a:p>
        </p:txBody>
      </p:sp>
    </p:spTree>
    <p:extLst>
      <p:ext uri="{BB962C8B-B14F-4D97-AF65-F5344CB8AC3E}">
        <p14:creationId xmlns:p14="http://schemas.microsoft.com/office/powerpoint/2010/main" val="3146571434"/>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 id="2147484163"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5298" name="Group 2"/>
          <p:cNvGrpSpPr>
            <a:grpSpLocks/>
          </p:cNvGrpSpPr>
          <p:nvPr/>
        </p:nvGrpSpPr>
        <p:grpSpPr bwMode="auto">
          <a:xfrm>
            <a:off x="0" y="0"/>
            <a:ext cx="9132888" cy="6845300"/>
            <a:chOff x="0" y="0"/>
            <a:chExt cx="5753" cy="4312"/>
          </a:xfrm>
        </p:grpSpPr>
        <p:sp>
          <p:nvSpPr>
            <p:cNvPr id="55307"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1800">
                <a:solidFill>
                  <a:srgbClr val="FFFFFF"/>
                </a:solidFill>
                <a:latin typeface="Arial" charset="0"/>
              </a:endParaRPr>
            </a:p>
          </p:txBody>
        </p:sp>
        <p:grpSp>
          <p:nvGrpSpPr>
            <p:cNvPr id="55308" name="Group 4"/>
            <p:cNvGrpSpPr>
              <a:grpSpLocks/>
            </p:cNvGrpSpPr>
            <p:nvPr/>
          </p:nvGrpSpPr>
          <p:grpSpPr bwMode="auto">
            <a:xfrm>
              <a:off x="246" y="204"/>
              <a:ext cx="5271" cy="3889"/>
              <a:chOff x="246" y="204"/>
              <a:chExt cx="5271" cy="3889"/>
            </a:xfrm>
          </p:grpSpPr>
          <p:sp>
            <p:nvSpPr>
              <p:cNvPr id="11366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l" eaLnBrk="0" hangingPunct="0">
                  <a:defRPr/>
                </a:pPr>
                <a:endParaRPr lang="en-US" sz="1800">
                  <a:solidFill>
                    <a:srgbClr val="FFFFFF"/>
                  </a:solidFill>
                  <a:latin typeface="Arial" pitchFamily="-112" charset="0"/>
                </a:endParaRPr>
              </a:p>
            </p:txBody>
          </p:sp>
          <p:sp>
            <p:nvSpPr>
              <p:cNvPr id="5531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a:solidFill>
                    <a:srgbClr val="FFFFFF"/>
                  </a:solidFill>
                </a:endParaRPr>
              </a:p>
            </p:txBody>
          </p:sp>
          <p:sp>
            <p:nvSpPr>
              <p:cNvPr id="5531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a:solidFill>
                    <a:srgbClr val="FFFFFF"/>
                  </a:solidFill>
                </a:endParaRPr>
              </a:p>
            </p:txBody>
          </p:sp>
          <p:sp>
            <p:nvSpPr>
              <p:cNvPr id="5531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a:solidFill>
                    <a:srgbClr val="FFFFFF"/>
                  </a:solidFill>
                </a:endParaRPr>
              </a:p>
            </p:txBody>
          </p:sp>
          <p:sp>
            <p:nvSpPr>
              <p:cNvPr id="5531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a:solidFill>
                    <a:srgbClr val="FFFFFF"/>
                  </a:solidFill>
                </a:endParaRPr>
              </a:p>
            </p:txBody>
          </p:sp>
          <p:sp>
            <p:nvSpPr>
              <p:cNvPr id="5531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a:solidFill>
                    <a:srgbClr val="FFFFFF"/>
                  </a:solidFill>
                </a:endParaRPr>
              </a:p>
            </p:txBody>
          </p:sp>
          <p:sp>
            <p:nvSpPr>
              <p:cNvPr id="5531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a:solidFill>
                    <a:srgbClr val="FFFFFF"/>
                  </a:solidFill>
                </a:endParaRPr>
              </a:p>
            </p:txBody>
          </p:sp>
          <p:sp>
            <p:nvSpPr>
              <p:cNvPr id="5532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a:solidFill>
                    <a:srgbClr val="FFFFFF"/>
                  </a:solidFill>
                </a:endParaRPr>
              </a:p>
            </p:txBody>
          </p:sp>
          <p:sp>
            <p:nvSpPr>
              <p:cNvPr id="5532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a:solidFill>
                    <a:srgbClr val="FFFFFF"/>
                  </a:solidFill>
                </a:endParaRPr>
              </a:p>
            </p:txBody>
          </p:sp>
          <p:sp>
            <p:nvSpPr>
              <p:cNvPr id="5532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a:solidFill>
                    <a:srgbClr val="FFFFFF"/>
                  </a:solidFill>
                </a:endParaRPr>
              </a:p>
            </p:txBody>
          </p:sp>
          <p:sp>
            <p:nvSpPr>
              <p:cNvPr id="5532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a:solidFill>
                    <a:srgbClr val="FFFFFF"/>
                  </a:solidFill>
                </a:endParaRPr>
              </a:p>
            </p:txBody>
          </p:sp>
          <p:sp>
            <p:nvSpPr>
              <p:cNvPr id="5532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a:solidFill>
                    <a:srgbClr val="FFFFFF"/>
                  </a:solidFill>
                </a:endParaRPr>
              </a:p>
            </p:txBody>
          </p:sp>
          <p:sp>
            <p:nvSpPr>
              <p:cNvPr id="5532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a:solidFill>
                    <a:srgbClr val="FFFFFF"/>
                  </a:solidFill>
                </a:endParaRPr>
              </a:p>
            </p:txBody>
          </p:sp>
          <p:sp>
            <p:nvSpPr>
              <p:cNvPr id="5532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a:solidFill>
                    <a:srgbClr val="FFFFFF"/>
                  </a:solidFill>
                </a:endParaRPr>
              </a:p>
            </p:txBody>
          </p:sp>
          <p:sp>
            <p:nvSpPr>
              <p:cNvPr id="5532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a:solidFill>
                    <a:srgbClr val="FFFFFF"/>
                  </a:solidFill>
                </a:endParaRPr>
              </a:p>
            </p:txBody>
          </p:sp>
          <p:sp>
            <p:nvSpPr>
              <p:cNvPr id="5532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a:solidFill>
                    <a:srgbClr val="FFFFFF"/>
                  </a:solidFill>
                </a:endParaRPr>
              </a:p>
            </p:txBody>
          </p:sp>
          <p:sp>
            <p:nvSpPr>
              <p:cNvPr id="5532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a:solidFill>
                    <a:srgbClr val="FFFFFF"/>
                  </a:solidFill>
                </a:endParaRPr>
              </a:p>
            </p:txBody>
          </p:sp>
          <p:sp>
            <p:nvSpPr>
              <p:cNvPr id="5533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a:solidFill>
                    <a:srgbClr val="FFFFFF"/>
                  </a:solidFill>
                </a:endParaRPr>
              </a:p>
            </p:txBody>
          </p:sp>
          <p:sp>
            <p:nvSpPr>
              <p:cNvPr id="5533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a:solidFill>
                    <a:srgbClr val="FFFFFF"/>
                  </a:solidFill>
                </a:endParaRPr>
              </a:p>
            </p:txBody>
          </p:sp>
          <p:sp>
            <p:nvSpPr>
              <p:cNvPr id="5533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a:solidFill>
                    <a:srgbClr val="FFFFFF"/>
                  </a:solidFill>
                </a:endParaRPr>
              </a:p>
            </p:txBody>
          </p:sp>
          <p:sp>
            <p:nvSpPr>
              <p:cNvPr id="5533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a:solidFill>
                    <a:srgbClr val="FFFFFF"/>
                  </a:solidFill>
                </a:endParaRPr>
              </a:p>
            </p:txBody>
          </p:sp>
          <p:sp>
            <p:nvSpPr>
              <p:cNvPr id="5533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a:solidFill>
                    <a:srgbClr val="FFFFFF"/>
                  </a:solidFill>
                </a:endParaRPr>
              </a:p>
            </p:txBody>
          </p:sp>
          <p:sp>
            <p:nvSpPr>
              <p:cNvPr id="5533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a:solidFill>
                    <a:srgbClr val="FFFFFF"/>
                  </a:solidFill>
                </a:endParaRPr>
              </a:p>
            </p:txBody>
          </p:sp>
        </p:grpSp>
        <p:grpSp>
          <p:nvGrpSpPr>
            <p:cNvPr id="55309" name="Group 28"/>
            <p:cNvGrpSpPr>
              <a:grpSpLocks/>
            </p:cNvGrpSpPr>
            <p:nvPr/>
          </p:nvGrpSpPr>
          <p:grpSpPr bwMode="auto">
            <a:xfrm>
              <a:off x="0" y="0"/>
              <a:ext cx="1246" cy="1232"/>
              <a:chOff x="0" y="0"/>
              <a:chExt cx="1246" cy="1232"/>
            </a:xfrm>
          </p:grpSpPr>
          <p:sp>
            <p:nvSpPr>
              <p:cNvPr id="55310"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1800">
                  <a:solidFill>
                    <a:srgbClr val="FFFFFF"/>
                  </a:solidFill>
                  <a:latin typeface="Arial" charset="0"/>
                </a:endParaRPr>
              </a:p>
            </p:txBody>
          </p:sp>
          <p:sp>
            <p:nvSpPr>
              <p:cNvPr id="55311"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1800">
                  <a:solidFill>
                    <a:srgbClr val="FFFFFF"/>
                  </a:solidFill>
                  <a:latin typeface="Arial" charset="0"/>
                </a:endParaRPr>
              </a:p>
            </p:txBody>
          </p:sp>
          <p:sp>
            <p:nvSpPr>
              <p:cNvPr id="55312"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1800">
                  <a:solidFill>
                    <a:srgbClr val="FFFFFF"/>
                  </a:solidFill>
                  <a:latin typeface="Arial" charset="0"/>
                </a:endParaRPr>
              </a:p>
            </p:txBody>
          </p:sp>
        </p:grpSp>
      </p:grpSp>
      <p:sp>
        <p:nvSpPr>
          <p:cNvPr id="113696"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1800">
              <a:solidFill>
                <a:srgbClr val="FFFFFF"/>
              </a:solidFill>
              <a:latin typeface="Arial" pitchFamily="-112" charset="0"/>
            </a:endParaRPr>
          </a:p>
        </p:txBody>
      </p:sp>
      <p:sp>
        <p:nvSpPr>
          <p:cNvPr id="113697"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1800">
              <a:solidFill>
                <a:srgbClr val="FFFFFF"/>
              </a:solidFill>
              <a:latin typeface="Arial" pitchFamily="-112" charset="0"/>
            </a:endParaRPr>
          </a:p>
        </p:txBody>
      </p:sp>
      <p:sp>
        <p:nvSpPr>
          <p:cNvPr id="55301"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1800">
              <a:solidFill>
                <a:srgbClr val="FFFFFF"/>
              </a:solidFill>
              <a:latin typeface="Arial" charset="0"/>
            </a:endParaRPr>
          </a:p>
        </p:txBody>
      </p:sp>
      <p:sp>
        <p:nvSpPr>
          <p:cNvPr id="55302"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1800">
              <a:solidFill>
                <a:srgbClr val="FFFFFF"/>
              </a:solidFill>
              <a:latin typeface="Arial" charset="0"/>
            </a:endParaRPr>
          </a:p>
        </p:txBody>
      </p:sp>
      <p:sp>
        <p:nvSpPr>
          <p:cNvPr id="113700"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eaLnBrk="0" hangingPunct="0">
              <a:defRPr/>
            </a:pPr>
            <a:r>
              <a:rPr lang="en-US" sz="2000" b="1">
                <a:solidFill>
                  <a:srgbClr val="FFD34A"/>
                </a:solidFill>
                <a:latin typeface="Times" pitchFamily="-112" charset="0"/>
              </a:rPr>
              <a:t> DRESSING</a:t>
            </a:r>
          </a:p>
          <a:p>
            <a:pPr algn="l" eaLnBrk="0" hangingPunct="0">
              <a:defRPr/>
            </a:pPr>
            <a:r>
              <a:rPr lang="en-US" sz="2000" b="1">
                <a:solidFill>
                  <a:srgbClr val="FFD34A"/>
                </a:solidFill>
                <a:latin typeface="Times" pitchFamily="-112" charset="0"/>
              </a:rPr>
              <a:t>        THE                                    </a:t>
            </a:r>
          </a:p>
          <a:p>
            <a:pPr algn="l" eaLnBrk="0" hangingPunct="0">
              <a:defRPr/>
            </a:pPr>
            <a:r>
              <a:rPr lang="en-US" sz="2000" b="1">
                <a:solidFill>
                  <a:srgbClr val="FFD34A"/>
                </a:solidFill>
                <a:latin typeface="Times" pitchFamily="-112" charset="0"/>
              </a:rPr>
              <a:t>   STAGE</a:t>
            </a:r>
          </a:p>
        </p:txBody>
      </p:sp>
      <p:sp>
        <p:nvSpPr>
          <p:cNvPr id="113701"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1800">
              <a:solidFill>
                <a:srgbClr val="FFFFFF"/>
              </a:solidFill>
              <a:latin typeface="Arial" pitchFamily="-105" charset="0"/>
            </a:endParaRPr>
          </a:p>
        </p:txBody>
      </p:sp>
      <p:sp>
        <p:nvSpPr>
          <p:cNvPr id="70665" name="Text Box 38"/>
          <p:cNvSpPr txBox="1">
            <a:spLocks noChangeArrowheads="1"/>
          </p:cNvSpPr>
          <p:nvPr/>
        </p:nvSpPr>
        <p:spPr bwMode="auto">
          <a:xfrm>
            <a:off x="282575" y="6542088"/>
            <a:ext cx="995363" cy="244475"/>
          </a:xfrm>
          <a:prstGeom prst="rect">
            <a:avLst/>
          </a:prstGeom>
          <a:noFill/>
          <a:ln>
            <a:noFill/>
          </a:ln>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1000" b="1">
                <a:solidFill>
                  <a:srgbClr val="FFFFFF"/>
                </a:solidFill>
                <a:latin typeface="Arial" charset="0"/>
              </a:rPr>
              <a:t>©2003 TBBMI</a:t>
            </a:r>
          </a:p>
        </p:txBody>
      </p:sp>
      <p:sp>
        <p:nvSpPr>
          <p:cNvPr id="113703" name="Rectangle 39"/>
          <p:cNvSpPr>
            <a:spLocks noChangeArrowheads="1"/>
          </p:cNvSpPr>
          <p:nvPr/>
        </p:nvSpPr>
        <p:spPr bwMode="auto">
          <a:xfrm>
            <a:off x="7616825" y="6518275"/>
            <a:ext cx="661988" cy="268288"/>
          </a:xfrm>
          <a:prstGeom prst="rect">
            <a:avLst/>
          </a:prstGeom>
          <a:noFill/>
          <a:ln w="12700">
            <a:noFill/>
            <a:miter lim="800000"/>
            <a:headEnd/>
            <a:tailEnd/>
          </a:ln>
          <a:effectLst/>
        </p:spPr>
        <p:txBody>
          <a:bodyPr wrap="none" anchor="ctr">
            <a:spAutoFit/>
          </a:bodyPr>
          <a:lstStyle/>
          <a:p>
            <a:pPr eaLnBrk="0" hangingPunct="0">
              <a:defRPr/>
            </a:pPr>
            <a:r>
              <a:rPr lang="en-US" sz="1000" b="1">
                <a:solidFill>
                  <a:srgbClr val="FFFFFF"/>
                </a:solidFill>
                <a:effectLst>
                  <a:outerShdw blurRad="38100" dist="38100" dir="2700000" algn="tl">
                    <a:srgbClr val="000000"/>
                  </a:outerShdw>
                </a:effectLst>
                <a:latin typeface="Comic Sans MS" charset="0"/>
              </a:rPr>
              <a:t>7.5.02.</a:t>
            </a:r>
          </a:p>
        </p:txBody>
      </p:sp>
    </p:spTree>
    <p:extLst>
      <p:ext uri="{BB962C8B-B14F-4D97-AF65-F5344CB8AC3E}">
        <p14:creationId xmlns:p14="http://schemas.microsoft.com/office/powerpoint/2010/main" val="22766593"/>
      </p:ext>
    </p:extLst>
  </p:cSld>
  <p:clrMap bg1="dk2" tx1="lt1" bg2="dk1" tx2="lt2" accent1="accent1" accent2="accent2" accent3="accent3" accent4="accent4" accent5="accent5" accent6="accent6" hlink="hlink" folHlink="folHlink"/>
  <p:sldLayoutIdLst>
    <p:sldLayoutId id="2147484165" r:id="rId1"/>
  </p:sldLayoutIdLst>
  <p:transitio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322" name="Group 2"/>
          <p:cNvGrpSpPr>
            <a:grpSpLocks/>
          </p:cNvGrpSpPr>
          <p:nvPr/>
        </p:nvGrpSpPr>
        <p:grpSpPr bwMode="auto">
          <a:xfrm>
            <a:off x="0" y="0"/>
            <a:ext cx="9132888" cy="6845300"/>
            <a:chOff x="0" y="0"/>
            <a:chExt cx="5753" cy="4312"/>
          </a:xfrm>
        </p:grpSpPr>
        <p:sp>
          <p:nvSpPr>
            <p:cNvPr id="56325"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1800">
                <a:solidFill>
                  <a:srgbClr val="FFFFFF"/>
                </a:solidFill>
                <a:latin typeface="Arial" charset="0"/>
              </a:endParaRPr>
            </a:p>
          </p:txBody>
        </p:sp>
        <p:grpSp>
          <p:nvGrpSpPr>
            <p:cNvPr id="56326" name="Group 4"/>
            <p:cNvGrpSpPr>
              <a:grpSpLocks/>
            </p:cNvGrpSpPr>
            <p:nvPr/>
          </p:nvGrpSpPr>
          <p:grpSpPr bwMode="auto">
            <a:xfrm>
              <a:off x="246" y="204"/>
              <a:ext cx="5271" cy="3889"/>
              <a:chOff x="246" y="204"/>
              <a:chExt cx="5271" cy="3889"/>
            </a:xfrm>
          </p:grpSpPr>
          <p:sp>
            <p:nvSpPr>
              <p:cNvPr id="11981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l" eaLnBrk="0" hangingPunct="0">
                  <a:defRPr/>
                </a:pPr>
                <a:endParaRPr lang="en-US" sz="1800">
                  <a:solidFill>
                    <a:srgbClr val="FFFFFF"/>
                  </a:solidFill>
                  <a:latin typeface="Arial" pitchFamily="-112" charset="0"/>
                </a:endParaRPr>
              </a:p>
            </p:txBody>
          </p:sp>
          <p:sp>
            <p:nvSpPr>
              <p:cNvPr id="56332"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a:solidFill>
                    <a:srgbClr val="FFFFFF"/>
                  </a:solidFill>
                </a:endParaRPr>
              </a:p>
            </p:txBody>
          </p:sp>
          <p:sp>
            <p:nvSpPr>
              <p:cNvPr id="56333"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a:solidFill>
                    <a:srgbClr val="FFFFFF"/>
                  </a:solidFill>
                </a:endParaRPr>
              </a:p>
            </p:txBody>
          </p:sp>
          <p:sp>
            <p:nvSpPr>
              <p:cNvPr id="56334"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a:solidFill>
                    <a:srgbClr val="FFFFFF"/>
                  </a:solidFill>
                </a:endParaRPr>
              </a:p>
            </p:txBody>
          </p:sp>
          <p:sp>
            <p:nvSpPr>
              <p:cNvPr id="56335"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a:solidFill>
                    <a:srgbClr val="FFFFFF"/>
                  </a:solidFill>
                </a:endParaRPr>
              </a:p>
            </p:txBody>
          </p:sp>
          <p:sp>
            <p:nvSpPr>
              <p:cNvPr id="56336"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a:solidFill>
                    <a:srgbClr val="FFFFFF"/>
                  </a:solidFill>
                </a:endParaRPr>
              </a:p>
            </p:txBody>
          </p:sp>
          <p:sp>
            <p:nvSpPr>
              <p:cNvPr id="56337"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a:solidFill>
                    <a:srgbClr val="FFFFFF"/>
                  </a:solidFill>
                </a:endParaRPr>
              </a:p>
            </p:txBody>
          </p:sp>
          <p:sp>
            <p:nvSpPr>
              <p:cNvPr id="56338"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a:solidFill>
                    <a:srgbClr val="FFFFFF"/>
                  </a:solidFill>
                </a:endParaRPr>
              </a:p>
            </p:txBody>
          </p:sp>
          <p:sp>
            <p:nvSpPr>
              <p:cNvPr id="56339"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a:solidFill>
                    <a:srgbClr val="FFFFFF"/>
                  </a:solidFill>
                </a:endParaRPr>
              </a:p>
            </p:txBody>
          </p:sp>
          <p:sp>
            <p:nvSpPr>
              <p:cNvPr id="56340"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a:solidFill>
                    <a:srgbClr val="FFFFFF"/>
                  </a:solidFill>
                </a:endParaRPr>
              </a:p>
            </p:txBody>
          </p:sp>
          <p:sp>
            <p:nvSpPr>
              <p:cNvPr id="56341"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a:solidFill>
                    <a:srgbClr val="FFFFFF"/>
                  </a:solidFill>
                </a:endParaRPr>
              </a:p>
            </p:txBody>
          </p:sp>
          <p:sp>
            <p:nvSpPr>
              <p:cNvPr id="56342"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a:solidFill>
                    <a:srgbClr val="FFFFFF"/>
                  </a:solidFill>
                </a:endParaRPr>
              </a:p>
            </p:txBody>
          </p:sp>
          <p:sp>
            <p:nvSpPr>
              <p:cNvPr id="56343"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a:solidFill>
                    <a:srgbClr val="FFFFFF"/>
                  </a:solidFill>
                </a:endParaRPr>
              </a:p>
            </p:txBody>
          </p:sp>
          <p:sp>
            <p:nvSpPr>
              <p:cNvPr id="56344"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a:solidFill>
                    <a:srgbClr val="FFFFFF"/>
                  </a:solidFill>
                </a:endParaRPr>
              </a:p>
            </p:txBody>
          </p:sp>
          <p:sp>
            <p:nvSpPr>
              <p:cNvPr id="56345"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a:solidFill>
                    <a:srgbClr val="FFFFFF"/>
                  </a:solidFill>
                </a:endParaRPr>
              </a:p>
            </p:txBody>
          </p:sp>
          <p:sp>
            <p:nvSpPr>
              <p:cNvPr id="56346"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a:solidFill>
                    <a:srgbClr val="FFFFFF"/>
                  </a:solidFill>
                </a:endParaRPr>
              </a:p>
            </p:txBody>
          </p:sp>
          <p:sp>
            <p:nvSpPr>
              <p:cNvPr id="56347"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a:solidFill>
                    <a:srgbClr val="FFFFFF"/>
                  </a:solidFill>
                </a:endParaRPr>
              </a:p>
            </p:txBody>
          </p:sp>
          <p:sp>
            <p:nvSpPr>
              <p:cNvPr id="56348"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a:solidFill>
                    <a:srgbClr val="FFFFFF"/>
                  </a:solidFill>
                </a:endParaRPr>
              </a:p>
            </p:txBody>
          </p:sp>
          <p:sp>
            <p:nvSpPr>
              <p:cNvPr id="56349"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a:solidFill>
                    <a:srgbClr val="FFFFFF"/>
                  </a:solidFill>
                </a:endParaRPr>
              </a:p>
            </p:txBody>
          </p:sp>
          <p:sp>
            <p:nvSpPr>
              <p:cNvPr id="56350"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a:solidFill>
                    <a:srgbClr val="FFFFFF"/>
                  </a:solidFill>
                </a:endParaRPr>
              </a:p>
            </p:txBody>
          </p:sp>
          <p:sp>
            <p:nvSpPr>
              <p:cNvPr id="56351"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a:solidFill>
                    <a:srgbClr val="FFFFFF"/>
                  </a:solidFill>
                </a:endParaRPr>
              </a:p>
            </p:txBody>
          </p:sp>
          <p:sp>
            <p:nvSpPr>
              <p:cNvPr id="56352"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a:solidFill>
                    <a:srgbClr val="FFFFFF"/>
                  </a:solidFill>
                </a:endParaRPr>
              </a:p>
            </p:txBody>
          </p:sp>
          <p:sp>
            <p:nvSpPr>
              <p:cNvPr id="56353"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a:solidFill>
                    <a:srgbClr val="FFFFFF"/>
                  </a:solidFill>
                </a:endParaRPr>
              </a:p>
            </p:txBody>
          </p:sp>
        </p:grpSp>
        <p:grpSp>
          <p:nvGrpSpPr>
            <p:cNvPr id="56327" name="Group 28"/>
            <p:cNvGrpSpPr>
              <a:grpSpLocks/>
            </p:cNvGrpSpPr>
            <p:nvPr/>
          </p:nvGrpSpPr>
          <p:grpSpPr bwMode="auto">
            <a:xfrm>
              <a:off x="0" y="0"/>
              <a:ext cx="1246" cy="1232"/>
              <a:chOff x="0" y="0"/>
              <a:chExt cx="1246" cy="1232"/>
            </a:xfrm>
          </p:grpSpPr>
          <p:sp>
            <p:nvSpPr>
              <p:cNvPr id="56328"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1800">
                  <a:solidFill>
                    <a:srgbClr val="FFFFFF"/>
                  </a:solidFill>
                  <a:latin typeface="Arial" charset="0"/>
                </a:endParaRPr>
              </a:p>
            </p:txBody>
          </p:sp>
          <p:sp>
            <p:nvSpPr>
              <p:cNvPr id="56329"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1800">
                  <a:solidFill>
                    <a:srgbClr val="FFFFFF"/>
                  </a:solidFill>
                  <a:latin typeface="Arial" charset="0"/>
                </a:endParaRPr>
              </a:p>
            </p:txBody>
          </p:sp>
          <p:sp>
            <p:nvSpPr>
              <p:cNvPr id="56330"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1800">
                  <a:solidFill>
                    <a:srgbClr val="FFFFFF"/>
                  </a:solidFill>
                  <a:latin typeface="Arial" charset="0"/>
                </a:endParaRPr>
              </a:p>
            </p:txBody>
          </p:sp>
        </p:grpSp>
      </p:grpSp>
      <p:sp>
        <p:nvSpPr>
          <p:cNvPr id="71683" name="Text Box 32"/>
          <p:cNvSpPr txBox="1">
            <a:spLocks noChangeArrowheads="1"/>
          </p:cNvSpPr>
          <p:nvPr/>
        </p:nvSpPr>
        <p:spPr bwMode="auto">
          <a:xfrm>
            <a:off x="282575" y="6542088"/>
            <a:ext cx="995363" cy="244475"/>
          </a:xfrm>
          <a:prstGeom prst="rect">
            <a:avLst/>
          </a:prstGeom>
          <a:noFill/>
          <a:ln>
            <a:noFill/>
          </a:ln>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1000" b="1">
                <a:solidFill>
                  <a:srgbClr val="FFFFFF"/>
                </a:solidFill>
                <a:latin typeface="Arial" charset="0"/>
              </a:rPr>
              <a:t>©2003 TBBMI</a:t>
            </a:r>
          </a:p>
        </p:txBody>
      </p:sp>
      <p:sp>
        <p:nvSpPr>
          <p:cNvPr id="119841" name="Rectangle 33"/>
          <p:cNvSpPr>
            <a:spLocks noChangeArrowheads="1"/>
          </p:cNvSpPr>
          <p:nvPr/>
        </p:nvSpPr>
        <p:spPr bwMode="auto">
          <a:xfrm>
            <a:off x="7616825" y="6529388"/>
            <a:ext cx="661988" cy="244475"/>
          </a:xfrm>
          <a:prstGeom prst="rect">
            <a:avLst/>
          </a:prstGeom>
          <a:noFill/>
          <a:ln w="12700">
            <a:noFill/>
            <a:miter lim="800000"/>
            <a:headEnd/>
            <a:tailEnd/>
          </a:ln>
          <a:effectLst/>
        </p:spPr>
        <p:txBody>
          <a:bodyPr wrap="none" anchor="ctr">
            <a:spAutoFit/>
          </a:bodyPr>
          <a:lstStyle/>
          <a:p>
            <a:pPr eaLnBrk="0" hangingPunct="0">
              <a:defRPr/>
            </a:pPr>
            <a:r>
              <a:rPr lang="en-US" sz="1000" b="1">
                <a:solidFill>
                  <a:srgbClr val="FFFFFF"/>
                </a:solidFill>
                <a:effectLst>
                  <a:outerShdw blurRad="38100" dist="38100" dir="2700000" algn="tl">
                    <a:srgbClr val="000000"/>
                  </a:outerShdw>
                </a:effectLst>
                <a:latin typeface="Comic Sans MS" charset="0"/>
              </a:rPr>
              <a:t>7.5.01.</a:t>
            </a:r>
          </a:p>
        </p:txBody>
      </p:sp>
    </p:spTree>
    <p:extLst>
      <p:ext uri="{BB962C8B-B14F-4D97-AF65-F5344CB8AC3E}">
        <p14:creationId xmlns:p14="http://schemas.microsoft.com/office/powerpoint/2010/main" val="4122859378"/>
      </p:ext>
    </p:extLst>
  </p:cSld>
  <p:clrMap bg1="dk2" tx1="lt1" bg2="dk1" tx2="lt2" accent1="accent1" accent2="accent2" accent3="accent3" accent4="accent4" accent5="accent5" accent6="accent6" hlink="hlink" folHlink="folHlink"/>
  <p:sldLayoutIdLst>
    <p:sldLayoutId id="2147484167" r:id="rId1"/>
    <p:sldLayoutId id="2147484168" r:id="rId2"/>
    <p:sldLayoutId id="2147484169" r:id="rId3"/>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lgn="l">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5FA92780-F089-C448-A2F8-847B052A3B06}" type="slidenum">
              <a:rPr lang="en-US"/>
              <a:pPr>
                <a:defRPr/>
              </a:pPr>
              <a:t>‹#›</a:t>
            </a:fld>
            <a:endParaRPr lang="en-US"/>
          </a:p>
        </p:txBody>
      </p:sp>
    </p:spTree>
    <p:extLst>
      <p:ext uri="{BB962C8B-B14F-4D97-AF65-F5344CB8AC3E}">
        <p14:creationId xmlns:p14="http://schemas.microsoft.com/office/powerpoint/2010/main" val="1546068154"/>
      </p:ext>
    </p:extLst>
  </p:cSld>
  <p:clrMap bg1="lt1" tx1="dk1" bg2="lt2" tx2="dk2" accent1="accent1" accent2="accent2" accent3="accent3" accent4="accent4" accent5="accent5" accent6="accent6" hlink="hlink" folHlink="folHlink"/>
  <p:sldLayoutIdLst>
    <p:sldLayoutId id="2147484183" r:id="rId1"/>
    <p:sldLayoutId id="2147484184"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88130" name="Rectangle 1026"/>
          <p:cNvSpPr>
            <a:spLocks noGrp="1" noChangeArrowheads="1"/>
          </p:cNvSpPr>
          <p:nvPr>
            <p:ph type="title"/>
          </p:nvPr>
        </p:nvSpPr>
        <p:spPr bwMode="auto">
          <a:xfrm>
            <a:off x="304800" y="609600"/>
            <a:ext cx="7543800" cy="1143000"/>
          </a:xfrm>
          <a:prstGeom prst="rect">
            <a:avLst/>
          </a:prstGeom>
          <a:noFill/>
          <a:ln w="9525">
            <a:noFill/>
            <a:miter lim="800000"/>
            <a:headEnd/>
            <a:tailEnd/>
          </a:ln>
          <a:effectLst>
            <a:outerShdw blurRad="50800" dist="25399" dir="27000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88131" name="Rectangle 1027"/>
          <p:cNvSpPr>
            <a:spLocks noGrp="1" noChangeArrowheads="1"/>
          </p:cNvSpPr>
          <p:nvPr>
            <p:ph type="body" idx="1"/>
          </p:nvPr>
        </p:nvSpPr>
        <p:spPr bwMode="auto">
          <a:xfrm>
            <a:off x="304800" y="1981200"/>
            <a:ext cx="7543800" cy="4114800"/>
          </a:xfrm>
          <a:prstGeom prst="rect">
            <a:avLst/>
          </a:prstGeom>
          <a:noFill/>
          <a:ln w="9525">
            <a:noFill/>
            <a:miter lim="800000"/>
            <a:headEnd/>
            <a:tailEnd/>
          </a:ln>
          <a:effectLst>
            <a:outerShdw blurRad="50800" dist="25399"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8132" name="Rectangle 1028"/>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algn="l" eaLnBrk="0" hangingPunct="0">
              <a:defRPr sz="1400">
                <a:latin typeface="Arial" pitchFamily="-105" charset="0"/>
                <a:ea typeface="+mn-ea"/>
                <a:cs typeface="+mn-cs"/>
              </a:defRPr>
            </a:lvl1pPr>
          </a:lstStyle>
          <a:p>
            <a:pPr>
              <a:defRPr/>
            </a:pPr>
            <a:endParaRPr lang="en-US"/>
          </a:p>
        </p:txBody>
      </p:sp>
      <p:sp>
        <p:nvSpPr>
          <p:cNvPr id="688133" name="Rectangle 1029"/>
          <p:cNvSpPr>
            <a:spLocks noGrp="1" noChangeArrowheads="1"/>
          </p:cNvSpPr>
          <p:nvPr>
            <p:ph type="ftr" sz="quarter" idx="3"/>
          </p:nvPr>
        </p:nvSpPr>
        <p:spPr bwMode="auto">
          <a:xfrm>
            <a:off x="2667000" y="6248400"/>
            <a:ext cx="28956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eaLnBrk="0" hangingPunct="0">
              <a:defRPr sz="1400">
                <a:latin typeface="Arial" pitchFamily="-105" charset="0"/>
                <a:ea typeface="+mn-ea"/>
                <a:cs typeface="+mn-cs"/>
              </a:defRPr>
            </a:lvl1pPr>
          </a:lstStyle>
          <a:p>
            <a:pPr>
              <a:defRPr/>
            </a:pPr>
            <a:endParaRPr lang="en-US"/>
          </a:p>
        </p:txBody>
      </p:sp>
      <p:sp>
        <p:nvSpPr>
          <p:cNvPr id="688134" name="Rectangle 1030"/>
          <p:cNvSpPr>
            <a:spLocks noGrp="1" noChangeArrowheads="1"/>
          </p:cNvSpPr>
          <p:nvPr>
            <p:ph type="sldNum" sz="quarter" idx="4"/>
          </p:nvPr>
        </p:nvSpPr>
        <p:spPr bwMode="auto">
          <a:xfrm>
            <a:off x="5943600" y="6248400"/>
            <a:ext cx="19050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defRPr>
            </a:lvl1pPr>
          </a:lstStyle>
          <a:p>
            <a:fld id="{FB8A5F4F-16EE-B042-8D3B-23A5AE877A7C}"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105"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05"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05"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05"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73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ＭＳ Ｐゴシック"/>
                <a:cs typeface="ＭＳ Ｐゴシック"/>
              </a:defRPr>
            </a:lvl1pPr>
          </a:lstStyle>
          <a:p>
            <a:pPr algn="l">
              <a:defRPr/>
            </a:pPr>
            <a:endParaRPr lang="en-US"/>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69DED59E-2A40-F748-A0E2-8ACEE795DB0A}" type="slidenum">
              <a:rPr lang="en-US"/>
              <a:pPr>
                <a:defRPr/>
              </a:pPr>
              <a:t>‹#›</a:t>
            </a:fld>
            <a:endParaRPr lang="en-US"/>
          </a:p>
        </p:txBody>
      </p:sp>
    </p:spTree>
    <p:extLst>
      <p:ext uri="{BB962C8B-B14F-4D97-AF65-F5344CB8AC3E}">
        <p14:creationId xmlns:p14="http://schemas.microsoft.com/office/powerpoint/2010/main" val="1719229794"/>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 id="2147484197"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96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28" charset="0"/>
                <a:ea typeface="+mn-ea"/>
                <a:cs typeface="+mn-cs"/>
              </a:defRPr>
            </a:lvl1pPr>
          </a:lstStyle>
          <a:p>
            <a:pPr algn="l">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2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F61826D8-F130-D74B-8652-E21A9DCAE161}" type="slidenum">
              <a:rPr lang="en-US"/>
              <a:pPr>
                <a:defRPr/>
              </a:pPr>
              <a:t>‹#›</a:t>
            </a:fld>
            <a:endParaRPr lang="en-US"/>
          </a:p>
        </p:txBody>
      </p:sp>
    </p:spTree>
    <p:extLst>
      <p:ext uri="{BB962C8B-B14F-4D97-AF65-F5344CB8AC3E}">
        <p14:creationId xmlns:p14="http://schemas.microsoft.com/office/powerpoint/2010/main" val="3083437870"/>
      </p:ext>
    </p:extLst>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lgn="l">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2893350748"/>
      </p:ext>
    </p:extLst>
  </p:cSld>
  <p:clrMap bg1="dk2" tx1="lt1" bg2="dk1" tx2="lt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ChangeArrowheads="1"/>
          </p:cNvSpPr>
          <p:nvPr/>
        </p:nvSpPr>
        <p:spPr bwMode="ltGray">
          <a:xfrm>
            <a:off x="417514" y="1098558"/>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kumimoji="1" lang="en-US">
              <a:solidFill>
                <a:srgbClr val="000000"/>
              </a:solidFill>
              <a:latin typeface="Arial" charset="0"/>
            </a:endParaRPr>
          </a:p>
        </p:txBody>
      </p:sp>
      <p:sp>
        <p:nvSpPr>
          <p:cNvPr id="111619" name="Rectangle 3"/>
          <p:cNvSpPr>
            <a:spLocks noChangeArrowheads="1"/>
          </p:cNvSpPr>
          <p:nvPr/>
        </p:nvSpPr>
        <p:spPr bwMode="ltGray">
          <a:xfrm>
            <a:off x="800104" y="1098558"/>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kumimoji="1" lang="en-US">
              <a:solidFill>
                <a:srgbClr val="000000"/>
              </a:solidFill>
              <a:latin typeface="Arial" charset="0"/>
            </a:endParaRPr>
          </a:p>
        </p:txBody>
      </p:sp>
      <p:sp>
        <p:nvSpPr>
          <p:cNvPr id="111620" name="Rectangle 4"/>
          <p:cNvSpPr>
            <a:spLocks noChangeArrowheads="1"/>
          </p:cNvSpPr>
          <p:nvPr/>
        </p:nvSpPr>
        <p:spPr bwMode="ltGray">
          <a:xfrm>
            <a:off x="541344" y="1520832"/>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kumimoji="1" lang="en-US">
              <a:solidFill>
                <a:srgbClr val="000000"/>
              </a:solidFill>
              <a:latin typeface="Arial" charset="0"/>
            </a:endParaRPr>
          </a:p>
        </p:txBody>
      </p:sp>
      <p:sp>
        <p:nvSpPr>
          <p:cNvPr id="111621" name="Rectangle 5"/>
          <p:cNvSpPr>
            <a:spLocks noChangeArrowheads="1"/>
          </p:cNvSpPr>
          <p:nvPr/>
        </p:nvSpPr>
        <p:spPr bwMode="ltGray">
          <a:xfrm>
            <a:off x="911226" y="1520832"/>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kumimoji="1" lang="en-US">
              <a:solidFill>
                <a:srgbClr val="000000"/>
              </a:solidFill>
              <a:latin typeface="Arial" charset="0"/>
            </a:endParaRPr>
          </a:p>
        </p:txBody>
      </p:sp>
      <p:sp>
        <p:nvSpPr>
          <p:cNvPr id="111622" name="Rectangle 6"/>
          <p:cNvSpPr>
            <a:spLocks noChangeArrowheads="1"/>
          </p:cNvSpPr>
          <p:nvPr/>
        </p:nvSpPr>
        <p:spPr bwMode="ltGray">
          <a:xfrm>
            <a:off x="127002" y="1447814"/>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kumimoji="1" lang="en-US">
              <a:solidFill>
                <a:srgbClr val="000000"/>
              </a:solidFill>
              <a:latin typeface="Arial" charset="0"/>
            </a:endParaRPr>
          </a:p>
        </p:txBody>
      </p:sp>
      <p:sp>
        <p:nvSpPr>
          <p:cNvPr id="111623" name="Rectangle 7"/>
          <p:cNvSpPr>
            <a:spLocks noChangeArrowheads="1"/>
          </p:cNvSpPr>
          <p:nvPr/>
        </p:nvSpPr>
        <p:spPr bwMode="gray">
          <a:xfrm>
            <a:off x="762000" y="990604"/>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kumimoji="1" lang="en-US">
              <a:solidFill>
                <a:srgbClr val="000000"/>
              </a:solidFill>
              <a:latin typeface="Arial" charset="0"/>
            </a:endParaRPr>
          </a:p>
        </p:txBody>
      </p:sp>
      <p:sp>
        <p:nvSpPr>
          <p:cNvPr id="111624" name="Rectangle 8"/>
          <p:cNvSpPr>
            <a:spLocks noChangeArrowheads="1"/>
          </p:cNvSpPr>
          <p:nvPr/>
        </p:nvSpPr>
        <p:spPr bwMode="gray">
          <a:xfrm flipV="1">
            <a:off x="460389"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lIns="91334" tIns="45667" rIns="91334" bIns="45667" anchor="ctr"/>
          <a:lstStyle/>
          <a:p>
            <a:endParaRPr kumimoji="1" lang="en-US">
              <a:solidFill>
                <a:srgbClr val="000000"/>
              </a:solidFill>
              <a:latin typeface="Arial" charset="0"/>
            </a:endParaRPr>
          </a:p>
        </p:txBody>
      </p:sp>
      <p:sp>
        <p:nvSpPr>
          <p:cNvPr id="111625" name="Rectangle 9"/>
          <p:cNvSpPr>
            <a:spLocks noGrp="1" noChangeArrowheads="1"/>
          </p:cNvSpPr>
          <p:nvPr>
            <p:ph type="title"/>
          </p:nvPr>
        </p:nvSpPr>
        <p:spPr bwMode="auto">
          <a:xfrm>
            <a:off x="1150944" y="617538"/>
            <a:ext cx="779303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b" anchorCtr="0" compatLnSpc="1">
            <a:prstTxWarp prst="textNoShape">
              <a:avLst/>
            </a:prstTxWarp>
          </a:bodyPr>
          <a:lstStyle/>
          <a:p>
            <a:pPr lvl="0"/>
            <a:r>
              <a:rPr lang="en-US"/>
              <a:t>Click to edit Master title style</a:t>
            </a:r>
          </a:p>
        </p:txBody>
      </p:sp>
      <p:sp>
        <p:nvSpPr>
          <p:cNvPr id="111626"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0107"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a:defRPr sz="1400">
                <a:latin typeface="Arial" pitchFamily="-112" charset="0"/>
                <a:ea typeface="+mn-ea"/>
                <a:cs typeface="+mn-cs"/>
              </a:defRPr>
            </a:lvl1pPr>
          </a:lstStyle>
          <a:p>
            <a:pPr>
              <a:defRPr/>
            </a:pPr>
            <a:endParaRPr lang="en-US">
              <a:solidFill>
                <a:srgbClr val="000000"/>
              </a:solidFill>
            </a:endParaRPr>
          </a:p>
        </p:txBody>
      </p:sp>
      <p:sp>
        <p:nvSpPr>
          <p:cNvPr id="260108"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defRPr sz="1400">
                <a:latin typeface="Arial" pitchFamily="-112" charset="0"/>
                <a:ea typeface="+mn-ea"/>
                <a:cs typeface="+mn-cs"/>
              </a:defRPr>
            </a:lvl1pPr>
          </a:lstStyle>
          <a:p>
            <a:pPr>
              <a:defRPr/>
            </a:pPr>
            <a:endParaRPr lang="en-US">
              <a:solidFill>
                <a:srgbClr val="000000"/>
              </a:solidFill>
            </a:endParaRPr>
          </a:p>
        </p:txBody>
      </p:sp>
      <p:sp>
        <p:nvSpPr>
          <p:cNvPr id="260109"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400">
                <a:latin typeface="Arial" charset="0"/>
              </a:defRPr>
            </a:lvl1pPr>
          </a:lstStyle>
          <a:p>
            <a:pPr>
              <a:defRPr/>
            </a:pPr>
            <a:fld id="{69EA6815-36EF-304B-99F2-EF798A171D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0248672"/>
      </p:ext>
    </p:extLst>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5pPr>
      <a:lvl6pPr marL="456686" algn="l" rtl="0" fontAlgn="base">
        <a:spcBef>
          <a:spcPct val="0"/>
        </a:spcBef>
        <a:spcAft>
          <a:spcPct val="0"/>
        </a:spcAft>
        <a:defRPr sz="4400">
          <a:solidFill>
            <a:schemeClr val="tx2"/>
          </a:solidFill>
          <a:latin typeface="Arial" pitchFamily="-110" charset="0"/>
        </a:defRPr>
      </a:lvl6pPr>
      <a:lvl7pPr marL="913370" algn="l" rtl="0" fontAlgn="base">
        <a:spcBef>
          <a:spcPct val="0"/>
        </a:spcBef>
        <a:spcAft>
          <a:spcPct val="0"/>
        </a:spcAft>
        <a:defRPr sz="4400">
          <a:solidFill>
            <a:schemeClr val="tx2"/>
          </a:solidFill>
          <a:latin typeface="Arial" pitchFamily="-110" charset="0"/>
        </a:defRPr>
      </a:lvl7pPr>
      <a:lvl8pPr marL="1370051" algn="l" rtl="0" fontAlgn="base">
        <a:spcBef>
          <a:spcPct val="0"/>
        </a:spcBef>
        <a:spcAft>
          <a:spcPct val="0"/>
        </a:spcAft>
        <a:defRPr sz="4400">
          <a:solidFill>
            <a:schemeClr val="tx2"/>
          </a:solidFill>
          <a:latin typeface="Arial" pitchFamily="-110" charset="0"/>
        </a:defRPr>
      </a:lvl8pPr>
      <a:lvl9pPr marL="1826739" algn="l" rtl="0" fontAlgn="base">
        <a:spcBef>
          <a:spcPct val="0"/>
        </a:spcBef>
        <a:spcAft>
          <a:spcPct val="0"/>
        </a:spcAft>
        <a:defRPr sz="4400">
          <a:solidFill>
            <a:schemeClr val="tx2"/>
          </a:solidFill>
          <a:latin typeface="Arial" pitchFamily="-110" charset="0"/>
        </a:defRPr>
      </a:lvl9pPr>
    </p:titleStyle>
    <p:bodyStyle>
      <a:lvl1pPr marL="342512" indent="-342512"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ＭＳ Ｐゴシック" pitchFamily="-110" charset="-128"/>
        </a:defRPr>
      </a:lvl5pPr>
      <a:lvl6pPr marL="2511759" indent="-228341"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6pPr>
      <a:lvl7pPr marL="2968447" indent="-228341"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7pPr>
      <a:lvl8pPr marL="3425126" indent="-228341"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8pPr>
      <a:lvl9pPr marL="3881814" indent="-228341"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defRPr>
            </a:lvl1pPr>
          </a:lstStyle>
          <a:p>
            <a:pPr>
              <a:defRPr/>
            </a:pPr>
            <a:fld id="{D1676332-2FEB-0143-A8CC-7B37BF4AD214}" type="slidenum">
              <a:rPr lang="en-US"/>
              <a:pPr>
                <a:defRPr/>
              </a:pPr>
              <a:t>‹#›</a:t>
            </a:fld>
            <a:endParaRPr lang="en-US"/>
          </a:p>
        </p:txBody>
      </p:sp>
    </p:spTree>
    <p:extLst>
      <p:ext uri="{BB962C8B-B14F-4D97-AF65-F5344CB8AC3E}">
        <p14:creationId xmlns:p14="http://schemas.microsoft.com/office/powerpoint/2010/main" val="3457107114"/>
      </p:ext>
    </p:extLst>
  </p:cSld>
  <p:clrMap bg1="dk2" tx1="lt1" bg2="dk1" tx2="lt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 id="2147484296"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Times New Roman"/>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Times New Roman"/>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solidFill>
                  <a:srgbClr val="000000"/>
                </a:solidFill>
                <a:latin typeface="Times New Roman" charset="0"/>
              </a:defRPr>
            </a:lvl1pPr>
          </a:lstStyle>
          <a:p>
            <a:pPr>
              <a:defRPr/>
            </a:pPr>
            <a:fld id="{A44C4530-8D25-7249-9946-C5C7DA6267EA}" type="slidenum">
              <a:rPr lang="en-US"/>
              <a:pPr>
                <a:defRPr/>
              </a:pPr>
              <a:t>‹#›</a:t>
            </a:fld>
            <a:endParaRPr lang="en-US"/>
          </a:p>
        </p:txBody>
      </p:sp>
    </p:spTree>
    <p:extLst>
      <p:ext uri="{BB962C8B-B14F-4D97-AF65-F5344CB8AC3E}">
        <p14:creationId xmlns:p14="http://schemas.microsoft.com/office/powerpoint/2010/main" val="551173766"/>
      </p:ext>
    </p:extLst>
  </p:cSld>
  <p:clrMap bg1="lt1" tx1="dk1" bg2="lt2" tx2="dk2" accent1="accent1" accent2="accent2" accent3="accent3" accent4="accent4" accent5="accent5" accent6="accent6" hlink="hlink" folHlink="folHlink"/>
  <p:sldLayoutIdLst>
    <p:sldLayoutId id="2147484298" r:id="rId1"/>
    <p:sldLayoutId id="2147484299" r:id="rId2"/>
    <p:sldLayoutId id="2147484300" r:id="rId3"/>
    <p:sldLayoutId id="2147484301" r:id="rId4"/>
    <p:sldLayoutId id="2147484302" r:id="rId5"/>
    <p:sldLayoutId id="2147484303" r:id="rId6"/>
    <p:sldLayoutId id="2147484304" r:id="rId7"/>
    <p:sldLayoutId id="2147484305" r:id="rId8"/>
    <p:sldLayoutId id="2147484306" r:id="rId9"/>
    <p:sldLayoutId id="2147484307" r:id="rId10"/>
    <p:sldLayoutId id="2147484308"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38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05" charset="0"/>
                <a:ea typeface="+mn-ea"/>
                <a:cs typeface="+mn-cs"/>
              </a:defRPr>
            </a:lvl1pPr>
          </a:lstStyle>
          <a:p>
            <a:pPr>
              <a:defRPr/>
            </a:pPr>
            <a:endParaRPr lang="en-US"/>
          </a:p>
        </p:txBody>
      </p:sp>
      <p:sp>
        <p:nvSpPr>
          <p:cNvPr id="363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5" charset="0"/>
                <a:ea typeface="+mn-ea"/>
                <a:cs typeface="+mn-cs"/>
              </a:defRPr>
            </a:lvl1pPr>
          </a:lstStyle>
          <a:p>
            <a:pPr>
              <a:defRPr/>
            </a:pPr>
            <a:endParaRPr lang="en-US"/>
          </a:p>
        </p:txBody>
      </p:sp>
      <p:sp>
        <p:nvSpPr>
          <p:cNvPr id="363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2E7D0350-0B31-444E-B8DA-9478985F8C74}" type="slidenum">
              <a:rPr lang="en-US"/>
              <a:pPr>
                <a:defRPr/>
              </a:pPr>
              <a:t>‹#›</a:t>
            </a:fld>
            <a:endParaRPr lang="en-US"/>
          </a:p>
        </p:txBody>
      </p:sp>
    </p:spTree>
    <p:extLst>
      <p:ext uri="{BB962C8B-B14F-4D97-AF65-F5344CB8AC3E}">
        <p14:creationId xmlns:p14="http://schemas.microsoft.com/office/powerpoint/2010/main" val="263729420"/>
      </p:ext>
    </p:extLst>
  </p:cSld>
  <p:clrMap bg1="lt1" tx1="dk1" bg2="lt2" tx2="dk2" accent1="accent1" accent2="accent2" accent3="accent3" accent4="accent4" accent5="accent5" accent6="accent6" hlink="hlink" folHlink="folHlink"/>
  <p:sldLayoutIdLst>
    <p:sldLayoutId id="2147484310" r:id="rId1"/>
    <p:sldLayoutId id="2147484311" r:id="rId2"/>
    <p:sldLayoutId id="2147484312" r:id="rId3"/>
    <p:sldLayoutId id="2147484313" r:id="rId4"/>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3170"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79"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3181"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3182"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84"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86"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88"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9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9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9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201"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20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263212"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0F441EA5-53B7-CF40-9490-162FDAB89A60}" type="slidenum">
              <a:rPr lang="en-US"/>
              <a:pPr>
                <a:defRPr/>
              </a:pPr>
              <a:t>‹#›</a:t>
            </a:fld>
            <a:endParaRPr lang="en-US"/>
          </a:p>
        </p:txBody>
      </p:sp>
    </p:spTree>
    <p:extLst>
      <p:ext uri="{BB962C8B-B14F-4D97-AF65-F5344CB8AC3E}">
        <p14:creationId xmlns:p14="http://schemas.microsoft.com/office/powerpoint/2010/main" val="37187618"/>
      </p:ext>
    </p:extLst>
  </p:cSld>
  <p:clrMap bg1="dk2" tx1="lt1" bg2="dk1" tx2="lt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07589276"/>
      </p:ext>
    </p:extLst>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30" r:id="rId4"/>
    <p:sldLayoutId id="2147484331" r:id="rId5"/>
    <p:sldLayoutId id="2147484332" r:id="rId6"/>
    <p:sldLayoutId id="2147484333" r:id="rId7"/>
    <p:sldLayoutId id="2147484334" r:id="rId8"/>
    <p:sldLayoutId id="2147484335" r:id="rId9"/>
    <p:sldLayoutId id="2147484336" r:id="rId10"/>
    <p:sldLayoutId id="2147484337" r:id="rId11"/>
    <p:sldLayoutId id="2147484338" r:id="rId12"/>
    <p:sldLayoutId id="214748433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578800495"/>
      </p:ext>
    </p:extLst>
  </p:cSld>
  <p:clrMap bg1="lt1" tx1="dk1" bg2="lt2" tx2="dk2" accent1="accent1" accent2="accent2" accent3="accent3" accent4="accent4" accent5="accent5" accent6="accent6" hlink="hlink" folHlink="folHlink"/>
  <p:sldLayoutIdLst>
    <p:sldLayoutId id="2147484341" r:id="rId1"/>
    <p:sldLayoutId id="2147484342" r:id="rId2"/>
    <p:sldLayoutId id="2147484343" r:id="rId3"/>
    <p:sldLayoutId id="2147484344" r:id="rId4"/>
    <p:sldLayoutId id="2147484345" r:id="rId5"/>
    <p:sldLayoutId id="2147484346" r:id="rId6"/>
    <p:sldLayoutId id="2147484347" r:id="rId7"/>
    <p:sldLayoutId id="2147484348" r:id="rId8"/>
    <p:sldLayoutId id="2147484349" r:id="rId9"/>
    <p:sldLayoutId id="2147484350" r:id="rId10"/>
    <p:sldLayoutId id="2147484351" r:id="rId11"/>
    <p:sldLayoutId id="2147484352" r:id="rId12"/>
    <p:sldLayoutId id="214748435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1026"/>
          <p:cNvGrpSpPr>
            <a:grpSpLocks/>
          </p:cNvGrpSpPr>
          <p:nvPr/>
        </p:nvGrpSpPr>
        <p:grpSpPr bwMode="auto">
          <a:xfrm>
            <a:off x="-23813" y="-141288"/>
            <a:ext cx="9167813" cy="6999288"/>
            <a:chOff x="-15" y="-89"/>
            <a:chExt cx="5775" cy="4409"/>
          </a:xfrm>
        </p:grpSpPr>
        <p:sp>
          <p:nvSpPr>
            <p:cNvPr id="643075" name="Rectangle 1027"/>
            <p:cNvSpPr>
              <a:spLocks noChangeArrowheads="1"/>
            </p:cNvSpPr>
            <p:nvPr userDrawn="1"/>
          </p:nvSpPr>
          <p:spPr bwMode="ltGray">
            <a:xfrm>
              <a:off x="0" y="301"/>
              <a:ext cx="5760" cy="727"/>
            </a:xfrm>
            <a:prstGeom prst="rect">
              <a:avLst/>
            </a:prstGeom>
            <a:solidFill>
              <a:schemeClr val="accent2"/>
            </a:solidFill>
            <a:ln w="9525">
              <a:noFill/>
              <a:miter lim="800000"/>
              <a:headEnd/>
              <a:tailEnd/>
            </a:ln>
            <a:effectLst/>
          </p:spPr>
          <p:txBody>
            <a:bodyPr wrap="none" anchor="ctr"/>
            <a:lstStyle/>
            <a:p>
              <a:pPr>
                <a:defRPr/>
              </a:pPr>
              <a:endParaRPr lang="en-US">
                <a:latin typeface="Times New Roman" pitchFamily="-105" charset="0"/>
                <a:ea typeface="+mn-ea"/>
                <a:cs typeface="+mn-cs"/>
              </a:endParaRPr>
            </a:p>
          </p:txBody>
        </p:sp>
        <p:sp>
          <p:nvSpPr>
            <p:cNvPr id="643076" name="Rectangle 1028" descr="Cacback"/>
            <p:cNvSpPr>
              <a:spLocks noChangeArrowheads="1"/>
            </p:cNvSpPr>
            <p:nvPr userDrawn="1"/>
          </p:nvSpPr>
          <p:spPr bwMode="ltGray">
            <a:xfrm>
              <a:off x="0" y="0"/>
              <a:ext cx="1119" cy="4320"/>
            </a:xfrm>
            <a:prstGeom prst="rect">
              <a:avLst/>
            </a:prstGeom>
            <a:blipFill dpi="0" rotWithShape="0">
              <a:blip r:embed="rId14"/>
              <a:srcRect/>
              <a:tile tx="0" ty="0" sx="100000" sy="100000" flip="none" algn="tl"/>
            </a:blipFill>
            <a:ln w="9525">
              <a:noFill/>
              <a:miter lim="800000"/>
              <a:headEnd/>
              <a:tailEnd/>
            </a:ln>
            <a:effectLst/>
          </p:spPr>
          <p:txBody>
            <a:bodyPr wrap="none" anchor="ctr"/>
            <a:lstStyle/>
            <a:p>
              <a:pPr>
                <a:defRPr/>
              </a:pPr>
              <a:endParaRPr lang="en-US">
                <a:latin typeface="Times New Roman" pitchFamily="-105" charset="0"/>
                <a:ea typeface="+mn-ea"/>
                <a:cs typeface="+mn-cs"/>
              </a:endParaRPr>
            </a:p>
          </p:txBody>
        </p:sp>
        <p:grpSp>
          <p:nvGrpSpPr>
            <p:cNvPr id="37898" name="Group 1029"/>
            <p:cNvGrpSpPr>
              <a:grpSpLocks/>
            </p:cNvGrpSpPr>
            <p:nvPr userDrawn="1"/>
          </p:nvGrpSpPr>
          <p:grpSpPr bwMode="auto">
            <a:xfrm>
              <a:off x="-15" y="-89"/>
              <a:ext cx="5295" cy="785"/>
              <a:chOff x="20" y="-89"/>
              <a:chExt cx="5295" cy="785"/>
            </a:xfrm>
          </p:grpSpPr>
          <p:sp>
            <p:nvSpPr>
              <p:cNvPr id="643078" name="Freeform 1030"/>
              <p:cNvSpPr>
                <a:spLocks/>
              </p:cNvSpPr>
              <p:nvPr userDrawn="1"/>
            </p:nvSpPr>
            <p:spPr bwMode="auto">
              <a:xfrm rot="-507431">
                <a:off x="20" y="524"/>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imes New Roman" pitchFamily="-105" charset="0"/>
                  <a:ea typeface="+mn-ea"/>
                  <a:cs typeface="+mn-cs"/>
                </a:endParaRPr>
              </a:p>
            </p:txBody>
          </p:sp>
          <p:sp>
            <p:nvSpPr>
              <p:cNvPr id="643079" name="Freeform 1031"/>
              <p:cNvSpPr>
                <a:spLocks/>
              </p:cNvSpPr>
              <p:nvPr userDrawn="1"/>
            </p:nvSpPr>
            <p:spPr bwMode="auto">
              <a:xfrm rot="-507431">
                <a:off x="1193" y="-89"/>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a:latin typeface="Times New Roman" pitchFamily="-105" charset="0"/>
                  <a:ea typeface="+mn-ea"/>
                  <a:cs typeface="+mn-cs"/>
                </a:endParaRPr>
              </a:p>
            </p:txBody>
          </p:sp>
          <p:grpSp>
            <p:nvGrpSpPr>
              <p:cNvPr id="37902" name="Group 1032"/>
              <p:cNvGrpSpPr>
                <a:grpSpLocks/>
              </p:cNvGrpSpPr>
              <p:nvPr userDrawn="1"/>
            </p:nvGrpSpPr>
            <p:grpSpPr bwMode="auto">
              <a:xfrm>
                <a:off x="1033" y="326"/>
                <a:ext cx="192" cy="192"/>
                <a:chOff x="1033" y="326"/>
                <a:chExt cx="192" cy="192"/>
              </a:xfrm>
            </p:grpSpPr>
            <p:sp>
              <p:nvSpPr>
                <p:cNvPr id="643081" name="Oval 1033"/>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a:latin typeface="Times New Roman" pitchFamily="-105" charset="0"/>
                    <a:ea typeface="+mn-ea"/>
                    <a:cs typeface="+mn-cs"/>
                  </a:endParaRPr>
                </a:p>
              </p:txBody>
            </p:sp>
            <p:sp>
              <p:nvSpPr>
                <p:cNvPr id="643082" name="Oval 1034"/>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latin typeface="Times New Roman" pitchFamily="-105" charset="0"/>
                    <a:ea typeface="+mn-ea"/>
                    <a:cs typeface="+mn-cs"/>
                  </a:endParaRPr>
                </a:p>
              </p:txBody>
            </p:sp>
            <p:sp>
              <p:nvSpPr>
                <p:cNvPr id="643083" name="Oval 1035"/>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latin typeface="Times New Roman" pitchFamily="-105" charset="0"/>
                    <a:ea typeface="+mn-ea"/>
                    <a:cs typeface="+mn-cs"/>
                  </a:endParaRPr>
                </a:p>
              </p:txBody>
            </p:sp>
            <p:sp>
              <p:nvSpPr>
                <p:cNvPr id="643084" name="Oval 1036"/>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latin typeface="Times New Roman" pitchFamily="-105" charset="0"/>
                    <a:ea typeface="+mn-ea"/>
                    <a:cs typeface="+mn-cs"/>
                  </a:endParaRPr>
                </a:p>
              </p:txBody>
            </p:sp>
            <p:sp>
              <p:nvSpPr>
                <p:cNvPr id="643085" name="Oval 1037"/>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latin typeface="Times New Roman" pitchFamily="-105" charset="0"/>
                    <a:ea typeface="+mn-ea"/>
                    <a:cs typeface="+mn-cs"/>
                  </a:endParaRPr>
                </a:p>
              </p:txBody>
            </p:sp>
            <p:sp>
              <p:nvSpPr>
                <p:cNvPr id="643086" name="Oval 1038"/>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latin typeface="Times New Roman" pitchFamily="-105" charset="0"/>
                    <a:ea typeface="+mn-ea"/>
                    <a:cs typeface="+mn-cs"/>
                  </a:endParaRPr>
                </a:p>
              </p:txBody>
            </p:sp>
            <p:sp>
              <p:nvSpPr>
                <p:cNvPr id="643087" name="Oval 1039"/>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latin typeface="Times New Roman" pitchFamily="-105" charset="0"/>
                    <a:ea typeface="+mn-ea"/>
                    <a:cs typeface="+mn-cs"/>
                  </a:endParaRPr>
                </a:p>
              </p:txBody>
            </p:sp>
            <p:sp>
              <p:nvSpPr>
                <p:cNvPr id="643088" name="Oval 1040"/>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latin typeface="Times New Roman" pitchFamily="-105" charset="0"/>
                    <a:ea typeface="+mn-ea"/>
                    <a:cs typeface="+mn-cs"/>
                  </a:endParaRPr>
                </a:p>
              </p:txBody>
            </p:sp>
            <p:sp>
              <p:nvSpPr>
                <p:cNvPr id="643089" name="Oval 1041"/>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latin typeface="Times New Roman" pitchFamily="-105" charset="0"/>
                    <a:ea typeface="+mn-ea"/>
                    <a:cs typeface="+mn-cs"/>
                  </a:endParaRPr>
                </a:p>
              </p:txBody>
            </p:sp>
          </p:grpSp>
        </p:grpSp>
        <p:sp>
          <p:nvSpPr>
            <p:cNvPr id="643090" name="Rectangle 1042"/>
            <p:cNvSpPr>
              <a:spLocks noChangeArrowheads="1"/>
            </p:cNvSpPr>
            <p:nvPr userDrawn="1"/>
          </p:nvSpPr>
          <p:spPr bwMode="white">
            <a:xfrm>
              <a:off x="426" y="1185"/>
              <a:ext cx="701" cy="3135"/>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pitchFamily="-105" charset="0"/>
                <a:ea typeface="+mn-ea"/>
                <a:cs typeface="+mn-cs"/>
              </a:endParaRPr>
            </a:p>
          </p:txBody>
        </p:sp>
      </p:grpSp>
      <p:sp>
        <p:nvSpPr>
          <p:cNvPr id="37891" name="Rectangle 1043"/>
          <p:cNvSpPr>
            <a:spLocks noGrp="1" noChangeArrowheads="1"/>
          </p:cNvSpPr>
          <p:nvPr>
            <p:ph type="title"/>
          </p:nvPr>
        </p:nvSpPr>
        <p:spPr bwMode="auto">
          <a:xfrm>
            <a:off x="115411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2" name="Rectangle 104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3093" name="Rectangle 104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Narrow" pitchFamily="-105" charset="0"/>
                <a:ea typeface="+mn-ea"/>
                <a:cs typeface="+mn-cs"/>
              </a:defRPr>
            </a:lvl1pPr>
          </a:lstStyle>
          <a:p>
            <a:pPr>
              <a:defRPr/>
            </a:pPr>
            <a:endParaRPr lang="en-US"/>
          </a:p>
        </p:txBody>
      </p:sp>
      <p:sp>
        <p:nvSpPr>
          <p:cNvPr id="643094" name="Rectangle 104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Narrow" pitchFamily="-105" charset="0"/>
                <a:ea typeface="+mn-ea"/>
                <a:cs typeface="+mn-cs"/>
              </a:defRPr>
            </a:lvl1pPr>
          </a:lstStyle>
          <a:p>
            <a:pPr>
              <a:defRPr/>
            </a:pPr>
            <a:endParaRPr lang="en-US"/>
          </a:p>
        </p:txBody>
      </p:sp>
      <p:sp>
        <p:nvSpPr>
          <p:cNvPr id="643095" name="Rectangle 104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Narrow" charset="0"/>
              </a:defRPr>
            </a:lvl1pPr>
          </a:lstStyle>
          <a:p>
            <a:fld id="{BEA5CA57-5AE5-6042-BD93-173845C56CC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0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Lst>
  <p:txStyles>
    <p:titleStyle>
      <a:lvl1pPr algn="ctr" rtl="0" eaLnBrk="0" fontAlgn="base" hangingPunct="0">
        <a:spcBef>
          <a:spcPct val="0"/>
        </a:spcBef>
        <a:spcAft>
          <a:spcPct val="0"/>
        </a:spcAft>
        <a:defRPr sz="4400">
          <a:solidFill>
            <a:schemeClr val="bg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bg2"/>
          </a:solidFill>
          <a:latin typeface="Engravers MT" pitchFamily="-105" charset="0"/>
          <a:ea typeface="ＭＳ Ｐゴシック" charset="0"/>
          <a:cs typeface="ＭＳ Ｐゴシック" charset="0"/>
        </a:defRPr>
      </a:lvl2pPr>
      <a:lvl3pPr algn="ctr" rtl="0" eaLnBrk="0" fontAlgn="base" hangingPunct="0">
        <a:spcBef>
          <a:spcPct val="0"/>
        </a:spcBef>
        <a:spcAft>
          <a:spcPct val="0"/>
        </a:spcAft>
        <a:defRPr sz="4400">
          <a:solidFill>
            <a:schemeClr val="bg2"/>
          </a:solidFill>
          <a:latin typeface="Engravers MT" pitchFamily="-105" charset="0"/>
          <a:ea typeface="ＭＳ Ｐゴシック" charset="0"/>
          <a:cs typeface="ＭＳ Ｐゴシック" charset="0"/>
        </a:defRPr>
      </a:lvl3pPr>
      <a:lvl4pPr algn="ctr" rtl="0" eaLnBrk="0" fontAlgn="base" hangingPunct="0">
        <a:spcBef>
          <a:spcPct val="0"/>
        </a:spcBef>
        <a:spcAft>
          <a:spcPct val="0"/>
        </a:spcAft>
        <a:defRPr sz="4400">
          <a:solidFill>
            <a:schemeClr val="bg2"/>
          </a:solidFill>
          <a:latin typeface="Engravers MT" pitchFamily="-105" charset="0"/>
          <a:ea typeface="ＭＳ Ｐゴシック" charset="0"/>
          <a:cs typeface="ＭＳ Ｐゴシック" charset="0"/>
        </a:defRPr>
      </a:lvl4pPr>
      <a:lvl5pPr algn="ctr" rtl="0" eaLnBrk="0" fontAlgn="base" hangingPunct="0">
        <a:spcBef>
          <a:spcPct val="0"/>
        </a:spcBef>
        <a:spcAft>
          <a:spcPct val="0"/>
        </a:spcAft>
        <a:defRPr sz="4400">
          <a:solidFill>
            <a:schemeClr val="bg2"/>
          </a:solidFill>
          <a:latin typeface="Engravers MT" pitchFamily="-105" charset="0"/>
          <a:ea typeface="ＭＳ Ｐゴシック" charset="0"/>
          <a:cs typeface="ＭＳ Ｐゴシック" charset="0"/>
        </a:defRPr>
      </a:lvl5pPr>
      <a:lvl6pPr marL="457200" algn="ctr" rtl="0" fontAlgn="base">
        <a:spcBef>
          <a:spcPct val="0"/>
        </a:spcBef>
        <a:spcAft>
          <a:spcPct val="0"/>
        </a:spcAft>
        <a:defRPr sz="4400">
          <a:solidFill>
            <a:schemeClr val="bg2"/>
          </a:solidFill>
          <a:latin typeface="Engravers MT" pitchFamily="-105" charset="0"/>
        </a:defRPr>
      </a:lvl6pPr>
      <a:lvl7pPr marL="914400" algn="ctr" rtl="0" fontAlgn="base">
        <a:spcBef>
          <a:spcPct val="0"/>
        </a:spcBef>
        <a:spcAft>
          <a:spcPct val="0"/>
        </a:spcAft>
        <a:defRPr sz="4400">
          <a:solidFill>
            <a:schemeClr val="bg2"/>
          </a:solidFill>
          <a:latin typeface="Engravers MT" pitchFamily="-105" charset="0"/>
        </a:defRPr>
      </a:lvl7pPr>
      <a:lvl8pPr marL="1371600" algn="ctr" rtl="0" fontAlgn="base">
        <a:spcBef>
          <a:spcPct val="0"/>
        </a:spcBef>
        <a:spcAft>
          <a:spcPct val="0"/>
        </a:spcAft>
        <a:defRPr sz="4400">
          <a:solidFill>
            <a:schemeClr val="bg2"/>
          </a:solidFill>
          <a:latin typeface="Engravers MT" pitchFamily="-105" charset="0"/>
        </a:defRPr>
      </a:lvl8pPr>
      <a:lvl9pPr marL="1828800" algn="ctr" rtl="0" fontAlgn="base">
        <a:spcBef>
          <a:spcPct val="0"/>
        </a:spcBef>
        <a:spcAft>
          <a:spcPct val="0"/>
        </a:spcAft>
        <a:defRPr sz="4400">
          <a:solidFill>
            <a:schemeClr val="bg2"/>
          </a:solidFill>
          <a:latin typeface="Engravers MT" pitchFamily="-105"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47138" name="Group 2"/>
          <p:cNvGrpSpPr>
            <a:grpSpLocks/>
          </p:cNvGrpSpPr>
          <p:nvPr/>
        </p:nvGrpSpPr>
        <p:grpSpPr bwMode="auto">
          <a:xfrm>
            <a:off x="0" y="0"/>
            <a:ext cx="8839200" cy="6858000"/>
            <a:chOff x="0" y="0"/>
            <a:chExt cx="5568" cy="4320"/>
          </a:xfrm>
        </p:grpSpPr>
        <p:grpSp>
          <p:nvGrpSpPr>
            <p:cNvPr id="347144" name="Group 3"/>
            <p:cNvGrpSpPr>
              <a:grpSpLocks/>
            </p:cNvGrpSpPr>
            <p:nvPr userDrawn="1"/>
          </p:nvGrpSpPr>
          <p:grpSpPr bwMode="auto">
            <a:xfrm>
              <a:off x="0" y="0"/>
              <a:ext cx="3216" cy="3072"/>
              <a:chOff x="0" y="0"/>
              <a:chExt cx="2928" cy="2784"/>
            </a:xfrm>
          </p:grpSpPr>
          <p:sp>
            <p:nvSpPr>
              <p:cNvPr id="313365" name="Oval 4"/>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6" name="Oval 5"/>
              <p:cNvSpPr>
                <a:spLocks noChangeArrowheads="1"/>
              </p:cNvSpPr>
              <p:nvPr userDrawn="1"/>
            </p:nvSpPr>
            <p:spPr bwMode="auto">
              <a:xfrm>
                <a:off x="240" y="240"/>
                <a:ext cx="2445" cy="230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7" name="Oval 6"/>
              <p:cNvSpPr>
                <a:spLocks noChangeArrowheads="1"/>
              </p:cNvSpPr>
              <p:nvPr userDrawn="1"/>
            </p:nvSpPr>
            <p:spPr bwMode="auto">
              <a:xfrm>
                <a:off x="480" y="480"/>
                <a:ext cx="1968" cy="1822"/>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8" name="Oval 7"/>
              <p:cNvSpPr>
                <a:spLocks noChangeArrowheads="1"/>
              </p:cNvSpPr>
              <p:nvPr userDrawn="1"/>
            </p:nvSpPr>
            <p:spPr bwMode="auto">
              <a:xfrm>
                <a:off x="720" y="720"/>
                <a:ext cx="1488" cy="1349"/>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p:spPr>
            <p:txBody>
              <a:bodyPr wrap="none" anchor="ctr">
                <a:prstTxWarp prst="textNoShape">
                  <a:avLst/>
                </a:prstTxWarp>
              </a:bodyPr>
              <a:lstStyle/>
              <a:p>
                <a:pPr algn="ctr">
                  <a:defRPr/>
                </a:pPr>
                <a:endParaRPr lang="en-US">
                  <a:solidFill>
                    <a:srgbClr val="EAEAEA"/>
                  </a:solidFill>
                </a:endParaRPr>
              </a:p>
            </p:txBody>
          </p:sp>
        </p:grpSp>
        <p:grpSp>
          <p:nvGrpSpPr>
            <p:cNvPr id="347145" name="Group 9"/>
            <p:cNvGrpSpPr>
              <a:grpSpLocks/>
            </p:cNvGrpSpPr>
            <p:nvPr userDrawn="1"/>
          </p:nvGrpSpPr>
          <p:grpSpPr bwMode="auto">
            <a:xfrm>
              <a:off x="2016" y="2016"/>
              <a:ext cx="2448" cy="2304"/>
              <a:chOff x="0" y="0"/>
              <a:chExt cx="2928" cy="2784"/>
            </a:xfrm>
          </p:grpSpPr>
          <p:sp>
            <p:nvSpPr>
              <p:cNvPr id="313360" name="Oval 10"/>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1" name="Oval 11"/>
              <p:cNvSpPr>
                <a:spLocks noChangeArrowheads="1"/>
              </p:cNvSpPr>
              <p:nvPr userDrawn="1"/>
            </p:nvSpPr>
            <p:spPr bwMode="auto">
              <a:xfrm>
                <a:off x="240" y="240"/>
                <a:ext cx="2447" cy="2303"/>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2" name="Oval 12"/>
              <p:cNvSpPr>
                <a:spLocks noChangeArrowheads="1"/>
              </p:cNvSpPr>
              <p:nvPr userDrawn="1"/>
            </p:nvSpPr>
            <p:spPr bwMode="auto">
              <a:xfrm>
                <a:off x="480" y="480"/>
                <a:ext cx="1970" cy="1826"/>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3" name="Oval 13"/>
              <p:cNvSpPr>
                <a:spLocks noChangeArrowheads="1"/>
              </p:cNvSpPr>
              <p:nvPr userDrawn="1"/>
            </p:nvSpPr>
            <p:spPr bwMode="auto">
              <a:xfrm>
                <a:off x="720" y="720"/>
                <a:ext cx="1488" cy="134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p:spPr>
            <p:txBody>
              <a:bodyPr wrap="none" anchor="ctr">
                <a:prstTxWarp prst="textNoShape">
                  <a:avLst/>
                </a:prstTxWarp>
              </a:bodyPr>
              <a:lstStyle/>
              <a:p>
                <a:pPr algn="ctr">
                  <a:defRPr/>
                </a:pPr>
                <a:endParaRPr lang="en-US">
                  <a:solidFill>
                    <a:srgbClr val="EAEAEA"/>
                  </a:solidFill>
                </a:endParaRPr>
              </a:p>
            </p:txBody>
          </p:sp>
        </p:grpSp>
        <p:grpSp>
          <p:nvGrpSpPr>
            <p:cNvPr id="347146" name="Group 15"/>
            <p:cNvGrpSpPr>
              <a:grpSpLocks/>
            </p:cNvGrpSpPr>
            <p:nvPr userDrawn="1"/>
          </p:nvGrpSpPr>
          <p:grpSpPr bwMode="auto">
            <a:xfrm>
              <a:off x="2832" y="96"/>
              <a:ext cx="2736" cy="2592"/>
              <a:chOff x="0" y="0"/>
              <a:chExt cx="2928" cy="2784"/>
            </a:xfrm>
          </p:grpSpPr>
          <p:sp>
            <p:nvSpPr>
              <p:cNvPr id="313355" name="Oval 16"/>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56" name="Oval 17"/>
              <p:cNvSpPr>
                <a:spLocks noChangeArrowheads="1"/>
              </p:cNvSpPr>
              <p:nvPr userDrawn="1"/>
            </p:nvSpPr>
            <p:spPr bwMode="auto">
              <a:xfrm>
                <a:off x="240" y="240"/>
                <a:ext cx="2452" cy="2305"/>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57" name="Oval 18"/>
              <p:cNvSpPr>
                <a:spLocks noChangeArrowheads="1"/>
              </p:cNvSpPr>
              <p:nvPr userDrawn="1"/>
            </p:nvSpPr>
            <p:spPr bwMode="auto">
              <a:xfrm>
                <a:off x="481" y="480"/>
                <a:ext cx="1967" cy="182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58" name="Oval 19"/>
              <p:cNvSpPr>
                <a:spLocks noChangeArrowheads="1"/>
              </p:cNvSpPr>
              <p:nvPr userDrawn="1"/>
            </p:nvSpPr>
            <p:spPr bwMode="auto">
              <a:xfrm>
                <a:off x="720" y="720"/>
                <a:ext cx="1488" cy="1347"/>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5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p:spPr>
            <p:txBody>
              <a:bodyPr wrap="none" anchor="ctr">
                <a:prstTxWarp prst="textNoShape">
                  <a:avLst/>
                </a:prstTxWarp>
              </a:bodyPr>
              <a:lstStyle/>
              <a:p>
                <a:pPr algn="ctr">
                  <a:defRPr/>
                </a:pPr>
                <a:endParaRPr lang="en-US">
                  <a:solidFill>
                    <a:srgbClr val="EAEAEA"/>
                  </a:solidFill>
                </a:endParaRPr>
              </a:p>
            </p:txBody>
          </p:sp>
        </p:grpSp>
      </p:grpSp>
      <p:sp>
        <p:nvSpPr>
          <p:cNvPr id="347139"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7140"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6423"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a:solidFill>
                  <a:srgbClr val="EAEAEA"/>
                </a:solidFill>
                <a:latin typeface="Times New Roman" pitchFamily="-105" charset="0"/>
                <a:ea typeface="+mn-ea"/>
                <a:cs typeface="+mn-cs"/>
              </a:defRPr>
            </a:lvl1pPr>
          </a:lstStyle>
          <a:p>
            <a:pPr>
              <a:defRPr/>
            </a:pPr>
            <a:endParaRPr lang="en-US"/>
          </a:p>
        </p:txBody>
      </p:sp>
      <p:sp>
        <p:nvSpPr>
          <p:cNvPr id="486424"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solidFill>
                  <a:srgbClr val="EAEAEA"/>
                </a:solidFill>
                <a:latin typeface="Times New Roman" pitchFamily="-105" charset="0"/>
                <a:ea typeface="+mn-ea"/>
                <a:cs typeface="+mn-cs"/>
              </a:defRPr>
            </a:lvl1pPr>
          </a:lstStyle>
          <a:p>
            <a:pPr>
              <a:defRPr/>
            </a:pPr>
            <a:endParaRPr lang="en-US"/>
          </a:p>
        </p:txBody>
      </p:sp>
      <p:sp>
        <p:nvSpPr>
          <p:cNvPr id="486425"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EAEAEA"/>
                </a:solidFill>
              </a:defRPr>
            </a:lvl1pPr>
          </a:lstStyle>
          <a:p>
            <a:pPr>
              <a:defRPr/>
            </a:pPr>
            <a:fld id="{E40F3A82-0D6E-F14E-8170-1D33B0585243}" type="slidenum">
              <a:rPr lang="en-US"/>
              <a:pPr>
                <a:defRPr/>
              </a:pPr>
              <a:t>‹#›</a:t>
            </a:fld>
            <a:endParaRPr lang="en-US"/>
          </a:p>
        </p:txBody>
      </p:sp>
    </p:spTree>
    <p:extLst>
      <p:ext uri="{BB962C8B-B14F-4D97-AF65-F5344CB8AC3E}">
        <p14:creationId xmlns:p14="http://schemas.microsoft.com/office/powerpoint/2010/main" val="1327736547"/>
      </p:ext>
    </p:extLst>
  </p:cSld>
  <p:clrMap bg1="dk2" tx1="lt1" bg2="dk1" tx2="lt2" accent1="accent1" accent2="accent2" accent3="accent3" accent4="accent4" accent5="accent5" accent6="accent6" hlink="hlink" folHlink="folHlink"/>
  <p:sldLayoutIdLst>
    <p:sldLayoutId id="2147484355" r:id="rId1"/>
  </p:sldLayoutIdLst>
  <p:transition/>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sz="2000">
          <a:solidFill>
            <a:schemeClr val="tx1"/>
          </a:solidFill>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35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pitchFamily="-105" charset="0"/>
                <a:ea typeface="+mn-ea"/>
                <a:cs typeface="+mn-cs"/>
              </a:defRPr>
            </a:lvl1pPr>
          </a:lstStyle>
          <a:p>
            <a:pPr>
              <a:defRPr/>
            </a:pPr>
            <a:endParaRPr lang="en-US"/>
          </a:p>
        </p:txBody>
      </p:sp>
      <p:sp>
        <p:nvSpPr>
          <p:cNvPr id="901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mn-ea"/>
                <a:cs typeface="+mn-cs"/>
              </a:defRPr>
            </a:lvl1pPr>
          </a:lstStyle>
          <a:p>
            <a:pPr>
              <a:defRPr/>
            </a:pPr>
            <a:endParaRPr lang="en-US"/>
          </a:p>
        </p:txBody>
      </p:sp>
      <p:sp>
        <p:nvSpPr>
          <p:cNvPr id="901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5FE11DF0-C1A9-D44D-ABFA-5D474DE6887F}" type="slidenum">
              <a:rPr lang="en-US"/>
              <a:pPr>
                <a:defRPr/>
              </a:pPr>
              <a:t>‹#›</a:t>
            </a:fld>
            <a:endParaRPr lang="en-US"/>
          </a:p>
        </p:txBody>
      </p:sp>
    </p:spTree>
    <p:extLst>
      <p:ext uri="{BB962C8B-B14F-4D97-AF65-F5344CB8AC3E}">
        <p14:creationId xmlns:p14="http://schemas.microsoft.com/office/powerpoint/2010/main" val="1229435774"/>
      </p:ext>
    </p:extLst>
  </p:cSld>
  <p:clrMap bg1="lt1" tx1="dk1" bg2="lt2" tx2="dk2" accent1="accent1" accent2="accent2" accent3="accent3" accent4="accent4" accent5="accent5" accent6="accent6" hlink="hlink" folHlink="folHlink"/>
  <p:sldLayoutIdLst>
    <p:sldLayoutId id="2147484357" r:id="rId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6031579"/>
      </p:ext>
    </p:extLst>
  </p:cSld>
  <p:clrMap bg1="lt1" tx1="dk1" bg2="lt2" tx2="dk2" accent1="accent1" accent2="accent2" accent3="accent3" accent4="accent4" accent5="accent5" accent6="accent6" hlink="hlink" folHlink="folHlink"/>
  <p:sldLayoutIdLst>
    <p:sldLayoutId id="2147484359" r:id="rId1"/>
    <p:sldLayoutId id="2147484360" r:id="rId2"/>
    <p:sldLayoutId id="2147484361" r:id="rId3"/>
    <p:sldLayoutId id="2147484362" r:id="rId4"/>
    <p:sldLayoutId id="2147484363" r:id="rId5"/>
    <p:sldLayoutId id="2147484364" r:id="rId6"/>
    <p:sldLayoutId id="2147484365" r:id="rId7"/>
    <p:sldLayoutId id="2147484366" r:id="rId8"/>
    <p:sldLayoutId id="2147484367" r:id="rId9"/>
    <p:sldLayoutId id="2147484368" r:id="rId10"/>
    <p:sldLayoutId id="214748436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8066" name="Group 2"/>
          <p:cNvGrpSpPr>
            <a:grpSpLocks/>
          </p:cNvGrpSpPr>
          <p:nvPr/>
        </p:nvGrpSpPr>
        <p:grpSpPr bwMode="auto">
          <a:xfrm>
            <a:off x="0" y="0"/>
            <a:ext cx="9159875" cy="6870700"/>
            <a:chOff x="0" y="0"/>
            <a:chExt cx="5770" cy="4328"/>
          </a:xfrm>
        </p:grpSpPr>
        <p:sp>
          <p:nvSpPr>
            <p:cNvPr id="490499"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w="9525">
              <a:noFill/>
              <a:miter lim="800000"/>
              <a:headEnd/>
              <a:tailEnd/>
            </a:ln>
            <a:effectLst/>
          </p:spPr>
          <p:txBody>
            <a:bodyPr wrap="none" anchor="ctr"/>
            <a:lstStyle/>
            <a:p>
              <a:pPr>
                <a:defRPr/>
              </a:pPr>
              <a:endParaRPr kumimoji="1" lang="en-US" sz="1800">
                <a:latin typeface="Arial" pitchFamily="-105" charset="0"/>
                <a:ea typeface="+mn-ea"/>
                <a:cs typeface="+mn-cs"/>
              </a:endParaRPr>
            </a:p>
          </p:txBody>
        </p:sp>
        <p:sp>
          <p:nvSpPr>
            <p:cNvPr id="490500"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w="9525">
              <a:noFill/>
              <a:miter lim="800000"/>
              <a:headEnd/>
              <a:tailEnd/>
            </a:ln>
            <a:effectLst/>
          </p:spPr>
          <p:txBody>
            <a:bodyPr wrap="none" anchor="ctr"/>
            <a:lstStyle/>
            <a:p>
              <a:pPr>
                <a:defRPr/>
              </a:pPr>
              <a:endParaRPr kumimoji="1" lang="en-US" sz="1800">
                <a:latin typeface="Arial" pitchFamily="-105" charset="0"/>
                <a:ea typeface="+mn-ea"/>
                <a:cs typeface="+mn-cs"/>
              </a:endParaRPr>
            </a:p>
          </p:txBody>
        </p:sp>
        <p:sp>
          <p:nvSpPr>
            <p:cNvPr id="490501"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defRPr/>
              </a:pPr>
              <a:endParaRPr kumimoji="1" lang="en-US" sz="1800">
                <a:latin typeface="Arial" pitchFamily="-105" charset="0"/>
                <a:ea typeface="+mn-ea"/>
                <a:cs typeface="+mn-cs"/>
              </a:endParaRPr>
            </a:p>
          </p:txBody>
        </p:sp>
        <p:grpSp>
          <p:nvGrpSpPr>
            <p:cNvPr id="88075" name="Group 6"/>
            <p:cNvGrpSpPr>
              <a:grpSpLocks/>
            </p:cNvGrpSpPr>
            <p:nvPr/>
          </p:nvGrpSpPr>
          <p:grpSpPr bwMode="auto">
            <a:xfrm>
              <a:off x="4944" y="1"/>
              <a:ext cx="816" cy="3974"/>
              <a:chOff x="4944" y="1"/>
              <a:chExt cx="816" cy="3974"/>
            </a:xfrm>
          </p:grpSpPr>
          <p:grpSp>
            <p:nvGrpSpPr>
              <p:cNvPr id="88087" name="Group 7"/>
              <p:cNvGrpSpPr>
                <a:grpSpLocks/>
              </p:cNvGrpSpPr>
              <p:nvPr userDrawn="1"/>
            </p:nvGrpSpPr>
            <p:grpSpPr bwMode="auto">
              <a:xfrm>
                <a:off x="5280" y="1"/>
                <a:ext cx="480" cy="1430"/>
                <a:chOff x="5280" y="1"/>
                <a:chExt cx="480" cy="1430"/>
              </a:xfrm>
            </p:grpSpPr>
            <p:grpSp>
              <p:nvGrpSpPr>
                <p:cNvPr id="88108" name="Group 8"/>
                <p:cNvGrpSpPr>
                  <a:grpSpLocks/>
                </p:cNvGrpSpPr>
                <p:nvPr userDrawn="1"/>
              </p:nvGrpSpPr>
              <p:grpSpPr bwMode="auto">
                <a:xfrm rot="-5400000">
                  <a:off x="5484" y="0"/>
                  <a:ext cx="174" cy="176"/>
                  <a:chOff x="1657" y="323"/>
                  <a:chExt cx="1691" cy="2560"/>
                </a:xfrm>
              </p:grpSpPr>
              <p:grpSp>
                <p:nvGrpSpPr>
                  <p:cNvPr id="88117" name="Group 9"/>
                  <p:cNvGrpSpPr>
                    <a:grpSpLocks/>
                  </p:cNvGrpSpPr>
                  <p:nvPr/>
                </p:nvGrpSpPr>
                <p:grpSpPr bwMode="auto">
                  <a:xfrm>
                    <a:off x="1657" y="323"/>
                    <a:ext cx="1691" cy="2560"/>
                    <a:chOff x="1657" y="323"/>
                    <a:chExt cx="1691" cy="2560"/>
                  </a:xfrm>
                </p:grpSpPr>
                <p:sp>
                  <p:nvSpPr>
                    <p:cNvPr id="490506" name="Freeform 10"/>
                    <p:cNvSpPr>
                      <a:spLocks/>
                    </p:cNvSpPr>
                    <p:nvPr/>
                  </p:nvSpPr>
                  <p:spPr bwMode="auto">
                    <a:xfrm>
                      <a:off x="2133" y="323"/>
                      <a:ext cx="1234" cy="2560"/>
                    </a:xfrm>
                    <a:custGeom>
                      <a:avLst/>
                      <a:gdLst/>
                      <a:ahLst/>
                      <a:cxnLst>
                        <a:cxn ang="0">
                          <a:pos x="337" y="283"/>
                        </a:cxn>
                        <a:cxn ang="0">
                          <a:pos x="415" y="115"/>
                        </a:cxn>
                        <a:cxn ang="0">
                          <a:pos x="583" y="7"/>
                        </a:cxn>
                        <a:cxn ang="0">
                          <a:pos x="895" y="61"/>
                        </a:cxn>
                        <a:cxn ang="0">
                          <a:pos x="1051" y="349"/>
                        </a:cxn>
                        <a:cxn ang="0">
                          <a:pos x="979" y="769"/>
                        </a:cxn>
                        <a:cxn ang="0">
                          <a:pos x="943" y="943"/>
                        </a:cxn>
                        <a:cxn ang="0">
                          <a:pos x="1105" y="1075"/>
                        </a:cxn>
                        <a:cxn ang="0">
                          <a:pos x="1231" y="1525"/>
                        </a:cxn>
                        <a:cxn ang="0">
                          <a:pos x="1123" y="1969"/>
                        </a:cxn>
                        <a:cxn ang="0">
                          <a:pos x="907" y="2077"/>
                        </a:cxn>
                        <a:cxn ang="0">
                          <a:pos x="721" y="2059"/>
                        </a:cxn>
                        <a:cxn ang="0">
                          <a:pos x="655" y="2251"/>
                        </a:cxn>
                        <a:cxn ang="0">
                          <a:pos x="529" y="2527"/>
                        </a:cxn>
                        <a:cxn ang="0">
                          <a:pos x="211" y="2509"/>
                        </a:cxn>
                        <a:cxn ang="0">
                          <a:pos x="31" y="2227"/>
                        </a:cxn>
                        <a:cxn ang="0">
                          <a:pos x="25" y="1969"/>
                        </a:cxn>
                        <a:cxn ang="0">
                          <a:pos x="145" y="1651"/>
                        </a:cxn>
                        <a:cxn ang="0">
                          <a:pos x="259" y="1513"/>
                        </a:cxn>
                        <a:cxn ang="0">
                          <a:pos x="217" y="1729"/>
                        </a:cxn>
                        <a:cxn ang="0">
                          <a:pos x="73" y="2023"/>
                        </a:cxn>
                        <a:cxn ang="0">
                          <a:pos x="169" y="2323"/>
                        </a:cxn>
                        <a:cxn ang="0">
                          <a:pos x="439" y="2431"/>
                        </a:cxn>
                        <a:cxn ang="0">
                          <a:pos x="595" y="2227"/>
                        </a:cxn>
                        <a:cxn ang="0">
                          <a:pos x="577" y="1807"/>
                        </a:cxn>
                        <a:cxn ang="0">
                          <a:pos x="493" y="1531"/>
                        </a:cxn>
                        <a:cxn ang="0">
                          <a:pos x="535" y="1459"/>
                        </a:cxn>
                        <a:cxn ang="0">
                          <a:pos x="625" y="1633"/>
                        </a:cxn>
                        <a:cxn ang="0">
                          <a:pos x="721" y="1933"/>
                        </a:cxn>
                        <a:cxn ang="0">
                          <a:pos x="967" y="1963"/>
                        </a:cxn>
                        <a:cxn ang="0">
                          <a:pos x="1135" y="1687"/>
                        </a:cxn>
                        <a:cxn ang="0">
                          <a:pos x="1117" y="1273"/>
                        </a:cxn>
                        <a:cxn ang="0">
                          <a:pos x="883" y="1057"/>
                        </a:cxn>
                        <a:cxn ang="0">
                          <a:pos x="679" y="1129"/>
                        </a:cxn>
                        <a:cxn ang="0">
                          <a:pos x="577" y="1117"/>
                        </a:cxn>
                        <a:cxn ang="0">
                          <a:pos x="619" y="1033"/>
                        </a:cxn>
                        <a:cxn ang="0">
                          <a:pos x="811" y="937"/>
                        </a:cxn>
                        <a:cxn ang="0">
                          <a:pos x="949" y="613"/>
                        </a:cxn>
                        <a:cxn ang="0">
                          <a:pos x="883" y="175"/>
                        </a:cxn>
                        <a:cxn ang="0">
                          <a:pos x="619" y="103"/>
                        </a:cxn>
                        <a:cxn ang="0">
                          <a:pos x="391" y="355"/>
                        </a:cxn>
                        <a:cxn ang="0">
                          <a:pos x="403" y="763"/>
                        </a:cxn>
                        <a:cxn ang="0">
                          <a:pos x="343" y="949"/>
                        </a:cxn>
                        <a:cxn ang="0">
                          <a:pos x="289" y="685"/>
                        </a:cxn>
                        <a:cxn ang="0">
                          <a:pos x="307" y="367"/>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a:latin typeface="Times New Roman" pitchFamily="-105" charset="0"/>
                        <a:ea typeface="+mn-ea"/>
                        <a:cs typeface="+mn-cs"/>
                      </a:endParaRPr>
                    </a:p>
                  </p:txBody>
                </p:sp>
                <p:sp>
                  <p:nvSpPr>
                    <p:cNvPr id="490507" name="Freeform 11"/>
                    <p:cNvSpPr>
                      <a:spLocks/>
                    </p:cNvSpPr>
                    <p:nvPr/>
                  </p:nvSpPr>
                  <p:spPr bwMode="auto">
                    <a:xfrm>
                      <a:off x="1667" y="367"/>
                      <a:ext cx="865" cy="2065"/>
                    </a:xfrm>
                    <a:custGeom>
                      <a:avLst/>
                      <a:gdLst/>
                      <a:ahLst/>
                      <a:cxnLst>
                        <a:cxn ang="0">
                          <a:pos x="785" y="530"/>
                        </a:cxn>
                        <a:cxn ang="0">
                          <a:pos x="797" y="350"/>
                        </a:cxn>
                        <a:cxn ang="0">
                          <a:pos x="863" y="206"/>
                        </a:cxn>
                        <a:cxn ang="0">
                          <a:pos x="809" y="218"/>
                        </a:cxn>
                        <a:cxn ang="0">
                          <a:pos x="749" y="218"/>
                        </a:cxn>
                        <a:cxn ang="0">
                          <a:pos x="683" y="116"/>
                        </a:cxn>
                        <a:cxn ang="0">
                          <a:pos x="611" y="32"/>
                        </a:cxn>
                        <a:cxn ang="0">
                          <a:pos x="509" y="2"/>
                        </a:cxn>
                        <a:cxn ang="0">
                          <a:pos x="407" y="20"/>
                        </a:cxn>
                        <a:cxn ang="0">
                          <a:pos x="281" y="74"/>
                        </a:cxn>
                        <a:cxn ang="0">
                          <a:pos x="173" y="206"/>
                        </a:cxn>
                        <a:cxn ang="0">
                          <a:pos x="119" y="404"/>
                        </a:cxn>
                        <a:cxn ang="0">
                          <a:pos x="131" y="590"/>
                        </a:cxn>
                        <a:cxn ang="0">
                          <a:pos x="173" y="782"/>
                        </a:cxn>
                        <a:cxn ang="0">
                          <a:pos x="197" y="884"/>
                        </a:cxn>
                        <a:cxn ang="0">
                          <a:pos x="167" y="986"/>
                        </a:cxn>
                        <a:cxn ang="0">
                          <a:pos x="65" y="1124"/>
                        </a:cxn>
                        <a:cxn ang="0">
                          <a:pos x="17" y="1298"/>
                        </a:cxn>
                        <a:cxn ang="0">
                          <a:pos x="5" y="1550"/>
                        </a:cxn>
                        <a:cxn ang="0">
                          <a:pos x="47" y="1748"/>
                        </a:cxn>
                        <a:cxn ang="0">
                          <a:pos x="131" y="1898"/>
                        </a:cxn>
                        <a:cxn ang="0">
                          <a:pos x="299" y="1988"/>
                        </a:cxn>
                        <a:cxn ang="0">
                          <a:pos x="425" y="1982"/>
                        </a:cxn>
                        <a:cxn ang="0">
                          <a:pos x="467" y="1994"/>
                        </a:cxn>
                        <a:cxn ang="0">
                          <a:pos x="497" y="2066"/>
                        </a:cxn>
                        <a:cxn ang="0">
                          <a:pos x="497" y="1964"/>
                        </a:cxn>
                        <a:cxn ang="0">
                          <a:pos x="557" y="1778"/>
                        </a:cxn>
                        <a:cxn ang="0">
                          <a:pos x="617" y="1658"/>
                        </a:cxn>
                        <a:cxn ang="0">
                          <a:pos x="581" y="1700"/>
                        </a:cxn>
                        <a:cxn ang="0">
                          <a:pos x="515" y="1820"/>
                        </a:cxn>
                        <a:cxn ang="0">
                          <a:pos x="407" y="1904"/>
                        </a:cxn>
                        <a:cxn ang="0">
                          <a:pos x="269" y="1898"/>
                        </a:cxn>
                        <a:cxn ang="0">
                          <a:pos x="179" y="1814"/>
                        </a:cxn>
                        <a:cxn ang="0">
                          <a:pos x="113" y="1640"/>
                        </a:cxn>
                        <a:cxn ang="0">
                          <a:pos x="107" y="1394"/>
                        </a:cxn>
                        <a:cxn ang="0">
                          <a:pos x="137" y="1190"/>
                        </a:cxn>
                        <a:cxn ang="0">
                          <a:pos x="203" y="1070"/>
                        </a:cxn>
                        <a:cxn ang="0">
                          <a:pos x="323" y="1022"/>
                        </a:cxn>
                        <a:cxn ang="0">
                          <a:pos x="509" y="1076"/>
                        </a:cxn>
                        <a:cxn ang="0">
                          <a:pos x="611" y="1124"/>
                        </a:cxn>
                        <a:cxn ang="0">
                          <a:pos x="665" y="1100"/>
                        </a:cxn>
                        <a:cxn ang="0">
                          <a:pos x="659" y="1046"/>
                        </a:cxn>
                        <a:cxn ang="0">
                          <a:pos x="611" y="1004"/>
                        </a:cxn>
                        <a:cxn ang="0">
                          <a:pos x="497" y="980"/>
                        </a:cxn>
                        <a:cxn ang="0">
                          <a:pos x="323" y="896"/>
                        </a:cxn>
                        <a:cxn ang="0">
                          <a:pos x="233" y="680"/>
                        </a:cxn>
                        <a:cxn ang="0">
                          <a:pos x="209" y="416"/>
                        </a:cxn>
                        <a:cxn ang="0">
                          <a:pos x="317" y="170"/>
                        </a:cxn>
                        <a:cxn ang="0">
                          <a:pos x="485" y="110"/>
                        </a:cxn>
                        <a:cxn ang="0">
                          <a:pos x="617" y="164"/>
                        </a:cxn>
                        <a:cxn ang="0">
                          <a:pos x="707" y="290"/>
                        </a:cxn>
                        <a:cxn ang="0">
                          <a:pos x="737" y="428"/>
                        </a:cxn>
                        <a:cxn ang="0">
                          <a:pos x="773" y="602"/>
                        </a:cxn>
                        <a:cxn ang="0">
                          <a:pos x="809" y="584"/>
                        </a:cxn>
                        <a:cxn ang="0">
                          <a:pos x="785" y="530"/>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a:latin typeface="Times New Roman" pitchFamily="-105" charset="0"/>
                        <a:ea typeface="+mn-ea"/>
                        <a:cs typeface="+mn-cs"/>
                      </a:endParaRPr>
                    </a:p>
                  </p:txBody>
                </p:sp>
              </p:grpSp>
              <p:sp>
                <p:nvSpPr>
                  <p:cNvPr id="490508" name="Oval 12"/>
                  <p:cNvSpPr>
                    <a:spLocks noChangeArrowheads="1"/>
                  </p:cNvSpPr>
                  <p:nvPr/>
                </p:nvSpPr>
                <p:spPr bwMode="auto">
                  <a:xfrm>
                    <a:off x="2396" y="1414"/>
                    <a:ext cx="175" cy="247"/>
                  </a:xfrm>
                  <a:prstGeom prst="ellipse">
                    <a:avLst/>
                  </a:prstGeom>
                  <a:solidFill>
                    <a:srgbClr val="E7D6B7"/>
                  </a:solidFill>
                  <a:ln w="9525">
                    <a:noFill/>
                    <a:round/>
                    <a:headEnd/>
                    <a:tailEnd/>
                  </a:ln>
                  <a:effectLst/>
                </p:spPr>
                <p:txBody>
                  <a:bodyPr wrap="none" anchor="ctr"/>
                  <a:lstStyle/>
                  <a:p>
                    <a:pPr>
                      <a:defRPr/>
                    </a:pPr>
                    <a:endParaRPr lang="en-US">
                      <a:latin typeface="Times New Roman" pitchFamily="-105" charset="0"/>
                      <a:ea typeface="+mn-ea"/>
                      <a:cs typeface="+mn-cs"/>
                    </a:endParaRPr>
                  </a:p>
                </p:txBody>
              </p:sp>
              <p:sp>
                <p:nvSpPr>
                  <p:cNvPr id="490509" name="Freeform 13"/>
                  <p:cNvSpPr>
                    <a:spLocks/>
                  </p:cNvSpPr>
                  <p:nvPr/>
                </p:nvSpPr>
                <p:spPr bwMode="auto">
                  <a:xfrm>
                    <a:off x="2619" y="730"/>
                    <a:ext cx="262" cy="524"/>
                  </a:xfrm>
                  <a:custGeom>
                    <a:avLst/>
                    <a:gdLst/>
                    <a:ahLst/>
                    <a:cxnLst>
                      <a:cxn ang="0">
                        <a:pos x="3" y="483"/>
                      </a:cxn>
                      <a:cxn ang="0">
                        <a:pos x="27" y="273"/>
                      </a:cxn>
                      <a:cxn ang="0">
                        <a:pos x="111" y="45"/>
                      </a:cxn>
                      <a:cxn ang="0">
                        <a:pos x="183" y="3"/>
                      </a:cxn>
                      <a:cxn ang="0">
                        <a:pos x="237" y="39"/>
                      </a:cxn>
                      <a:cxn ang="0">
                        <a:pos x="261" y="129"/>
                      </a:cxn>
                      <a:cxn ang="0">
                        <a:pos x="207" y="273"/>
                      </a:cxn>
                      <a:cxn ang="0">
                        <a:pos x="105" y="477"/>
                      </a:cxn>
                      <a:cxn ang="0">
                        <a:pos x="45" y="501"/>
                      </a:cxn>
                      <a:cxn ang="0">
                        <a:pos x="3" y="483"/>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a:latin typeface="Times New Roman" pitchFamily="-105" charset="0"/>
                      <a:ea typeface="+mn-ea"/>
                      <a:cs typeface="+mn-cs"/>
                    </a:endParaRPr>
                  </a:p>
                </p:txBody>
              </p:sp>
              <p:sp>
                <p:nvSpPr>
                  <p:cNvPr id="490510" name="Freeform 14"/>
                  <p:cNvSpPr>
                    <a:spLocks/>
                  </p:cNvSpPr>
                  <p:nvPr/>
                </p:nvSpPr>
                <p:spPr bwMode="auto">
                  <a:xfrm>
                    <a:off x="2687" y="1588"/>
                    <a:ext cx="398" cy="349"/>
                  </a:xfrm>
                  <a:custGeom>
                    <a:avLst/>
                    <a:gdLst/>
                    <a:ahLst/>
                    <a:cxnLst>
                      <a:cxn ang="0">
                        <a:pos x="100" y="201"/>
                      </a:cxn>
                      <a:cxn ang="0">
                        <a:pos x="16" y="87"/>
                      </a:cxn>
                      <a:cxn ang="0">
                        <a:pos x="4" y="45"/>
                      </a:cxn>
                      <a:cxn ang="0">
                        <a:pos x="28" y="3"/>
                      </a:cxn>
                      <a:cxn ang="0">
                        <a:pos x="130" y="27"/>
                      </a:cxn>
                      <a:cxn ang="0">
                        <a:pos x="250" y="75"/>
                      </a:cxn>
                      <a:cxn ang="0">
                        <a:pos x="364" y="159"/>
                      </a:cxn>
                      <a:cxn ang="0">
                        <a:pos x="388" y="273"/>
                      </a:cxn>
                      <a:cxn ang="0">
                        <a:pos x="340" y="333"/>
                      </a:cxn>
                      <a:cxn ang="0">
                        <a:pos x="244" y="315"/>
                      </a:cxn>
                      <a:cxn ang="0">
                        <a:pos x="100" y="20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a:latin typeface="Times New Roman" pitchFamily="-105" charset="0"/>
                      <a:ea typeface="+mn-ea"/>
                      <a:cs typeface="+mn-cs"/>
                    </a:endParaRPr>
                  </a:p>
                </p:txBody>
              </p:sp>
              <p:sp>
                <p:nvSpPr>
                  <p:cNvPr id="490511" name="Freeform 15"/>
                  <p:cNvSpPr>
                    <a:spLocks/>
                  </p:cNvSpPr>
                  <p:nvPr/>
                </p:nvSpPr>
                <p:spPr bwMode="auto">
                  <a:xfrm>
                    <a:off x="2425" y="1923"/>
                    <a:ext cx="146" cy="567"/>
                  </a:xfrm>
                  <a:custGeom>
                    <a:avLst/>
                    <a:gdLst/>
                    <a:ahLst/>
                    <a:cxnLst>
                      <a:cxn ang="0">
                        <a:pos x="18" y="165"/>
                      </a:cxn>
                      <a:cxn ang="0">
                        <a:pos x="42" y="39"/>
                      </a:cxn>
                      <a:cxn ang="0">
                        <a:pos x="66" y="3"/>
                      </a:cxn>
                      <a:cxn ang="0">
                        <a:pos x="108" y="27"/>
                      </a:cxn>
                      <a:cxn ang="0">
                        <a:pos x="138" y="165"/>
                      </a:cxn>
                      <a:cxn ang="0">
                        <a:pos x="144" y="423"/>
                      </a:cxn>
                      <a:cxn ang="0">
                        <a:pos x="96" y="543"/>
                      </a:cxn>
                      <a:cxn ang="0">
                        <a:pos x="24" y="513"/>
                      </a:cxn>
                      <a:cxn ang="0">
                        <a:pos x="0" y="315"/>
                      </a:cxn>
                      <a:cxn ang="0">
                        <a:pos x="18" y="165"/>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a:latin typeface="Times New Roman" pitchFamily="-105" charset="0"/>
                      <a:ea typeface="+mn-ea"/>
                      <a:cs typeface="+mn-cs"/>
                    </a:endParaRPr>
                  </a:p>
                </p:txBody>
              </p:sp>
              <p:sp>
                <p:nvSpPr>
                  <p:cNvPr id="490512" name="Freeform 16"/>
                  <p:cNvSpPr>
                    <a:spLocks/>
                  </p:cNvSpPr>
                  <p:nvPr/>
                </p:nvSpPr>
                <p:spPr bwMode="auto">
                  <a:xfrm>
                    <a:off x="1910" y="1588"/>
                    <a:ext cx="389" cy="247"/>
                  </a:xfrm>
                  <a:custGeom>
                    <a:avLst/>
                    <a:gdLst/>
                    <a:ahLst/>
                    <a:cxnLst>
                      <a:cxn ang="0">
                        <a:pos x="175" y="61"/>
                      </a:cxn>
                      <a:cxn ang="0">
                        <a:pos x="307" y="19"/>
                      </a:cxn>
                      <a:cxn ang="0">
                        <a:pos x="367" y="7"/>
                      </a:cxn>
                      <a:cxn ang="0">
                        <a:pos x="385" y="61"/>
                      </a:cxn>
                      <a:cxn ang="0">
                        <a:pos x="325" y="133"/>
                      </a:cxn>
                      <a:cxn ang="0">
                        <a:pos x="193" y="223"/>
                      </a:cxn>
                      <a:cxn ang="0">
                        <a:pos x="37" y="247"/>
                      </a:cxn>
                      <a:cxn ang="0">
                        <a:pos x="1" y="187"/>
                      </a:cxn>
                      <a:cxn ang="0">
                        <a:pos x="43" y="115"/>
                      </a:cxn>
                      <a:cxn ang="0">
                        <a:pos x="175" y="61"/>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a:latin typeface="Times New Roman" pitchFamily="-105" charset="0"/>
                      <a:ea typeface="+mn-ea"/>
                      <a:cs typeface="+mn-cs"/>
                    </a:endParaRPr>
                  </a:p>
                </p:txBody>
              </p:sp>
              <p:sp>
                <p:nvSpPr>
                  <p:cNvPr id="490513" name="Freeform 17"/>
                  <p:cNvSpPr>
                    <a:spLocks/>
                  </p:cNvSpPr>
                  <p:nvPr/>
                </p:nvSpPr>
                <p:spPr bwMode="auto">
                  <a:xfrm>
                    <a:off x="2094" y="919"/>
                    <a:ext cx="233" cy="378"/>
                  </a:xfrm>
                  <a:custGeom>
                    <a:avLst/>
                    <a:gdLst/>
                    <a:ahLst/>
                    <a:cxnLst>
                      <a:cxn ang="0">
                        <a:pos x="78" y="270"/>
                      </a:cxn>
                      <a:cxn ang="0">
                        <a:pos x="24" y="192"/>
                      </a:cxn>
                      <a:cxn ang="0">
                        <a:pos x="0" y="96"/>
                      </a:cxn>
                      <a:cxn ang="0">
                        <a:pos x="24" y="12"/>
                      </a:cxn>
                      <a:cxn ang="0">
                        <a:pos x="120" y="24"/>
                      </a:cxn>
                      <a:cxn ang="0">
                        <a:pos x="180" y="132"/>
                      </a:cxn>
                      <a:cxn ang="0">
                        <a:pos x="234" y="306"/>
                      </a:cxn>
                      <a:cxn ang="0">
                        <a:pos x="204" y="378"/>
                      </a:cxn>
                      <a:cxn ang="0">
                        <a:pos x="168" y="354"/>
                      </a:cxn>
                      <a:cxn ang="0">
                        <a:pos x="78" y="270"/>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a:latin typeface="Times New Roman" pitchFamily="-105" charset="0"/>
                      <a:ea typeface="+mn-ea"/>
                      <a:cs typeface="+mn-cs"/>
                    </a:endParaRPr>
                  </a:p>
                </p:txBody>
              </p:sp>
            </p:grpSp>
            <p:pic>
              <p:nvPicPr>
                <p:cNvPr id="88109" name="Picture 1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110" name="Picture 1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111" name="Picture 2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112" name="Picture 2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113" name="Picture 2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114" name="Picture 2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115" name="Picture 2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116" name="Picture 2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8088" name="Group 26"/>
              <p:cNvGrpSpPr>
                <a:grpSpLocks/>
              </p:cNvGrpSpPr>
              <p:nvPr userDrawn="1"/>
            </p:nvGrpSpPr>
            <p:grpSpPr bwMode="auto">
              <a:xfrm>
                <a:off x="4944" y="1008"/>
                <a:ext cx="522" cy="2967"/>
                <a:chOff x="4944" y="1008"/>
                <a:chExt cx="522" cy="2967"/>
              </a:xfrm>
            </p:grpSpPr>
            <p:pic>
              <p:nvPicPr>
                <p:cNvPr id="88089" name="Picture 2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90" name="Picture 2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91" name="Picture 2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92" name="Picture 3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93" name="Picture 3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94" name="Picture 3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95" name="Picture 3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96" name="Picture 3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97" name="Picture 3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98" name="Picture 3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99" name="Picture 3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100" name="Picture 3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101" name="Picture 3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102" name="Picture 4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103" name="Picture 4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104" name="Picture 4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105" name="Picture 4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106" name="Picture 4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107" name="Picture 4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490542" name="Freeform 46"/>
            <p:cNvSpPr>
              <a:spLocks/>
            </p:cNvSpPr>
            <p:nvPr/>
          </p:nvSpPr>
          <p:spPr bwMode="auto">
            <a:xfrm>
              <a:off x="5010" y="3092"/>
              <a:ext cx="750" cy="1222"/>
            </a:xfrm>
            <a:custGeom>
              <a:avLst/>
              <a:gdLst/>
              <a:ahLst/>
              <a:cxnLst>
                <a:cxn ang="0">
                  <a:pos x="372" y="154"/>
                </a:cxn>
                <a:cxn ang="0">
                  <a:pos x="378" y="412"/>
                </a:cxn>
                <a:cxn ang="0">
                  <a:pos x="312" y="724"/>
                </a:cxn>
                <a:cxn ang="0">
                  <a:pos x="138" y="928"/>
                </a:cxn>
                <a:cxn ang="0">
                  <a:pos x="0" y="976"/>
                </a:cxn>
                <a:cxn ang="0">
                  <a:pos x="0" y="1222"/>
                </a:cxn>
                <a:cxn ang="0">
                  <a:pos x="750" y="1222"/>
                </a:cxn>
                <a:cxn ang="0">
                  <a:pos x="750" y="178"/>
                </a:cxn>
                <a:cxn ang="0">
                  <a:pos x="372" y="154"/>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cap="flat" cmpd="sng">
              <a:noFill/>
              <a:prstDash val="solid"/>
              <a:round/>
              <a:headEnd type="none" w="med" len="med"/>
              <a:tailEnd type="none" w="med" len="med"/>
            </a:ln>
            <a:effectLst/>
          </p:spPr>
          <p:txBody>
            <a:bodyPr wrap="none" anchor="ctr"/>
            <a:lstStyle/>
            <a:p>
              <a:pPr>
                <a:defRPr/>
              </a:pPr>
              <a:endParaRPr lang="en-US">
                <a:latin typeface="Times New Roman" pitchFamily="-105" charset="0"/>
                <a:ea typeface="+mn-ea"/>
                <a:cs typeface="+mn-cs"/>
              </a:endParaRPr>
            </a:p>
          </p:txBody>
        </p:sp>
        <p:sp>
          <p:nvSpPr>
            <p:cNvPr id="490543"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imes New Roman" pitchFamily="-105" charset="0"/>
                <a:ea typeface="+mn-ea"/>
                <a:cs typeface="+mn-cs"/>
              </a:endParaRPr>
            </a:p>
          </p:txBody>
        </p:sp>
        <p:sp>
          <p:nvSpPr>
            <p:cNvPr id="490544"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latin typeface="Times New Roman" pitchFamily="-105" charset="0"/>
                <a:ea typeface="+mn-ea"/>
                <a:cs typeface="+mn-cs"/>
              </a:endParaRPr>
            </a:p>
          </p:txBody>
        </p:sp>
        <p:sp>
          <p:nvSpPr>
            <p:cNvPr id="490545" name="Freeform 49" descr="kimonopat1"/>
            <p:cNvSpPr>
              <a:spLocks/>
            </p:cNvSpPr>
            <p:nvPr/>
          </p:nvSpPr>
          <p:spPr bwMode="auto">
            <a:xfrm>
              <a:off x="5046" y="2229"/>
              <a:ext cx="617" cy="1376"/>
            </a:xfrm>
            <a:custGeom>
              <a:avLst/>
              <a:gdLst/>
              <a:ahLst/>
              <a:cxnLst>
                <a:cxn ang="0">
                  <a:pos x="486" y="3"/>
                </a:cxn>
                <a:cxn ang="0">
                  <a:pos x="402" y="381"/>
                </a:cxn>
                <a:cxn ang="0">
                  <a:pos x="216" y="777"/>
                </a:cxn>
                <a:cxn ang="0">
                  <a:pos x="0" y="1119"/>
                </a:cxn>
                <a:cxn ang="0">
                  <a:pos x="102" y="1101"/>
                </a:cxn>
                <a:cxn ang="0">
                  <a:pos x="282" y="1119"/>
                </a:cxn>
                <a:cxn ang="0">
                  <a:pos x="378" y="1185"/>
                </a:cxn>
                <a:cxn ang="0">
                  <a:pos x="432" y="1269"/>
                </a:cxn>
                <a:cxn ang="0">
                  <a:pos x="444" y="1365"/>
                </a:cxn>
                <a:cxn ang="0">
                  <a:pos x="498" y="1203"/>
                </a:cxn>
                <a:cxn ang="0">
                  <a:pos x="564" y="825"/>
                </a:cxn>
                <a:cxn ang="0">
                  <a:pos x="606" y="363"/>
                </a:cxn>
                <a:cxn ang="0">
                  <a:pos x="486" y="3"/>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w="9525" cap="flat" cmpd="sng">
              <a:noFill/>
              <a:prstDash val="solid"/>
              <a:round/>
              <a:headEnd/>
              <a:tailEnd/>
            </a:ln>
            <a:effectLst/>
          </p:spPr>
          <p:txBody>
            <a:bodyPr wrap="none" anchor="ctr"/>
            <a:lstStyle/>
            <a:p>
              <a:pPr>
                <a:defRPr/>
              </a:pPr>
              <a:endParaRPr lang="en-US">
                <a:latin typeface="Times New Roman" pitchFamily="-105" charset="0"/>
                <a:ea typeface="+mn-ea"/>
                <a:cs typeface="+mn-cs"/>
              </a:endParaRPr>
            </a:p>
          </p:txBody>
        </p:sp>
        <p:sp>
          <p:nvSpPr>
            <p:cNvPr id="490546" name="Freeform 50" descr="kimonopat1"/>
            <p:cNvSpPr>
              <a:spLocks/>
            </p:cNvSpPr>
            <p:nvPr/>
          </p:nvSpPr>
          <p:spPr bwMode="auto">
            <a:xfrm>
              <a:off x="5193" y="269"/>
              <a:ext cx="576" cy="3180"/>
            </a:xfrm>
            <a:custGeom>
              <a:avLst/>
              <a:gdLst/>
              <a:ahLst/>
              <a:cxnLst>
                <a:cxn ang="0">
                  <a:pos x="42" y="61"/>
                </a:cxn>
                <a:cxn ang="0">
                  <a:pos x="156" y="517"/>
                </a:cxn>
                <a:cxn ang="0">
                  <a:pos x="288" y="991"/>
                </a:cxn>
                <a:cxn ang="0">
                  <a:pos x="414" y="1435"/>
                </a:cxn>
                <a:cxn ang="0">
                  <a:pos x="576" y="1807"/>
                </a:cxn>
                <a:cxn ang="0">
                  <a:pos x="576" y="3055"/>
                </a:cxn>
                <a:cxn ang="0">
                  <a:pos x="414" y="2557"/>
                </a:cxn>
                <a:cxn ang="0">
                  <a:pos x="252" y="1765"/>
                </a:cxn>
                <a:cxn ang="0">
                  <a:pos x="126" y="961"/>
                </a:cxn>
                <a:cxn ang="0">
                  <a:pos x="12" y="151"/>
                </a:cxn>
                <a:cxn ang="0">
                  <a:pos x="42" y="6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w="9525" cap="flat" cmpd="sng">
              <a:noFill/>
              <a:prstDash val="solid"/>
              <a:round/>
              <a:headEnd/>
              <a:tailEnd/>
            </a:ln>
            <a:effectLst/>
          </p:spPr>
          <p:txBody>
            <a:bodyPr wrap="none" anchor="ctr"/>
            <a:lstStyle/>
            <a:p>
              <a:pPr>
                <a:defRPr/>
              </a:pPr>
              <a:endParaRPr lang="en-US">
                <a:latin typeface="Times New Roman" pitchFamily="-105" charset="0"/>
                <a:ea typeface="+mn-ea"/>
                <a:cs typeface="+mn-cs"/>
              </a:endParaRPr>
            </a:p>
          </p:txBody>
        </p:sp>
        <p:sp>
          <p:nvSpPr>
            <p:cNvPr id="490547" name="Freeform 51"/>
            <p:cNvSpPr>
              <a:spLocks/>
            </p:cNvSpPr>
            <p:nvPr/>
          </p:nvSpPr>
          <p:spPr bwMode="auto">
            <a:xfrm>
              <a:off x="5197" y="165"/>
              <a:ext cx="573" cy="1935"/>
            </a:xfrm>
            <a:custGeom>
              <a:avLst/>
              <a:gdLst/>
              <a:ahLst/>
              <a:cxnLst>
                <a:cxn ang="0">
                  <a:pos x="69" y="63"/>
                </a:cxn>
                <a:cxn ang="0">
                  <a:pos x="207" y="549"/>
                </a:cxn>
                <a:cxn ang="0">
                  <a:pos x="381" y="1101"/>
                </a:cxn>
                <a:cxn ang="0">
                  <a:pos x="573" y="1575"/>
                </a:cxn>
                <a:cxn ang="0">
                  <a:pos x="573" y="1935"/>
                </a:cxn>
                <a:cxn ang="0">
                  <a:pos x="321" y="1449"/>
                </a:cxn>
                <a:cxn ang="0">
                  <a:pos x="147" y="699"/>
                </a:cxn>
                <a:cxn ang="0">
                  <a:pos x="15" y="171"/>
                </a:cxn>
                <a:cxn ang="0">
                  <a:pos x="69" y="63"/>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imes New Roman" pitchFamily="-105" charset="0"/>
                <a:ea typeface="+mn-ea"/>
                <a:cs typeface="+mn-cs"/>
              </a:endParaRPr>
            </a:p>
          </p:txBody>
        </p:sp>
        <p:sp>
          <p:nvSpPr>
            <p:cNvPr id="490548" name="Freeform 52"/>
            <p:cNvSpPr>
              <a:spLocks/>
            </p:cNvSpPr>
            <p:nvPr/>
          </p:nvSpPr>
          <p:spPr bwMode="auto">
            <a:xfrm>
              <a:off x="5004" y="0"/>
              <a:ext cx="363"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a:noFill/>
              <a:round/>
              <a:headEnd/>
              <a:tailEnd/>
            </a:ln>
            <a:effectLst/>
          </p:spPr>
          <p:txBody>
            <a:bodyPr wrap="none" anchor="ctr"/>
            <a:lstStyle/>
            <a:p>
              <a:pPr>
                <a:defRPr/>
              </a:pPr>
              <a:endParaRPr lang="en-US">
                <a:latin typeface="Times New Roman" pitchFamily="-105" charset="0"/>
                <a:ea typeface="+mn-ea"/>
                <a:cs typeface="+mn-cs"/>
              </a:endParaRPr>
            </a:p>
          </p:txBody>
        </p:sp>
        <p:sp>
          <p:nvSpPr>
            <p:cNvPr id="490549"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Times New Roman" pitchFamily="-105" charset="0"/>
                <a:ea typeface="+mn-ea"/>
                <a:cs typeface="+mn-cs"/>
              </a:endParaRPr>
            </a:p>
          </p:txBody>
        </p:sp>
        <p:sp>
          <p:nvSpPr>
            <p:cNvPr id="490550"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a:noFill/>
              <a:miter lim="800000"/>
              <a:headEnd/>
              <a:tailEnd/>
            </a:ln>
            <a:effectLst/>
          </p:spPr>
          <p:txBody>
            <a:bodyPr wrap="none" anchor="ctr"/>
            <a:lstStyle/>
            <a:p>
              <a:pPr>
                <a:defRPr/>
              </a:pPr>
              <a:endParaRPr kumimoji="1" lang="en-US" sz="1800">
                <a:latin typeface="Arial" pitchFamily="-105" charset="0"/>
                <a:ea typeface="+mn-ea"/>
                <a:cs typeface="+mn-cs"/>
              </a:endParaRPr>
            </a:p>
          </p:txBody>
        </p:sp>
        <p:sp>
          <p:nvSpPr>
            <p:cNvPr id="490551"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imes New Roman" pitchFamily="-105" charset="0"/>
                <a:ea typeface="+mn-ea"/>
                <a:cs typeface="+mn-cs"/>
              </a:endParaRPr>
            </a:p>
          </p:txBody>
        </p:sp>
        <p:sp>
          <p:nvSpPr>
            <p:cNvPr id="490552" name="AutoShape 56"/>
            <p:cNvSpPr>
              <a:spLocks noChangeArrowheads="1"/>
            </p:cNvSpPr>
            <p:nvPr/>
          </p:nvSpPr>
          <p:spPr bwMode="hidden">
            <a:xfrm rot="5400000">
              <a:off x="2724" y="2089"/>
              <a:ext cx="4320" cy="142"/>
            </a:xfrm>
            <a:custGeom>
              <a:avLst/>
              <a:gdLst>
                <a:gd name="G0" fmla="+- 607 0 0"/>
                <a:gd name="G1" fmla="+- 21600 0 607"/>
                <a:gd name="G2" fmla="*/ 607 1 2"/>
                <a:gd name="G3" fmla="+- 21600 0 G2"/>
                <a:gd name="G4" fmla="+/ 607 21600 2"/>
                <a:gd name="G5" fmla="+/ G1 0 2"/>
                <a:gd name="G6" fmla="*/ 21600 21600 607"/>
                <a:gd name="G7" fmla="*/ G6 1 2"/>
                <a:gd name="G8" fmla="+- 21600 0 G7"/>
                <a:gd name="G9" fmla="*/ 21600 1 2"/>
                <a:gd name="G10" fmla="+- 607 0 G9"/>
                <a:gd name="G11" fmla="?: G10 G8 0"/>
                <a:gd name="G12" fmla="?: G10 G7 21600"/>
                <a:gd name="T0" fmla="*/ 21296 w 21600"/>
                <a:gd name="T1" fmla="*/ 10800 h 21600"/>
                <a:gd name="T2" fmla="*/ 10800 w 21600"/>
                <a:gd name="T3" fmla="*/ 21600 h 21600"/>
                <a:gd name="T4" fmla="*/ 304 w 21600"/>
                <a:gd name="T5" fmla="*/ 10800 h 21600"/>
                <a:gd name="T6" fmla="*/ 10800 w 21600"/>
                <a:gd name="T7" fmla="*/ 0 h 21600"/>
                <a:gd name="T8" fmla="*/ 2104 w 21600"/>
                <a:gd name="T9" fmla="*/ 2104 h 21600"/>
                <a:gd name="T10" fmla="*/ 19496 w 21600"/>
                <a:gd name="T11" fmla="*/ 19496 h 21600"/>
              </a:gdLst>
              <a:ahLst/>
              <a:cxnLst>
                <a:cxn ang="0">
                  <a:pos x="T0" y="T1"/>
                </a:cxn>
                <a:cxn ang="0">
                  <a:pos x="T2" y="T3"/>
                </a:cxn>
                <a:cxn ang="0">
                  <a:pos x="T4" y="T5"/>
                </a:cxn>
                <a:cxn ang="0">
                  <a:pos x="T6" y="T7"/>
                </a:cxn>
              </a:cxnLst>
              <a:rect l="T8" t="T9" r="T10" b="T11"/>
              <a:pathLst>
                <a:path w="21600" h="21600">
                  <a:moveTo>
                    <a:pt x="0" y="0"/>
                  </a:moveTo>
                  <a:lnTo>
                    <a:pt x="607" y="21600"/>
                  </a:lnTo>
                  <a:lnTo>
                    <a:pt x="20993" y="21600"/>
                  </a:lnTo>
                  <a:lnTo>
                    <a:pt x="21600" y="0"/>
                  </a:lnTo>
                  <a:close/>
                </a:path>
              </a:pathLst>
            </a:custGeom>
            <a:gradFill rotWithShape="0">
              <a:gsLst>
                <a:gs pos="0">
                  <a:schemeClr val="bg1"/>
                </a:gs>
                <a:gs pos="100000">
                  <a:schemeClr val="bg2"/>
                </a:gs>
              </a:gsLst>
              <a:lin ang="0" scaled="1"/>
            </a:gradFill>
            <a:ln w="9525">
              <a:noFill/>
              <a:miter lim="800000"/>
              <a:headEnd/>
              <a:tailEnd/>
            </a:ln>
            <a:effectLst/>
          </p:spPr>
          <p:txBody>
            <a:bodyPr rot="10800000" vert="eaVert" wrap="none" anchor="ctr"/>
            <a:lstStyle/>
            <a:p>
              <a:pPr>
                <a:defRPr/>
              </a:pPr>
              <a:endParaRPr kumimoji="1" lang="en-US" sz="1800">
                <a:latin typeface="Arial" pitchFamily="-105" charset="0"/>
                <a:ea typeface="+mn-ea"/>
                <a:cs typeface="+mn-cs"/>
              </a:endParaRPr>
            </a:p>
          </p:txBody>
        </p:sp>
      </p:grpSp>
      <p:sp>
        <p:nvSpPr>
          <p:cNvPr id="88067"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68"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0555"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latin typeface="+mn-lt"/>
                <a:ea typeface="+mn-ea"/>
                <a:cs typeface="+mn-cs"/>
              </a:defRPr>
            </a:lvl1pPr>
          </a:lstStyle>
          <a:p>
            <a:pPr>
              <a:defRPr/>
            </a:pPr>
            <a:endParaRPr lang="en-US"/>
          </a:p>
        </p:txBody>
      </p:sp>
      <p:sp>
        <p:nvSpPr>
          <p:cNvPr id="490556"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mn-lt"/>
                <a:ea typeface="+mn-ea"/>
                <a:cs typeface="+mn-cs"/>
              </a:defRPr>
            </a:lvl1pPr>
          </a:lstStyle>
          <a:p>
            <a:pPr>
              <a:defRPr/>
            </a:pPr>
            <a:endParaRPr lang="en-US"/>
          </a:p>
        </p:txBody>
      </p:sp>
      <p:sp>
        <p:nvSpPr>
          <p:cNvPr id="490557"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defRPr>
            </a:lvl1pPr>
          </a:lstStyle>
          <a:p>
            <a:fld id="{90F144D3-4714-3444-A8E6-44E84715EC4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12"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Arial" pitchFamily="-105"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pitchFamily="-105"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pitchFamily="-105"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pitchFamily="-105"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Arial" pitchFamily="-105" charset="0"/>
        </a:defRPr>
      </a:lvl6pPr>
      <a:lvl7pPr marL="914400" algn="l" rtl="0" fontAlgn="base">
        <a:spcBef>
          <a:spcPct val="0"/>
        </a:spcBef>
        <a:spcAft>
          <a:spcPct val="0"/>
        </a:spcAft>
        <a:defRPr sz="4000">
          <a:solidFill>
            <a:schemeClr val="tx2"/>
          </a:solidFill>
          <a:latin typeface="Arial" pitchFamily="-105" charset="0"/>
        </a:defRPr>
      </a:lvl7pPr>
      <a:lvl8pPr marL="1371600" algn="l" rtl="0" fontAlgn="base">
        <a:spcBef>
          <a:spcPct val="0"/>
        </a:spcBef>
        <a:spcAft>
          <a:spcPct val="0"/>
        </a:spcAft>
        <a:defRPr sz="4000">
          <a:solidFill>
            <a:schemeClr val="tx2"/>
          </a:solidFill>
          <a:latin typeface="Arial" pitchFamily="-105" charset="0"/>
        </a:defRPr>
      </a:lvl8pPr>
      <a:lvl9pPr marL="1828800" algn="l" rtl="0" fontAlgn="base">
        <a:spcBef>
          <a:spcPct val="0"/>
        </a:spcBef>
        <a:spcAft>
          <a:spcPct val="0"/>
        </a:spcAft>
        <a:defRPr sz="4000">
          <a:solidFill>
            <a:schemeClr val="tx2"/>
          </a:solidFill>
          <a:latin typeface="Arial" pitchFamily="-105"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0354" name="Group 2"/>
          <p:cNvGrpSpPr>
            <a:grpSpLocks/>
          </p:cNvGrpSpPr>
          <p:nvPr/>
        </p:nvGrpSpPr>
        <p:grpSpPr bwMode="auto">
          <a:xfrm>
            <a:off x="0" y="0"/>
            <a:ext cx="8839200" cy="6858000"/>
            <a:chOff x="0" y="0"/>
            <a:chExt cx="5568" cy="4320"/>
          </a:xfrm>
        </p:grpSpPr>
        <p:grpSp>
          <p:nvGrpSpPr>
            <p:cNvPr id="100360" name="Group 3"/>
            <p:cNvGrpSpPr>
              <a:grpSpLocks/>
            </p:cNvGrpSpPr>
            <p:nvPr userDrawn="1"/>
          </p:nvGrpSpPr>
          <p:grpSpPr bwMode="auto">
            <a:xfrm>
              <a:off x="0" y="0"/>
              <a:ext cx="3216" cy="3072"/>
              <a:chOff x="0" y="0"/>
              <a:chExt cx="2928" cy="2784"/>
            </a:xfrm>
          </p:grpSpPr>
          <p:sp>
            <p:nvSpPr>
              <p:cNvPr id="486404" name="Oval 4"/>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defRPr/>
                </a:pPr>
                <a:endParaRPr lang="en-US">
                  <a:latin typeface="Times New Roman" pitchFamily="-105" charset="0"/>
                  <a:ea typeface="+mn-ea"/>
                  <a:cs typeface="+mn-cs"/>
                </a:endParaRPr>
              </a:p>
            </p:txBody>
          </p:sp>
          <p:sp>
            <p:nvSpPr>
              <p:cNvPr id="486405" name="Oval 5"/>
              <p:cNvSpPr>
                <a:spLocks noChangeArrowheads="1"/>
              </p:cNvSpPr>
              <p:nvPr userDrawn="1"/>
            </p:nvSpPr>
            <p:spPr bwMode="auto">
              <a:xfrm>
                <a:off x="240" y="240"/>
                <a:ext cx="2447" cy="2304"/>
              </a:xfrm>
              <a:prstGeom prst="ellipse">
                <a:avLst/>
              </a:prstGeom>
              <a:noFill/>
              <a:ln w="9525">
                <a:solidFill>
                  <a:schemeClr val="accent1"/>
                </a:solidFill>
                <a:round/>
                <a:headEnd/>
                <a:tailEnd/>
              </a:ln>
              <a:effectLst/>
            </p:spPr>
            <p:txBody>
              <a:bodyPr wrap="none" anchor="ctr"/>
              <a:lstStyle/>
              <a:p>
                <a:pPr>
                  <a:defRPr/>
                </a:pPr>
                <a:endParaRPr lang="en-US">
                  <a:latin typeface="Times New Roman" pitchFamily="-105" charset="0"/>
                  <a:ea typeface="+mn-ea"/>
                  <a:cs typeface="+mn-cs"/>
                </a:endParaRPr>
              </a:p>
            </p:txBody>
          </p:sp>
          <p:sp>
            <p:nvSpPr>
              <p:cNvPr id="486406" name="Oval 6"/>
              <p:cNvSpPr>
                <a:spLocks noChangeArrowheads="1"/>
              </p:cNvSpPr>
              <p:nvPr userDrawn="1"/>
            </p:nvSpPr>
            <p:spPr bwMode="auto">
              <a:xfrm>
                <a:off x="480" y="480"/>
                <a:ext cx="1968" cy="1823"/>
              </a:xfrm>
              <a:prstGeom prst="ellipse">
                <a:avLst/>
              </a:prstGeom>
              <a:noFill/>
              <a:ln w="9525">
                <a:solidFill>
                  <a:schemeClr val="accent1"/>
                </a:solidFill>
                <a:round/>
                <a:headEnd/>
                <a:tailEnd/>
              </a:ln>
              <a:effectLst/>
            </p:spPr>
            <p:txBody>
              <a:bodyPr wrap="none" anchor="ctr"/>
              <a:lstStyle/>
              <a:p>
                <a:pPr>
                  <a:defRPr/>
                </a:pPr>
                <a:endParaRPr lang="en-US">
                  <a:latin typeface="Times New Roman" pitchFamily="-105" charset="0"/>
                  <a:ea typeface="+mn-ea"/>
                  <a:cs typeface="+mn-cs"/>
                </a:endParaRPr>
              </a:p>
            </p:txBody>
          </p:sp>
          <p:sp>
            <p:nvSpPr>
              <p:cNvPr id="486407" name="Oval 7"/>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defRPr/>
                </a:pPr>
                <a:endParaRPr lang="en-US">
                  <a:latin typeface="Times New Roman" pitchFamily="-105" charset="0"/>
                  <a:ea typeface="+mn-ea"/>
                  <a:cs typeface="+mn-cs"/>
                </a:endParaRPr>
              </a:p>
            </p:txBody>
          </p:sp>
          <p:sp>
            <p:nvSpPr>
              <p:cNvPr id="486408" name="Oval 8"/>
              <p:cNvSpPr>
                <a:spLocks noChangeArrowheads="1"/>
              </p:cNvSpPr>
              <p:nvPr userDrawn="1"/>
            </p:nvSpPr>
            <p:spPr bwMode="auto">
              <a:xfrm>
                <a:off x="912" y="912"/>
                <a:ext cx="1103" cy="961"/>
              </a:xfrm>
              <a:prstGeom prst="ellipse">
                <a:avLst/>
              </a:prstGeom>
              <a:noFill/>
              <a:ln w="9525">
                <a:solidFill>
                  <a:schemeClr val="accent1"/>
                </a:solidFill>
                <a:prstDash val="sysDot"/>
                <a:round/>
                <a:headEnd/>
                <a:tailEnd/>
              </a:ln>
              <a:effectLst/>
            </p:spPr>
            <p:txBody>
              <a:bodyPr wrap="none" anchor="ctr"/>
              <a:lstStyle/>
              <a:p>
                <a:pPr>
                  <a:defRPr/>
                </a:pPr>
                <a:endParaRPr lang="en-US">
                  <a:latin typeface="Times New Roman" pitchFamily="-105" charset="0"/>
                  <a:ea typeface="+mn-ea"/>
                  <a:cs typeface="+mn-cs"/>
                </a:endParaRPr>
              </a:p>
            </p:txBody>
          </p:sp>
        </p:grpSp>
        <p:grpSp>
          <p:nvGrpSpPr>
            <p:cNvPr id="100361" name="Group 9"/>
            <p:cNvGrpSpPr>
              <a:grpSpLocks/>
            </p:cNvGrpSpPr>
            <p:nvPr userDrawn="1"/>
          </p:nvGrpSpPr>
          <p:grpSpPr bwMode="auto">
            <a:xfrm>
              <a:off x="2016" y="2016"/>
              <a:ext cx="2448" cy="2304"/>
              <a:chOff x="0" y="0"/>
              <a:chExt cx="2928" cy="2784"/>
            </a:xfrm>
          </p:grpSpPr>
          <p:sp>
            <p:nvSpPr>
              <p:cNvPr id="486410" name="Oval 10"/>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defRPr/>
                </a:pPr>
                <a:endParaRPr lang="en-US">
                  <a:latin typeface="Times New Roman" pitchFamily="-105" charset="0"/>
                  <a:ea typeface="+mn-ea"/>
                  <a:cs typeface="+mn-cs"/>
                </a:endParaRPr>
              </a:p>
            </p:txBody>
          </p:sp>
          <p:sp>
            <p:nvSpPr>
              <p:cNvPr id="48641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ffectLst/>
            </p:spPr>
            <p:txBody>
              <a:bodyPr wrap="none" anchor="ctr"/>
              <a:lstStyle/>
              <a:p>
                <a:pPr>
                  <a:defRPr/>
                </a:pPr>
                <a:endParaRPr lang="en-US">
                  <a:latin typeface="Times New Roman" pitchFamily="-105" charset="0"/>
                  <a:ea typeface="+mn-ea"/>
                  <a:cs typeface="+mn-cs"/>
                </a:endParaRPr>
              </a:p>
            </p:txBody>
          </p:sp>
          <p:sp>
            <p:nvSpPr>
              <p:cNvPr id="486412" name="Oval 12"/>
              <p:cNvSpPr>
                <a:spLocks noChangeArrowheads="1"/>
              </p:cNvSpPr>
              <p:nvPr userDrawn="1"/>
            </p:nvSpPr>
            <p:spPr bwMode="auto">
              <a:xfrm>
                <a:off x="480" y="480"/>
                <a:ext cx="1969" cy="1825"/>
              </a:xfrm>
              <a:prstGeom prst="ellipse">
                <a:avLst/>
              </a:prstGeom>
              <a:noFill/>
              <a:ln w="9525">
                <a:solidFill>
                  <a:schemeClr val="accent1"/>
                </a:solidFill>
                <a:round/>
                <a:headEnd/>
                <a:tailEnd/>
              </a:ln>
              <a:effectLst/>
            </p:spPr>
            <p:txBody>
              <a:bodyPr wrap="none" anchor="ctr"/>
              <a:lstStyle/>
              <a:p>
                <a:pPr>
                  <a:defRPr/>
                </a:pPr>
                <a:endParaRPr lang="en-US">
                  <a:latin typeface="Times New Roman" pitchFamily="-105" charset="0"/>
                  <a:ea typeface="+mn-ea"/>
                  <a:cs typeface="+mn-cs"/>
                </a:endParaRPr>
              </a:p>
            </p:txBody>
          </p:sp>
          <p:sp>
            <p:nvSpPr>
              <p:cNvPr id="48641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ffectLst/>
            </p:spPr>
            <p:txBody>
              <a:bodyPr wrap="none" anchor="ctr"/>
              <a:lstStyle/>
              <a:p>
                <a:pPr>
                  <a:defRPr/>
                </a:pPr>
                <a:endParaRPr lang="en-US">
                  <a:latin typeface="Times New Roman" pitchFamily="-105" charset="0"/>
                  <a:ea typeface="+mn-ea"/>
                  <a:cs typeface="+mn-cs"/>
                </a:endParaRPr>
              </a:p>
            </p:txBody>
          </p:sp>
          <p:sp>
            <p:nvSpPr>
              <p:cNvPr id="486414" name="Oval 14"/>
              <p:cNvSpPr>
                <a:spLocks noChangeArrowheads="1"/>
              </p:cNvSpPr>
              <p:nvPr userDrawn="1"/>
            </p:nvSpPr>
            <p:spPr bwMode="auto">
              <a:xfrm>
                <a:off x="911" y="912"/>
                <a:ext cx="1105" cy="959"/>
              </a:xfrm>
              <a:prstGeom prst="ellipse">
                <a:avLst/>
              </a:prstGeom>
              <a:noFill/>
              <a:ln w="9525">
                <a:solidFill>
                  <a:schemeClr val="accent1"/>
                </a:solidFill>
                <a:prstDash val="sysDot"/>
                <a:round/>
                <a:headEnd/>
                <a:tailEnd/>
              </a:ln>
              <a:effectLst/>
            </p:spPr>
            <p:txBody>
              <a:bodyPr wrap="none" anchor="ctr"/>
              <a:lstStyle/>
              <a:p>
                <a:pPr>
                  <a:defRPr/>
                </a:pPr>
                <a:endParaRPr lang="en-US">
                  <a:latin typeface="Times New Roman" pitchFamily="-105" charset="0"/>
                  <a:ea typeface="+mn-ea"/>
                  <a:cs typeface="+mn-cs"/>
                </a:endParaRPr>
              </a:p>
            </p:txBody>
          </p:sp>
        </p:grpSp>
        <p:grpSp>
          <p:nvGrpSpPr>
            <p:cNvPr id="100362" name="Group 15"/>
            <p:cNvGrpSpPr>
              <a:grpSpLocks/>
            </p:cNvGrpSpPr>
            <p:nvPr userDrawn="1"/>
          </p:nvGrpSpPr>
          <p:grpSpPr bwMode="auto">
            <a:xfrm>
              <a:off x="2832" y="96"/>
              <a:ext cx="2736" cy="2592"/>
              <a:chOff x="0" y="0"/>
              <a:chExt cx="2928" cy="2784"/>
            </a:xfrm>
          </p:grpSpPr>
          <p:sp>
            <p:nvSpPr>
              <p:cNvPr id="486416" name="Oval 16"/>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defRPr/>
                </a:pPr>
                <a:endParaRPr lang="en-US">
                  <a:latin typeface="Times New Roman" pitchFamily="-105" charset="0"/>
                  <a:ea typeface="+mn-ea"/>
                  <a:cs typeface="+mn-cs"/>
                </a:endParaRPr>
              </a:p>
            </p:txBody>
          </p:sp>
          <p:sp>
            <p:nvSpPr>
              <p:cNvPr id="486417" name="Oval 17"/>
              <p:cNvSpPr>
                <a:spLocks noChangeArrowheads="1"/>
              </p:cNvSpPr>
              <p:nvPr userDrawn="1"/>
            </p:nvSpPr>
            <p:spPr bwMode="auto">
              <a:xfrm>
                <a:off x="240" y="240"/>
                <a:ext cx="2449" cy="2305"/>
              </a:xfrm>
              <a:prstGeom prst="ellipse">
                <a:avLst/>
              </a:prstGeom>
              <a:noFill/>
              <a:ln w="9525">
                <a:solidFill>
                  <a:schemeClr val="accent1"/>
                </a:solidFill>
                <a:round/>
                <a:headEnd/>
                <a:tailEnd/>
              </a:ln>
              <a:effectLst/>
            </p:spPr>
            <p:txBody>
              <a:bodyPr wrap="none" anchor="ctr"/>
              <a:lstStyle/>
              <a:p>
                <a:pPr>
                  <a:defRPr/>
                </a:pPr>
                <a:endParaRPr lang="en-US">
                  <a:latin typeface="Times New Roman" pitchFamily="-105" charset="0"/>
                  <a:ea typeface="+mn-ea"/>
                  <a:cs typeface="+mn-cs"/>
                </a:endParaRPr>
              </a:p>
            </p:txBody>
          </p:sp>
          <p:sp>
            <p:nvSpPr>
              <p:cNvPr id="486418"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ffectLst/>
            </p:spPr>
            <p:txBody>
              <a:bodyPr wrap="none" anchor="ctr"/>
              <a:lstStyle/>
              <a:p>
                <a:pPr>
                  <a:defRPr/>
                </a:pPr>
                <a:endParaRPr lang="en-US">
                  <a:latin typeface="Times New Roman" pitchFamily="-105" charset="0"/>
                  <a:ea typeface="+mn-ea"/>
                  <a:cs typeface="+mn-cs"/>
                </a:endParaRPr>
              </a:p>
            </p:txBody>
          </p:sp>
          <p:sp>
            <p:nvSpPr>
              <p:cNvPr id="486419" name="Oval 19"/>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defRPr/>
                </a:pPr>
                <a:endParaRPr lang="en-US">
                  <a:latin typeface="Times New Roman" pitchFamily="-105" charset="0"/>
                  <a:ea typeface="+mn-ea"/>
                  <a:cs typeface="+mn-cs"/>
                </a:endParaRPr>
              </a:p>
            </p:txBody>
          </p:sp>
          <p:sp>
            <p:nvSpPr>
              <p:cNvPr id="486420"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p:spPr>
            <p:txBody>
              <a:bodyPr wrap="none" anchor="ctr"/>
              <a:lstStyle/>
              <a:p>
                <a:pPr>
                  <a:defRPr/>
                </a:pPr>
                <a:endParaRPr lang="en-US">
                  <a:latin typeface="Times New Roman" pitchFamily="-105" charset="0"/>
                  <a:ea typeface="+mn-ea"/>
                  <a:cs typeface="+mn-cs"/>
                </a:endParaRPr>
              </a:p>
            </p:txBody>
          </p:sp>
        </p:grpSp>
      </p:grpSp>
      <p:sp>
        <p:nvSpPr>
          <p:cNvPr id="100355"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6"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6423"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a:latin typeface="Times New Roman" pitchFamily="-105" charset="0"/>
                <a:ea typeface="+mn-ea"/>
                <a:cs typeface="+mn-cs"/>
              </a:defRPr>
            </a:lvl1pPr>
          </a:lstStyle>
          <a:p>
            <a:pPr>
              <a:defRPr/>
            </a:pPr>
            <a:endParaRPr lang="en-US"/>
          </a:p>
        </p:txBody>
      </p:sp>
      <p:sp>
        <p:nvSpPr>
          <p:cNvPr id="486424"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105" charset="0"/>
                <a:ea typeface="+mn-ea"/>
                <a:cs typeface="+mn-cs"/>
              </a:defRPr>
            </a:lvl1pPr>
          </a:lstStyle>
          <a:p>
            <a:pPr>
              <a:defRPr/>
            </a:pPr>
            <a:endParaRPr lang="en-US"/>
          </a:p>
        </p:txBody>
      </p:sp>
      <p:sp>
        <p:nvSpPr>
          <p:cNvPr id="486425"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fld id="{E02B8D2B-7A8C-D54E-B927-38C7183C326E}"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013"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95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05" charset="0"/>
                <a:ea typeface="+mn-ea"/>
                <a:cs typeface="+mn-cs"/>
              </a:defRPr>
            </a:lvl1pPr>
          </a:lstStyle>
          <a:p>
            <a:pPr>
              <a:defRPr/>
            </a:pPr>
            <a:endParaRPr lang="en-US"/>
          </a:p>
        </p:txBody>
      </p:sp>
      <p:sp>
        <p:nvSpPr>
          <p:cNvPr id="363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p>
        </p:txBody>
      </p:sp>
      <p:sp>
        <p:nvSpPr>
          <p:cNvPr id="363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4C4D524-9467-EC4D-9F99-420CD07123D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61794" name="Group 2"/>
          <p:cNvGrpSpPr>
            <a:grpSpLocks/>
          </p:cNvGrpSpPr>
          <p:nvPr/>
        </p:nvGrpSpPr>
        <p:grpSpPr bwMode="auto">
          <a:xfrm>
            <a:off x="0" y="0"/>
            <a:ext cx="8478838" cy="6173788"/>
            <a:chOff x="0" y="0"/>
            <a:chExt cx="5341" cy="3889"/>
          </a:xfrm>
        </p:grpSpPr>
        <p:sp>
          <p:nvSpPr>
            <p:cNvPr id="242691" name="Freeform 3"/>
            <p:cNvSpPr>
              <a:spLocks/>
            </p:cNvSpPr>
            <p:nvPr/>
          </p:nvSpPr>
          <p:spPr bwMode="auto">
            <a:xfrm>
              <a:off x="0" y="0"/>
              <a:ext cx="3863" cy="3889"/>
            </a:xfrm>
            <a:custGeom>
              <a:avLst/>
              <a:gdLst/>
              <a:ahLst/>
              <a:cxnLst>
                <a:cxn ang="0">
                  <a:pos x="3862" y="3418"/>
                </a:cxn>
                <a:cxn ang="0">
                  <a:pos x="457" y="0"/>
                </a:cxn>
                <a:cxn ang="0">
                  <a:pos x="0" y="0"/>
                </a:cxn>
                <a:cxn ang="0">
                  <a:pos x="0" y="481"/>
                </a:cxn>
                <a:cxn ang="0">
                  <a:pos x="3394" y="3888"/>
                </a:cxn>
                <a:cxn ang="0">
                  <a:pos x="3862" y="3418"/>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000"/>
              </a:schemeClr>
            </a:solidFill>
            <a:ln w="9525">
              <a:noFill/>
              <a:round/>
              <a:headEnd type="none" w="sm" len="sm"/>
              <a:tailEnd type="none" w="sm" len="sm"/>
            </a:ln>
            <a:effectLst/>
          </p:spPr>
          <p:txBody>
            <a:bodyPr/>
            <a:lstStyle/>
            <a:p>
              <a:pPr>
                <a:defRPr/>
              </a:pPr>
              <a:endParaRPr lang="en-US">
                <a:latin typeface="Times New Roman" pitchFamily="-105" charset="0"/>
                <a:ea typeface="+mn-ea"/>
                <a:cs typeface="+mn-cs"/>
              </a:endParaRPr>
            </a:p>
          </p:txBody>
        </p:sp>
        <p:sp>
          <p:nvSpPr>
            <p:cNvPr id="242692" name="Freeform 4"/>
            <p:cNvSpPr>
              <a:spLocks/>
            </p:cNvSpPr>
            <p:nvPr/>
          </p:nvSpPr>
          <p:spPr bwMode="auto">
            <a:xfrm>
              <a:off x="860" y="0"/>
              <a:ext cx="3394" cy="3223"/>
            </a:xfrm>
            <a:custGeom>
              <a:avLst/>
              <a:gdLst/>
              <a:ahLst/>
              <a:cxnLst>
                <a:cxn ang="0">
                  <a:pos x="370" y="0"/>
                </a:cxn>
                <a:cxn ang="0">
                  <a:pos x="3393" y="3036"/>
                </a:cxn>
                <a:cxn ang="0">
                  <a:pos x="3208" y="3222"/>
                </a:cxn>
                <a:cxn ang="0">
                  <a:pos x="0" y="0"/>
                </a:cxn>
                <a:cxn ang="0">
                  <a:pos x="370" y="0"/>
                </a:cxn>
              </a:cxnLst>
              <a:rect l="0" t="0" r="r" b="b"/>
              <a:pathLst>
                <a:path w="3394" h="3223">
                  <a:moveTo>
                    <a:pt x="370" y="0"/>
                  </a:moveTo>
                  <a:lnTo>
                    <a:pt x="3393" y="3036"/>
                  </a:lnTo>
                  <a:lnTo>
                    <a:pt x="3208" y="3222"/>
                  </a:lnTo>
                  <a:lnTo>
                    <a:pt x="0" y="0"/>
                  </a:lnTo>
                  <a:lnTo>
                    <a:pt x="370" y="0"/>
                  </a:lnTo>
                </a:path>
              </a:pathLst>
            </a:custGeom>
            <a:solidFill>
              <a:schemeClr val="bg1">
                <a:alpha val="50000"/>
              </a:schemeClr>
            </a:solidFill>
            <a:ln w="9525">
              <a:noFill/>
              <a:round/>
              <a:headEnd type="none" w="sm" len="sm"/>
              <a:tailEnd type="none" w="sm" len="sm"/>
            </a:ln>
            <a:effectLst/>
          </p:spPr>
          <p:txBody>
            <a:bodyPr/>
            <a:lstStyle/>
            <a:p>
              <a:pPr>
                <a:defRPr/>
              </a:pPr>
              <a:endParaRPr lang="en-US">
                <a:latin typeface="Times New Roman" pitchFamily="-105" charset="0"/>
                <a:ea typeface="+mn-ea"/>
                <a:cs typeface="+mn-cs"/>
              </a:endParaRPr>
            </a:p>
          </p:txBody>
        </p:sp>
        <p:sp>
          <p:nvSpPr>
            <p:cNvPr id="242693" name="Freeform 5"/>
            <p:cNvSpPr>
              <a:spLocks/>
            </p:cNvSpPr>
            <p:nvPr/>
          </p:nvSpPr>
          <p:spPr bwMode="auto">
            <a:xfrm>
              <a:off x="2187" y="0"/>
              <a:ext cx="2859" cy="2556"/>
            </a:xfrm>
            <a:custGeom>
              <a:avLst/>
              <a:gdLst/>
              <a:ahLst/>
              <a:cxnLst>
                <a:cxn ang="0">
                  <a:pos x="630" y="0"/>
                </a:cxn>
                <a:cxn ang="0">
                  <a:pos x="2858" y="2238"/>
                </a:cxn>
                <a:cxn ang="0">
                  <a:pos x="2543" y="2555"/>
                </a:cxn>
                <a:cxn ang="0">
                  <a:pos x="0" y="0"/>
                </a:cxn>
                <a:cxn ang="0">
                  <a:pos x="630" y="0"/>
                </a:cxn>
              </a:cxnLst>
              <a:rect l="0" t="0" r="r" b="b"/>
              <a:pathLst>
                <a:path w="2859" h="2556">
                  <a:moveTo>
                    <a:pt x="630" y="0"/>
                  </a:moveTo>
                  <a:lnTo>
                    <a:pt x="2858" y="2238"/>
                  </a:lnTo>
                  <a:lnTo>
                    <a:pt x="2543" y="2555"/>
                  </a:lnTo>
                  <a:lnTo>
                    <a:pt x="0" y="0"/>
                  </a:lnTo>
                  <a:lnTo>
                    <a:pt x="630" y="0"/>
                  </a:lnTo>
                </a:path>
              </a:pathLst>
            </a:custGeom>
            <a:solidFill>
              <a:schemeClr val="bg1">
                <a:alpha val="50000"/>
              </a:schemeClr>
            </a:solidFill>
            <a:ln w="9525">
              <a:noFill/>
              <a:round/>
              <a:headEnd type="none" w="sm" len="sm"/>
              <a:tailEnd type="none" w="sm" len="sm"/>
            </a:ln>
            <a:effectLst/>
          </p:spPr>
          <p:txBody>
            <a:bodyPr/>
            <a:lstStyle/>
            <a:p>
              <a:pPr>
                <a:defRPr/>
              </a:pPr>
              <a:endParaRPr lang="en-US">
                <a:latin typeface="Times New Roman" pitchFamily="-105" charset="0"/>
                <a:ea typeface="+mn-ea"/>
                <a:cs typeface="+mn-cs"/>
              </a:endParaRPr>
            </a:p>
          </p:txBody>
        </p:sp>
        <p:sp>
          <p:nvSpPr>
            <p:cNvPr id="242694" name="Freeform 6"/>
            <p:cNvSpPr>
              <a:spLocks/>
            </p:cNvSpPr>
            <p:nvPr/>
          </p:nvSpPr>
          <p:spPr bwMode="auto">
            <a:xfrm>
              <a:off x="3055" y="0"/>
              <a:ext cx="2286" cy="2121"/>
            </a:xfrm>
            <a:custGeom>
              <a:avLst/>
              <a:gdLst/>
              <a:ahLst/>
              <a:cxnLst>
                <a:cxn ang="0">
                  <a:pos x="0" y="0"/>
                </a:cxn>
                <a:cxn ang="0">
                  <a:pos x="2111" y="2120"/>
                </a:cxn>
                <a:cxn ang="0">
                  <a:pos x="2285" y="1945"/>
                </a:cxn>
                <a:cxn ang="0">
                  <a:pos x="348" y="0"/>
                </a:cxn>
                <a:cxn ang="0">
                  <a:pos x="0" y="0"/>
                </a:cxn>
              </a:cxnLst>
              <a:rect l="0" t="0" r="r" b="b"/>
              <a:pathLst>
                <a:path w="2286" h="2121">
                  <a:moveTo>
                    <a:pt x="0" y="0"/>
                  </a:moveTo>
                  <a:lnTo>
                    <a:pt x="2111" y="2120"/>
                  </a:lnTo>
                  <a:lnTo>
                    <a:pt x="2285" y="1945"/>
                  </a:lnTo>
                  <a:lnTo>
                    <a:pt x="348" y="0"/>
                  </a:lnTo>
                  <a:lnTo>
                    <a:pt x="0" y="0"/>
                  </a:lnTo>
                </a:path>
              </a:pathLst>
            </a:custGeom>
            <a:solidFill>
              <a:schemeClr val="bg1">
                <a:alpha val="50000"/>
              </a:schemeClr>
            </a:solidFill>
            <a:ln w="9525">
              <a:noFill/>
              <a:round/>
              <a:headEnd type="none" w="sm" len="sm"/>
              <a:tailEnd type="none" w="sm" len="sm"/>
            </a:ln>
            <a:effectLst/>
          </p:spPr>
          <p:txBody>
            <a:bodyPr/>
            <a:lstStyle/>
            <a:p>
              <a:pPr>
                <a:defRPr/>
              </a:pPr>
              <a:endParaRPr lang="en-US">
                <a:latin typeface="Times New Roman" pitchFamily="-105" charset="0"/>
                <a:ea typeface="+mn-ea"/>
                <a:cs typeface="+mn-cs"/>
              </a:endParaRPr>
            </a:p>
          </p:txBody>
        </p:sp>
      </p:grpSp>
      <p:sp>
        <p:nvSpPr>
          <p:cNvPr id="24269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269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sz="1400">
                <a:latin typeface="Times New Roman" pitchFamily="-105" charset="0"/>
                <a:ea typeface="+mn-ea"/>
                <a:cs typeface="+mn-cs"/>
              </a:defRPr>
            </a:lvl1pPr>
          </a:lstStyle>
          <a:p>
            <a:pPr>
              <a:defRPr/>
            </a:pPr>
            <a:endParaRPr lang="en-US"/>
          </a:p>
        </p:txBody>
      </p:sp>
      <p:sp>
        <p:nvSpPr>
          <p:cNvPr id="24269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a:defRPr/>
            </a:pPr>
            <a:endParaRPr lang="en-US"/>
          </a:p>
        </p:txBody>
      </p:sp>
      <p:sp>
        <p:nvSpPr>
          <p:cNvPr id="24269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fld id="{5347DE05-CFAD-4D4A-85F0-184682180F68}" type="slidenum">
              <a:rPr lang="en-US"/>
              <a:pPr/>
              <a:t>‹#›</a:t>
            </a:fld>
            <a:endParaRPr lang="en-US"/>
          </a:p>
        </p:txBody>
      </p:sp>
      <p:sp>
        <p:nvSpPr>
          <p:cNvPr id="24269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016"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61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05" charset="0"/>
                <a:ea typeface="+mn-ea"/>
                <a:cs typeface="+mn-cs"/>
              </a:defRPr>
            </a:lvl1pPr>
          </a:lstStyle>
          <a:p>
            <a:pPr>
              <a:defRPr/>
            </a:pPr>
            <a:endParaRPr lang="en-US"/>
          </a:p>
        </p:txBody>
      </p:sp>
      <p:sp>
        <p:nvSpPr>
          <p:cNvPr id="363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05" charset="0"/>
                <a:ea typeface="+mn-ea"/>
                <a:cs typeface="+mn-cs"/>
              </a:defRPr>
            </a:lvl1pPr>
          </a:lstStyle>
          <a:p>
            <a:pPr>
              <a:defRPr/>
            </a:pPr>
            <a:endParaRPr lang="en-US"/>
          </a:p>
        </p:txBody>
      </p:sp>
      <p:sp>
        <p:nvSpPr>
          <p:cNvPr id="363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548A5227-AAB9-0A46-AF90-8987832BF0E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0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lgn="l">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F5056FE8-D165-9948-828B-BC6E174C315C}" type="slidenum">
              <a:rPr lang="en-US"/>
              <a:pPr>
                <a:defRPr/>
              </a:pPr>
              <a:t>‹#›</a:t>
            </a:fld>
            <a:endParaRPr lang="en-US"/>
          </a:p>
        </p:txBody>
      </p:sp>
    </p:spTree>
    <p:extLst>
      <p:ext uri="{BB962C8B-B14F-4D97-AF65-F5344CB8AC3E}">
        <p14:creationId xmlns:p14="http://schemas.microsoft.com/office/powerpoint/2010/main" val="2240242393"/>
      </p:ext>
    </p:extLst>
  </p:cSld>
  <p:clrMap bg1="dk2" tx1="lt1" bg2="dk1" tx2="lt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 id="2147484030"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57.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9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2.xml"/><Relationship Id="rId1" Type="http://schemas.openxmlformats.org/officeDocument/2006/relationships/slideLayout" Target="../slideLayouts/slideLayout51.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244.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79.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16.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03.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108.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249.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5.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1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4.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85.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44.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85.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44.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85.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44.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85.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28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259.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259.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85.xml"/><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272.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259.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9.xml"/><Relationship Id="rId1" Type="http://schemas.openxmlformats.org/officeDocument/2006/relationships/slideLayout" Target="../slideLayouts/slideLayout259.xml"/><Relationship Id="rId4" Type="http://schemas.openxmlformats.org/officeDocument/2006/relationships/image" Target="../media/image49.jp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136.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1.xml"/><Relationship Id="rId1" Type="http://schemas.openxmlformats.org/officeDocument/2006/relationships/slideLayout" Target="../slideLayouts/slideLayout153.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2.xml"/><Relationship Id="rId1" Type="http://schemas.openxmlformats.org/officeDocument/2006/relationships/slideLayout" Target="../slideLayouts/slideLayout153.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158.xml"/><Relationship Id="rId4" Type="http://schemas.openxmlformats.org/officeDocument/2006/relationships/image" Target="../media/image54.jpeg"/></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170.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158.xml"/><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171.xml"/><Relationship Id="rId5" Type="http://schemas.openxmlformats.org/officeDocument/2006/relationships/image" Target="../media/image58.png"/><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21.xml"/><Relationship Id="rId4" Type="http://schemas.openxmlformats.org/officeDocument/2006/relationships/image" Target="../media/image19.jpeg"/></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158.xml"/><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158.xml"/><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172.xml"/><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158.xml"/><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171.xml"/><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158.xml"/><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158.xml"/><Relationship Id="rId4" Type="http://schemas.openxmlformats.org/officeDocument/2006/relationships/image" Target="../media/image65.png"/></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172.xml"/><Relationship Id="rId5" Type="http://schemas.openxmlformats.org/officeDocument/2006/relationships/image" Target="../media/image66.png"/><Relationship Id="rId4" Type="http://schemas.openxmlformats.org/officeDocument/2006/relationships/image" Target="../media/image57.png"/></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172.xml"/><Relationship Id="rId4" Type="http://schemas.openxmlformats.org/officeDocument/2006/relationships/image" Target="../media/image68.png"/></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6.xml"/><Relationship Id="rId1" Type="http://schemas.openxmlformats.org/officeDocument/2006/relationships/slideLayout" Target="../slideLayouts/slideLayout158.xml"/><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238.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7.xml"/><Relationship Id="rId1" Type="http://schemas.openxmlformats.org/officeDocument/2006/relationships/slideLayout" Target="../slideLayouts/slideLayout171.xml"/><Relationship Id="rId4" Type="http://schemas.openxmlformats.org/officeDocument/2006/relationships/image" Target="../media/image70.png"/></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8.xml"/><Relationship Id="rId1" Type="http://schemas.openxmlformats.org/officeDocument/2006/relationships/slideLayout" Target="../slideLayouts/slideLayout158.xml"/><Relationship Id="rId4" Type="http://schemas.openxmlformats.org/officeDocument/2006/relationships/image" Target="../media/image71.png"/></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9.xml"/><Relationship Id="rId1" Type="http://schemas.openxmlformats.org/officeDocument/2006/relationships/slideLayout" Target="../slideLayouts/slideLayout158.xml"/><Relationship Id="rId4" Type="http://schemas.openxmlformats.org/officeDocument/2006/relationships/image" Target="../media/image72.png"/></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0.xml"/><Relationship Id="rId1" Type="http://schemas.openxmlformats.org/officeDocument/2006/relationships/slideLayout" Target="../slideLayouts/slideLayout172.xml"/><Relationship Id="rId5" Type="http://schemas.openxmlformats.org/officeDocument/2006/relationships/image" Target="../media/image74.png"/><Relationship Id="rId4" Type="http://schemas.openxmlformats.org/officeDocument/2006/relationships/image" Target="../media/image73.jpeg"/></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1.xml"/><Relationship Id="rId1" Type="http://schemas.openxmlformats.org/officeDocument/2006/relationships/slideLayout" Target="../slideLayouts/slideLayout172.xml"/><Relationship Id="rId4" Type="http://schemas.openxmlformats.org/officeDocument/2006/relationships/image" Target="../media/image75.png"/></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2.xml"/><Relationship Id="rId1" Type="http://schemas.openxmlformats.org/officeDocument/2006/relationships/slideLayout" Target="../slideLayouts/slideLayout172.xml"/><Relationship Id="rId4" Type="http://schemas.openxmlformats.org/officeDocument/2006/relationships/image" Target="../media/image76.jpg"/></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3.xml"/><Relationship Id="rId1" Type="http://schemas.openxmlformats.org/officeDocument/2006/relationships/slideLayout" Target="../slideLayouts/slideLayout158.xml"/></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5.xml"/><Relationship Id="rId1" Type="http://schemas.openxmlformats.org/officeDocument/2006/relationships/slideLayout" Target="../slideLayouts/slideLayout286.xml"/><Relationship Id="rId4" Type="http://schemas.openxmlformats.org/officeDocument/2006/relationships/image" Target="../media/image79.jpeg"/></Relationships>
</file>

<file path=ppt/slides/_rels/slide6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6.xml"/><Relationship Id="rId1" Type="http://schemas.openxmlformats.org/officeDocument/2006/relationships/slideLayout" Target="../slideLayouts/slideLayout174.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38.xml"/></Relationships>
</file>

<file path=ppt/slides/_rels/slide7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7.xml"/><Relationship Id="rId1" Type="http://schemas.openxmlformats.org/officeDocument/2006/relationships/slideLayout" Target="../slideLayouts/slideLayout187.xml"/></Relationships>
</file>

<file path=ppt/slides/_rels/slide7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8.xml"/><Relationship Id="rId1" Type="http://schemas.openxmlformats.org/officeDocument/2006/relationships/slideLayout" Target="../slideLayouts/slideLayout174.xml"/></Relationships>
</file>

<file path=ppt/slides/_rels/slide7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9.xml"/><Relationship Id="rId1" Type="http://schemas.openxmlformats.org/officeDocument/2006/relationships/slideLayout" Target="../slideLayouts/slideLayout174.xml"/></Relationships>
</file>

<file path=ppt/slides/_rels/slide7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0.xml"/><Relationship Id="rId1" Type="http://schemas.openxmlformats.org/officeDocument/2006/relationships/slideLayout" Target="../slideLayouts/slideLayout175.xml"/></Relationships>
</file>

<file path=ppt/slides/_rels/slide7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1.xml"/><Relationship Id="rId1" Type="http://schemas.openxmlformats.org/officeDocument/2006/relationships/slideLayout" Target="../slideLayouts/slideLayout182.xml"/></Relationships>
</file>

<file path=ppt/slides/_rels/slide7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2.xml"/><Relationship Id="rId1" Type="http://schemas.openxmlformats.org/officeDocument/2006/relationships/slideLayout" Target="../slideLayouts/slideLayout194.xml"/></Relationships>
</file>

<file path=ppt/slides/_rels/slide7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3.xml"/><Relationship Id="rId1" Type="http://schemas.openxmlformats.org/officeDocument/2006/relationships/slideLayout" Target="../slideLayouts/slideLayout194.xml"/></Relationships>
</file>

<file path=ppt/slides/_rels/slide7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4.xml"/><Relationship Id="rId1" Type="http://schemas.openxmlformats.org/officeDocument/2006/relationships/slideLayout" Target="../slideLayouts/slideLayout209.xml"/><Relationship Id="rId4" Type="http://schemas.openxmlformats.org/officeDocument/2006/relationships/image" Target="../media/image86.png"/></Relationships>
</file>

<file path=ppt/slides/_rels/slide7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5.xml"/><Relationship Id="rId1" Type="http://schemas.openxmlformats.org/officeDocument/2006/relationships/slideLayout" Target="../slideLayouts/slideLayout25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38.xml"/></Relationships>
</file>

<file path=ppt/slides/_rels/slide8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7.xml"/><Relationship Id="rId1" Type="http://schemas.openxmlformats.org/officeDocument/2006/relationships/slideLayout" Target="../slideLayouts/slideLayout57.xml"/></Relationships>
</file>

<file path=ppt/slides/_rels/slide8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34.xml"/></Relationships>
</file>

<file path=ppt/slides/_rels/slide8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9.png"/><Relationship Id="rId1" Type="http://schemas.openxmlformats.org/officeDocument/2006/relationships/slideLayout" Target="../slideLayouts/slideLayout260.xml"/></Relationships>
</file>

<file path=ppt/slides/_rels/slide8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60.xml"/></Relationships>
</file>

<file path=ppt/slides/_rels/slide8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60.xml"/></Relationships>
</file>

<file path=ppt/slides/_rels/slide85.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60.xml"/></Relationships>
</file>

<file path=ppt/slides/_rels/slide86.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60.xml"/></Relationships>
</file>

<file path=ppt/slides/_rels/slide8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g"/><Relationship Id="rId1" Type="http://schemas.openxmlformats.org/officeDocument/2006/relationships/slideLayout" Target="../slideLayouts/slideLayout260.xml"/></Relationships>
</file>

<file path=ppt/slides/_rels/slide88.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60.xml"/></Relationships>
</file>

<file path=ppt/slides/_rels/slide89.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60.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85.xml"/><Relationship Id="rId5" Type="http://schemas.openxmlformats.org/officeDocument/2006/relationships/image" Target="../media/image26.png"/><Relationship Id="rId4" Type="http://schemas.openxmlformats.org/officeDocument/2006/relationships/image" Target="../media/image25.png"/></Relationships>
</file>

<file path=ppt/slides/_rels/slide90.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60.xml"/></Relationships>
</file>

<file path=ppt/slides/_rels/slide91.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60.xml"/></Relationships>
</file>

<file path=ppt/slides/_rels/slide9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8.xml"/><Relationship Id="rId1" Type="http://schemas.openxmlformats.org/officeDocument/2006/relationships/slideLayout" Target="../slideLayouts/slideLayout29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7.xml"/></Relationships>
</file>

<file path=ppt/slides/_rels/slide9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2.xml"/><Relationship Id="rId1" Type="http://schemas.openxmlformats.org/officeDocument/2006/relationships/slideLayout" Target="../slideLayouts/slideLayout57.xml"/><Relationship Id="rId4" Type="http://schemas.openxmlformats.org/officeDocument/2006/relationships/image" Target="../media/image8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ctrTitle"/>
          </p:nvPr>
        </p:nvSpPr>
        <p:spPr>
          <a:xfrm>
            <a:off x="0" y="2708920"/>
            <a:ext cx="9144000" cy="1600200"/>
          </a:xfrm>
          <a:effectLst>
            <a:outerShdw blurRad="63500" dist="53882" dir="2700000" algn="ctr" rotWithShape="0">
              <a:schemeClr val="tx1">
                <a:alpha val="74998"/>
              </a:schemeClr>
            </a:outerShdw>
          </a:effectLst>
        </p:spPr>
        <p:txBody>
          <a:bodyPr lIns="90488" tIns="44450" rIns="90488" bIns="44450"/>
          <a:lstStyle/>
          <a:p>
            <a:pPr eaLnBrk="1" hangingPunct="1"/>
            <a:r>
              <a:rPr lang="en-US" sz="6600" b="1">
                <a:solidFill>
                  <a:schemeClr val="bg1"/>
                </a:solidFill>
                <a:latin typeface="Arial" charset="0"/>
                <a:cs typeface="Arial" charset="0"/>
              </a:rPr>
              <a:t>E</a:t>
            </a:r>
            <a:r>
              <a:rPr lang="en-US" sz="7200" b="1">
                <a:solidFill>
                  <a:schemeClr val="bg1"/>
                </a:solidFill>
                <a:latin typeface="Arial" charset="0"/>
                <a:cs typeface="Arial" charset="0"/>
              </a:rPr>
              <a:t>X</a:t>
            </a:r>
            <a:r>
              <a:rPr lang="en-US" sz="8000" b="1">
                <a:solidFill>
                  <a:schemeClr val="bg1"/>
                </a:solidFill>
                <a:latin typeface="Arial" charset="0"/>
                <a:cs typeface="Arial" charset="0"/>
              </a:rPr>
              <a:t>P</a:t>
            </a:r>
            <a:r>
              <a:rPr lang="en-US" sz="8800" b="1">
                <a:solidFill>
                  <a:schemeClr val="bg1"/>
                </a:solidFill>
                <a:latin typeface="Arial" charset="0"/>
                <a:cs typeface="Arial" charset="0"/>
              </a:rPr>
              <a:t>A</a:t>
            </a:r>
            <a:r>
              <a:rPr lang="en-US" sz="9600" b="1">
                <a:solidFill>
                  <a:schemeClr val="bg1"/>
                </a:solidFill>
                <a:latin typeface="Arial" charset="0"/>
                <a:cs typeface="Arial" charset="0"/>
              </a:rPr>
              <a:t>N</a:t>
            </a:r>
            <a:r>
              <a:rPr lang="en-US" sz="10600" b="1">
                <a:solidFill>
                  <a:schemeClr val="bg1"/>
                </a:solidFill>
                <a:latin typeface="Arial" charset="0"/>
                <a:cs typeface="Arial" charset="0"/>
              </a:rPr>
              <a:t>D</a:t>
            </a:r>
            <a:r>
              <a:rPr lang="en-US" sz="11700" b="1">
                <a:solidFill>
                  <a:schemeClr val="bg1"/>
                </a:solidFill>
                <a:latin typeface="Arial" charset="0"/>
                <a:cs typeface="Arial" charset="0"/>
              </a:rPr>
              <a:t>I</a:t>
            </a:r>
            <a:r>
              <a:rPr lang="en-US" sz="12900" b="1">
                <a:solidFill>
                  <a:schemeClr val="bg1"/>
                </a:solidFill>
                <a:latin typeface="Arial" charset="0"/>
                <a:cs typeface="Arial" charset="0"/>
              </a:rPr>
              <a:t>N</a:t>
            </a:r>
            <a:r>
              <a:rPr lang="en-US" sz="14200" b="1">
                <a:solidFill>
                  <a:schemeClr val="bg1"/>
                </a:solidFill>
                <a:latin typeface="Arial" charset="0"/>
                <a:cs typeface="Arial" charset="0"/>
              </a:rPr>
              <a:t>G</a:t>
            </a:r>
            <a:endParaRPr lang="en-US" sz="6600" b="1">
              <a:solidFill>
                <a:schemeClr val="bg1"/>
              </a:solidFill>
              <a:latin typeface="Arial" charset="0"/>
              <a:cs typeface="Arial" charset="0"/>
            </a:endParaRPr>
          </a:p>
        </p:txBody>
      </p:sp>
      <p:pic>
        <p:nvPicPr>
          <p:cNvPr id="185348" name="Picture 4"/>
          <p:cNvPicPr>
            <a:picLocks noChangeArrowheads="1"/>
          </p:cNvPicPr>
          <p:nvPr/>
        </p:nvPicPr>
        <p:blipFill>
          <a:blip r:embed="rId3" cstate="screen">
            <a:extLst>
              <a:ext uri="{28A0092B-C50C-407E-A947-70E740481C1C}">
                <a14:useLocalDpi xmlns:a14="http://schemas.microsoft.com/office/drawing/2010/main"/>
              </a:ext>
            </a:extLst>
          </a:blip>
          <a:srcRect l="2380" t="2563" r="2380" b="2563"/>
          <a:stretch>
            <a:fillRect/>
          </a:stretch>
        </p:blipFill>
        <p:spPr bwMode="auto">
          <a:xfrm>
            <a:off x="0" y="0"/>
            <a:ext cx="91440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85349" name="Text Box 5"/>
          <p:cNvSpPr txBox="1">
            <a:spLocks noChangeArrowheads="1"/>
          </p:cNvSpPr>
          <p:nvPr/>
        </p:nvSpPr>
        <p:spPr bwMode="auto">
          <a:xfrm>
            <a:off x="1824038" y="4309120"/>
            <a:ext cx="5543550" cy="110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6600" b="1" dirty="0">
                <a:solidFill>
                  <a:schemeClr val="bg1"/>
                </a:solidFill>
                <a:latin typeface="Arial" charset="0"/>
                <a:cs typeface="Arial" charset="0"/>
              </a:rPr>
              <a:t>Your Borders</a:t>
            </a:r>
          </a:p>
        </p:txBody>
      </p:sp>
      <p:sp>
        <p:nvSpPr>
          <p:cNvPr id="7" name="Rectangle 6"/>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
        <p:nvSpPr>
          <p:cNvPr id="2" name="Rectangle 3">
            <a:extLst>
              <a:ext uri="{FF2B5EF4-FFF2-40B4-BE49-F238E27FC236}">
                <a16:creationId xmlns:a16="http://schemas.microsoft.com/office/drawing/2014/main" id="{64DE0409-9DB9-CE88-44F5-D45D2A8E7332}"/>
              </a:ext>
            </a:extLst>
          </p:cNvPr>
          <p:cNvSpPr>
            <a:spLocks noGrp="1" noChangeArrowheads="1"/>
          </p:cNvSpPr>
          <p:nvPr>
            <p:ph type="subTitle" idx="1"/>
          </p:nvPr>
        </p:nvSpPr>
        <p:spPr>
          <a:xfrm>
            <a:off x="0" y="5445224"/>
            <a:ext cx="9144000" cy="381000"/>
          </a:xfrm>
          <a:effectLst>
            <a:outerShdw blurRad="63500" dist="53882" dir="2700000" algn="ctr" rotWithShape="0">
              <a:schemeClr val="tx1">
                <a:alpha val="74998"/>
              </a:schemeClr>
            </a:outerShdw>
          </a:effectLst>
        </p:spPr>
        <p:txBody>
          <a:bodyPr lIns="90488" tIns="44450" rIns="90488" bIns="44450"/>
          <a:lstStyle/>
          <a:p>
            <a:pPr marL="342900" indent="-342900" eaLnBrk="1" hangingPunct="1">
              <a:lnSpc>
                <a:spcPct val="80000"/>
              </a:lnSpc>
              <a:defRPr/>
            </a:pPr>
            <a:r>
              <a:rPr lang="en-US" sz="3600" b="1" i="1">
                <a:solidFill>
                  <a:srgbClr val="FFFF99"/>
                </a:solidFill>
                <a:latin typeface="Arial" charset="0"/>
                <a:ea typeface="ＭＳ Ｐゴシック" charset="0"/>
                <a:cs typeface="Arial" charset="0"/>
              </a:rPr>
              <a:t>Romans 15:14-33</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3 john world 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4181E97C-F013-D904-74EE-BCC05E627587}"/>
              </a:ext>
            </a:extLst>
          </p:cNvPr>
          <p:cNvSpPr/>
          <p:nvPr/>
        </p:nvSpPr>
        <p:spPr bwMode="auto">
          <a:xfrm>
            <a:off x="1907679" y="0"/>
            <a:ext cx="4288334" cy="1977727"/>
          </a:xfrm>
          <a:prstGeom prst="rect">
            <a:avLst/>
          </a:prstGeom>
          <a:solidFill>
            <a:schemeClr val="tx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nvGrpSpPr>
          <p:cNvPr id="27" name="Group 26"/>
          <p:cNvGrpSpPr>
            <a:grpSpLocks/>
          </p:cNvGrpSpPr>
          <p:nvPr/>
        </p:nvGrpSpPr>
        <p:grpSpPr bwMode="auto">
          <a:xfrm rot="5858594">
            <a:off x="3548856" y="2234407"/>
            <a:ext cx="2227263" cy="2559050"/>
            <a:chOff x="3199269" y="1651300"/>
            <a:chExt cx="2227249" cy="4270097"/>
          </a:xfrm>
        </p:grpSpPr>
        <p:sp>
          <p:nvSpPr>
            <p:cNvPr id="28" name="AutoShape 4"/>
            <p:cNvSpPr>
              <a:spLocks noChangeArrowheads="1"/>
            </p:cNvSpPr>
            <p:nvPr/>
          </p:nvSpPr>
          <p:spPr bwMode="auto">
            <a:xfrm rot="18299371">
              <a:off x="3947034" y="3451715"/>
              <a:ext cx="635746" cy="2144699"/>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defRPr/>
              </a:pPr>
              <a:endParaRPr lang="en-US">
                <a:solidFill>
                  <a:srgbClr val="FFFFFF"/>
                </a:solidFill>
                <a:latin typeface="Arial" charset="0"/>
              </a:endParaRPr>
            </a:p>
          </p:txBody>
        </p:sp>
        <p:sp>
          <p:nvSpPr>
            <p:cNvPr id="29" name="AutoShape 7"/>
            <p:cNvSpPr>
              <a:spLocks noChangeArrowheads="1"/>
            </p:cNvSpPr>
            <p:nvPr/>
          </p:nvSpPr>
          <p:spPr bwMode="auto">
            <a:xfrm rot="19374369">
              <a:off x="4516587" y="2949683"/>
              <a:ext cx="380998" cy="2972115"/>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defRPr/>
              </a:pPr>
              <a:endParaRPr lang="en-US">
                <a:solidFill>
                  <a:srgbClr val="FFFFFF"/>
                </a:solidFill>
                <a:latin typeface="Arial" charset="0"/>
              </a:endParaRPr>
            </a:p>
          </p:txBody>
        </p:sp>
        <p:sp>
          <p:nvSpPr>
            <p:cNvPr id="30" name="AutoShape 8"/>
            <p:cNvSpPr>
              <a:spLocks noChangeArrowheads="1"/>
            </p:cNvSpPr>
            <p:nvPr/>
          </p:nvSpPr>
          <p:spPr bwMode="auto">
            <a:xfrm rot="-1429550">
              <a:off x="4744489" y="3672650"/>
              <a:ext cx="380998" cy="2135049"/>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defRPr/>
              </a:pPr>
              <a:endParaRPr lang="en-US">
                <a:solidFill>
                  <a:srgbClr val="FFFFFF"/>
                </a:solidFill>
                <a:latin typeface="Arial" charset="0"/>
              </a:endParaRPr>
            </a:p>
          </p:txBody>
        </p:sp>
        <p:sp>
          <p:nvSpPr>
            <p:cNvPr id="31" name="AutoShape 9"/>
            <p:cNvSpPr>
              <a:spLocks noChangeArrowheads="1"/>
            </p:cNvSpPr>
            <p:nvPr/>
          </p:nvSpPr>
          <p:spPr bwMode="auto">
            <a:xfrm>
              <a:off x="5005199" y="1901928"/>
              <a:ext cx="380998" cy="411381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defRPr/>
              </a:pPr>
              <a:endParaRPr lang="en-US">
                <a:solidFill>
                  <a:srgbClr val="FFFFFF"/>
                </a:solidFill>
                <a:latin typeface="Arial" charset="0"/>
              </a:endParaRPr>
            </a:p>
          </p:txBody>
        </p:sp>
      </p:grpSp>
      <p:sp>
        <p:nvSpPr>
          <p:cNvPr id="361477" name="Rectangle 5"/>
          <p:cNvSpPr>
            <a:spLocks noGrp="1" noChangeArrowheads="1"/>
          </p:cNvSpPr>
          <p:nvPr>
            <p:ph type="title"/>
          </p:nvPr>
        </p:nvSpPr>
        <p:spPr>
          <a:xfrm>
            <a:off x="-71438" y="5943600"/>
            <a:ext cx="9251951" cy="990600"/>
          </a:xfrm>
          <a:solidFill>
            <a:schemeClr val="bg1">
              <a:lumMod val="75000"/>
            </a:schemeClr>
          </a:solidFill>
        </p:spPr>
        <p:txBody>
          <a:bodyPr/>
          <a:lstStyle/>
          <a:p>
            <a:pPr eaLnBrk="1" hangingPunct="1">
              <a:defRPr/>
            </a:pPr>
            <a:r>
              <a:rPr lang="en-US" sz="4000" b="1" dirty="0">
                <a:cs typeface="+mj-cs"/>
              </a:rPr>
              <a:t>ICS now has 400+ students!</a:t>
            </a:r>
          </a:p>
        </p:txBody>
      </p:sp>
      <p:grpSp>
        <p:nvGrpSpPr>
          <p:cNvPr id="2" name="Group 1"/>
          <p:cNvGrpSpPr>
            <a:grpSpLocks/>
          </p:cNvGrpSpPr>
          <p:nvPr/>
        </p:nvGrpSpPr>
        <p:grpSpPr bwMode="auto">
          <a:xfrm>
            <a:off x="2189163" y="1874838"/>
            <a:ext cx="1790700" cy="2652712"/>
            <a:chOff x="3771900" y="1620838"/>
            <a:chExt cx="1790700" cy="4424362"/>
          </a:xfrm>
        </p:grpSpPr>
        <p:sp>
          <p:nvSpPr>
            <p:cNvPr id="361476" name="AutoShape 4"/>
            <p:cNvSpPr>
              <a:spLocks noChangeArrowheads="1"/>
            </p:cNvSpPr>
            <p:nvPr/>
          </p:nvSpPr>
          <p:spPr bwMode="auto">
            <a:xfrm rot="18984757">
              <a:off x="3771900" y="2468113"/>
              <a:ext cx="381000" cy="3577087"/>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defRPr/>
              </a:pPr>
              <a:endParaRPr lang="en-US">
                <a:solidFill>
                  <a:srgbClr val="FFFFFF"/>
                </a:solidFill>
                <a:latin typeface="Arial" charset="0"/>
              </a:endParaRPr>
            </a:p>
          </p:txBody>
        </p:sp>
        <p:sp>
          <p:nvSpPr>
            <p:cNvPr id="361479" name="AutoShape 7"/>
            <p:cNvSpPr>
              <a:spLocks noChangeArrowheads="1"/>
            </p:cNvSpPr>
            <p:nvPr/>
          </p:nvSpPr>
          <p:spPr bwMode="auto">
            <a:xfrm rot="-2225631">
              <a:off x="4346575" y="2987069"/>
              <a:ext cx="381000" cy="2973404"/>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defRPr/>
              </a:pPr>
              <a:endParaRPr lang="en-US">
                <a:solidFill>
                  <a:srgbClr val="FFFFFF"/>
                </a:solidFill>
                <a:latin typeface="Arial" charset="0"/>
              </a:endParaRPr>
            </a:p>
          </p:txBody>
        </p:sp>
        <p:sp>
          <p:nvSpPr>
            <p:cNvPr id="361480" name="AutoShape 8"/>
            <p:cNvSpPr>
              <a:spLocks noChangeArrowheads="1"/>
            </p:cNvSpPr>
            <p:nvPr/>
          </p:nvSpPr>
          <p:spPr bwMode="auto">
            <a:xfrm rot="-1429550">
              <a:off x="4803775" y="3561626"/>
              <a:ext cx="381000" cy="2134073"/>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defRPr/>
              </a:pPr>
              <a:endParaRPr lang="en-US">
                <a:solidFill>
                  <a:srgbClr val="FFFFFF"/>
                </a:solidFill>
                <a:latin typeface="Arial" charset="0"/>
              </a:endParaRPr>
            </a:p>
          </p:txBody>
        </p:sp>
        <p:sp>
          <p:nvSpPr>
            <p:cNvPr id="361481" name="AutoShape 9"/>
            <p:cNvSpPr>
              <a:spLocks noChangeArrowheads="1"/>
            </p:cNvSpPr>
            <p:nvPr/>
          </p:nvSpPr>
          <p:spPr bwMode="auto">
            <a:xfrm>
              <a:off x="5181600" y="1620838"/>
              <a:ext cx="381000" cy="4114578"/>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defRPr/>
              </a:pPr>
              <a:endParaRPr lang="en-US">
                <a:solidFill>
                  <a:srgbClr val="FFFFFF"/>
                </a:solidFill>
                <a:latin typeface="Arial" charset="0"/>
              </a:endParaRPr>
            </a:p>
          </p:txBody>
        </p:sp>
      </p:grpSp>
      <p:sp>
        <p:nvSpPr>
          <p:cNvPr id="361485" name="Text Box 13"/>
          <p:cNvSpPr txBox="1">
            <a:spLocks noChangeArrowheads="1"/>
          </p:cNvSpPr>
          <p:nvPr/>
        </p:nvSpPr>
        <p:spPr bwMode="auto">
          <a:xfrm>
            <a:off x="3635375" y="2759075"/>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FFFF"/>
                </a:solidFill>
                <a:latin typeface="Arial" charset="0"/>
              </a:rPr>
              <a:t>JAPAN</a:t>
            </a:r>
          </a:p>
        </p:txBody>
      </p:sp>
      <p:sp>
        <p:nvSpPr>
          <p:cNvPr id="361489" name="Text Box 17"/>
          <p:cNvSpPr txBox="1">
            <a:spLocks noChangeArrowheads="1"/>
          </p:cNvSpPr>
          <p:nvPr/>
        </p:nvSpPr>
        <p:spPr bwMode="auto">
          <a:xfrm>
            <a:off x="5829300" y="2990850"/>
            <a:ext cx="1446213"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FFFF"/>
                </a:solidFill>
                <a:latin typeface="Arial" charset="0"/>
              </a:rPr>
              <a:t>USA</a:t>
            </a:r>
          </a:p>
        </p:txBody>
      </p:sp>
      <p:sp>
        <p:nvSpPr>
          <p:cNvPr id="361491" name="Text Box 19"/>
          <p:cNvSpPr txBox="1">
            <a:spLocks noChangeArrowheads="1"/>
          </p:cNvSpPr>
          <p:nvPr/>
        </p:nvSpPr>
        <p:spPr bwMode="auto">
          <a:xfrm>
            <a:off x="1638300" y="3392488"/>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FFFF"/>
                </a:solidFill>
                <a:latin typeface="Arial" charset="0"/>
              </a:rPr>
              <a:t>INDIA</a:t>
            </a:r>
          </a:p>
        </p:txBody>
      </p:sp>
      <p:sp>
        <p:nvSpPr>
          <p:cNvPr id="361493" name="Text Box 21"/>
          <p:cNvSpPr txBox="1">
            <a:spLocks noChangeArrowheads="1"/>
          </p:cNvSpPr>
          <p:nvPr/>
        </p:nvSpPr>
        <p:spPr bwMode="auto">
          <a:xfrm>
            <a:off x="3267075" y="2371725"/>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FFFF"/>
                </a:solidFill>
                <a:latin typeface="Arial" charset="0"/>
              </a:rPr>
              <a:t>KOREA</a:t>
            </a:r>
          </a:p>
        </p:txBody>
      </p:sp>
      <p:sp>
        <p:nvSpPr>
          <p:cNvPr id="361498" name="Line 26"/>
          <p:cNvSpPr>
            <a:spLocks noChangeShapeType="1"/>
          </p:cNvSpPr>
          <p:nvPr/>
        </p:nvSpPr>
        <p:spPr bwMode="auto">
          <a:xfrm flipV="1">
            <a:off x="0" y="4208463"/>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a:solidFill>
                <a:srgbClr val="FFFFFF"/>
              </a:solidFill>
              <a:latin typeface="Arial" charset="0"/>
            </a:endParaRPr>
          </a:p>
        </p:txBody>
      </p:sp>
      <p:sp>
        <p:nvSpPr>
          <p:cNvPr id="361500" name="Text Box 28"/>
          <p:cNvSpPr txBox="1">
            <a:spLocks noChangeArrowheads="1"/>
          </p:cNvSpPr>
          <p:nvPr/>
        </p:nvSpPr>
        <p:spPr bwMode="auto">
          <a:xfrm>
            <a:off x="2651125" y="4025900"/>
            <a:ext cx="1676400" cy="366713"/>
          </a:xfrm>
          <a:prstGeom prst="rect">
            <a:avLst/>
          </a:prstGeom>
          <a:solidFill>
            <a:schemeClr val="accent5">
              <a:lumMod val="25000"/>
            </a:schemeClr>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defRPr/>
            </a:pPr>
            <a:r>
              <a:rPr lang="en-US" sz="1800" b="1" dirty="0">
                <a:solidFill>
                  <a:srgbClr val="FFFFFF"/>
                </a:solidFill>
              </a:rPr>
              <a:t>ICS</a:t>
            </a:r>
          </a:p>
        </p:txBody>
      </p:sp>
      <p:sp>
        <p:nvSpPr>
          <p:cNvPr id="361496" name="Text Box 24"/>
          <p:cNvSpPr txBox="1">
            <a:spLocks noChangeArrowheads="1"/>
          </p:cNvSpPr>
          <p:nvPr/>
        </p:nvSpPr>
        <p:spPr bwMode="auto">
          <a:xfrm>
            <a:off x="3140075" y="3209925"/>
            <a:ext cx="14478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FFFF"/>
                </a:solidFill>
                <a:latin typeface="Arial" charset="0"/>
              </a:rPr>
              <a:t>THAILAND</a:t>
            </a:r>
          </a:p>
        </p:txBody>
      </p:sp>
      <p:sp>
        <p:nvSpPr>
          <p:cNvPr id="23" name="Text Box 17"/>
          <p:cNvSpPr txBox="1">
            <a:spLocks noChangeArrowheads="1"/>
          </p:cNvSpPr>
          <p:nvPr/>
        </p:nvSpPr>
        <p:spPr bwMode="auto">
          <a:xfrm>
            <a:off x="2682875" y="4410075"/>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FFFF"/>
                </a:solidFill>
                <a:latin typeface="Arial" charset="0"/>
              </a:rPr>
              <a:t>INDONESIA</a:t>
            </a:r>
          </a:p>
        </p:txBody>
      </p:sp>
      <p:sp>
        <p:nvSpPr>
          <p:cNvPr id="21" name="Text Box 13"/>
          <p:cNvSpPr txBox="1">
            <a:spLocks noChangeArrowheads="1"/>
          </p:cNvSpPr>
          <p:nvPr/>
        </p:nvSpPr>
        <p:spPr bwMode="auto">
          <a:xfrm>
            <a:off x="444500" y="2576513"/>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FFFF"/>
                </a:solidFill>
                <a:latin typeface="Arial" charset="0"/>
              </a:rPr>
              <a:t>SWITZERLAND</a:t>
            </a:r>
          </a:p>
        </p:txBody>
      </p:sp>
      <p:sp>
        <p:nvSpPr>
          <p:cNvPr id="22" name="Text Box 13"/>
          <p:cNvSpPr txBox="1">
            <a:spLocks noChangeArrowheads="1"/>
          </p:cNvSpPr>
          <p:nvPr/>
        </p:nvSpPr>
        <p:spPr bwMode="auto">
          <a:xfrm>
            <a:off x="363538" y="2058988"/>
            <a:ext cx="985837"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FFFF"/>
                </a:solidFill>
                <a:latin typeface="Arial" charset="0"/>
              </a:rPr>
              <a:t>UK</a:t>
            </a:r>
          </a:p>
        </p:txBody>
      </p:sp>
      <p:sp>
        <p:nvSpPr>
          <p:cNvPr id="24" name="Text Box 17"/>
          <p:cNvSpPr txBox="1">
            <a:spLocks noChangeArrowheads="1"/>
          </p:cNvSpPr>
          <p:nvPr/>
        </p:nvSpPr>
        <p:spPr bwMode="auto">
          <a:xfrm>
            <a:off x="3082925" y="4776788"/>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FFFF"/>
                </a:solidFill>
                <a:latin typeface="Arial" charset="0"/>
              </a:rPr>
              <a:t>AUSTRALIAN</a:t>
            </a:r>
          </a:p>
        </p:txBody>
      </p:sp>
      <p:sp>
        <p:nvSpPr>
          <p:cNvPr id="26" name="Text Box 17"/>
          <p:cNvSpPr txBox="1">
            <a:spLocks noChangeArrowheads="1"/>
          </p:cNvSpPr>
          <p:nvPr/>
        </p:nvSpPr>
        <p:spPr bwMode="auto">
          <a:xfrm>
            <a:off x="6196013" y="3581400"/>
            <a:ext cx="1446212"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FFFF"/>
                </a:solidFill>
                <a:latin typeface="Arial" charset="0"/>
              </a:rPr>
              <a:t>MEXICO</a:t>
            </a:r>
          </a:p>
        </p:txBody>
      </p:sp>
      <p:sp>
        <p:nvSpPr>
          <p:cNvPr id="33" name="Text Box 17"/>
          <p:cNvSpPr txBox="1">
            <a:spLocks noChangeArrowheads="1"/>
          </p:cNvSpPr>
          <p:nvPr/>
        </p:nvSpPr>
        <p:spPr bwMode="auto">
          <a:xfrm>
            <a:off x="6732588" y="4135438"/>
            <a:ext cx="14478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FFFF"/>
                </a:solidFill>
                <a:latin typeface="Arial" charset="0"/>
              </a:rPr>
              <a:t>VENUZELA</a:t>
            </a:r>
          </a:p>
        </p:txBody>
      </p:sp>
      <p:sp>
        <p:nvSpPr>
          <p:cNvPr id="34" name="Text Box 17"/>
          <p:cNvSpPr txBox="1">
            <a:spLocks noChangeArrowheads="1"/>
          </p:cNvSpPr>
          <p:nvPr/>
        </p:nvSpPr>
        <p:spPr bwMode="auto">
          <a:xfrm>
            <a:off x="627063" y="4776788"/>
            <a:ext cx="1446212" cy="6461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FFFF"/>
                </a:solidFill>
                <a:latin typeface="Arial" charset="0"/>
              </a:rPr>
              <a:t>SOUTH AFRICA</a:t>
            </a:r>
          </a:p>
        </p:txBody>
      </p:sp>
      <p:sp>
        <p:nvSpPr>
          <p:cNvPr id="35" name="Text Box 19"/>
          <p:cNvSpPr txBox="1">
            <a:spLocks noChangeArrowheads="1"/>
          </p:cNvSpPr>
          <p:nvPr/>
        </p:nvSpPr>
        <p:spPr bwMode="auto">
          <a:xfrm>
            <a:off x="444500" y="2990850"/>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FFFF"/>
                </a:solidFill>
                <a:latin typeface="Arial" charset="0"/>
              </a:rPr>
              <a:t>ITALY</a:t>
            </a:r>
          </a:p>
        </p:txBody>
      </p:sp>
      <p:sp>
        <p:nvSpPr>
          <p:cNvPr id="36" name="Text Box 17"/>
          <p:cNvSpPr txBox="1">
            <a:spLocks noChangeArrowheads="1"/>
          </p:cNvSpPr>
          <p:nvPr/>
        </p:nvSpPr>
        <p:spPr bwMode="auto">
          <a:xfrm>
            <a:off x="7121525" y="4605338"/>
            <a:ext cx="14478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FFFF"/>
                </a:solidFill>
                <a:latin typeface="Arial" charset="0"/>
              </a:rPr>
              <a:t>BRAZIL</a:t>
            </a:r>
          </a:p>
        </p:txBody>
      </p:sp>
      <p:pic>
        <p:nvPicPr>
          <p:cNvPr id="5" name="Picture 4"/>
          <p:cNvPicPr>
            <a:picLocks noChangeAspect="1"/>
          </p:cNvPicPr>
          <p:nvPr/>
        </p:nvPicPr>
        <p:blipFill>
          <a:blip r:embed="rId4"/>
          <a:stretch>
            <a:fillRect/>
          </a:stretch>
        </p:blipFill>
        <p:spPr>
          <a:xfrm>
            <a:off x="35470" y="23515"/>
            <a:ext cx="1800226" cy="1965325"/>
          </a:xfrm>
          <a:prstGeom prst="rect">
            <a:avLst/>
          </a:prstGeom>
          <a:ln w="76200" cmpd="sng">
            <a:solidFill>
              <a:schemeClr val="bg1">
                <a:lumMod val="75000"/>
              </a:schemeClr>
            </a:solidFill>
          </a:ln>
        </p:spPr>
      </p:pic>
      <p:sp>
        <p:nvSpPr>
          <p:cNvPr id="25" name="Text Box 17"/>
          <p:cNvSpPr txBox="1">
            <a:spLocks noChangeArrowheads="1"/>
          </p:cNvSpPr>
          <p:nvPr/>
        </p:nvSpPr>
        <p:spPr bwMode="auto">
          <a:xfrm>
            <a:off x="1570038" y="2054176"/>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FFFF"/>
                </a:solidFill>
                <a:latin typeface="Arial" charset="0"/>
              </a:rPr>
              <a:t>SWEDEN</a:t>
            </a:r>
          </a:p>
        </p:txBody>
      </p:sp>
      <p:pic>
        <p:nvPicPr>
          <p:cNvPr id="3" name="Picture 2">
            <a:extLst>
              <a:ext uri="{FF2B5EF4-FFF2-40B4-BE49-F238E27FC236}">
                <a16:creationId xmlns:a16="http://schemas.microsoft.com/office/drawing/2014/main" id="{E0BFF7F8-9A4F-3048-B4DA-3202FCEA4CEB}"/>
              </a:ext>
            </a:extLst>
          </p:cNvPr>
          <p:cNvPicPr>
            <a:picLocks noChangeAspect="1"/>
          </p:cNvPicPr>
          <p:nvPr/>
        </p:nvPicPr>
        <p:blipFill>
          <a:blip r:embed="rId5"/>
          <a:stretch>
            <a:fillRect/>
          </a:stretch>
        </p:blipFill>
        <p:spPr>
          <a:xfrm>
            <a:off x="1898954" y="604279"/>
            <a:ext cx="4272676" cy="1456569"/>
          </a:xfrm>
          <a:prstGeom prst="rect">
            <a:avLst/>
          </a:prstGeom>
        </p:spPr>
      </p:pic>
      <p:pic>
        <p:nvPicPr>
          <p:cNvPr id="4" name="Picture 3"/>
          <p:cNvPicPr>
            <a:picLocks noChangeAspect="1"/>
          </p:cNvPicPr>
          <p:nvPr/>
        </p:nvPicPr>
        <p:blipFill rotWithShape="1">
          <a:blip r:embed="rId6"/>
          <a:srcRect l="2082" t="3499" r="4033" b="7332"/>
          <a:stretch/>
        </p:blipFill>
        <p:spPr>
          <a:xfrm>
            <a:off x="1996851" y="63101"/>
            <a:ext cx="2614563" cy="1352990"/>
          </a:xfrm>
          <a:prstGeom prst="rect">
            <a:avLst/>
          </a:prstGeom>
          <a:ln w="57150" cmpd="sng">
            <a:noFill/>
          </a:ln>
        </p:spPr>
      </p:pic>
      <p:pic>
        <p:nvPicPr>
          <p:cNvPr id="7" name="Picture 6"/>
          <p:cNvPicPr>
            <a:picLocks noChangeAspect="1"/>
          </p:cNvPicPr>
          <p:nvPr/>
        </p:nvPicPr>
        <p:blipFill>
          <a:blip r:embed="rId7"/>
          <a:stretch>
            <a:fillRect/>
          </a:stretch>
        </p:blipFill>
        <p:spPr>
          <a:xfrm>
            <a:off x="6171629" y="23515"/>
            <a:ext cx="2936875" cy="1954212"/>
          </a:xfrm>
          <a:prstGeom prst="rect">
            <a:avLst/>
          </a:prstGeom>
          <a:ln w="76200" cmpd="sng">
            <a:solidFill>
              <a:schemeClr val="bg1">
                <a:lumMod val="75000"/>
              </a:schemeClr>
            </a:solidFill>
          </a:ln>
        </p:spPr>
      </p:pic>
    </p:spTree>
    <p:extLst>
      <p:ext uri="{BB962C8B-B14F-4D97-AF65-F5344CB8AC3E}">
        <p14:creationId xmlns:p14="http://schemas.microsoft.com/office/powerpoint/2010/main" val="11574800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99"/>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14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nodeType="afterGroup">
                            <p:stCondLst>
                              <p:cond delay="60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5" grpId="0" animBg="1"/>
      <p:bldP spid="361489" grpId="0" animBg="1"/>
      <p:bldP spid="361491" grpId="0" animBg="1"/>
      <p:bldP spid="361493" grpId="0" animBg="1"/>
      <p:bldP spid="361496" grpId="0" animBg="1"/>
      <p:bldP spid="23" grpId="0" animBg="1"/>
      <p:bldP spid="21" grpId="0" animBg="1"/>
      <p:bldP spid="22" grpId="0" animBg="1"/>
      <p:bldP spid="24" grpId="0" animBg="1"/>
      <p:bldP spid="26" grpId="0" animBg="1"/>
      <p:bldP spid="33" grpId="0" animBg="1"/>
      <p:bldP spid="34" grpId="0" animBg="1"/>
      <p:bldP spid="35" grpId="0" animBg="1"/>
      <p:bldP spid="36"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Oval 5"/>
          <p:cNvSpPr>
            <a:spLocks noChangeArrowheads="1"/>
          </p:cNvSpPr>
          <p:nvPr/>
        </p:nvSpPr>
        <p:spPr bwMode="auto">
          <a:xfrm>
            <a:off x="381000" y="381000"/>
            <a:ext cx="5867400" cy="5867400"/>
          </a:xfrm>
          <a:prstGeom prst="ellipse">
            <a:avLst/>
          </a:prstGeom>
          <a:solidFill>
            <a:schemeClr val="accent1"/>
          </a:solidFill>
          <a:ln w="12700" cap="sq">
            <a:solidFill>
              <a:schemeClr val="tx1"/>
            </a:solidFill>
            <a:round/>
            <a:headEnd type="none" w="sm" len="sm"/>
            <a:tailEnd type="none" w="sm" len="sm"/>
          </a:ln>
        </p:spPr>
        <p:txBody>
          <a:bodyPr wrap="none"/>
          <a:lstStyle/>
          <a:p>
            <a:endParaRPr lang="en-US"/>
          </a:p>
        </p:txBody>
      </p:sp>
      <p:sp>
        <p:nvSpPr>
          <p:cNvPr id="191491" name="Rectangle 2"/>
          <p:cNvSpPr>
            <a:spLocks noGrp="1" noChangeArrowheads="1"/>
          </p:cNvSpPr>
          <p:nvPr>
            <p:ph type="ctrTitle"/>
          </p:nvPr>
        </p:nvSpPr>
        <p:spPr>
          <a:xfrm>
            <a:off x="4953000" y="6248400"/>
            <a:ext cx="4191000" cy="609600"/>
          </a:xfrm>
        </p:spPr>
        <p:txBody>
          <a:bodyPr/>
          <a:lstStyle/>
          <a:p>
            <a:pPr eaLnBrk="1" hangingPunct="1"/>
            <a:r>
              <a:rPr lang="en-US" sz="3200">
                <a:solidFill>
                  <a:srgbClr val="FFFFFF"/>
                </a:solidFill>
                <a:latin typeface="Arial" charset="0"/>
                <a:cs typeface="Arial" charset="0"/>
              </a:rPr>
              <a:t>Barna Survey</a:t>
            </a:r>
          </a:p>
        </p:txBody>
      </p:sp>
      <p:sp>
        <p:nvSpPr>
          <p:cNvPr id="5" name="TextBox 4"/>
          <p:cNvSpPr txBox="1">
            <a:spLocks noChangeArrowheads="1"/>
          </p:cNvSpPr>
          <p:nvPr/>
        </p:nvSpPr>
        <p:spPr bwMode="auto">
          <a:xfrm>
            <a:off x="533400" y="3429000"/>
            <a:ext cx="29718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a:latin typeface="Arial" charset="0"/>
                <a:cs typeface="Arial" charset="0"/>
              </a:rPr>
              <a:t>Evangelical Christians</a:t>
            </a:r>
            <a:endParaRPr lang="en-US" b="1">
              <a:latin typeface="Arial" charset="0"/>
              <a:cs typeface="Arial" charset="0"/>
            </a:endParaRPr>
          </a:p>
        </p:txBody>
      </p:sp>
      <p:grpSp>
        <p:nvGrpSpPr>
          <p:cNvPr id="2" name="Group 16"/>
          <p:cNvGrpSpPr>
            <a:grpSpLocks/>
          </p:cNvGrpSpPr>
          <p:nvPr/>
        </p:nvGrpSpPr>
        <p:grpSpPr bwMode="auto">
          <a:xfrm>
            <a:off x="3044825" y="381000"/>
            <a:ext cx="4818063" cy="2741613"/>
            <a:chOff x="3044893" y="381000"/>
            <a:chExt cx="4818225" cy="2741403"/>
          </a:xfrm>
        </p:grpSpPr>
        <p:sp>
          <p:nvSpPr>
            <p:cNvPr id="191498" name="TextBox 7"/>
            <p:cNvSpPr txBox="1">
              <a:spLocks noChangeArrowheads="1"/>
            </p:cNvSpPr>
            <p:nvPr/>
          </p:nvSpPr>
          <p:spPr bwMode="auto">
            <a:xfrm>
              <a:off x="5334000" y="381000"/>
              <a:ext cx="2529118"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a:solidFill>
                    <a:schemeClr val="bg1"/>
                  </a:solidFill>
                  <a:latin typeface="Arial" charset="0"/>
                  <a:cs typeface="Arial" charset="0"/>
                </a:rPr>
                <a:t>Been Discipled</a:t>
              </a:r>
              <a:endParaRPr lang="en-US">
                <a:solidFill>
                  <a:schemeClr val="bg1"/>
                </a:solidFill>
                <a:latin typeface="Arial" charset="0"/>
                <a:cs typeface="Arial" charset="0"/>
              </a:endParaRPr>
            </a:p>
          </p:txBody>
        </p:sp>
        <p:sp>
          <p:nvSpPr>
            <p:cNvPr id="191499" name="Merge 8"/>
            <p:cNvSpPr>
              <a:spLocks noChangeArrowheads="1"/>
            </p:cNvSpPr>
            <p:nvPr/>
          </p:nvSpPr>
          <p:spPr bwMode="auto">
            <a:xfrm rot="3297785">
              <a:off x="3800996" y="947327"/>
              <a:ext cx="1418973" cy="2931180"/>
            </a:xfrm>
            <a:prstGeom prst="flowChartMerge">
              <a:avLst/>
            </a:prstGeom>
            <a:solidFill>
              <a:srgbClr val="000090"/>
            </a:solidFill>
            <a:ln w="12700" cap="sq">
              <a:solidFill>
                <a:schemeClr val="tx1"/>
              </a:solidFill>
              <a:round/>
              <a:headEnd type="none" w="sm" len="sm"/>
              <a:tailEnd type="none" w="sm" len="sm"/>
            </a:ln>
          </p:spPr>
          <p:txBody>
            <a:bodyPr wrap="none"/>
            <a:lstStyle/>
            <a:p>
              <a:endParaRPr lang="en-US"/>
            </a:p>
          </p:txBody>
        </p:sp>
        <p:sp>
          <p:nvSpPr>
            <p:cNvPr id="191500" name="TextBox 9"/>
            <p:cNvSpPr txBox="1">
              <a:spLocks noChangeArrowheads="1"/>
            </p:cNvSpPr>
            <p:nvPr/>
          </p:nvSpPr>
          <p:spPr bwMode="auto">
            <a:xfrm>
              <a:off x="4724400" y="1219200"/>
              <a:ext cx="1066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a:solidFill>
                    <a:schemeClr val="bg1"/>
                  </a:solidFill>
                  <a:latin typeface="Arial" charset="0"/>
                  <a:cs typeface="Arial" charset="0"/>
                </a:rPr>
                <a:t>8%</a:t>
              </a:r>
              <a:endParaRPr lang="en-US">
                <a:solidFill>
                  <a:schemeClr val="bg1"/>
                </a:solidFill>
                <a:latin typeface="Arial" charset="0"/>
                <a:cs typeface="Arial" charset="0"/>
              </a:endParaRPr>
            </a:p>
          </p:txBody>
        </p:sp>
      </p:grpSp>
      <p:grpSp>
        <p:nvGrpSpPr>
          <p:cNvPr id="3" name="Group 15"/>
          <p:cNvGrpSpPr>
            <a:grpSpLocks/>
          </p:cNvGrpSpPr>
          <p:nvPr/>
        </p:nvGrpSpPr>
        <p:grpSpPr bwMode="auto">
          <a:xfrm>
            <a:off x="3209925" y="1752600"/>
            <a:ext cx="5110163" cy="1200150"/>
            <a:chOff x="3209665" y="1752600"/>
            <a:chExt cx="5110653" cy="1200329"/>
          </a:xfrm>
        </p:grpSpPr>
        <p:sp>
          <p:nvSpPr>
            <p:cNvPr id="191495" name="TextBox 6"/>
            <p:cNvSpPr txBox="1">
              <a:spLocks noChangeArrowheads="1"/>
            </p:cNvSpPr>
            <p:nvPr/>
          </p:nvSpPr>
          <p:spPr bwMode="auto">
            <a:xfrm>
              <a:off x="5791200" y="1752600"/>
              <a:ext cx="2529118"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a:solidFill>
                    <a:srgbClr val="FFFFFF"/>
                  </a:solidFill>
                  <a:latin typeface="Arial" charset="0"/>
                  <a:cs typeface="Arial" charset="0"/>
                </a:rPr>
                <a:t>Discipled Others</a:t>
              </a:r>
              <a:endParaRPr lang="en-US">
                <a:solidFill>
                  <a:srgbClr val="FFFFFF"/>
                </a:solidFill>
                <a:latin typeface="Arial" charset="0"/>
                <a:cs typeface="Arial" charset="0"/>
              </a:endParaRPr>
            </a:p>
          </p:txBody>
        </p:sp>
        <p:sp>
          <p:nvSpPr>
            <p:cNvPr id="191496" name="Merge 10"/>
            <p:cNvSpPr>
              <a:spLocks noChangeArrowheads="1"/>
            </p:cNvSpPr>
            <p:nvPr/>
          </p:nvSpPr>
          <p:spPr bwMode="auto">
            <a:xfrm rot="3886750">
              <a:off x="4515626" y="1160979"/>
              <a:ext cx="348019" cy="2959942"/>
            </a:xfrm>
            <a:prstGeom prst="flowChartMerge">
              <a:avLst/>
            </a:prstGeom>
            <a:solidFill>
              <a:srgbClr val="800000"/>
            </a:solidFill>
            <a:ln w="12700" cap="sq">
              <a:solidFill>
                <a:schemeClr val="tx1"/>
              </a:solidFill>
              <a:round/>
              <a:headEnd type="none" w="sm" len="sm"/>
              <a:tailEnd type="none" w="sm" len="sm"/>
            </a:ln>
          </p:spPr>
          <p:txBody>
            <a:bodyPr wrap="none"/>
            <a:lstStyle/>
            <a:p>
              <a:endParaRPr lang="en-US"/>
            </a:p>
          </p:txBody>
        </p:sp>
        <p:sp>
          <p:nvSpPr>
            <p:cNvPr id="191497" name="TextBox 14"/>
            <p:cNvSpPr txBox="1">
              <a:spLocks noChangeArrowheads="1"/>
            </p:cNvSpPr>
            <p:nvPr/>
          </p:nvSpPr>
          <p:spPr bwMode="auto">
            <a:xfrm>
              <a:off x="5105400" y="1752600"/>
              <a:ext cx="1066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a:solidFill>
                    <a:schemeClr val="bg1"/>
                  </a:solidFill>
                  <a:latin typeface="Arial" charset="0"/>
                  <a:cs typeface="Arial" charset="0"/>
                </a:rPr>
                <a:t>2%</a:t>
              </a:r>
              <a:endParaRPr lang="en-US">
                <a:solidFill>
                  <a:schemeClr val="bg1"/>
                </a:solidFill>
                <a:latin typeface="Arial" charset="0"/>
                <a:cs typeface="Arial"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3538" name="Picture 2" descr="Mirror on Scale"/>
          <p:cNvPicPr>
            <a:picLocks noChangeAspect="1" noChangeArrowheads="1"/>
          </p:cNvPicPr>
          <p:nvPr/>
        </p:nvPicPr>
        <p:blipFill>
          <a:blip r:embed="rId3" cstate="screen">
            <a:extLst>
              <a:ext uri="{28A0092B-C50C-407E-A947-70E740481C1C}">
                <a14:useLocalDpi xmlns:a14="http://schemas.microsoft.com/office/drawing/2010/main"/>
              </a:ext>
            </a:extLst>
          </a:blip>
          <a:srcRect l="34630" t="5873" r="20969" b="57913"/>
          <a:stretch>
            <a:fillRect/>
          </a:stretch>
        </p:blipFill>
        <p:spPr bwMode="auto">
          <a:xfrm>
            <a:off x="0" y="0"/>
            <a:ext cx="5943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8323" name="Rectangle 3"/>
          <p:cNvSpPr>
            <a:spLocks noGrp="1" noChangeArrowheads="1"/>
          </p:cNvSpPr>
          <p:nvPr>
            <p:ph type="ctrTitle"/>
          </p:nvPr>
        </p:nvSpPr>
        <p:spPr>
          <a:xfrm>
            <a:off x="2895600" y="533400"/>
            <a:ext cx="5562600" cy="5791200"/>
          </a:xfrm>
        </p:spPr>
        <p:txBody>
          <a:bodyPr/>
          <a:lstStyle/>
          <a:p>
            <a:pPr eaLnBrk="1" hangingPunct="1"/>
            <a:r>
              <a:rPr lang="en-US" sz="6000" b="1">
                <a:solidFill>
                  <a:schemeClr val="accent2"/>
                </a:solidFill>
                <a:latin typeface="Arial" charset="0"/>
              </a:rPr>
              <a:t>Are you </a:t>
            </a:r>
            <a:r>
              <a:rPr lang="en-US" sz="6000" b="1" u="sng">
                <a:solidFill>
                  <a:srgbClr val="CC090B"/>
                </a:solidFill>
                <a:latin typeface="Arial" charset="0"/>
              </a:rPr>
              <a:t>expanding</a:t>
            </a:r>
            <a:r>
              <a:rPr lang="en-US" sz="6000" b="1">
                <a:solidFill>
                  <a:srgbClr val="CC090B"/>
                </a:solidFill>
                <a:latin typeface="Arial" charset="0"/>
              </a:rPr>
              <a:t>?</a:t>
            </a:r>
          </a:p>
        </p:txBody>
      </p:sp>
      <p:sp>
        <p:nvSpPr>
          <p:cNvPr id="568324" name="Rectangle 4"/>
          <p:cNvSpPr>
            <a:spLocks noChangeArrowheads="1"/>
          </p:cNvSpPr>
          <p:nvPr/>
        </p:nvSpPr>
        <p:spPr bwMode="auto">
          <a:xfrm>
            <a:off x="2362200" y="533400"/>
            <a:ext cx="6553200"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endParaRPr lang="en-US" sz="6000" b="1">
              <a:solidFill>
                <a:schemeClr val="accent2"/>
              </a:solidFill>
              <a:latin typeface="Arial"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568323"/>
                                        </p:tgtEl>
                                        <p:attrNameLst>
                                          <p:attrName>style.visibility</p:attrName>
                                        </p:attrNameLst>
                                      </p:cBhvr>
                                      <p:to>
                                        <p:strVal val="visible"/>
                                      </p:to>
                                    </p:set>
                                    <p:anim calcmode="lin" valueType="num">
                                      <p:cBhvr>
                                        <p:cTn id="7" dur="1000" fill="hold"/>
                                        <p:tgtEl>
                                          <p:spTgt spid="568323"/>
                                        </p:tgtEl>
                                        <p:attrNameLst>
                                          <p:attrName>ppt_x</p:attrName>
                                        </p:attrNameLst>
                                      </p:cBhvr>
                                      <p:tavLst>
                                        <p:tav tm="0">
                                          <p:val>
                                            <p:strVal val="#ppt_x-.2"/>
                                          </p:val>
                                        </p:tav>
                                        <p:tav tm="100000">
                                          <p:val>
                                            <p:strVal val="#ppt_x"/>
                                          </p:val>
                                        </p:tav>
                                      </p:tavLst>
                                    </p:anim>
                                    <p:anim calcmode="lin" valueType="num">
                                      <p:cBhvr>
                                        <p:cTn id="8" dur="1000" fill="hold"/>
                                        <p:tgtEl>
                                          <p:spTgt spid="568323"/>
                                        </p:tgtEl>
                                        <p:attrNameLst>
                                          <p:attrName>ppt_y</p:attrName>
                                        </p:attrNameLst>
                                      </p:cBhvr>
                                      <p:tavLst>
                                        <p:tav tm="0">
                                          <p:val>
                                            <p:strVal val="#ppt_y"/>
                                          </p:val>
                                        </p:tav>
                                        <p:tav tm="100000">
                                          <p:val>
                                            <p:strVal val="#ppt_y"/>
                                          </p:val>
                                        </p:tav>
                                      </p:tavLst>
                                    </p:anim>
                                    <p:animEffect transition="in" filter="wipe(right)" prLst="gradientSize: 0.1">
                                      <p:cBhvr>
                                        <p:cTn id="9" dur="1000"/>
                                        <p:tgtEl>
                                          <p:spTgt spid="568323"/>
                                        </p:tgtEl>
                                      </p:cBhvr>
                                    </p:animEffect>
                                  </p:childTnLst>
                                </p:cTn>
                              </p:par>
                              <p:par>
                                <p:cTn id="10" presetID="9" presetClass="entr" presetSubtype="0" fill="hold" grpId="0" nodeType="withEffect" nodePh="1">
                                  <p:stCondLst>
                                    <p:cond delay="2000"/>
                                  </p:stCondLst>
                                  <p:endCondLst>
                                    <p:cond evt="begin" delay="0">
                                      <p:tn val="10"/>
                                    </p:cond>
                                  </p:endCondLst>
                                  <p:childTnLst>
                                    <p:set>
                                      <p:cBhvr>
                                        <p:cTn id="11" dur="1" fill="hold">
                                          <p:stCondLst>
                                            <p:cond delay="0"/>
                                          </p:stCondLst>
                                        </p:cTn>
                                        <p:tgtEl>
                                          <p:spTgt spid="568324"/>
                                        </p:tgtEl>
                                        <p:attrNameLst>
                                          <p:attrName>style.visibility</p:attrName>
                                        </p:attrNameLst>
                                      </p:cBhvr>
                                      <p:to>
                                        <p:strVal val="visible"/>
                                      </p:to>
                                    </p:set>
                                    <p:animEffect transition="in" filter="dissolve">
                                      <p:cBhvr>
                                        <p:cTn id="12" dur="500"/>
                                        <p:tgtEl>
                                          <p:spTgt spid="568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23" grpId="0"/>
      <p:bldP spid="5683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ctrTitle"/>
          </p:nvPr>
        </p:nvSpPr>
        <p:spPr>
          <a:xfrm>
            <a:off x="0" y="457200"/>
            <a:ext cx="9144000" cy="4267200"/>
          </a:xfrm>
        </p:spPr>
        <p:txBody>
          <a:bodyPr/>
          <a:lstStyle/>
          <a:p>
            <a:pPr eaLnBrk="1" hangingPunct="1"/>
            <a:r>
              <a:rPr lang="en-US" sz="5400" b="1" dirty="0">
                <a:latin typeface="Arial" panose="020B0604020202020204" pitchFamily="34" charset="0"/>
                <a:cs typeface="Arial" panose="020B0604020202020204" pitchFamily="34" charset="0"/>
              </a:rPr>
              <a:t>Are you </a:t>
            </a:r>
            <a:r>
              <a:rPr lang="en-US" sz="6000" b="1" dirty="0">
                <a:latin typeface="Arial" panose="020B0604020202020204" pitchFamily="34" charset="0"/>
                <a:cs typeface="Arial" panose="020B0604020202020204" pitchFamily="34" charset="0"/>
              </a:rPr>
              <a:t>E</a:t>
            </a:r>
            <a:r>
              <a:rPr lang="en-US" sz="6600" b="1" dirty="0">
                <a:latin typeface="Arial" panose="020B0604020202020204" pitchFamily="34" charset="0"/>
                <a:cs typeface="Arial" panose="020B0604020202020204" pitchFamily="34" charset="0"/>
              </a:rPr>
              <a:t>X</a:t>
            </a:r>
            <a:r>
              <a:rPr lang="en-US" sz="7200" b="1" dirty="0">
                <a:latin typeface="Arial" panose="020B0604020202020204" pitchFamily="34" charset="0"/>
                <a:cs typeface="Arial" panose="020B0604020202020204" pitchFamily="34" charset="0"/>
              </a:rPr>
              <a:t>P</a:t>
            </a:r>
            <a:r>
              <a:rPr lang="en-US" sz="8000" b="1" dirty="0">
                <a:latin typeface="Arial" panose="020B0604020202020204" pitchFamily="34" charset="0"/>
                <a:cs typeface="Arial" panose="020B0604020202020204" pitchFamily="34" charset="0"/>
              </a:rPr>
              <a:t>A</a:t>
            </a:r>
            <a:r>
              <a:rPr lang="en-US" sz="8800" b="1" dirty="0">
                <a:latin typeface="Arial" panose="020B0604020202020204" pitchFamily="34" charset="0"/>
                <a:cs typeface="Arial" panose="020B0604020202020204" pitchFamily="34" charset="0"/>
              </a:rPr>
              <a:t>N</a:t>
            </a:r>
            <a:r>
              <a:rPr lang="en-US" sz="9600" b="1" dirty="0">
                <a:latin typeface="Arial" panose="020B0604020202020204" pitchFamily="34" charset="0"/>
                <a:cs typeface="Arial" panose="020B0604020202020204" pitchFamily="34" charset="0"/>
              </a:rPr>
              <a:t>D</a:t>
            </a:r>
            <a:r>
              <a:rPr lang="en-US" sz="9800" b="1" dirty="0">
                <a:latin typeface="Arial" panose="020B0604020202020204" pitchFamily="34" charset="0"/>
                <a:cs typeface="Arial" panose="020B0604020202020204" pitchFamily="34" charset="0"/>
              </a:rPr>
              <a:t>I</a:t>
            </a:r>
            <a:r>
              <a:rPr lang="en-US" sz="10800" b="1" dirty="0">
                <a:latin typeface="Arial" panose="020B0604020202020204" pitchFamily="34" charset="0"/>
                <a:cs typeface="Arial" panose="020B0604020202020204" pitchFamily="34" charset="0"/>
              </a:rPr>
              <a:t>N</a:t>
            </a:r>
            <a:r>
              <a:rPr lang="en-US" sz="11800" b="1" dirty="0">
                <a:latin typeface="Arial" panose="020B0604020202020204" pitchFamily="34" charset="0"/>
                <a:cs typeface="Arial" panose="020B0604020202020204" pitchFamily="34" charset="0"/>
              </a:rPr>
              <a:t>G</a:t>
            </a:r>
            <a:r>
              <a:rPr lang="en-US" sz="5400" b="1" dirty="0">
                <a:latin typeface="Arial" panose="020B0604020202020204" pitchFamily="34" charset="0"/>
                <a:cs typeface="Arial" panose="020B0604020202020204" pitchFamily="34" charset="0"/>
              </a:rPr>
              <a:t> </a:t>
            </a:r>
            <a:br>
              <a:rPr lang="en-US" sz="5400" b="1" dirty="0">
                <a:latin typeface="Arial" panose="020B0604020202020204" pitchFamily="34" charset="0"/>
                <a:cs typeface="Arial" panose="020B0604020202020204" pitchFamily="34" charset="0"/>
              </a:rPr>
            </a:br>
            <a:r>
              <a:rPr lang="en-US" sz="5400" b="1" dirty="0">
                <a:latin typeface="Arial" panose="020B0604020202020204" pitchFamily="34" charset="0"/>
                <a:cs typeface="Arial" panose="020B0604020202020204" pitchFamily="34" charset="0"/>
              </a:rPr>
              <a:t>your borders (spiritually)?</a:t>
            </a:r>
          </a:p>
        </p:txBody>
      </p:sp>
      <p:sp>
        <p:nvSpPr>
          <p:cNvPr id="244742" name="Rectangle 6"/>
          <p:cNvSpPr>
            <a:spLocks noChangeArrowheads="1"/>
          </p:cNvSpPr>
          <p:nvPr/>
        </p:nvSpPr>
        <p:spPr bwMode="auto">
          <a:xfrm>
            <a:off x="0" y="5562600"/>
            <a:ext cx="9144000" cy="1143000"/>
          </a:xfrm>
          <a:prstGeom prst="rect">
            <a:avLst/>
          </a:prstGeom>
          <a:noFill/>
          <a:ln w="9525">
            <a:noFill/>
            <a:miter lim="800000"/>
            <a:headEnd/>
            <a:tailEnd/>
          </a:ln>
          <a:effectLst/>
        </p:spPr>
        <p:txBody>
          <a:bodyPr lIns="92075" tIns="46038" rIns="92075" bIns="46038" anchor="ctr"/>
          <a:lstStyle/>
          <a:p>
            <a:r>
              <a:rPr lang="en-US" sz="5400" b="1" i="1">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rPr>
              <a:t>How can we do this?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4742">
                                            <p:txEl>
                                              <p:pRg st="0" end="0"/>
                                            </p:txEl>
                                          </p:spTgt>
                                        </p:tgtEl>
                                        <p:attrNameLst>
                                          <p:attrName>style.visibility</p:attrName>
                                        </p:attrNameLst>
                                      </p:cBhvr>
                                      <p:to>
                                        <p:strVal val="visible"/>
                                      </p:to>
                                    </p:set>
                                    <p:anim calcmode="lin" valueType="num">
                                      <p:cBhvr additive="base">
                                        <p:cTn id="7" dur="500" fill="hold"/>
                                        <p:tgtEl>
                                          <p:spTgt spid="24474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474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42"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8994" name="Picture 2"/>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723900" y="522288"/>
            <a:ext cx="7734300" cy="6335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7635" name="Rectangle 3"/>
          <p:cNvSpPr>
            <a:spLocks noGrp="1" noChangeArrowheads="1"/>
          </p:cNvSpPr>
          <p:nvPr>
            <p:ph type="title" idx="4294967295"/>
          </p:nvPr>
        </p:nvSpPr>
        <p:spPr>
          <a:xfrm>
            <a:off x="0" y="0"/>
            <a:ext cx="9144000" cy="838200"/>
          </a:xfrm>
          <a:solidFill>
            <a:schemeClr val="hlink"/>
          </a:solidFill>
        </p:spPr>
        <p:txBody>
          <a:bodyPr/>
          <a:lstStyle/>
          <a:p>
            <a:pPr algn="l" eaLnBrk="1" hangingPunct="1"/>
            <a:r>
              <a:rPr lang="en-US" sz="3200" b="1">
                <a:solidFill>
                  <a:srgbClr val="FFFFFF"/>
                </a:solidFill>
                <a:latin typeface="Arial"/>
                <a:cs typeface="Arial"/>
              </a:rPr>
              <a:t>Paul</a:t>
            </a:r>
            <a:r>
              <a:rPr lang="mr-IN" altLang="ja-JP" sz="3200" b="1">
                <a:solidFill>
                  <a:srgbClr val="FFFFFF"/>
                </a:solidFill>
                <a:latin typeface="Arial"/>
                <a:cs typeface="Arial"/>
              </a:rPr>
              <a:t>'</a:t>
            </a:r>
            <a:r>
              <a:rPr lang="en-US" sz="3200" b="1">
                <a:solidFill>
                  <a:srgbClr val="FFFFFF"/>
                </a:solidFill>
                <a:latin typeface="Arial"/>
                <a:cs typeface="Arial"/>
              </a:rPr>
              <a:t>s First &amp; Second Missionary Journeys</a:t>
            </a:r>
          </a:p>
        </p:txBody>
      </p:sp>
      <p:sp>
        <p:nvSpPr>
          <p:cNvPr id="197636" name="Text Box 4"/>
          <p:cNvSpPr txBox="1">
            <a:spLocks noChangeArrowheads="1"/>
          </p:cNvSpPr>
          <p:nvPr/>
        </p:nvSpPr>
        <p:spPr bwMode="auto">
          <a:xfrm>
            <a:off x="9086850" y="0"/>
            <a:ext cx="10477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a:solidFill>
                  <a:srgbClr val="FFFF00"/>
                </a:solidFill>
              </a:rPr>
              <a:t>138-39</a:t>
            </a:r>
          </a:p>
        </p:txBody>
      </p:sp>
      <p:sp>
        <p:nvSpPr>
          <p:cNvPr id="6" name="Oval 12"/>
          <p:cNvSpPr>
            <a:spLocks noChangeArrowheads="1"/>
          </p:cNvSpPr>
          <p:nvPr/>
        </p:nvSpPr>
        <p:spPr bwMode="auto">
          <a:xfrm>
            <a:off x="4267200" y="2514600"/>
            <a:ext cx="3810000" cy="2514600"/>
          </a:xfrm>
          <a:prstGeom prst="ellipse">
            <a:avLst/>
          </a:prstGeom>
          <a:noFill/>
          <a:ln w="38100">
            <a:solidFill>
              <a:srgbClr val="000099"/>
            </a:solidFill>
            <a:round/>
            <a:headEnd/>
            <a:tailEnd/>
          </a:ln>
          <a:effectLst/>
        </p:spPr>
        <p:txBody>
          <a:bodyPr wrap="none" anchor="ctr"/>
          <a:lstStyle/>
          <a:p>
            <a:pPr fontAlgn="auto">
              <a:lnSpc>
                <a:spcPct val="90000"/>
              </a:lnSpc>
              <a:spcBef>
                <a:spcPct val="20000"/>
              </a:spcBef>
              <a:spcAft>
                <a:spcPts val="0"/>
              </a:spcAft>
              <a:buSzPct val="90000"/>
              <a:defRPr/>
            </a:pPr>
            <a:endParaRPr lang="en-US" sz="2000" kern="0">
              <a:solidFill>
                <a:srgbClr val="FF0000"/>
              </a:solidFill>
              <a:latin typeface="Times New Roman" pitchFamily="-105" charset="0"/>
              <a:ea typeface="+mn-ea"/>
              <a:cs typeface="+mn-cs"/>
            </a:endParaRPr>
          </a:p>
        </p:txBody>
      </p:sp>
      <p:sp>
        <p:nvSpPr>
          <p:cNvPr id="8" name="Oval 12"/>
          <p:cNvSpPr>
            <a:spLocks noChangeArrowheads="1"/>
          </p:cNvSpPr>
          <p:nvPr/>
        </p:nvSpPr>
        <p:spPr bwMode="auto">
          <a:xfrm>
            <a:off x="152400" y="457200"/>
            <a:ext cx="8382000" cy="5029200"/>
          </a:xfrm>
          <a:prstGeom prst="ellipse">
            <a:avLst/>
          </a:prstGeom>
          <a:noFill/>
          <a:ln w="38100">
            <a:solidFill>
              <a:srgbClr val="FF0000"/>
            </a:solidFill>
            <a:round/>
            <a:headEnd/>
            <a:tailEnd/>
          </a:ln>
          <a:effectLst/>
        </p:spPr>
        <p:txBody>
          <a:bodyPr wrap="none" anchor="ctr"/>
          <a:lstStyle/>
          <a:p>
            <a:pPr fontAlgn="auto">
              <a:lnSpc>
                <a:spcPct val="90000"/>
              </a:lnSpc>
              <a:spcBef>
                <a:spcPct val="20000"/>
              </a:spcBef>
              <a:spcAft>
                <a:spcPts val="0"/>
              </a:spcAft>
              <a:buSzPct val="90000"/>
              <a:defRPr/>
            </a:pPr>
            <a:endParaRPr lang="en-US" sz="2000" kern="0">
              <a:solidFill>
                <a:srgbClr val="FF0000"/>
              </a:solidFill>
              <a:latin typeface="Times New Roman" pitchFamily="-105"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468994"/>
                                        </p:tgtEl>
                                        <p:attrNameLst>
                                          <p:attrName>style.visibility</p:attrName>
                                        </p:attrNameLst>
                                      </p:cBhvr>
                                      <p:to>
                                        <p:strVal val="visible"/>
                                      </p:to>
                                    </p:set>
                                    <p:animEffect transition="in" filter="checkerboard(across)">
                                      <p:cBhvr>
                                        <p:cTn id="7" dur="500"/>
                                        <p:tgtEl>
                                          <p:spTgt spid="4689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8"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685800" y="0"/>
            <a:ext cx="7772400" cy="762000"/>
          </a:xfrm>
        </p:spPr>
        <p:txBody>
          <a:bodyPr/>
          <a:lstStyle/>
          <a:p>
            <a:pPr eaLnBrk="1" hangingPunct="1"/>
            <a:r>
              <a:rPr lang="en-US" sz="3600">
                <a:latin typeface="Times New Roman" charset="0"/>
              </a:rPr>
              <a:t>PAUL</a:t>
            </a:r>
            <a:r>
              <a:rPr lang="mr-IN" altLang="ja-JP" sz="3600">
                <a:latin typeface="Times New Roman" charset="0"/>
              </a:rPr>
              <a:t>'</a:t>
            </a:r>
            <a:r>
              <a:rPr lang="en-US" sz="3600">
                <a:latin typeface="Times New Roman" charset="0"/>
              </a:rPr>
              <a:t>S THIRD JOURNEY</a:t>
            </a:r>
          </a:p>
        </p:txBody>
      </p:sp>
      <p:pic>
        <p:nvPicPr>
          <p:cNvPr id="19968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ltGray">
          <a:xfrm>
            <a:off x="0" y="0"/>
            <a:ext cx="9144000" cy="686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8157" name="Text Box 13"/>
          <p:cNvSpPr txBox="1">
            <a:spLocks noChangeArrowheads="1"/>
          </p:cNvSpPr>
          <p:nvPr/>
        </p:nvSpPr>
        <p:spPr bwMode="auto">
          <a:xfrm>
            <a:off x="9188450" y="0"/>
            <a:ext cx="641350" cy="457200"/>
          </a:xfrm>
          <a:prstGeom prst="rect">
            <a:avLst/>
          </a:prstGeom>
          <a:solidFill>
            <a:schemeClr val="bg1"/>
          </a:solidFill>
          <a:ln w="9525">
            <a:noFill/>
            <a:miter lim="800000"/>
            <a:headEnd/>
            <a:tailEnd/>
          </a:ln>
          <a:effectLst>
            <a:outerShdw blurRad="63500" dist="38099" dir="2700000" algn="ctr" rotWithShape="0">
              <a:srgbClr val="000000">
                <a:alpha val="74998"/>
              </a:srgbClr>
            </a:outerShdw>
          </a:effectLst>
        </p:spPr>
        <p:txBody>
          <a:bodyPr wrap="none">
            <a:spAutoFit/>
          </a:bodyPr>
          <a:lstStyle/>
          <a:p>
            <a:pPr algn="l">
              <a:defRPr/>
            </a:pPr>
            <a:r>
              <a:rPr lang="en-US" b="1">
                <a:latin typeface="Times New Roman" pitchFamily="-105" charset="0"/>
                <a:ea typeface="+mn-ea"/>
                <a:cs typeface="+mn-cs"/>
              </a:rPr>
              <a:t>140</a:t>
            </a:r>
          </a:p>
        </p:txBody>
      </p:sp>
      <p:sp>
        <p:nvSpPr>
          <p:cNvPr id="518159" name="Text Box 15"/>
          <p:cNvSpPr txBox="1">
            <a:spLocks noChangeArrowheads="1"/>
          </p:cNvSpPr>
          <p:nvPr/>
        </p:nvSpPr>
        <p:spPr bwMode="auto">
          <a:xfrm>
            <a:off x="1019540" y="1219200"/>
            <a:ext cx="1040671" cy="461665"/>
          </a:xfrm>
          <a:prstGeom prst="rect">
            <a:avLst/>
          </a:prstGeom>
          <a:solidFill>
            <a:srgbClr val="990033"/>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panose="020B0604020202020204" pitchFamily="34" charset="0"/>
                <a:cs typeface="Arial" panose="020B0604020202020204" pitchFamily="34" charset="0"/>
              </a:rPr>
              <a:t>Rome</a:t>
            </a:r>
            <a:endParaRPr lang="en-US">
              <a:solidFill>
                <a:srgbClr val="FFFFFF"/>
              </a:solidFill>
              <a:latin typeface="Arial" panose="020B0604020202020204" pitchFamily="34" charset="0"/>
              <a:cs typeface="Arial" panose="020B0604020202020204" pitchFamily="34" charset="0"/>
            </a:endParaRPr>
          </a:p>
        </p:txBody>
      </p:sp>
      <p:sp>
        <p:nvSpPr>
          <p:cNvPr id="518160" name="AutoShape 16"/>
          <p:cNvSpPr>
            <a:spLocks noChangeArrowheads="1"/>
          </p:cNvSpPr>
          <p:nvPr/>
        </p:nvSpPr>
        <p:spPr bwMode="auto">
          <a:xfrm rot="-9194627">
            <a:off x="762000" y="2590800"/>
            <a:ext cx="4137025" cy="762000"/>
          </a:xfrm>
          <a:prstGeom prst="curvedDownArrow">
            <a:avLst>
              <a:gd name="adj1" fmla="val 108583"/>
              <a:gd name="adj2" fmla="val 217167"/>
              <a:gd name="adj3" fmla="val 33333"/>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518156" name="Oval 12"/>
          <p:cNvSpPr>
            <a:spLocks noChangeArrowheads="1"/>
          </p:cNvSpPr>
          <p:nvPr/>
        </p:nvSpPr>
        <p:spPr bwMode="auto">
          <a:xfrm>
            <a:off x="4267200" y="2743200"/>
            <a:ext cx="1066800" cy="6858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nSpc>
                <a:spcPct val="90000"/>
              </a:lnSpc>
              <a:spcBef>
                <a:spcPct val="20000"/>
              </a:spcBef>
              <a:buSzPct val="90000"/>
            </a:pPr>
            <a:endParaRPr lang="en-US" sz="2000">
              <a:solidFill>
                <a:srgbClr val="FF0000"/>
              </a:solidFill>
            </a:endParaRPr>
          </a:p>
        </p:txBody>
      </p:sp>
      <p:sp>
        <p:nvSpPr>
          <p:cNvPr id="518158" name="Text Box 14"/>
          <p:cNvSpPr txBox="1">
            <a:spLocks noChangeArrowheads="1"/>
          </p:cNvSpPr>
          <p:nvPr/>
        </p:nvSpPr>
        <p:spPr bwMode="auto">
          <a:xfrm>
            <a:off x="4999049" y="2667000"/>
            <a:ext cx="1277915" cy="461665"/>
          </a:xfrm>
          <a:prstGeom prst="rect">
            <a:avLst/>
          </a:prstGeom>
          <a:solidFill>
            <a:srgbClr val="990033"/>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FFFF"/>
                </a:solidFill>
                <a:latin typeface="Arial" panose="020B0604020202020204" pitchFamily="34" charset="0"/>
                <a:cs typeface="Arial" panose="020B0604020202020204" pitchFamily="34" charset="0"/>
              </a:rPr>
              <a:t>Corinth</a:t>
            </a:r>
            <a:endParaRPr lang="en-US" dirty="0">
              <a:solidFill>
                <a:srgbClr val="FFFFFF"/>
              </a:solidFill>
              <a:latin typeface="Arial" panose="020B0604020202020204" pitchFamily="34" charset="0"/>
              <a:cs typeface="Arial" panose="020B0604020202020204" pitchFamily="34" charset="0"/>
            </a:endParaRPr>
          </a:p>
        </p:txBody>
      </p:sp>
      <p:sp>
        <p:nvSpPr>
          <p:cNvPr id="2" name="Text Box 14">
            <a:extLst>
              <a:ext uri="{FF2B5EF4-FFF2-40B4-BE49-F238E27FC236}">
                <a16:creationId xmlns:a16="http://schemas.microsoft.com/office/drawing/2014/main" id="{9E05210C-EE34-1A0A-1A7C-931C3D89521F}"/>
              </a:ext>
            </a:extLst>
          </p:cNvPr>
          <p:cNvSpPr txBox="1">
            <a:spLocks noChangeArrowheads="1"/>
          </p:cNvSpPr>
          <p:nvPr/>
        </p:nvSpPr>
        <p:spPr bwMode="auto">
          <a:xfrm>
            <a:off x="179512" y="4954726"/>
            <a:ext cx="4819537" cy="707886"/>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Paul's Journey</a:t>
            </a:r>
            <a:r>
              <a:rPr kumimoji="0" lang="en-US" sz="4000" b="1" i="0" u="none" strike="noStrike" kern="1200" cap="none" spc="0" normalizeH="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3</a:t>
            </a:r>
            <a:endParaRPr kumimoji="0" lang="en-US" sz="4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518156"/>
                                        </p:tgtEl>
                                        <p:attrNameLst>
                                          <p:attrName>style.visibility</p:attrName>
                                        </p:attrNameLst>
                                      </p:cBhvr>
                                      <p:to>
                                        <p:strVal val="visible"/>
                                      </p:to>
                                    </p:set>
                                    <p:animEffect transition="in" filter="dissolve">
                                      <p:cBhvr>
                                        <p:cTn id="7" dur="500"/>
                                        <p:tgtEl>
                                          <p:spTgt spid="51815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nodeType="afterGroup">
                            <p:stCondLst>
                              <p:cond delay="3500"/>
                            </p:stCondLst>
                            <p:childTnLst>
                              <p:par>
                                <p:cTn id="9" presetID="10" presetClass="entr" presetSubtype="0" fill="hold" grpId="0" nodeType="afterEffect">
                                  <p:stCondLst>
                                    <p:cond delay="0"/>
                                  </p:stCondLst>
                                  <p:childTnLst>
                                    <p:set>
                                      <p:cBhvr>
                                        <p:cTn id="10" dur="1" fill="hold">
                                          <p:stCondLst>
                                            <p:cond delay="0"/>
                                          </p:stCondLst>
                                        </p:cTn>
                                        <p:tgtEl>
                                          <p:spTgt spid="518158"/>
                                        </p:tgtEl>
                                        <p:attrNameLst>
                                          <p:attrName>style.visibility</p:attrName>
                                        </p:attrNameLst>
                                      </p:cBhvr>
                                      <p:to>
                                        <p:strVal val="visible"/>
                                      </p:to>
                                    </p:set>
                                    <p:animEffect transition="in" filter="fade">
                                      <p:cBhvr>
                                        <p:cTn id="11" dur="500"/>
                                        <p:tgtEl>
                                          <p:spTgt spid="518158"/>
                                        </p:tgtEl>
                                      </p:cBhvr>
                                    </p:animEffect>
                                  </p:childTnLst>
                                </p:cTn>
                              </p:par>
                            </p:childTnLst>
                          </p:cTn>
                        </p:par>
                        <p:par>
                          <p:cTn id="12" fill="hold" nodeType="afterGroup">
                            <p:stCondLst>
                              <p:cond delay="4000"/>
                            </p:stCondLst>
                            <p:childTnLst>
                              <p:par>
                                <p:cTn id="13" presetID="22" presetClass="entr" presetSubtype="4" fill="hold" grpId="0" nodeType="afterEffect">
                                  <p:stCondLst>
                                    <p:cond delay="0"/>
                                  </p:stCondLst>
                                  <p:childTnLst>
                                    <p:set>
                                      <p:cBhvr>
                                        <p:cTn id="14" dur="1" fill="hold">
                                          <p:stCondLst>
                                            <p:cond delay="0"/>
                                          </p:stCondLst>
                                        </p:cTn>
                                        <p:tgtEl>
                                          <p:spTgt spid="518160"/>
                                        </p:tgtEl>
                                        <p:attrNameLst>
                                          <p:attrName>style.visibility</p:attrName>
                                        </p:attrNameLst>
                                      </p:cBhvr>
                                      <p:to>
                                        <p:strVal val="visible"/>
                                      </p:to>
                                    </p:set>
                                    <p:animEffect transition="in" filter="wipe(down)">
                                      <p:cBhvr>
                                        <p:cTn id="15" dur="500"/>
                                        <p:tgtEl>
                                          <p:spTgt spid="518160"/>
                                        </p:tgtEl>
                                      </p:cBhvr>
                                    </p:animEffect>
                                  </p:childTnLst>
                                </p:cTn>
                              </p:par>
                            </p:childTnLst>
                          </p:cTn>
                        </p:par>
                        <p:par>
                          <p:cTn id="16" fill="hold" nodeType="afterGroup">
                            <p:stCondLst>
                              <p:cond delay="4500"/>
                            </p:stCondLst>
                            <p:childTnLst>
                              <p:par>
                                <p:cTn id="17" presetID="10" presetClass="entr" presetSubtype="0" fill="hold" grpId="0" nodeType="afterEffect">
                                  <p:stCondLst>
                                    <p:cond delay="0"/>
                                  </p:stCondLst>
                                  <p:childTnLst>
                                    <p:set>
                                      <p:cBhvr>
                                        <p:cTn id="18" dur="1" fill="hold">
                                          <p:stCondLst>
                                            <p:cond delay="0"/>
                                          </p:stCondLst>
                                        </p:cTn>
                                        <p:tgtEl>
                                          <p:spTgt spid="518159"/>
                                        </p:tgtEl>
                                        <p:attrNameLst>
                                          <p:attrName>style.visibility</p:attrName>
                                        </p:attrNameLst>
                                      </p:cBhvr>
                                      <p:to>
                                        <p:strVal val="visible"/>
                                      </p:to>
                                    </p:set>
                                    <p:animEffect transition="in" filter="fade">
                                      <p:cBhvr>
                                        <p:cTn id="19" dur="500"/>
                                        <p:tgtEl>
                                          <p:spTgt spid="518159"/>
                                        </p:tgtEl>
                                      </p:cBhvr>
                                    </p:animEffect>
                                  </p:childTnLst>
                                </p:cTn>
                              </p:par>
                            </p:childTnLst>
                          </p:cTn>
                        </p:par>
                        <p:par>
                          <p:cTn id="20" fill="hold">
                            <p:stCondLst>
                              <p:cond delay="5000"/>
                            </p:stCondLst>
                            <p:childTnLst>
                              <p:par>
                                <p:cTn id="21" presetID="10"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59" grpId="0" animBg="1" autoUpdateAnimBg="0"/>
      <p:bldP spid="518160" grpId="0" animBg="1"/>
      <p:bldP spid="518156" grpId="0" animBg="1" autoUpdateAnimBg="0"/>
      <p:bldP spid="518158" grpId="0" animBg="1" autoUpdateAnimBg="0"/>
      <p:bldP spid="2"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026"/>
          <p:cNvSpPr>
            <a:spLocks noGrp="1" noChangeArrowheads="1"/>
          </p:cNvSpPr>
          <p:nvPr>
            <p:ph type="ctrTitle"/>
          </p:nvPr>
        </p:nvSpPr>
        <p:spPr>
          <a:xfrm>
            <a:off x="533400" y="304800"/>
            <a:ext cx="7772400" cy="1143000"/>
          </a:xfrm>
          <a:ln>
            <a:solidFill>
              <a:schemeClr val="bg1"/>
            </a:solidFill>
            <a:miter lim="800000"/>
            <a:headEnd/>
            <a:tailEnd/>
          </a:ln>
        </p:spPr>
        <p:txBody>
          <a:bodyPr/>
          <a:lstStyle/>
          <a:p>
            <a:pPr eaLnBrk="1" hangingPunct="1"/>
            <a:r>
              <a:rPr lang="en-US" sz="6000" b="1" i="1">
                <a:solidFill>
                  <a:srgbClr val="66FFFF"/>
                </a:solidFill>
                <a:latin typeface="Arial" charset="0"/>
              </a:rPr>
              <a:t>Romans 15:14-33</a:t>
            </a:r>
            <a:endParaRPr lang="en-US">
              <a:latin typeface="Arial" charset="0"/>
            </a:endParaRPr>
          </a:p>
        </p:txBody>
      </p:sp>
      <p:sp>
        <p:nvSpPr>
          <p:cNvPr id="532483" name="Rectangle 1027"/>
          <p:cNvSpPr>
            <a:spLocks noChangeArrowheads="1"/>
          </p:cNvSpPr>
          <p:nvPr/>
        </p:nvSpPr>
        <p:spPr bwMode="auto">
          <a:xfrm>
            <a:off x="609600" y="18288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4800" b="1">
                <a:solidFill>
                  <a:schemeClr val="bg1"/>
                </a:solidFill>
                <a:latin typeface="Arial" charset="0"/>
              </a:rPr>
              <a:t>Three ways to </a:t>
            </a:r>
            <a:r>
              <a:rPr lang="en-US" sz="4800" b="1">
                <a:solidFill>
                  <a:srgbClr val="FFFF00"/>
                </a:solidFill>
                <a:latin typeface="Arial" charset="0"/>
              </a:rPr>
              <a:t>e</a:t>
            </a:r>
            <a:r>
              <a:rPr lang="en-US" sz="5400" b="1">
                <a:solidFill>
                  <a:srgbClr val="FFFF00"/>
                </a:solidFill>
                <a:latin typeface="Arial" charset="0"/>
              </a:rPr>
              <a:t>x</a:t>
            </a:r>
            <a:r>
              <a:rPr lang="en-US" sz="6000" b="1">
                <a:solidFill>
                  <a:srgbClr val="FFFF00"/>
                </a:solidFill>
                <a:latin typeface="Arial" charset="0"/>
              </a:rPr>
              <a:t>p</a:t>
            </a:r>
            <a:r>
              <a:rPr lang="en-US" sz="6600" b="1">
                <a:solidFill>
                  <a:srgbClr val="FFFF00"/>
                </a:solidFill>
                <a:latin typeface="Arial" charset="0"/>
              </a:rPr>
              <a:t>a</a:t>
            </a:r>
            <a:r>
              <a:rPr lang="en-US" sz="7200" b="1">
                <a:solidFill>
                  <a:srgbClr val="FFFF00"/>
                </a:solidFill>
                <a:latin typeface="Arial" charset="0"/>
              </a:rPr>
              <a:t>n</a:t>
            </a:r>
            <a:r>
              <a:rPr lang="en-US" sz="8000" b="1">
                <a:solidFill>
                  <a:srgbClr val="FFFF00"/>
                </a:solidFill>
                <a:latin typeface="Arial" charset="0"/>
              </a:rPr>
              <a:t>d</a:t>
            </a:r>
            <a:r>
              <a:rPr lang="en-US" sz="5400" b="1">
                <a:solidFill>
                  <a:schemeClr val="bg1"/>
                </a:solidFill>
                <a:latin typeface="Arial" charset="0"/>
              </a:rPr>
              <a:t> </a:t>
            </a:r>
            <a:r>
              <a:rPr lang="en-US" sz="4800" b="1">
                <a:solidFill>
                  <a:schemeClr val="bg1"/>
                </a:solidFill>
                <a:latin typeface="Arial" charset="0"/>
              </a:rPr>
              <a:t>your borders…</a:t>
            </a:r>
          </a:p>
        </p:txBody>
      </p:sp>
      <p:sp>
        <p:nvSpPr>
          <p:cNvPr id="532484" name="Rectangle 1028"/>
          <p:cNvSpPr>
            <a:spLocks noChangeArrowheads="1"/>
          </p:cNvSpPr>
          <p:nvPr/>
        </p:nvSpPr>
        <p:spPr bwMode="auto">
          <a:xfrm>
            <a:off x="-38100" y="35814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3600" b="1">
                <a:solidFill>
                  <a:schemeClr val="bg1"/>
                </a:solidFill>
                <a:latin typeface="Arial" charset="0"/>
              </a:rPr>
              <a:t>I.  </a:t>
            </a:r>
            <a:r>
              <a:rPr lang="en-US" sz="3600" b="1">
                <a:solidFill>
                  <a:srgbClr val="FFFF00"/>
                </a:solidFill>
                <a:latin typeface="Arial" charset="0"/>
              </a:rPr>
              <a:t>Know</a:t>
            </a:r>
            <a:r>
              <a:rPr lang="en-US" sz="3600" b="1">
                <a:solidFill>
                  <a:schemeClr val="bg1"/>
                </a:solidFill>
                <a:latin typeface="Arial" charset="0"/>
              </a:rPr>
              <a:t> God</a:t>
            </a:r>
            <a:r>
              <a:rPr lang="mr-IN" altLang="ja-JP" sz="3600" b="1">
                <a:solidFill>
                  <a:schemeClr val="bg1"/>
                </a:solidFill>
                <a:latin typeface="Arial" charset="0"/>
              </a:rPr>
              <a:t>'</a:t>
            </a:r>
            <a:r>
              <a:rPr lang="en-US" sz="3600" b="1">
                <a:solidFill>
                  <a:schemeClr val="bg1"/>
                </a:solidFill>
                <a:latin typeface="Arial" charset="0"/>
              </a:rPr>
              <a:t>s calling for you (14-22)</a:t>
            </a:r>
            <a:endParaRPr lang="en-US">
              <a:solidFill>
                <a:schemeClr val="bg1"/>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2483">
                                            <p:txEl>
                                              <p:pRg st="0" end="0"/>
                                            </p:txEl>
                                          </p:spTgt>
                                        </p:tgtEl>
                                        <p:attrNameLst>
                                          <p:attrName>style.visibility</p:attrName>
                                        </p:attrNameLst>
                                      </p:cBhvr>
                                      <p:to>
                                        <p:strVal val="visible"/>
                                      </p:to>
                                    </p:set>
                                    <p:animEffect transition="in" filter="dissolve">
                                      <p:cBhvr>
                                        <p:cTn id="7" dur="500"/>
                                        <p:tgtEl>
                                          <p:spTgt spid="5324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32484">
                                            <p:txEl>
                                              <p:pRg st="0" end="0"/>
                                            </p:txEl>
                                          </p:spTgt>
                                        </p:tgtEl>
                                        <p:attrNameLst>
                                          <p:attrName>style.visibility</p:attrName>
                                        </p:attrNameLst>
                                      </p:cBhvr>
                                      <p:to>
                                        <p:strVal val="visible"/>
                                      </p:to>
                                    </p:set>
                                    <p:animEffect transition="in" filter="dissolve">
                                      <p:cBhvr>
                                        <p:cTn id="12" dur="500"/>
                                        <p:tgtEl>
                                          <p:spTgt spid="5324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3" grpId="0" build="p" autoUpdateAnimBg="0"/>
      <p:bldP spid="532484"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Love Feast"/>
          <p:cNvPicPr>
            <a:picLocks noChangeAspect="1" noChangeArrowheads="1"/>
          </p:cNvPicPr>
          <p:nvPr/>
        </p:nvPicPr>
        <p:blipFill>
          <a:blip r:embed="rId3">
            <a:lum bright="-28000"/>
            <a:extLst>
              <a:ext uri="{28A0092B-C50C-407E-A947-70E740481C1C}">
                <a14:useLocalDpi xmlns:a14="http://schemas.microsoft.com/office/drawing/2010/main"/>
              </a:ext>
            </a:extLst>
          </a:blip>
          <a:srcRect/>
          <a:stretch>
            <a:fillRect/>
          </a:stretch>
        </p:blipFill>
        <p:spPr bwMode="auto">
          <a:xfrm>
            <a:off x="-76200" y="-50800"/>
            <a:ext cx="7924800" cy="690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2547" name="Rectangle 3"/>
          <p:cNvSpPr>
            <a:spLocks noGrp="1" noChangeArrowheads="1"/>
          </p:cNvSpPr>
          <p:nvPr>
            <p:ph type="title"/>
          </p:nvPr>
        </p:nvSpPr>
        <p:spPr>
          <a:xfrm>
            <a:off x="152400" y="4038600"/>
            <a:ext cx="5638800" cy="2819400"/>
          </a:xfrm>
          <a:effectLst>
            <a:outerShdw blurRad="63500" dist="35921" dir="2700000" algn="ctr" rotWithShape="0">
              <a:schemeClr val="bg2">
                <a:alpha val="74998"/>
              </a:schemeClr>
            </a:outerShdw>
          </a:effectLst>
        </p:spPr>
        <p:txBody>
          <a:bodyPr/>
          <a:lstStyle/>
          <a:p>
            <a:pPr eaLnBrk="1" hangingPunct="1"/>
            <a:r>
              <a:rPr lang="en-US" b="1">
                <a:solidFill>
                  <a:srgbClr val="FFFFFF"/>
                </a:solidFill>
                <a:latin typeface="Arial" charset="0"/>
              </a:rPr>
              <a:t>Paul</a:t>
            </a:r>
            <a:r>
              <a:rPr lang="mr-IN" altLang="ja-JP" b="1">
                <a:solidFill>
                  <a:srgbClr val="FFFFFF"/>
                </a:solidFill>
                <a:latin typeface="Arial" charset="0"/>
              </a:rPr>
              <a:t>'</a:t>
            </a:r>
            <a:r>
              <a:rPr lang="en-US" b="1">
                <a:solidFill>
                  <a:srgbClr val="FFFFFF"/>
                </a:solidFill>
                <a:latin typeface="Arial" charset="0"/>
              </a:rPr>
              <a:t>s Calling: Gentiles in the Body</a:t>
            </a:r>
            <a:endParaRPr lang="en-US">
              <a:solidFill>
                <a:srgbClr val="FFFFFF"/>
              </a:solidFill>
              <a:latin typeface="Arial"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810" name="Rectangle 2"/>
          <p:cNvSpPr>
            <a:spLocks noGrp="1" noChangeArrowheads="1"/>
          </p:cNvSpPr>
          <p:nvPr>
            <p:ph type="ctrTitle"/>
          </p:nvPr>
        </p:nvSpPr>
        <p:spPr>
          <a:xfrm>
            <a:off x="685800" y="2286000"/>
            <a:ext cx="7772400" cy="1143000"/>
          </a:xfrm>
        </p:spPr>
        <p:txBody>
          <a:bodyPr/>
          <a:lstStyle/>
          <a:p>
            <a:pPr eaLnBrk="1" hangingPunct="1"/>
            <a:r>
              <a:rPr lang="en-US">
                <a:ea typeface="ＭＳ Ｐゴシック" charset="-128"/>
                <a:cs typeface="ＭＳ Ｐゴシック" charset="-128"/>
              </a:rPr>
              <a:t>Romans 15:14-19</a:t>
            </a:r>
          </a:p>
        </p:txBody>
      </p:sp>
      <p:pic>
        <p:nvPicPr>
          <p:cNvPr id="1015811" name="Picture 1" descr="man-praying-on-one-knee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527800"/>
          </a:xfrm>
          <a:prstGeom prst="rect">
            <a:avLst/>
          </a:prstGeom>
          <a:noFill/>
          <a:ln w="9525">
            <a:noFill/>
            <a:miter lim="800000"/>
            <a:headEnd/>
            <a:tailEnd/>
          </a:ln>
        </p:spPr>
      </p:pic>
      <p:sp>
        <p:nvSpPr>
          <p:cNvPr id="1015812" name="TextBox 4"/>
          <p:cNvSpPr txBox="1">
            <a:spLocks noChangeArrowheads="1"/>
          </p:cNvSpPr>
          <p:nvPr/>
        </p:nvSpPr>
        <p:spPr bwMode="auto">
          <a:xfrm>
            <a:off x="35496" y="-8229"/>
            <a:ext cx="9032304" cy="6740307"/>
          </a:xfrm>
          <a:prstGeom prst="rect">
            <a:avLst/>
          </a:prstGeom>
          <a:noFill/>
          <a:ln w="9525">
            <a:noFill/>
            <a:miter lim="800000"/>
            <a:headEnd/>
            <a:tailEnd/>
          </a:ln>
        </p:spPr>
        <p:txBody>
          <a:bodyPr wrap="squar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glow rad="139700">
                    <a:srgbClr val="000000"/>
                  </a:glow>
                </a:effectLst>
                <a:uLnTx/>
                <a:uFillTx/>
                <a:latin typeface="Arial" charset="0"/>
                <a:ea typeface="Arial" charset="0"/>
                <a:cs typeface="Arial" charset="0"/>
              </a:rPr>
              <a:t>14 </a:t>
            </a:r>
            <a:r>
              <a:rPr kumimoji="0" lang="en-US" sz="24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rPr>
              <a:t>I am fully convinced, my dear brothers and sisters, that you are full of goodness. You know these things so well you can teach each other all about them. </a:t>
            </a:r>
            <a:r>
              <a:rPr kumimoji="0" lang="en-US" sz="2400" b="1" i="0" u="none" strike="noStrike" kern="1200" cap="none" spc="0" normalizeH="0" baseline="30000" noProof="0" dirty="0">
                <a:ln>
                  <a:noFill/>
                </a:ln>
                <a:solidFill>
                  <a:srgbClr val="FFFFFF"/>
                </a:solidFill>
                <a:effectLst>
                  <a:glow rad="139700">
                    <a:srgbClr val="000000"/>
                  </a:glow>
                </a:effectLst>
                <a:uLnTx/>
                <a:uFillTx/>
                <a:latin typeface="Arial" charset="0"/>
                <a:ea typeface="Arial" charset="0"/>
                <a:cs typeface="Arial" charset="0"/>
              </a:rPr>
              <a:t>15 </a:t>
            </a:r>
            <a:r>
              <a:rPr kumimoji="0" lang="en-US" sz="24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rPr>
              <a:t>Even so, I have been bold enough to write about some of these points, knowing that all you need is this reminder.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rPr>
              <a:t>For by God</a:t>
            </a:r>
            <a:r>
              <a:rPr kumimoji="0" lang="fr-FR" altLang="ja-JP" sz="24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rPr>
              <a:t>'</a:t>
            </a:r>
            <a:r>
              <a:rPr kumimoji="0" lang="en-US" altLang="ja-JP" sz="24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rPr>
              <a:t>s grace, </a:t>
            </a:r>
            <a:r>
              <a:rPr kumimoji="0" lang="en-US" altLang="ja-JP" sz="2400" b="1" i="0" u="none" strike="noStrike" kern="1200" cap="none" spc="0" normalizeH="0" baseline="30000" noProof="0" dirty="0">
                <a:ln>
                  <a:noFill/>
                </a:ln>
                <a:solidFill>
                  <a:srgbClr val="FFFFFF"/>
                </a:solidFill>
                <a:effectLst>
                  <a:glow rad="139700">
                    <a:srgbClr val="000000"/>
                  </a:glow>
                </a:effectLst>
                <a:uLnTx/>
                <a:uFillTx/>
                <a:latin typeface="Arial" charset="0"/>
                <a:ea typeface="Arial" charset="0"/>
                <a:cs typeface="Arial" charset="0"/>
              </a:rPr>
              <a:t>16 </a:t>
            </a:r>
            <a:r>
              <a:rPr kumimoji="0" lang="en-US" altLang="ja-JP" sz="24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rPr>
              <a:t>I am a special messenger from Christ Jesus to you </a:t>
            </a:r>
            <a:r>
              <a:rPr kumimoji="0" lang="en-US" altLang="ja-JP" sz="2400" b="1" i="0" u="none" strike="noStrike" kern="1200" cap="none" spc="0" normalizeH="0" baseline="0" noProof="0" dirty="0">
                <a:ln>
                  <a:noFill/>
                </a:ln>
                <a:solidFill>
                  <a:srgbClr val="FFFF00"/>
                </a:solidFill>
                <a:effectLst>
                  <a:glow rad="139700">
                    <a:srgbClr val="000000"/>
                  </a:glow>
                </a:effectLst>
                <a:uLnTx/>
                <a:uFillTx/>
                <a:latin typeface="Arial" charset="0"/>
                <a:ea typeface="Arial" charset="0"/>
                <a:cs typeface="Arial" charset="0"/>
              </a:rPr>
              <a:t>Gentiles</a:t>
            </a:r>
            <a:r>
              <a:rPr kumimoji="0" lang="en-US" altLang="ja-JP" sz="24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rPr>
              <a:t>. I bring you the Good News so that I might present you as an acceptable offering to God, made holy by the Holy Spirit. </a:t>
            </a:r>
            <a:r>
              <a:rPr kumimoji="0" lang="en-US" altLang="ja-JP" sz="2400" b="1" i="0" u="none" strike="noStrike" kern="1200" cap="none" spc="0" normalizeH="0" baseline="30000" noProof="0" dirty="0">
                <a:ln>
                  <a:noFill/>
                </a:ln>
                <a:solidFill>
                  <a:srgbClr val="FFFFFF"/>
                </a:solidFill>
                <a:effectLst>
                  <a:glow rad="139700">
                    <a:srgbClr val="000000"/>
                  </a:glow>
                </a:effectLst>
                <a:uLnTx/>
                <a:uFillTx/>
                <a:latin typeface="Arial" charset="0"/>
                <a:ea typeface="Arial" charset="0"/>
                <a:cs typeface="Arial" charset="0"/>
              </a:rPr>
              <a:t>17 </a:t>
            </a:r>
            <a:r>
              <a:rPr kumimoji="0" lang="en-US" altLang="ja-JP" sz="24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rPr>
              <a:t>So I have reason to be enthusiastic about all Christ Jesus has done through me in my service to God. </a:t>
            </a:r>
            <a:r>
              <a:rPr kumimoji="0" lang="en-US" altLang="ja-JP" sz="2400" b="1" i="0" u="none" strike="noStrike" kern="1200" cap="none" spc="0" normalizeH="0" baseline="30000" noProof="0" dirty="0">
                <a:ln>
                  <a:noFill/>
                </a:ln>
                <a:solidFill>
                  <a:srgbClr val="FFFFFF"/>
                </a:solidFill>
                <a:effectLst>
                  <a:glow rad="139700">
                    <a:srgbClr val="000000"/>
                  </a:glow>
                </a:effectLst>
                <a:uLnTx/>
                <a:uFillTx/>
                <a:latin typeface="Arial" charset="0"/>
                <a:ea typeface="Arial" charset="0"/>
                <a:cs typeface="Arial" charset="0"/>
              </a:rPr>
              <a:t>18 </a:t>
            </a:r>
            <a:r>
              <a:rPr kumimoji="0" lang="en-US" altLang="ja-JP" sz="24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rPr>
              <a:t>Yet I dare not boast about anything except what Christ has done through me, bringing the </a:t>
            </a:r>
            <a:r>
              <a:rPr kumimoji="0" lang="en-US" altLang="ja-JP" sz="2400" b="1" i="0" u="none" strike="noStrike" kern="1200" cap="none" spc="0" normalizeH="0" baseline="0" noProof="0" dirty="0">
                <a:ln>
                  <a:noFill/>
                </a:ln>
                <a:solidFill>
                  <a:srgbClr val="FFFF00"/>
                </a:solidFill>
                <a:effectLst>
                  <a:glow rad="139700">
                    <a:srgbClr val="000000"/>
                  </a:glow>
                </a:effectLst>
                <a:uLnTx/>
                <a:uFillTx/>
                <a:latin typeface="Arial" charset="0"/>
                <a:ea typeface="Arial" charset="0"/>
                <a:cs typeface="Arial" charset="0"/>
              </a:rPr>
              <a:t>Gentiles </a:t>
            </a:r>
            <a:r>
              <a:rPr kumimoji="0" lang="en-US" altLang="ja-JP" sz="24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rPr>
              <a:t>to God by my message and by the way I worked among them. </a:t>
            </a:r>
            <a:r>
              <a:rPr kumimoji="0" lang="en-US" altLang="ja-JP" sz="2400" b="1" i="0" u="none" strike="noStrike" kern="1200" cap="none" spc="0" normalizeH="0" baseline="30000" noProof="0" dirty="0">
                <a:ln>
                  <a:noFill/>
                </a:ln>
                <a:solidFill>
                  <a:srgbClr val="FFFFFF"/>
                </a:solidFill>
                <a:effectLst>
                  <a:glow rad="139700">
                    <a:srgbClr val="000000"/>
                  </a:glow>
                </a:effectLst>
                <a:uLnTx/>
                <a:uFillTx/>
                <a:latin typeface="Arial" charset="0"/>
                <a:ea typeface="Arial" charset="0"/>
                <a:cs typeface="Arial" charset="0"/>
              </a:rPr>
              <a:t>19 </a:t>
            </a:r>
            <a:r>
              <a:rPr kumimoji="0" lang="en-US" altLang="ja-JP" sz="24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rPr>
              <a:t>They were convinced by the power of miraculous signs and wonders and by the power of God</a:t>
            </a:r>
            <a:r>
              <a:rPr kumimoji="0" lang="fr-FR" altLang="ja-JP" sz="24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rPr>
              <a:t>'</a:t>
            </a:r>
            <a:r>
              <a:rPr kumimoji="0" lang="en-US" altLang="ja-JP" sz="24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rPr>
              <a:t>s Spirit. In this way, I have fully presented the Good News of Christ from </a:t>
            </a:r>
            <a:r>
              <a:rPr kumimoji="0" lang="en-US" altLang="ja-JP" sz="2400" b="1" i="0" u="none" strike="noStrike" kern="1200" cap="none" spc="0" normalizeH="0" baseline="0" noProof="0" dirty="0">
                <a:ln>
                  <a:noFill/>
                </a:ln>
                <a:solidFill>
                  <a:srgbClr val="FFFF00"/>
                </a:solidFill>
                <a:effectLst>
                  <a:glow rad="139700">
                    <a:srgbClr val="000000"/>
                  </a:glow>
                </a:effectLst>
                <a:uLnTx/>
                <a:uFillTx/>
                <a:latin typeface="Arial" charset="0"/>
                <a:ea typeface="Arial" charset="0"/>
                <a:cs typeface="Arial" charset="0"/>
              </a:rPr>
              <a:t>Jerusalem all the way to Illyricum </a:t>
            </a:r>
            <a:r>
              <a:rPr kumimoji="0" lang="en-US" altLang="ja-JP" sz="2400" b="1" i="1"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rPr>
              <a:t>(Romans 15:14-19).</a:t>
            </a:r>
            <a:endParaRPr kumimoji="0" lang="en-US" sz="24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4" descr="Roman Empi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539750"/>
            <a:ext cx="9753600" cy="786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562" name="Rectangle 2"/>
          <p:cNvSpPr>
            <a:spLocks noGrp="1" noChangeArrowheads="1"/>
          </p:cNvSpPr>
          <p:nvPr>
            <p:ph type="title"/>
          </p:nvPr>
        </p:nvSpPr>
        <p:spPr>
          <a:xfrm>
            <a:off x="0" y="0"/>
            <a:ext cx="9144000" cy="1143000"/>
          </a:xfrm>
          <a:solidFill>
            <a:srgbClr val="000099"/>
          </a:solidFill>
        </p:spPr>
        <p:txBody>
          <a:bodyPr/>
          <a:lstStyle/>
          <a:p>
            <a:pPr eaLnBrk="1" hangingPunct="1"/>
            <a:r>
              <a:rPr lang="en-US" sz="4800" b="1">
                <a:solidFill>
                  <a:srgbClr val="FFFFFF"/>
                </a:solidFill>
                <a:latin typeface="Arial"/>
                <a:cs typeface="Arial"/>
              </a:rPr>
              <a:t>Paul</a:t>
            </a:r>
            <a:r>
              <a:rPr lang="mr-IN" altLang="ja-JP" sz="4800" b="1">
                <a:solidFill>
                  <a:srgbClr val="FFFFFF"/>
                </a:solidFill>
                <a:latin typeface="Arial"/>
                <a:cs typeface="Arial"/>
              </a:rPr>
              <a:t>'</a:t>
            </a:r>
            <a:r>
              <a:rPr lang="en-US" sz="4800" b="1">
                <a:solidFill>
                  <a:srgbClr val="FFFFFF"/>
                </a:solidFill>
                <a:latin typeface="Arial"/>
                <a:cs typeface="Arial"/>
              </a:rPr>
              <a:t>s Ministry Westwards</a:t>
            </a:r>
          </a:p>
        </p:txBody>
      </p:sp>
      <p:sp>
        <p:nvSpPr>
          <p:cNvPr id="450565" name="Text Box 5"/>
          <p:cNvSpPr txBox="1">
            <a:spLocks noChangeArrowheads="1"/>
          </p:cNvSpPr>
          <p:nvPr/>
        </p:nvSpPr>
        <p:spPr bwMode="auto">
          <a:xfrm>
            <a:off x="6604541" y="4724400"/>
            <a:ext cx="2215070" cy="584776"/>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latin typeface="Arial"/>
                <a:cs typeface="Arial"/>
              </a:rPr>
              <a:t>Jerusalem</a:t>
            </a:r>
          </a:p>
        </p:txBody>
      </p:sp>
      <p:sp>
        <p:nvSpPr>
          <p:cNvPr id="450566" name="Text Box 6"/>
          <p:cNvSpPr txBox="1">
            <a:spLocks noChangeArrowheads="1"/>
          </p:cNvSpPr>
          <p:nvPr/>
        </p:nvSpPr>
        <p:spPr bwMode="auto">
          <a:xfrm>
            <a:off x="5161563" y="3137001"/>
            <a:ext cx="1872428" cy="584776"/>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latin typeface="Arial"/>
                <a:cs typeface="Arial"/>
              </a:rPr>
              <a:t>Illyricum</a:t>
            </a:r>
          </a:p>
        </p:txBody>
      </p:sp>
      <p:sp>
        <p:nvSpPr>
          <p:cNvPr id="206854" name="Text Box 7"/>
          <p:cNvSpPr txBox="1">
            <a:spLocks noChangeArrowheads="1"/>
          </p:cNvSpPr>
          <p:nvPr/>
        </p:nvSpPr>
        <p:spPr bwMode="auto">
          <a:xfrm>
            <a:off x="2997957" y="3137001"/>
            <a:ext cx="1324802" cy="584776"/>
          </a:xfrm>
          <a:prstGeom prst="rect">
            <a:avLst/>
          </a:prstGeom>
          <a:solidFill>
            <a:srgbClr val="990033"/>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latin typeface="Arial"/>
                <a:cs typeface="Arial"/>
              </a:rPr>
              <a:t>Rome</a:t>
            </a:r>
          </a:p>
        </p:txBody>
      </p:sp>
      <p:sp>
        <p:nvSpPr>
          <p:cNvPr id="2" name="Text Box 7">
            <a:extLst>
              <a:ext uri="{FF2B5EF4-FFF2-40B4-BE49-F238E27FC236}">
                <a16:creationId xmlns:a16="http://schemas.microsoft.com/office/drawing/2014/main" id="{4FED755B-49F7-DA55-345A-9961E4EEFF97}"/>
              </a:ext>
            </a:extLst>
          </p:cNvPr>
          <p:cNvSpPr txBox="1">
            <a:spLocks noChangeArrowheads="1"/>
          </p:cNvSpPr>
          <p:nvPr/>
        </p:nvSpPr>
        <p:spPr bwMode="auto">
          <a:xfrm>
            <a:off x="858795" y="3137002"/>
            <a:ext cx="1300357" cy="584775"/>
          </a:xfrm>
          <a:prstGeom prst="rect">
            <a:avLst/>
          </a:prstGeom>
          <a:solidFill>
            <a:srgbClr val="990033"/>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latin typeface="Arial"/>
                <a:cs typeface="Arial"/>
              </a:rPr>
              <a:t>Spain</a:t>
            </a:r>
          </a:p>
        </p:txBody>
      </p:sp>
      <p:sp>
        <p:nvSpPr>
          <p:cNvPr id="3" name="Left Arrow 2">
            <a:extLst>
              <a:ext uri="{FF2B5EF4-FFF2-40B4-BE49-F238E27FC236}">
                <a16:creationId xmlns:a16="http://schemas.microsoft.com/office/drawing/2014/main" id="{1E04C585-2219-C42A-F942-CD6B09820965}"/>
              </a:ext>
            </a:extLst>
          </p:cNvPr>
          <p:cNvSpPr/>
          <p:nvPr/>
        </p:nvSpPr>
        <p:spPr bwMode="auto">
          <a:xfrm rot="2894644">
            <a:off x="6110641" y="3890329"/>
            <a:ext cx="791227" cy="512112"/>
          </a:xfrm>
          <a:prstGeom prst="leftArrow">
            <a:avLst/>
          </a:prstGeom>
          <a:solidFill>
            <a:srgbClr val="00009A"/>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5" charset="0"/>
            </a:endParaRPr>
          </a:p>
        </p:txBody>
      </p:sp>
      <p:sp>
        <p:nvSpPr>
          <p:cNvPr id="4" name="Left Arrow 3">
            <a:extLst>
              <a:ext uri="{FF2B5EF4-FFF2-40B4-BE49-F238E27FC236}">
                <a16:creationId xmlns:a16="http://schemas.microsoft.com/office/drawing/2014/main" id="{7C198268-5FDA-644B-766C-41AF06539228}"/>
              </a:ext>
            </a:extLst>
          </p:cNvPr>
          <p:cNvSpPr/>
          <p:nvPr/>
        </p:nvSpPr>
        <p:spPr bwMode="auto">
          <a:xfrm>
            <a:off x="4346548" y="3173333"/>
            <a:ext cx="791227" cy="512112"/>
          </a:xfrm>
          <a:prstGeom prst="leftArrow">
            <a:avLst/>
          </a:prstGeom>
          <a:solidFill>
            <a:srgbClr val="990033"/>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5" charset="0"/>
            </a:endParaRPr>
          </a:p>
        </p:txBody>
      </p:sp>
      <p:sp>
        <p:nvSpPr>
          <p:cNvPr id="5" name="Left Arrow 4">
            <a:extLst>
              <a:ext uri="{FF2B5EF4-FFF2-40B4-BE49-F238E27FC236}">
                <a16:creationId xmlns:a16="http://schemas.microsoft.com/office/drawing/2014/main" id="{67041BA9-2E37-C73D-3E06-77039751A84F}"/>
              </a:ext>
            </a:extLst>
          </p:cNvPr>
          <p:cNvSpPr/>
          <p:nvPr/>
        </p:nvSpPr>
        <p:spPr bwMode="auto">
          <a:xfrm>
            <a:off x="2182941" y="3173333"/>
            <a:ext cx="791227" cy="512112"/>
          </a:xfrm>
          <a:prstGeom prst="leftArrow">
            <a:avLst/>
          </a:prstGeom>
          <a:solidFill>
            <a:srgbClr val="990033"/>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5"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0565"/>
                                        </p:tgtEl>
                                        <p:attrNameLst>
                                          <p:attrName>style.visibility</p:attrName>
                                        </p:attrNameLst>
                                      </p:cBhvr>
                                      <p:to>
                                        <p:strVal val="visible"/>
                                      </p:to>
                                    </p:set>
                                    <p:animEffect transition="in" filter="fade">
                                      <p:cBhvr>
                                        <p:cTn id="7" dur="500"/>
                                        <p:tgtEl>
                                          <p:spTgt spid="450565"/>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50566"/>
                                        </p:tgtEl>
                                        <p:attrNameLst>
                                          <p:attrName>style.visibility</p:attrName>
                                        </p:attrNameLst>
                                      </p:cBhvr>
                                      <p:to>
                                        <p:strVal val="visible"/>
                                      </p:to>
                                    </p:set>
                                    <p:animEffect transition="in" filter="fade">
                                      <p:cBhvr>
                                        <p:cTn id="15" dur="500"/>
                                        <p:tgtEl>
                                          <p:spTgt spid="450566"/>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right)">
                                      <p:cBhvr>
                                        <p:cTn id="19" dur="500"/>
                                        <p:tgtEl>
                                          <p:spTgt spid="4"/>
                                        </p:tgtEl>
                                      </p:cBhvr>
                                    </p:animEffect>
                                  </p:childTnLst>
                                </p:cTn>
                              </p:par>
                            </p:childTnLst>
                          </p:cTn>
                        </p:par>
                        <p:par>
                          <p:cTn id="20" fill="hold">
                            <p:stCondLst>
                              <p:cond delay="2000"/>
                            </p:stCondLst>
                            <p:childTnLst>
                              <p:par>
                                <p:cTn id="21" presetID="5" presetClass="entr" presetSubtype="10" fill="hold" grpId="0" nodeType="afterEffect">
                                  <p:stCondLst>
                                    <p:cond delay="0"/>
                                  </p:stCondLst>
                                  <p:childTnLst>
                                    <p:set>
                                      <p:cBhvr>
                                        <p:cTn id="22" dur="1" fill="hold">
                                          <p:stCondLst>
                                            <p:cond delay="0"/>
                                          </p:stCondLst>
                                        </p:cTn>
                                        <p:tgtEl>
                                          <p:spTgt spid="206854"/>
                                        </p:tgtEl>
                                        <p:attrNameLst>
                                          <p:attrName>style.visibility</p:attrName>
                                        </p:attrNameLst>
                                      </p:cBhvr>
                                      <p:to>
                                        <p:strVal val="visible"/>
                                      </p:to>
                                    </p:set>
                                    <p:animEffect transition="in" filter="checkerboard(across)">
                                      <p:cBhvr>
                                        <p:cTn id="23" dur="500"/>
                                        <p:tgtEl>
                                          <p:spTgt spid="206854"/>
                                        </p:tgtEl>
                                      </p:cBhvr>
                                    </p:animEffect>
                                  </p:childTnLst>
                                </p:cTn>
                              </p:par>
                            </p:childTnLst>
                          </p:cTn>
                        </p:par>
                        <p:par>
                          <p:cTn id="24" fill="hold">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childTnLst>
                          </p:cTn>
                        </p:par>
                        <p:par>
                          <p:cTn id="28" fill="hold">
                            <p:stCondLst>
                              <p:cond delay="3000"/>
                            </p:stCondLst>
                            <p:childTnLst>
                              <p:par>
                                <p:cTn id="29" presetID="5" presetClass="entr" presetSubtype="10"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checkerboard(across)">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5" grpId="0" animBg="1" autoUpdateAnimBg="0"/>
      <p:bldP spid="450566" grpId="0" animBg="1" autoUpdateAnimBg="0"/>
      <p:bldP spid="206854" grpId="0" animBg="1"/>
      <p:bldP spid="2" grpId="0" animBg="1"/>
      <p:bldP spid="3" grpId="0" animBg="1"/>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ctrTitle"/>
          </p:nvPr>
        </p:nvSpPr>
        <p:spPr>
          <a:xfrm>
            <a:off x="0" y="5589240"/>
            <a:ext cx="7772400" cy="1143000"/>
          </a:xfrm>
        </p:spPr>
        <p:txBody>
          <a:bodyPr/>
          <a:lstStyle/>
          <a:p>
            <a:pPr algn="l" eaLnBrk="1" hangingPunct="1"/>
            <a:r>
              <a:rPr lang="en-US" b="1">
                <a:solidFill>
                  <a:schemeClr val="bg1"/>
                </a:solidFill>
                <a:latin typeface="Arial"/>
                <a:cs typeface="Arial"/>
              </a:rPr>
              <a:t>GROW</a:t>
            </a:r>
          </a:p>
        </p:txBody>
      </p:sp>
      <p:sp>
        <p:nvSpPr>
          <p:cNvPr id="3" name="Rectangle 2"/>
          <p:cNvSpPr txBox="1">
            <a:spLocks noChangeArrowheads="1"/>
          </p:cNvSpPr>
          <p:nvPr/>
        </p:nvSpPr>
        <p:spPr bwMode="auto">
          <a:xfrm>
            <a:off x="0" y="444624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algn="l" eaLnBrk="1" hangingPunct="1"/>
            <a:r>
              <a:rPr lang="en-US" sz="8800" b="1">
                <a:solidFill>
                  <a:schemeClr val="bg1"/>
                </a:solidFill>
                <a:latin typeface="Arial"/>
                <a:cs typeface="Arial"/>
              </a:rPr>
              <a:t>GROW</a:t>
            </a:r>
          </a:p>
        </p:txBody>
      </p:sp>
      <p:sp>
        <p:nvSpPr>
          <p:cNvPr id="4" name="Rectangle 2"/>
          <p:cNvSpPr txBox="1">
            <a:spLocks noChangeArrowheads="1"/>
          </p:cNvSpPr>
          <p:nvPr/>
        </p:nvSpPr>
        <p:spPr bwMode="auto">
          <a:xfrm>
            <a:off x="0" y="2667000"/>
            <a:ext cx="7772400" cy="15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algn="l" eaLnBrk="1" hangingPunct="1"/>
            <a:r>
              <a:rPr lang="en-US" sz="13800" b="1">
                <a:solidFill>
                  <a:schemeClr val="bg1"/>
                </a:solidFill>
                <a:latin typeface="Arial"/>
                <a:cs typeface="Arial"/>
              </a:rPr>
              <a:t>GROW</a:t>
            </a:r>
            <a:endParaRPr lang="en-US" sz="11500" b="1">
              <a:solidFill>
                <a:schemeClr val="bg1"/>
              </a:solidFill>
              <a:latin typeface="Arial"/>
              <a:cs typeface="Arial"/>
            </a:endParaRPr>
          </a:p>
        </p:txBody>
      </p:sp>
      <p:sp>
        <p:nvSpPr>
          <p:cNvPr id="5" name="Rectangle 2"/>
          <p:cNvSpPr txBox="1">
            <a:spLocks noChangeArrowheads="1"/>
          </p:cNvSpPr>
          <p:nvPr/>
        </p:nvSpPr>
        <p:spPr bwMode="auto">
          <a:xfrm>
            <a:off x="0" y="188640"/>
            <a:ext cx="8636496" cy="2160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algn="l" eaLnBrk="1" hangingPunct="1"/>
            <a:r>
              <a:rPr lang="en-US" sz="19900" b="1">
                <a:solidFill>
                  <a:schemeClr val="bg1"/>
                </a:solidFill>
                <a:latin typeface="Arial"/>
                <a:cs typeface="Arial"/>
              </a:rPr>
              <a:t>GROW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500"/>
                                        <p:tgtEl>
                                          <p:spTgt spid="4">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left)">
                                      <p:cBhvr>
                                        <p:cTn id="15"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882" name="Rectangle 2"/>
          <p:cNvSpPr>
            <a:spLocks noGrp="1" noChangeArrowheads="1"/>
          </p:cNvSpPr>
          <p:nvPr>
            <p:ph type="ctrTitle"/>
          </p:nvPr>
        </p:nvSpPr>
        <p:spPr>
          <a:xfrm>
            <a:off x="685800" y="2286000"/>
            <a:ext cx="7772400" cy="1143000"/>
          </a:xfrm>
        </p:spPr>
        <p:txBody>
          <a:bodyPr/>
          <a:lstStyle/>
          <a:p>
            <a:pPr eaLnBrk="1" hangingPunct="1"/>
            <a:r>
              <a:rPr lang="en-US">
                <a:ea typeface="ＭＳ Ｐゴシック" charset="-128"/>
                <a:cs typeface="ＭＳ Ｐゴシック" charset="-128"/>
              </a:rPr>
              <a:t>Romans 15:20-22</a:t>
            </a:r>
          </a:p>
        </p:txBody>
      </p:sp>
      <p:pic>
        <p:nvPicPr>
          <p:cNvPr id="1018883" name="Picture 1" descr="3174207141_1dacdb9c9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75" y="188913"/>
            <a:ext cx="9001125" cy="6696075"/>
          </a:xfrm>
          <a:prstGeom prst="rect">
            <a:avLst/>
          </a:prstGeom>
          <a:noFill/>
          <a:ln w="9525">
            <a:noFill/>
            <a:miter lim="800000"/>
            <a:headEnd/>
            <a:tailEnd/>
          </a:ln>
        </p:spPr>
      </p:pic>
      <p:sp>
        <p:nvSpPr>
          <p:cNvPr id="1018884" name="TextBox 4"/>
          <p:cNvSpPr txBox="1">
            <a:spLocks noChangeArrowheads="1"/>
          </p:cNvSpPr>
          <p:nvPr/>
        </p:nvSpPr>
        <p:spPr bwMode="auto">
          <a:xfrm>
            <a:off x="251520" y="158750"/>
            <a:ext cx="8763000" cy="6268383"/>
          </a:xfrm>
          <a:prstGeom prst="rect">
            <a:avLst/>
          </a:prstGeom>
          <a:noFill/>
          <a:ln w="9525">
            <a:noFill/>
            <a:miter lim="800000"/>
            <a:headEnd/>
            <a:tailEnd/>
          </a:ln>
        </p:spPr>
        <p:txBody>
          <a:bodyPr wrap="square">
            <a:prstTxWarp prst="textNoShape">
              <a:avLst/>
            </a:prstTxWarp>
            <a:spAutoFit/>
          </a:bodyPr>
          <a:lstStyle/>
          <a:p>
            <a:r>
              <a:rPr lang="en-US" sz="2800" b="1" baseline="30000" dirty="0">
                <a:solidFill>
                  <a:srgbClr val="FFFFFF"/>
                </a:solidFill>
                <a:effectLst>
                  <a:glow rad="152400">
                    <a:schemeClr val="tx1"/>
                  </a:glow>
                </a:effectLst>
                <a:latin typeface="Arial" charset="0"/>
                <a:ea typeface="Arial" charset="0"/>
                <a:cs typeface="Arial" charset="0"/>
              </a:rPr>
              <a:t>20 </a:t>
            </a:r>
            <a:r>
              <a:rPr lang="en-US" sz="2800" b="1" dirty="0">
                <a:solidFill>
                  <a:srgbClr val="FFFFFF"/>
                </a:solidFill>
                <a:effectLst>
                  <a:glow rad="152400">
                    <a:schemeClr val="tx1"/>
                  </a:glow>
                </a:effectLst>
                <a:latin typeface="Arial" charset="0"/>
                <a:ea typeface="Arial" charset="0"/>
                <a:cs typeface="Arial" charset="0"/>
              </a:rPr>
              <a:t>My ambition has always been to preach the Good News </a:t>
            </a:r>
            <a:r>
              <a:rPr lang="en-US" sz="2800" b="1" dirty="0">
                <a:solidFill>
                  <a:srgbClr val="FFFF00"/>
                </a:solidFill>
                <a:effectLst>
                  <a:glow rad="152400">
                    <a:schemeClr val="tx1"/>
                  </a:glow>
                </a:effectLst>
                <a:latin typeface="Arial" charset="0"/>
                <a:ea typeface="Arial" charset="0"/>
                <a:cs typeface="Arial" charset="0"/>
              </a:rPr>
              <a:t>where the name of Christ has never been heard</a:t>
            </a:r>
            <a:r>
              <a:rPr lang="en-US" sz="2800" b="1" dirty="0">
                <a:solidFill>
                  <a:srgbClr val="FFFFFF"/>
                </a:solidFill>
                <a:effectLst>
                  <a:glow rad="152400">
                    <a:schemeClr val="tx1"/>
                  </a:glow>
                </a:effectLst>
                <a:latin typeface="Arial" charset="0"/>
                <a:ea typeface="Arial" charset="0"/>
                <a:cs typeface="Arial" charset="0"/>
              </a:rPr>
              <a:t>, rather than where a church has already been started by someone else. </a:t>
            </a:r>
          </a:p>
          <a:p>
            <a:endParaRPr lang="en-US" sz="2800" b="1" baseline="30000" dirty="0">
              <a:solidFill>
                <a:srgbClr val="FFFFFF"/>
              </a:solidFill>
              <a:effectLst>
                <a:glow rad="152400">
                  <a:schemeClr val="tx1"/>
                </a:glow>
              </a:effectLst>
              <a:latin typeface="Arial" charset="0"/>
              <a:ea typeface="Arial" charset="0"/>
              <a:cs typeface="Arial" charset="0"/>
            </a:endParaRPr>
          </a:p>
          <a:p>
            <a:r>
              <a:rPr lang="en-US" sz="2800" b="1" baseline="30000" dirty="0">
                <a:solidFill>
                  <a:srgbClr val="FFFFFF"/>
                </a:solidFill>
                <a:effectLst>
                  <a:glow rad="152400">
                    <a:schemeClr val="tx1"/>
                  </a:glow>
                </a:effectLst>
                <a:latin typeface="Arial" charset="0"/>
                <a:ea typeface="Arial" charset="0"/>
                <a:cs typeface="Arial" charset="0"/>
              </a:rPr>
              <a:t>21 </a:t>
            </a:r>
            <a:r>
              <a:rPr lang="en-US" sz="2800" b="1" dirty="0">
                <a:solidFill>
                  <a:srgbClr val="FFFFFF"/>
                </a:solidFill>
                <a:effectLst>
                  <a:glow rad="152400">
                    <a:schemeClr val="tx1"/>
                  </a:glow>
                </a:effectLst>
                <a:latin typeface="Arial" charset="0"/>
                <a:ea typeface="Arial" charset="0"/>
                <a:cs typeface="Arial" charset="0"/>
              </a:rPr>
              <a:t>I have been following the plan spoken of in the Scriptures, where it says,</a:t>
            </a:r>
          </a:p>
          <a:p>
            <a:r>
              <a:rPr lang="en-US" altLang="ja-JP" sz="2800" b="1" dirty="0">
                <a:solidFill>
                  <a:srgbClr val="FFFFFF"/>
                </a:solidFill>
                <a:effectLst>
                  <a:glow rad="152400">
                    <a:schemeClr val="tx1"/>
                  </a:glow>
                </a:effectLst>
                <a:latin typeface="Arial" charset="0"/>
                <a:ea typeface="Arial" charset="0"/>
                <a:cs typeface="Arial" charset="0"/>
              </a:rPr>
              <a:t>"Those who have </a:t>
            </a:r>
            <a:r>
              <a:rPr lang="en-US" altLang="ja-JP" sz="2800" b="1" dirty="0">
                <a:solidFill>
                  <a:srgbClr val="FFFF00"/>
                </a:solidFill>
                <a:effectLst>
                  <a:glow rad="152400">
                    <a:schemeClr val="tx1"/>
                  </a:glow>
                </a:effectLst>
                <a:latin typeface="Arial" charset="0"/>
                <a:ea typeface="Arial" charset="0"/>
                <a:cs typeface="Arial" charset="0"/>
              </a:rPr>
              <a:t>never been told </a:t>
            </a:r>
            <a:r>
              <a:rPr lang="en-US" altLang="ja-JP" sz="2800" b="1" dirty="0">
                <a:solidFill>
                  <a:srgbClr val="FFFFFF"/>
                </a:solidFill>
                <a:effectLst>
                  <a:glow rad="152400">
                    <a:schemeClr val="tx1"/>
                  </a:glow>
                </a:effectLst>
                <a:latin typeface="Arial" charset="0"/>
                <a:ea typeface="Arial" charset="0"/>
                <a:cs typeface="Arial" charset="0"/>
              </a:rPr>
              <a:t>about him will see, </a:t>
            </a:r>
            <a:r>
              <a:rPr lang="en-US" sz="2800" b="1" dirty="0">
                <a:solidFill>
                  <a:srgbClr val="FFFFFF"/>
                </a:solidFill>
                <a:effectLst>
                  <a:glow rad="152400">
                    <a:schemeClr val="tx1"/>
                  </a:glow>
                </a:effectLst>
                <a:latin typeface="Arial" charset="0"/>
                <a:ea typeface="Arial" charset="0"/>
                <a:cs typeface="Arial" charset="0"/>
              </a:rPr>
              <a:t>and those who have </a:t>
            </a:r>
            <a:r>
              <a:rPr lang="en-US" sz="2800" b="1" dirty="0">
                <a:solidFill>
                  <a:srgbClr val="FFFF00"/>
                </a:solidFill>
                <a:effectLst>
                  <a:glow rad="152400">
                    <a:schemeClr val="tx1"/>
                  </a:glow>
                </a:effectLst>
                <a:latin typeface="Arial" charset="0"/>
                <a:ea typeface="Arial" charset="0"/>
                <a:cs typeface="Arial" charset="0"/>
              </a:rPr>
              <a:t>never heard of him </a:t>
            </a:r>
            <a:r>
              <a:rPr lang="en-US" sz="2800" b="1" dirty="0">
                <a:solidFill>
                  <a:srgbClr val="FFFFFF"/>
                </a:solidFill>
                <a:effectLst>
                  <a:glow rad="152400">
                    <a:schemeClr val="tx1"/>
                  </a:glow>
                </a:effectLst>
                <a:latin typeface="Arial" charset="0"/>
                <a:ea typeface="Arial" charset="0"/>
                <a:cs typeface="Arial" charset="0"/>
              </a:rPr>
              <a:t>will understand.</a:t>
            </a:r>
            <a:r>
              <a:rPr lang="en-US" altLang="ja-JP" sz="2800" b="1" dirty="0">
                <a:solidFill>
                  <a:srgbClr val="FFFFFF"/>
                </a:solidFill>
                <a:effectLst>
                  <a:glow rad="152400">
                    <a:schemeClr val="tx1"/>
                  </a:glow>
                </a:effectLst>
                <a:latin typeface="Arial" charset="0"/>
                <a:ea typeface="Arial" charset="0"/>
                <a:cs typeface="Arial" charset="0"/>
              </a:rPr>
              <a:t>"</a:t>
            </a:r>
            <a:endParaRPr lang="en-US" altLang="ja-JP" sz="2800" b="1" baseline="30000" dirty="0">
              <a:solidFill>
                <a:srgbClr val="FFFFFF"/>
              </a:solidFill>
              <a:effectLst>
                <a:glow rad="152400">
                  <a:schemeClr val="tx1"/>
                </a:glow>
              </a:effectLst>
              <a:latin typeface="Arial" charset="0"/>
              <a:ea typeface="Arial" charset="0"/>
              <a:cs typeface="Arial" charset="0"/>
            </a:endParaRPr>
          </a:p>
          <a:p>
            <a:endParaRPr lang="en-US" sz="2800" b="1" baseline="30000" dirty="0">
              <a:solidFill>
                <a:srgbClr val="FFFFFF"/>
              </a:solidFill>
              <a:effectLst>
                <a:glow rad="152400">
                  <a:schemeClr val="tx1"/>
                </a:glow>
              </a:effectLst>
              <a:latin typeface="Arial" charset="0"/>
              <a:ea typeface="Arial" charset="0"/>
              <a:cs typeface="Arial" charset="0"/>
            </a:endParaRPr>
          </a:p>
          <a:p>
            <a:r>
              <a:rPr lang="en-US" sz="2800" b="1" baseline="30000" dirty="0">
                <a:solidFill>
                  <a:srgbClr val="FFFFFF"/>
                </a:solidFill>
                <a:effectLst>
                  <a:glow rad="152400">
                    <a:schemeClr val="tx1"/>
                  </a:glow>
                </a:effectLst>
                <a:latin typeface="Arial" charset="0"/>
                <a:ea typeface="Arial" charset="0"/>
                <a:cs typeface="Arial" charset="0"/>
              </a:rPr>
              <a:t>22 </a:t>
            </a:r>
            <a:r>
              <a:rPr lang="en-US" sz="2800" b="1" dirty="0">
                <a:solidFill>
                  <a:srgbClr val="FFFFFF"/>
                </a:solidFill>
                <a:effectLst>
                  <a:glow rad="152400">
                    <a:schemeClr val="tx1"/>
                  </a:glow>
                </a:effectLst>
                <a:latin typeface="Arial" charset="0"/>
                <a:ea typeface="Arial" charset="0"/>
                <a:cs typeface="Arial" charset="0"/>
              </a:rPr>
              <a:t>In fact, my visit to you has been delayed so long because I have been preaching in these places.</a:t>
            </a:r>
          </a:p>
          <a:p>
            <a:endParaRPr lang="en-US" sz="2800" b="1" dirty="0">
              <a:solidFill>
                <a:srgbClr val="FFFFFF"/>
              </a:solidFill>
              <a:effectLst>
                <a:glow rad="152400">
                  <a:schemeClr val="tx1"/>
                </a:glow>
              </a:effectLst>
              <a:latin typeface="Arial" charset="0"/>
              <a:ea typeface="Arial" charset="0"/>
              <a:cs typeface="Arial" charset="0"/>
            </a:endParaRPr>
          </a:p>
          <a:p>
            <a:pPr algn="r"/>
            <a:r>
              <a:rPr lang="en-US" sz="2800" b="1" dirty="0">
                <a:solidFill>
                  <a:srgbClr val="FFFFFF"/>
                </a:solidFill>
                <a:effectLst>
                  <a:glow rad="152400">
                    <a:schemeClr val="tx1"/>
                  </a:glow>
                </a:effectLst>
                <a:latin typeface="Arial" charset="0"/>
                <a:ea typeface="Arial" charset="0"/>
                <a:cs typeface="Arial" charset="0"/>
              </a:rPr>
              <a:t>––</a:t>
            </a:r>
            <a:r>
              <a:rPr lang="en-US" sz="2800" b="1" i="1" dirty="0">
                <a:solidFill>
                  <a:srgbClr val="FFFFFF"/>
                </a:solidFill>
                <a:effectLst>
                  <a:glow rad="152400">
                    <a:schemeClr val="tx1"/>
                  </a:glow>
                </a:effectLst>
                <a:latin typeface="Arial" charset="0"/>
                <a:ea typeface="Arial" charset="0"/>
                <a:cs typeface="Arial" charset="0"/>
              </a:rPr>
              <a:t>Romans 15:20-22</a:t>
            </a:r>
            <a:endParaRPr lang="en-US" sz="2800" b="1" dirty="0">
              <a:solidFill>
                <a:srgbClr val="FFFFFF"/>
              </a:solidFill>
              <a:effectLst>
                <a:glow rad="152400">
                  <a:schemeClr val="tx1"/>
                </a:glow>
              </a:effectLst>
              <a:latin typeface="Arial" charset="0"/>
              <a:ea typeface="Arial" charset="0"/>
              <a:cs typeface="Arial"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62" descr="Acts 2 mediterranean map.jpg"/>
          <p:cNvPicPr>
            <a:picLocks noChangeAspect="1"/>
          </p:cNvPicPr>
          <p:nvPr/>
        </p:nvPicPr>
        <p:blipFill>
          <a:blip r:embed="rId3" cstate="screen">
            <a:extLst>
              <a:ext uri="{28A0092B-C50C-407E-A947-70E740481C1C}">
                <a14:useLocalDpi xmlns:a14="http://schemas.microsoft.com/office/drawing/2010/main"/>
              </a:ext>
            </a:extLst>
          </a:blip>
          <a:srcRect b="-1508"/>
          <a:stretch>
            <a:fillRect/>
          </a:stretch>
        </p:blipFill>
        <p:spPr bwMode="auto">
          <a:xfrm>
            <a:off x="0" y="0"/>
            <a:ext cx="91440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4978" name="Rectangle 4"/>
          <p:cNvSpPr>
            <a:spLocks noGrp="1" noChangeArrowheads="1"/>
          </p:cNvSpPr>
          <p:nvPr>
            <p:ph type="title" idx="4294967295"/>
          </p:nvPr>
        </p:nvSpPr>
        <p:spPr>
          <a:xfrm>
            <a:off x="0" y="0"/>
            <a:ext cx="9144000" cy="533400"/>
          </a:xfrm>
          <a:solidFill>
            <a:srgbClr val="000099"/>
          </a:solidFill>
        </p:spPr>
        <p:txBody>
          <a:bodyPr/>
          <a:lstStyle/>
          <a:p>
            <a:pPr algn="ctr">
              <a:defRPr/>
            </a:pPr>
            <a:r>
              <a:rPr lang="en-US" sz="3200" b="1" dirty="0">
                <a:solidFill>
                  <a:schemeClr val="bg1"/>
                </a:solidFill>
                <a:effectLst>
                  <a:outerShdw blurRad="38100" dist="38100" dir="2700000" algn="tl">
                    <a:srgbClr val="000000"/>
                  </a:outerShdw>
                </a:effectLst>
                <a:latin typeface="Arial" charset="0"/>
                <a:ea typeface="ＭＳ Ｐゴシック" charset="0"/>
                <a:cs typeface="Arial" charset="0"/>
              </a:rPr>
              <a:t>Jews at Pentecost––Acts 2:9-11</a:t>
            </a:r>
            <a:endParaRPr lang="en-US" sz="2400" b="1" dirty="0">
              <a:solidFill>
                <a:schemeClr val="bg1"/>
              </a:solidFill>
              <a:effectLst>
                <a:outerShdw blurRad="38100" dist="38100" dir="2700000" algn="tl">
                  <a:srgbClr val="000000"/>
                </a:outerShdw>
              </a:effectLst>
              <a:latin typeface="Arial" charset="0"/>
              <a:ea typeface="ＭＳ Ｐゴシック" charset="0"/>
              <a:cs typeface="Arial" charset="0"/>
            </a:endParaRPr>
          </a:p>
        </p:txBody>
      </p:sp>
      <p:sp>
        <p:nvSpPr>
          <p:cNvPr id="300035" name="Text Box 3"/>
          <p:cNvSpPr txBox="1">
            <a:spLocks noChangeArrowheads="1"/>
          </p:cNvSpPr>
          <p:nvPr/>
        </p:nvSpPr>
        <p:spPr bwMode="auto">
          <a:xfrm>
            <a:off x="8366404" y="41281"/>
            <a:ext cx="69796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132</a:t>
            </a:r>
          </a:p>
        </p:txBody>
      </p:sp>
      <p:sp>
        <p:nvSpPr>
          <p:cNvPr id="5" name="TextBox 4"/>
          <p:cNvSpPr txBox="1"/>
          <p:nvPr/>
        </p:nvSpPr>
        <p:spPr>
          <a:xfrm>
            <a:off x="124308" y="533401"/>
            <a:ext cx="1424614"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a:solidFill>
                  <a:srgbClr val="FFFFFF"/>
                </a:solidFill>
                <a:effectLst>
                  <a:glow rad="203200">
                    <a:srgbClr val="1C1C1C">
                      <a:alpha val="87000"/>
                    </a:srgbClr>
                  </a:glow>
                </a:effectLst>
                <a:latin typeface="Arial" charset="0"/>
                <a:cs typeface="Arial" charset="0"/>
              </a:rPr>
              <a:t>Rome (13)</a:t>
            </a:r>
          </a:p>
        </p:txBody>
      </p:sp>
      <p:sp>
        <p:nvSpPr>
          <p:cNvPr id="6" name="TextBox 5"/>
          <p:cNvSpPr txBox="1"/>
          <p:nvPr/>
        </p:nvSpPr>
        <p:spPr>
          <a:xfrm>
            <a:off x="2317093" y="4343401"/>
            <a:ext cx="1780906"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a:solidFill>
                  <a:srgbClr val="FFFFFF"/>
                </a:solidFill>
                <a:effectLst>
                  <a:glow rad="203200">
                    <a:srgbClr val="1C1C1C">
                      <a:alpha val="87000"/>
                    </a:srgbClr>
                  </a:glow>
                </a:effectLst>
                <a:latin typeface="Arial" charset="0"/>
                <a:cs typeface="Arial" charset="0"/>
              </a:rPr>
              <a:t>CYRENE (12)</a:t>
            </a:r>
          </a:p>
        </p:txBody>
      </p:sp>
      <p:sp>
        <p:nvSpPr>
          <p:cNvPr id="7" name="TextBox 6"/>
          <p:cNvSpPr txBox="1"/>
          <p:nvPr/>
        </p:nvSpPr>
        <p:spPr>
          <a:xfrm>
            <a:off x="4572261" y="1276350"/>
            <a:ext cx="1172642"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a:solidFill>
                  <a:srgbClr val="FFFFFF"/>
                </a:solidFill>
                <a:effectLst>
                  <a:glow rad="203200">
                    <a:srgbClr val="1C1C1C">
                      <a:alpha val="87000"/>
                    </a:srgbClr>
                  </a:glow>
                </a:effectLst>
                <a:latin typeface="Arial" charset="0"/>
                <a:cs typeface="Arial" charset="0"/>
              </a:rPr>
              <a:t>ASIA (8)</a:t>
            </a:r>
          </a:p>
        </p:txBody>
      </p:sp>
      <p:sp>
        <p:nvSpPr>
          <p:cNvPr id="8" name="TextBox 7"/>
          <p:cNvSpPr txBox="1"/>
          <p:nvPr/>
        </p:nvSpPr>
        <p:spPr>
          <a:xfrm>
            <a:off x="5334192" y="1733550"/>
            <a:ext cx="1718915"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a:solidFill>
                  <a:srgbClr val="FFFFFF"/>
                </a:solidFill>
                <a:effectLst>
                  <a:glow rad="203200">
                    <a:srgbClr val="1C1C1C">
                      <a:alpha val="87000"/>
                    </a:srgbClr>
                  </a:glow>
                </a:effectLst>
                <a:latin typeface="Arial" charset="0"/>
                <a:cs typeface="Arial" charset="0"/>
              </a:rPr>
              <a:t>PHRYGIA (9)</a:t>
            </a:r>
          </a:p>
        </p:txBody>
      </p:sp>
      <p:sp>
        <p:nvSpPr>
          <p:cNvPr id="9" name="TextBox 8"/>
          <p:cNvSpPr txBox="1"/>
          <p:nvPr/>
        </p:nvSpPr>
        <p:spPr>
          <a:xfrm>
            <a:off x="5257699" y="2209800"/>
            <a:ext cx="2094118"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a:solidFill>
                  <a:srgbClr val="FFFFFF"/>
                </a:solidFill>
                <a:effectLst>
                  <a:glow rad="203200">
                    <a:srgbClr val="1C1C1C">
                      <a:alpha val="87000"/>
                    </a:srgbClr>
                  </a:glow>
                </a:effectLst>
                <a:latin typeface="Arial" charset="0"/>
                <a:cs typeface="Arial" charset="0"/>
              </a:rPr>
              <a:t>PAMPHILIA (10)</a:t>
            </a:r>
          </a:p>
        </p:txBody>
      </p:sp>
      <p:sp>
        <p:nvSpPr>
          <p:cNvPr id="10" name="TextBox 9"/>
          <p:cNvSpPr txBox="1"/>
          <p:nvPr/>
        </p:nvSpPr>
        <p:spPr>
          <a:xfrm>
            <a:off x="6705757" y="1066801"/>
            <a:ext cx="2265063"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a:solidFill>
                  <a:srgbClr val="FFFFFF"/>
                </a:solidFill>
                <a:effectLst>
                  <a:glow rad="203200">
                    <a:srgbClr val="1C1C1C">
                      <a:alpha val="87000"/>
                    </a:srgbClr>
                  </a:glow>
                </a:effectLst>
                <a:latin typeface="Arial" charset="0"/>
                <a:cs typeface="Arial" charset="0"/>
              </a:rPr>
              <a:t>CAPPADOCIA (6)</a:t>
            </a:r>
          </a:p>
        </p:txBody>
      </p:sp>
      <p:sp>
        <p:nvSpPr>
          <p:cNvPr id="11" name="TextBox 10"/>
          <p:cNvSpPr txBox="1"/>
          <p:nvPr/>
        </p:nvSpPr>
        <p:spPr>
          <a:xfrm>
            <a:off x="6248497" y="533401"/>
            <a:ext cx="1638139"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a:solidFill>
                  <a:srgbClr val="FFFFFF"/>
                </a:solidFill>
                <a:effectLst>
                  <a:glow rad="203200">
                    <a:srgbClr val="1C1C1C">
                      <a:alpha val="87000"/>
                    </a:srgbClr>
                  </a:glow>
                </a:effectLst>
                <a:latin typeface="Arial" charset="0"/>
                <a:cs typeface="Arial" charset="0"/>
              </a:rPr>
              <a:t>PONTUS (7)</a:t>
            </a:r>
          </a:p>
        </p:txBody>
      </p:sp>
      <p:sp>
        <p:nvSpPr>
          <p:cNvPr id="12" name="TextBox 11"/>
          <p:cNvSpPr txBox="1"/>
          <p:nvPr/>
        </p:nvSpPr>
        <p:spPr>
          <a:xfrm>
            <a:off x="4952804" y="5334000"/>
            <a:ext cx="1567256"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a:solidFill>
                  <a:srgbClr val="FFFFFF"/>
                </a:solidFill>
                <a:effectLst>
                  <a:glow rad="203200">
                    <a:srgbClr val="1C1C1C">
                      <a:alpha val="87000"/>
                    </a:srgbClr>
                  </a:glow>
                </a:effectLst>
                <a:latin typeface="Arial" charset="0"/>
                <a:cs typeface="Arial" charset="0"/>
              </a:rPr>
              <a:t>EGYPT (11)</a:t>
            </a:r>
          </a:p>
        </p:txBody>
      </p:sp>
      <p:sp>
        <p:nvSpPr>
          <p:cNvPr id="13" name="TextBox 12"/>
          <p:cNvSpPr txBox="1"/>
          <p:nvPr/>
        </p:nvSpPr>
        <p:spPr>
          <a:xfrm>
            <a:off x="3123811" y="3048000"/>
            <a:ext cx="1643848"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i="1">
                <a:solidFill>
                  <a:srgbClr val="FFFFFF"/>
                </a:solidFill>
                <a:effectLst>
                  <a:glow rad="203200">
                    <a:srgbClr val="1C1C1C">
                      <a:alpha val="87000"/>
                    </a:srgbClr>
                  </a:glow>
                </a:effectLst>
                <a:latin typeface="Arial" charset="0"/>
                <a:cs typeface="Arial" charset="0"/>
              </a:rPr>
              <a:t>CRETE (14)</a:t>
            </a:r>
          </a:p>
        </p:txBody>
      </p:sp>
      <p:sp>
        <p:nvSpPr>
          <p:cNvPr id="14" name="TextBox 13"/>
          <p:cNvSpPr txBox="1"/>
          <p:nvPr/>
        </p:nvSpPr>
        <p:spPr>
          <a:xfrm>
            <a:off x="6324368" y="4572000"/>
            <a:ext cx="1429247"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a:solidFill>
                  <a:srgbClr val="FFFFFF"/>
                </a:solidFill>
                <a:effectLst>
                  <a:glow rad="203200">
                    <a:srgbClr val="1C1C1C">
                      <a:alpha val="87000"/>
                    </a:srgbClr>
                  </a:glow>
                </a:effectLst>
                <a:latin typeface="Arial" charset="0"/>
                <a:cs typeface="Arial" charset="0"/>
              </a:rPr>
              <a:t>JUDEA (5)</a:t>
            </a:r>
          </a:p>
        </p:txBody>
      </p:sp>
      <p:sp>
        <p:nvSpPr>
          <p:cNvPr id="15" name="TextBox 14"/>
          <p:cNvSpPr txBox="1"/>
          <p:nvPr/>
        </p:nvSpPr>
        <p:spPr>
          <a:xfrm>
            <a:off x="7443971" y="5943600"/>
            <a:ext cx="1699879"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a:solidFill>
                  <a:srgbClr val="FFFFFF"/>
                </a:solidFill>
                <a:effectLst>
                  <a:glow rad="203200">
                    <a:srgbClr val="1C1C1C">
                      <a:alpha val="87000"/>
                    </a:srgbClr>
                  </a:glow>
                </a:effectLst>
                <a:latin typeface="Arial" charset="0"/>
                <a:cs typeface="Arial" charset="0"/>
              </a:rPr>
              <a:t>ARABIA (15)</a:t>
            </a:r>
          </a:p>
        </p:txBody>
      </p:sp>
      <p:sp>
        <p:nvSpPr>
          <p:cNvPr id="16" name="TextBox 15"/>
          <p:cNvSpPr txBox="1"/>
          <p:nvPr/>
        </p:nvSpPr>
        <p:spPr>
          <a:xfrm>
            <a:off x="7718585" y="1981200"/>
            <a:ext cx="1501456"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i="1">
                <a:solidFill>
                  <a:srgbClr val="FFFFFF"/>
                </a:solidFill>
                <a:effectLst>
                  <a:glow rad="203200">
                    <a:srgbClr val="1C1C1C">
                      <a:alpha val="87000"/>
                    </a:srgbClr>
                  </a:glow>
                </a:effectLst>
                <a:latin typeface="Arial" charset="0"/>
                <a:cs typeface="Arial" charset="0"/>
              </a:rPr>
              <a:t>Parthia (1)</a:t>
            </a:r>
          </a:p>
        </p:txBody>
      </p:sp>
      <p:sp>
        <p:nvSpPr>
          <p:cNvPr id="17" name="TextBox 16"/>
          <p:cNvSpPr txBox="1"/>
          <p:nvPr/>
        </p:nvSpPr>
        <p:spPr>
          <a:xfrm>
            <a:off x="7861348" y="3124201"/>
            <a:ext cx="1358814"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i="1">
                <a:solidFill>
                  <a:srgbClr val="FFFFFF"/>
                </a:solidFill>
                <a:effectLst>
                  <a:glow rad="203200">
                    <a:srgbClr val="1C1C1C">
                      <a:alpha val="87000"/>
                    </a:srgbClr>
                  </a:glow>
                </a:effectLst>
                <a:latin typeface="Arial" charset="0"/>
                <a:cs typeface="Arial" charset="0"/>
              </a:rPr>
              <a:t>Media (2)</a:t>
            </a:r>
          </a:p>
        </p:txBody>
      </p:sp>
      <p:sp>
        <p:nvSpPr>
          <p:cNvPr id="18" name="TextBox 17"/>
          <p:cNvSpPr txBox="1"/>
          <p:nvPr/>
        </p:nvSpPr>
        <p:spPr>
          <a:xfrm>
            <a:off x="7975412" y="3581401"/>
            <a:ext cx="1244976"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i="1">
                <a:solidFill>
                  <a:srgbClr val="FFFFFF"/>
                </a:solidFill>
                <a:effectLst>
                  <a:glow rad="203200">
                    <a:srgbClr val="1C1C1C">
                      <a:alpha val="87000"/>
                    </a:srgbClr>
                  </a:glow>
                </a:effectLst>
                <a:latin typeface="Arial" charset="0"/>
                <a:cs typeface="Arial" charset="0"/>
              </a:rPr>
              <a:t>Elam (3)</a:t>
            </a:r>
          </a:p>
        </p:txBody>
      </p:sp>
      <p:sp>
        <p:nvSpPr>
          <p:cNvPr id="19" name="TextBox 18"/>
          <p:cNvSpPr txBox="1"/>
          <p:nvPr/>
        </p:nvSpPr>
        <p:spPr>
          <a:xfrm>
            <a:off x="6949695" y="2590801"/>
            <a:ext cx="2270897"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i="1">
                <a:solidFill>
                  <a:srgbClr val="FFFFFF"/>
                </a:solidFill>
                <a:effectLst>
                  <a:glow rad="203200">
                    <a:srgbClr val="1C1C1C">
                      <a:alpha val="87000"/>
                    </a:srgbClr>
                  </a:glow>
                </a:effectLst>
                <a:latin typeface="Arial" charset="0"/>
                <a:cs typeface="Arial" charset="0"/>
              </a:rPr>
              <a:t>Mesopotamia (4)</a:t>
            </a:r>
          </a:p>
        </p:txBody>
      </p:sp>
      <p:sp>
        <p:nvSpPr>
          <p:cNvPr id="21" name="TextBox 20"/>
          <p:cNvSpPr txBox="1"/>
          <p:nvPr/>
        </p:nvSpPr>
        <p:spPr>
          <a:xfrm>
            <a:off x="103482" y="4992691"/>
            <a:ext cx="3423671" cy="341185"/>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600" b="1">
                <a:solidFill>
                  <a:srgbClr val="FFFFFF"/>
                </a:solidFill>
                <a:effectLst>
                  <a:glow rad="203200">
                    <a:srgbClr val="1C1C1C">
                      <a:alpha val="87000"/>
                    </a:srgbClr>
                  </a:glow>
                </a:effectLst>
                <a:latin typeface="Arial" charset="0"/>
                <a:cs typeface="Arial" charset="0"/>
              </a:rPr>
              <a:t>ASIA––Roman Empire Provinces</a:t>
            </a:r>
          </a:p>
        </p:txBody>
      </p:sp>
      <p:sp>
        <p:nvSpPr>
          <p:cNvPr id="22" name="TextBox 21"/>
          <p:cNvSpPr txBox="1"/>
          <p:nvPr/>
        </p:nvSpPr>
        <p:spPr>
          <a:xfrm>
            <a:off x="101658" y="5221293"/>
            <a:ext cx="3654310" cy="341185"/>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600" b="1" i="1">
                <a:solidFill>
                  <a:srgbClr val="FFFFFF"/>
                </a:solidFill>
                <a:effectLst>
                  <a:glow rad="203200">
                    <a:srgbClr val="1C1C1C">
                      <a:alpha val="87000"/>
                    </a:srgbClr>
                  </a:glow>
                </a:effectLst>
                <a:latin typeface="Arial" charset="0"/>
                <a:cs typeface="Arial" charset="0"/>
              </a:rPr>
              <a:t>Media</a:t>
            </a:r>
            <a:r>
              <a:rPr lang="en-US" sz="1600" b="1">
                <a:solidFill>
                  <a:srgbClr val="FFFFFF"/>
                </a:solidFill>
                <a:effectLst>
                  <a:glow rad="203200">
                    <a:srgbClr val="1C1C1C">
                      <a:alpha val="87000"/>
                    </a:srgbClr>
                  </a:glow>
                </a:effectLst>
                <a:latin typeface="Arial" charset="0"/>
                <a:cs typeface="Arial" charset="0"/>
              </a:rPr>
              <a:t>––Parthian Empire Provinces</a:t>
            </a:r>
          </a:p>
        </p:txBody>
      </p:sp>
      <p:sp>
        <p:nvSpPr>
          <p:cNvPr id="23" name="TextBox 22"/>
          <p:cNvSpPr txBox="1"/>
          <p:nvPr/>
        </p:nvSpPr>
        <p:spPr>
          <a:xfrm>
            <a:off x="122964" y="5449891"/>
            <a:ext cx="1541601" cy="33850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600" b="1">
                <a:solidFill>
                  <a:srgbClr val="FFFFFF"/>
                </a:solidFill>
                <a:effectLst>
                  <a:glow rad="203200">
                    <a:srgbClr val="1C1C1C">
                      <a:alpha val="87000"/>
                    </a:srgbClr>
                  </a:glow>
                </a:effectLst>
                <a:latin typeface="Arial" charset="0"/>
                <a:cs typeface="Arial" charset="0"/>
              </a:rPr>
              <a:t>Rome––Cities</a:t>
            </a:r>
          </a:p>
        </p:txBody>
      </p:sp>
      <p:sp>
        <p:nvSpPr>
          <p:cNvPr id="24" name="TextBox 23"/>
          <p:cNvSpPr txBox="1"/>
          <p:nvPr/>
        </p:nvSpPr>
        <p:spPr>
          <a:xfrm>
            <a:off x="113645" y="5711825"/>
            <a:ext cx="1844402" cy="341185"/>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600" b="1" i="1">
                <a:solidFill>
                  <a:srgbClr val="FFFFFF"/>
                </a:solidFill>
                <a:effectLst>
                  <a:glow rad="203200">
                    <a:srgbClr val="1C1C1C">
                      <a:alpha val="87000"/>
                    </a:srgbClr>
                  </a:glow>
                </a:effectLst>
                <a:latin typeface="Arial" charset="0"/>
                <a:cs typeface="Arial" charset="0"/>
              </a:rPr>
              <a:t>CRETE</a:t>
            </a:r>
            <a:r>
              <a:rPr lang="en-US" sz="1600" b="1">
                <a:solidFill>
                  <a:srgbClr val="FFFFFF"/>
                </a:solidFill>
                <a:effectLst>
                  <a:glow rad="203200">
                    <a:srgbClr val="1C1C1C">
                      <a:alpha val="87000"/>
                    </a:srgbClr>
                  </a:glow>
                </a:effectLst>
                <a:latin typeface="Arial" charset="0"/>
                <a:cs typeface="Arial" charset="0"/>
              </a:rPr>
              <a:t>––Islands</a:t>
            </a:r>
          </a:p>
        </p:txBody>
      </p:sp>
      <p:sp>
        <p:nvSpPr>
          <p:cNvPr id="25" name="TextBox 24"/>
          <p:cNvSpPr txBox="1"/>
          <p:nvPr/>
        </p:nvSpPr>
        <p:spPr>
          <a:xfrm>
            <a:off x="186794" y="6096002"/>
            <a:ext cx="653559" cy="308028"/>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1">
                <a:solidFill>
                  <a:srgbClr val="FFFFFF"/>
                </a:solidFill>
                <a:effectLst>
                  <a:glow rad="203200">
                    <a:srgbClr val="1C1C1C">
                      <a:alpha val="87000"/>
                    </a:srgbClr>
                  </a:glow>
                </a:effectLst>
                <a:latin typeface="Arial" charset="0"/>
                <a:cs typeface="Arial" charset="0"/>
              </a:rPr>
              <a:t>Miles</a:t>
            </a:r>
          </a:p>
        </p:txBody>
      </p:sp>
      <p:sp>
        <p:nvSpPr>
          <p:cNvPr id="26" name="TextBox 25"/>
          <p:cNvSpPr txBox="1"/>
          <p:nvPr/>
        </p:nvSpPr>
        <p:spPr>
          <a:xfrm>
            <a:off x="187720" y="6400803"/>
            <a:ext cx="591352" cy="308028"/>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1">
                <a:solidFill>
                  <a:srgbClr val="FFFFFF"/>
                </a:solidFill>
                <a:effectLst>
                  <a:glow rad="203200">
                    <a:srgbClr val="1C1C1C">
                      <a:alpha val="87000"/>
                    </a:srgbClr>
                  </a:glow>
                </a:effectLst>
                <a:latin typeface="Arial" charset="0"/>
                <a:cs typeface="Arial" charset="0"/>
              </a:rPr>
              <a:t>Kms</a:t>
            </a:r>
          </a:p>
        </p:txBody>
      </p:sp>
      <p:cxnSp>
        <p:nvCxnSpPr>
          <p:cNvPr id="300057" name="Straight Connector 27"/>
          <p:cNvCxnSpPr>
            <a:cxnSpLocks noChangeShapeType="1"/>
          </p:cNvCxnSpPr>
          <p:nvPr/>
        </p:nvCxnSpPr>
        <p:spPr bwMode="auto">
          <a:xfrm>
            <a:off x="914400" y="6397625"/>
            <a:ext cx="3200400" cy="1588"/>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grpSp>
        <p:nvGrpSpPr>
          <p:cNvPr id="2" name="Group 31"/>
          <p:cNvGrpSpPr/>
          <p:nvPr/>
        </p:nvGrpSpPr>
        <p:grpSpPr>
          <a:xfrm>
            <a:off x="1339505" y="6093023"/>
            <a:ext cx="420026" cy="305594"/>
            <a:chOff x="1219198" y="5715000"/>
            <a:chExt cx="420024" cy="305594"/>
          </a:xfrm>
          <a:noFill/>
          <a:effectLst/>
        </p:grpSpPr>
        <p:cxnSp>
          <p:nvCxnSpPr>
            <p:cNvPr id="30" name="Straight Connector 29"/>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1" name="TextBox 30"/>
            <p:cNvSpPr txBox="1"/>
            <p:nvPr/>
          </p:nvSpPr>
          <p:spPr>
            <a:xfrm>
              <a:off x="1219198" y="5715000"/>
              <a:ext cx="420024" cy="261610"/>
            </a:xfrm>
            <a:prstGeom prst="rect">
              <a:avLst/>
            </a:prstGeom>
            <a:grpFill/>
          </p:spPr>
          <p:txBody>
            <a:bodyPr wrap="none">
              <a:spAutoFit/>
            </a:bodyPr>
            <a:lstStyle/>
            <a:p>
              <a:pPr>
                <a:defRPr/>
              </a:pPr>
              <a:r>
                <a:rPr lang="en-US" sz="1100" b="1" dirty="0">
                  <a:solidFill>
                    <a:srgbClr val="FFFFFF"/>
                  </a:solidFill>
                  <a:effectLst>
                    <a:glow rad="203200">
                      <a:srgbClr val="1C1C1C">
                        <a:alpha val="87000"/>
                      </a:srgbClr>
                    </a:glow>
                  </a:effectLst>
                  <a:latin typeface="Arial"/>
                  <a:cs typeface="Arial"/>
                </a:rPr>
                <a:t>200</a:t>
              </a:r>
            </a:p>
          </p:txBody>
        </p:sp>
      </p:grpSp>
      <p:grpSp>
        <p:nvGrpSpPr>
          <p:cNvPr id="3" name="Group 32"/>
          <p:cNvGrpSpPr/>
          <p:nvPr/>
        </p:nvGrpSpPr>
        <p:grpSpPr>
          <a:xfrm>
            <a:off x="1949105" y="6093023"/>
            <a:ext cx="420026" cy="305594"/>
            <a:chOff x="1219199" y="5715000"/>
            <a:chExt cx="420024" cy="305594"/>
          </a:xfrm>
          <a:noFill/>
          <a:effectLst/>
        </p:grpSpPr>
        <p:cxnSp>
          <p:nvCxnSpPr>
            <p:cNvPr id="34" name="Straight Connector 33"/>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5" name="TextBox 34"/>
            <p:cNvSpPr txBox="1"/>
            <p:nvPr/>
          </p:nvSpPr>
          <p:spPr>
            <a:xfrm>
              <a:off x="1219199" y="5715000"/>
              <a:ext cx="420024" cy="261610"/>
            </a:xfrm>
            <a:prstGeom prst="rect">
              <a:avLst/>
            </a:prstGeom>
            <a:grpFill/>
          </p:spPr>
          <p:txBody>
            <a:bodyPr wrap="none">
              <a:spAutoFit/>
            </a:bodyPr>
            <a:lstStyle/>
            <a:p>
              <a:pPr>
                <a:defRPr/>
              </a:pPr>
              <a:r>
                <a:rPr lang="en-US" sz="1100" b="1" dirty="0">
                  <a:solidFill>
                    <a:srgbClr val="FFFFFF"/>
                  </a:solidFill>
                  <a:effectLst>
                    <a:glow rad="203200">
                      <a:srgbClr val="1C1C1C">
                        <a:alpha val="87000"/>
                      </a:srgbClr>
                    </a:glow>
                  </a:effectLst>
                  <a:latin typeface="Arial"/>
                  <a:cs typeface="Arial"/>
                </a:rPr>
                <a:t>400</a:t>
              </a:r>
            </a:p>
          </p:txBody>
        </p:sp>
      </p:grpSp>
      <p:grpSp>
        <p:nvGrpSpPr>
          <p:cNvPr id="4" name="Group 35"/>
          <p:cNvGrpSpPr/>
          <p:nvPr/>
        </p:nvGrpSpPr>
        <p:grpSpPr>
          <a:xfrm>
            <a:off x="2595893" y="6093023"/>
            <a:ext cx="420026" cy="305594"/>
            <a:chOff x="1219201" y="5715000"/>
            <a:chExt cx="420026" cy="305594"/>
          </a:xfrm>
          <a:noFill/>
          <a:effectLst/>
        </p:grpSpPr>
        <p:cxnSp>
          <p:nvCxnSpPr>
            <p:cNvPr id="37" name="Straight Connector 36"/>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8" name="TextBox 37"/>
            <p:cNvSpPr txBox="1"/>
            <p:nvPr/>
          </p:nvSpPr>
          <p:spPr>
            <a:xfrm>
              <a:off x="1219201" y="5715000"/>
              <a:ext cx="420026" cy="261610"/>
            </a:xfrm>
            <a:prstGeom prst="rect">
              <a:avLst/>
            </a:prstGeom>
            <a:grpFill/>
          </p:spPr>
          <p:txBody>
            <a:bodyPr wrap="none">
              <a:spAutoFit/>
            </a:bodyPr>
            <a:lstStyle/>
            <a:p>
              <a:pPr>
                <a:defRPr/>
              </a:pPr>
              <a:r>
                <a:rPr lang="en-US" sz="1100" b="1" dirty="0">
                  <a:solidFill>
                    <a:srgbClr val="FFFFFF"/>
                  </a:solidFill>
                  <a:effectLst>
                    <a:glow rad="203200">
                      <a:srgbClr val="1C1C1C">
                        <a:alpha val="87000"/>
                      </a:srgbClr>
                    </a:glow>
                  </a:effectLst>
                  <a:latin typeface="Arial"/>
                  <a:cs typeface="Arial"/>
                </a:rPr>
                <a:t>600</a:t>
              </a:r>
            </a:p>
          </p:txBody>
        </p:sp>
      </p:grpSp>
      <p:grpSp>
        <p:nvGrpSpPr>
          <p:cNvPr id="20" name="Group 38"/>
          <p:cNvGrpSpPr/>
          <p:nvPr/>
        </p:nvGrpSpPr>
        <p:grpSpPr>
          <a:xfrm>
            <a:off x="3852062" y="6093023"/>
            <a:ext cx="498479" cy="305594"/>
            <a:chOff x="1179974" y="5715000"/>
            <a:chExt cx="498479" cy="305594"/>
          </a:xfrm>
          <a:noFill/>
          <a:effectLst/>
        </p:grpSpPr>
        <p:cxnSp>
          <p:nvCxnSpPr>
            <p:cNvPr id="40" name="Straight Connector 39"/>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41" name="TextBox 40"/>
            <p:cNvSpPr txBox="1"/>
            <p:nvPr/>
          </p:nvSpPr>
          <p:spPr>
            <a:xfrm>
              <a:off x="1179974" y="5715000"/>
              <a:ext cx="498479" cy="261610"/>
            </a:xfrm>
            <a:prstGeom prst="rect">
              <a:avLst/>
            </a:prstGeom>
            <a:grpFill/>
          </p:spPr>
          <p:txBody>
            <a:bodyPr wrap="none">
              <a:spAutoFit/>
            </a:bodyPr>
            <a:lstStyle/>
            <a:p>
              <a:pPr>
                <a:defRPr/>
              </a:pPr>
              <a:r>
                <a:rPr lang="en-US" sz="1100" b="1" dirty="0">
                  <a:solidFill>
                    <a:srgbClr val="FFFFFF"/>
                  </a:solidFill>
                  <a:effectLst>
                    <a:glow rad="203200">
                      <a:srgbClr val="1C1C1C">
                        <a:alpha val="87000"/>
                      </a:srgbClr>
                    </a:glow>
                  </a:effectLst>
                  <a:latin typeface="Arial"/>
                  <a:cs typeface="Arial"/>
                </a:rPr>
                <a:t>1000</a:t>
              </a:r>
            </a:p>
          </p:txBody>
        </p:sp>
      </p:grpSp>
      <p:grpSp>
        <p:nvGrpSpPr>
          <p:cNvPr id="27" name="Group 41"/>
          <p:cNvGrpSpPr/>
          <p:nvPr/>
        </p:nvGrpSpPr>
        <p:grpSpPr>
          <a:xfrm>
            <a:off x="3244502" y="6093023"/>
            <a:ext cx="420026" cy="305594"/>
            <a:chOff x="1219199" y="5715000"/>
            <a:chExt cx="420024" cy="305594"/>
          </a:xfrm>
          <a:noFill/>
          <a:effectLst/>
        </p:grpSpPr>
        <p:cxnSp>
          <p:nvCxnSpPr>
            <p:cNvPr id="43" name="Straight Connector 42"/>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44" name="TextBox 43"/>
            <p:cNvSpPr txBox="1"/>
            <p:nvPr/>
          </p:nvSpPr>
          <p:spPr>
            <a:xfrm>
              <a:off x="1219199" y="5715000"/>
              <a:ext cx="420024" cy="261610"/>
            </a:xfrm>
            <a:prstGeom prst="rect">
              <a:avLst/>
            </a:prstGeom>
            <a:grpFill/>
          </p:spPr>
          <p:txBody>
            <a:bodyPr wrap="none">
              <a:spAutoFit/>
            </a:bodyPr>
            <a:lstStyle/>
            <a:p>
              <a:pPr>
                <a:defRPr/>
              </a:pPr>
              <a:r>
                <a:rPr lang="en-US" sz="1100" b="1" dirty="0">
                  <a:solidFill>
                    <a:srgbClr val="FFFFFF"/>
                  </a:solidFill>
                  <a:effectLst>
                    <a:glow rad="203200">
                      <a:srgbClr val="1C1C1C">
                        <a:alpha val="87000"/>
                      </a:srgbClr>
                    </a:glow>
                  </a:effectLst>
                  <a:latin typeface="Arial"/>
                  <a:cs typeface="Arial"/>
                </a:rPr>
                <a:t>800</a:t>
              </a:r>
            </a:p>
          </p:txBody>
        </p:sp>
      </p:grpSp>
      <p:sp>
        <p:nvSpPr>
          <p:cNvPr id="48" name="TextBox 47"/>
          <p:cNvSpPr txBox="1"/>
          <p:nvPr/>
        </p:nvSpPr>
        <p:spPr>
          <a:xfrm>
            <a:off x="809427" y="6092830"/>
            <a:ext cx="255987"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000" b="1">
                <a:solidFill>
                  <a:srgbClr val="FFFFFF"/>
                </a:solidFill>
                <a:effectLst>
                  <a:glow rad="203200">
                    <a:srgbClr val="1C1C1C">
                      <a:alpha val="87000"/>
                    </a:srgbClr>
                  </a:glow>
                </a:effectLst>
                <a:latin typeface="Arial" charset="0"/>
                <a:cs typeface="Arial" charset="0"/>
              </a:rPr>
              <a:t>0</a:t>
            </a:r>
          </a:p>
        </p:txBody>
      </p:sp>
      <p:sp>
        <p:nvSpPr>
          <p:cNvPr id="49" name="TextBox 48"/>
          <p:cNvSpPr txBox="1"/>
          <p:nvPr/>
        </p:nvSpPr>
        <p:spPr>
          <a:xfrm>
            <a:off x="804667" y="6451601"/>
            <a:ext cx="255987"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000" b="1">
                <a:solidFill>
                  <a:srgbClr val="FFFFFF"/>
                </a:solidFill>
                <a:effectLst>
                  <a:glow rad="203200">
                    <a:srgbClr val="1C1C1C">
                      <a:alpha val="87000"/>
                    </a:srgbClr>
                  </a:glow>
                </a:effectLst>
                <a:latin typeface="Arial" charset="0"/>
                <a:cs typeface="Arial" charset="0"/>
              </a:rPr>
              <a:t>0</a:t>
            </a:r>
          </a:p>
        </p:txBody>
      </p:sp>
      <p:grpSp>
        <p:nvGrpSpPr>
          <p:cNvPr id="29" name="Group 51"/>
          <p:cNvGrpSpPr/>
          <p:nvPr/>
        </p:nvGrpSpPr>
        <p:grpSpPr>
          <a:xfrm>
            <a:off x="1290049" y="6400781"/>
            <a:ext cx="420026" cy="312494"/>
            <a:chOff x="1169744" y="6023571"/>
            <a:chExt cx="420024" cy="312494"/>
          </a:xfrm>
          <a:noFill/>
          <a:effectLst/>
        </p:grpSpPr>
        <p:sp>
          <p:nvSpPr>
            <p:cNvPr id="50" name="TextBox 49"/>
            <p:cNvSpPr txBox="1"/>
            <p:nvPr/>
          </p:nvSpPr>
          <p:spPr>
            <a:xfrm>
              <a:off x="1169744" y="6074455"/>
              <a:ext cx="420024" cy="261610"/>
            </a:xfrm>
            <a:prstGeom prst="rect">
              <a:avLst/>
            </a:prstGeom>
            <a:grpFill/>
          </p:spPr>
          <p:txBody>
            <a:bodyPr wrap="none">
              <a:spAutoFit/>
            </a:bodyPr>
            <a:lstStyle/>
            <a:p>
              <a:pPr>
                <a:defRPr/>
              </a:pPr>
              <a:r>
                <a:rPr lang="en-US" sz="1100" b="1" dirty="0">
                  <a:solidFill>
                    <a:srgbClr val="FFFFFF"/>
                  </a:solidFill>
                  <a:effectLst>
                    <a:glow rad="203200">
                      <a:srgbClr val="1C1C1C">
                        <a:alpha val="87000"/>
                      </a:srgbClr>
                    </a:glow>
                  </a:effectLst>
                  <a:latin typeface="Arial"/>
                  <a:cs typeface="Arial"/>
                </a:rPr>
                <a:t>300</a:t>
              </a:r>
            </a:p>
          </p:txBody>
        </p:sp>
        <p:cxnSp>
          <p:nvCxnSpPr>
            <p:cNvPr id="51" name="Straight Connector 50"/>
            <p:cNvCxnSpPr/>
            <p:nvPr/>
          </p:nvCxnSpPr>
          <p:spPr bwMode="auto">
            <a:xfrm rot="5400000">
              <a:off x="1341658" y="6060877"/>
              <a:ext cx="76200" cy="1588"/>
            </a:xfrm>
            <a:prstGeom prst="line">
              <a:avLst/>
            </a:prstGeom>
            <a:grpFill/>
            <a:ln w="12700" cap="sq" cmpd="sng" algn="ctr">
              <a:solidFill>
                <a:srgbClr val="FFFFFF"/>
              </a:solidFill>
              <a:prstDash val="solid"/>
              <a:round/>
              <a:headEnd type="none" w="sm" len="sm"/>
              <a:tailEnd type="none" w="sm" len="sm"/>
            </a:ln>
            <a:effectLst/>
          </p:spPr>
        </p:cxnSp>
      </p:grpSp>
      <p:sp>
        <p:nvSpPr>
          <p:cNvPr id="53" name="TextBox 52"/>
          <p:cNvSpPr txBox="1"/>
          <p:nvPr/>
        </p:nvSpPr>
        <p:spPr>
          <a:xfrm>
            <a:off x="1878726" y="6451601"/>
            <a:ext cx="398629"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000" b="1">
                <a:solidFill>
                  <a:srgbClr val="FFFFFF"/>
                </a:solidFill>
                <a:effectLst>
                  <a:glow rad="203200">
                    <a:srgbClr val="1C1C1C">
                      <a:alpha val="87000"/>
                    </a:srgbClr>
                  </a:glow>
                </a:effectLst>
                <a:latin typeface="Arial" charset="0"/>
                <a:cs typeface="Arial" charset="0"/>
              </a:rPr>
              <a:t>600</a:t>
            </a:r>
          </a:p>
        </p:txBody>
      </p:sp>
      <p:cxnSp>
        <p:nvCxnSpPr>
          <p:cNvPr id="300067" name="Straight Connector 53"/>
          <p:cNvCxnSpPr>
            <a:cxnSpLocks noChangeShapeType="1"/>
          </p:cNvCxnSpPr>
          <p:nvPr/>
        </p:nvCxnSpPr>
        <p:spPr bwMode="auto">
          <a:xfrm rot="5400000">
            <a:off x="2058194" y="6438110"/>
            <a:ext cx="76200" cy="1588"/>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sp>
        <p:nvSpPr>
          <p:cNvPr id="55" name="TextBox 54"/>
          <p:cNvSpPr txBox="1"/>
          <p:nvPr/>
        </p:nvSpPr>
        <p:spPr>
          <a:xfrm>
            <a:off x="2488326" y="6451601"/>
            <a:ext cx="398629"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000" b="1">
                <a:solidFill>
                  <a:srgbClr val="FFFFFF"/>
                </a:solidFill>
                <a:effectLst>
                  <a:glow rad="203200">
                    <a:srgbClr val="1C1C1C">
                      <a:alpha val="87000"/>
                    </a:srgbClr>
                  </a:glow>
                </a:effectLst>
                <a:latin typeface="Arial" charset="0"/>
                <a:cs typeface="Arial" charset="0"/>
              </a:rPr>
              <a:t>900</a:t>
            </a:r>
          </a:p>
        </p:txBody>
      </p:sp>
      <p:cxnSp>
        <p:nvCxnSpPr>
          <p:cNvPr id="300069" name="Straight Connector 55"/>
          <p:cNvCxnSpPr>
            <a:cxnSpLocks noChangeShapeType="1"/>
          </p:cNvCxnSpPr>
          <p:nvPr/>
        </p:nvCxnSpPr>
        <p:spPr bwMode="auto">
          <a:xfrm rot="5400000">
            <a:off x="2667794" y="6438110"/>
            <a:ext cx="76200" cy="1588"/>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sp>
        <p:nvSpPr>
          <p:cNvPr id="57" name="TextBox 56"/>
          <p:cNvSpPr txBox="1"/>
          <p:nvPr/>
        </p:nvSpPr>
        <p:spPr>
          <a:xfrm>
            <a:off x="3032900" y="6451601"/>
            <a:ext cx="469950"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000" b="1">
                <a:solidFill>
                  <a:srgbClr val="FFFFFF"/>
                </a:solidFill>
                <a:effectLst>
                  <a:glow rad="203200">
                    <a:srgbClr val="1C1C1C">
                      <a:alpha val="87000"/>
                    </a:srgbClr>
                  </a:glow>
                </a:effectLst>
                <a:latin typeface="Arial" charset="0"/>
                <a:cs typeface="Arial" charset="0"/>
              </a:rPr>
              <a:t>1200</a:t>
            </a:r>
          </a:p>
        </p:txBody>
      </p:sp>
      <p:cxnSp>
        <p:nvCxnSpPr>
          <p:cNvPr id="300071" name="Straight Connector 57"/>
          <p:cNvCxnSpPr>
            <a:cxnSpLocks noChangeShapeType="1"/>
          </p:cNvCxnSpPr>
          <p:nvPr/>
        </p:nvCxnSpPr>
        <p:spPr bwMode="auto">
          <a:xfrm rot="5400000">
            <a:off x="3250407" y="6438118"/>
            <a:ext cx="76200" cy="1587"/>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sp>
        <p:nvSpPr>
          <p:cNvPr id="59" name="TextBox 58"/>
          <p:cNvSpPr txBox="1"/>
          <p:nvPr/>
        </p:nvSpPr>
        <p:spPr>
          <a:xfrm>
            <a:off x="3642500" y="6451601"/>
            <a:ext cx="469950"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000" b="1">
                <a:solidFill>
                  <a:srgbClr val="FFFFFF"/>
                </a:solidFill>
                <a:effectLst>
                  <a:glow rad="203200">
                    <a:srgbClr val="1C1C1C">
                      <a:alpha val="87000"/>
                    </a:srgbClr>
                  </a:glow>
                </a:effectLst>
                <a:latin typeface="Arial" charset="0"/>
                <a:cs typeface="Arial" charset="0"/>
              </a:rPr>
              <a:t>1500</a:t>
            </a:r>
          </a:p>
        </p:txBody>
      </p:sp>
      <p:cxnSp>
        <p:nvCxnSpPr>
          <p:cNvPr id="300073" name="Straight Connector 59"/>
          <p:cNvCxnSpPr>
            <a:cxnSpLocks noChangeShapeType="1"/>
          </p:cNvCxnSpPr>
          <p:nvPr/>
        </p:nvCxnSpPr>
        <p:spPr bwMode="auto">
          <a:xfrm rot="5400000">
            <a:off x="3860007" y="6438118"/>
            <a:ext cx="76200" cy="1587"/>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sp>
        <p:nvSpPr>
          <p:cNvPr id="61" name="TextBox 60"/>
          <p:cNvSpPr txBox="1"/>
          <p:nvPr/>
        </p:nvSpPr>
        <p:spPr>
          <a:xfrm>
            <a:off x="4419600" y="6105543"/>
            <a:ext cx="2590800" cy="523875"/>
          </a:xfrm>
          <a:prstGeom prst="rect">
            <a:avLst/>
          </a:prstGeom>
          <a:noFill/>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1">
                <a:solidFill>
                  <a:srgbClr val="FFFFFF"/>
                </a:solidFill>
                <a:effectLst>
                  <a:glow rad="203200">
                    <a:srgbClr val="1C1C1C">
                      <a:alpha val="87000"/>
                    </a:srgbClr>
                  </a:glow>
                </a:effectLst>
                <a:latin typeface="Arial" charset="0"/>
                <a:cs typeface="Arial" charset="0"/>
              </a:rPr>
              <a:t>(1) (2) (3) etc. indicate sequence in Acts 2:9-11</a:t>
            </a:r>
          </a:p>
        </p:txBody>
      </p:sp>
      <p:sp>
        <p:nvSpPr>
          <p:cNvPr id="62" name="TextBox 61"/>
          <p:cNvSpPr txBox="1"/>
          <p:nvPr/>
        </p:nvSpPr>
        <p:spPr>
          <a:xfrm>
            <a:off x="6248859" y="4114808"/>
            <a:ext cx="1707255" cy="461558"/>
          </a:xfrm>
          <a:prstGeom prst="rect">
            <a:avLst/>
          </a:prstGeom>
          <a:solidFill>
            <a:schemeClr val="bg2"/>
          </a:solid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FFFF00"/>
                </a:solidFill>
                <a:effectLst>
                  <a:glow rad="203200">
                    <a:srgbClr val="1C1C1C">
                      <a:alpha val="87000"/>
                    </a:srgbClr>
                  </a:glow>
                </a:effectLst>
                <a:latin typeface="Arial" charset="0"/>
                <a:cs typeface="Arial" charset="0"/>
              </a:rPr>
              <a:t>Jerusalem</a:t>
            </a:r>
          </a:p>
        </p:txBody>
      </p:sp>
      <p:cxnSp>
        <p:nvCxnSpPr>
          <p:cNvPr id="60" name="Straight Connector 59"/>
          <p:cNvCxnSpPr>
            <a:cxnSpLocks noChangeShapeType="1"/>
          </p:cNvCxnSpPr>
          <p:nvPr/>
        </p:nvCxnSpPr>
        <p:spPr bwMode="auto">
          <a:xfrm rot="5400000">
            <a:off x="6667500" y="2781300"/>
            <a:ext cx="1676400" cy="8382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63" name="Straight Connector 62"/>
          <p:cNvCxnSpPr>
            <a:cxnSpLocks noChangeShapeType="1"/>
          </p:cNvCxnSpPr>
          <p:nvPr/>
        </p:nvCxnSpPr>
        <p:spPr bwMode="auto">
          <a:xfrm rot="5400000">
            <a:off x="7315200" y="3505201"/>
            <a:ext cx="685800" cy="533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65" name="Straight Connector 64"/>
          <p:cNvCxnSpPr>
            <a:cxnSpLocks noChangeShapeType="1"/>
          </p:cNvCxnSpPr>
          <p:nvPr/>
        </p:nvCxnSpPr>
        <p:spPr bwMode="auto">
          <a:xfrm rot="10800000" flipV="1">
            <a:off x="8001000" y="3962400"/>
            <a:ext cx="685800" cy="3048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68" name="Straight Connector 67"/>
          <p:cNvCxnSpPr>
            <a:cxnSpLocks noChangeShapeType="1"/>
          </p:cNvCxnSpPr>
          <p:nvPr/>
        </p:nvCxnSpPr>
        <p:spPr bwMode="auto">
          <a:xfrm rot="5400000">
            <a:off x="7048500" y="3162301"/>
            <a:ext cx="1066800" cy="6858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71" name="Straight Connector 70"/>
          <p:cNvCxnSpPr>
            <a:cxnSpLocks noChangeShapeType="1"/>
          </p:cNvCxnSpPr>
          <p:nvPr/>
        </p:nvCxnSpPr>
        <p:spPr bwMode="auto">
          <a:xfrm rot="5400000">
            <a:off x="6819900" y="4457700"/>
            <a:ext cx="228600" cy="152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74" name="Straight Connector 73"/>
          <p:cNvCxnSpPr>
            <a:cxnSpLocks noChangeShapeType="1"/>
          </p:cNvCxnSpPr>
          <p:nvPr/>
        </p:nvCxnSpPr>
        <p:spPr bwMode="auto">
          <a:xfrm rot="5400000">
            <a:off x="5905500" y="2476500"/>
            <a:ext cx="2514600" cy="4572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77" name="Straight Connector 76"/>
          <p:cNvCxnSpPr>
            <a:cxnSpLocks noChangeShapeType="1"/>
          </p:cNvCxnSpPr>
          <p:nvPr/>
        </p:nvCxnSpPr>
        <p:spPr bwMode="auto">
          <a:xfrm rot="16200000" flipH="1">
            <a:off x="4419600" y="2133600"/>
            <a:ext cx="2286000" cy="15240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84" name="Straight Connector 83"/>
          <p:cNvCxnSpPr>
            <a:cxnSpLocks noChangeShapeType="1"/>
          </p:cNvCxnSpPr>
          <p:nvPr/>
        </p:nvCxnSpPr>
        <p:spPr bwMode="auto">
          <a:xfrm rot="16200000" flipH="1">
            <a:off x="5295900" y="2781301"/>
            <a:ext cx="1828800" cy="533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86" name="Straight Connector 85"/>
          <p:cNvCxnSpPr>
            <a:cxnSpLocks noChangeShapeType="1"/>
          </p:cNvCxnSpPr>
          <p:nvPr/>
        </p:nvCxnSpPr>
        <p:spPr bwMode="auto">
          <a:xfrm rot="16200000" flipH="1">
            <a:off x="5867400" y="3124200"/>
            <a:ext cx="1447800" cy="2286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88" name="Straight Connector 87"/>
          <p:cNvCxnSpPr>
            <a:cxnSpLocks noChangeShapeType="1"/>
          </p:cNvCxnSpPr>
          <p:nvPr/>
        </p:nvCxnSpPr>
        <p:spPr bwMode="auto">
          <a:xfrm rot="5400000">
            <a:off x="5715000" y="4724400"/>
            <a:ext cx="685800" cy="533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90" name="Straight Connector 89"/>
          <p:cNvCxnSpPr>
            <a:cxnSpLocks noChangeShapeType="1"/>
          </p:cNvCxnSpPr>
          <p:nvPr/>
        </p:nvCxnSpPr>
        <p:spPr bwMode="auto">
          <a:xfrm rot="10800000" flipV="1">
            <a:off x="4191000" y="4419601"/>
            <a:ext cx="1981200" cy="2286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92" name="Straight Connector 91"/>
          <p:cNvCxnSpPr>
            <a:cxnSpLocks noChangeShapeType="1"/>
          </p:cNvCxnSpPr>
          <p:nvPr/>
        </p:nvCxnSpPr>
        <p:spPr bwMode="auto">
          <a:xfrm rot="10800000">
            <a:off x="1295400" y="990600"/>
            <a:ext cx="4953000" cy="31242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95" name="Straight Connector 94"/>
          <p:cNvCxnSpPr>
            <a:cxnSpLocks noChangeShapeType="1"/>
          </p:cNvCxnSpPr>
          <p:nvPr/>
        </p:nvCxnSpPr>
        <p:spPr bwMode="auto">
          <a:xfrm rot="10800000">
            <a:off x="4114801" y="3429000"/>
            <a:ext cx="1981200" cy="8382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98" name="Straight Connector 97"/>
          <p:cNvCxnSpPr>
            <a:cxnSpLocks noChangeShapeType="1"/>
          </p:cNvCxnSpPr>
          <p:nvPr/>
        </p:nvCxnSpPr>
        <p:spPr bwMode="auto">
          <a:xfrm rot="16200000" flipV="1">
            <a:off x="7467600" y="5029201"/>
            <a:ext cx="1143000" cy="533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101" name="Straight Connector 100"/>
          <p:cNvCxnSpPr>
            <a:cxnSpLocks noChangeShapeType="1"/>
          </p:cNvCxnSpPr>
          <p:nvPr/>
        </p:nvCxnSpPr>
        <p:spPr bwMode="auto">
          <a:xfrm rot="5400000">
            <a:off x="5372100" y="2324100"/>
            <a:ext cx="3048000" cy="2286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29024358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1" fill="hold" nodeType="after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up)">
                                      <p:cBhvr>
                                        <p:cTn id="10" dur="500"/>
                                        <p:tgtEl>
                                          <p:spTgt spid="6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par>
                          <p:cTn id="15" fill="hold" nodeType="afterGroup">
                            <p:stCondLst>
                              <p:cond delay="0"/>
                            </p:stCondLst>
                            <p:childTnLst>
                              <p:par>
                                <p:cTn id="16" presetID="22" presetClass="entr" presetSubtype="1" fill="hold" nodeType="after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wipe(up)">
                                      <p:cBhvr>
                                        <p:cTn id="18" dur="500"/>
                                        <p:tgtEl>
                                          <p:spTgt spid="6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par>
                          <p:cTn id="23" fill="hold" nodeType="afterGroup">
                            <p:stCondLst>
                              <p:cond delay="0"/>
                            </p:stCondLst>
                            <p:childTnLst>
                              <p:par>
                                <p:cTn id="24" presetID="22" presetClass="entr" presetSubtype="1" fill="hold"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ipe(up)">
                                      <p:cBhvr>
                                        <p:cTn id="26" dur="500"/>
                                        <p:tgtEl>
                                          <p:spTgt spid="6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nodeType="afterGroup">
                            <p:stCondLst>
                              <p:cond delay="0"/>
                            </p:stCondLst>
                            <p:childTnLst>
                              <p:par>
                                <p:cTn id="32" presetID="22" presetClass="entr" presetSubtype="1" fill="hold" nodeType="after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wipe(up)">
                                      <p:cBhvr>
                                        <p:cTn id="34" dur="500"/>
                                        <p:tgtEl>
                                          <p:spTgt spid="6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par>
                          <p:cTn id="39" fill="hold" nodeType="afterGroup">
                            <p:stCondLst>
                              <p:cond delay="0"/>
                            </p:stCondLst>
                            <p:childTnLst>
                              <p:par>
                                <p:cTn id="40" presetID="22" presetClass="entr" presetSubtype="1" fill="hold" nodeType="after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500"/>
                                        <p:tgtEl>
                                          <p:spTgt spid="7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par>
                          <p:cTn id="47" fill="hold" nodeType="afterGroup">
                            <p:stCondLst>
                              <p:cond delay="0"/>
                            </p:stCondLst>
                            <p:childTnLst>
                              <p:par>
                                <p:cTn id="48" presetID="22" presetClass="entr" presetSubtype="1" fill="hold" nodeType="afterEffect">
                                  <p:stCondLst>
                                    <p:cond delay="0"/>
                                  </p:stCondLst>
                                  <p:childTnLst>
                                    <p:set>
                                      <p:cBhvr>
                                        <p:cTn id="49" dur="1" fill="hold">
                                          <p:stCondLst>
                                            <p:cond delay="0"/>
                                          </p:stCondLst>
                                        </p:cTn>
                                        <p:tgtEl>
                                          <p:spTgt spid="74"/>
                                        </p:tgtEl>
                                        <p:attrNameLst>
                                          <p:attrName>style.visibility</p:attrName>
                                        </p:attrNameLst>
                                      </p:cBhvr>
                                      <p:to>
                                        <p:strVal val="visible"/>
                                      </p:to>
                                    </p:set>
                                    <p:animEffect transition="in" filter="wipe(up)">
                                      <p:cBhvr>
                                        <p:cTn id="50" dur="500"/>
                                        <p:tgtEl>
                                          <p:spTgt spid="74"/>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1" fill="hold" nodeType="afterEffect">
                                  <p:stCondLst>
                                    <p:cond delay="0"/>
                                  </p:stCondLst>
                                  <p:childTnLst>
                                    <p:set>
                                      <p:cBhvr>
                                        <p:cTn id="57" dur="1" fill="hold">
                                          <p:stCondLst>
                                            <p:cond delay="0"/>
                                          </p:stCondLst>
                                        </p:cTn>
                                        <p:tgtEl>
                                          <p:spTgt spid="101"/>
                                        </p:tgtEl>
                                        <p:attrNameLst>
                                          <p:attrName>style.visibility</p:attrName>
                                        </p:attrNameLst>
                                      </p:cBhvr>
                                      <p:to>
                                        <p:strVal val="visible"/>
                                      </p:to>
                                    </p:set>
                                    <p:animEffect transition="in" filter="wipe(up)">
                                      <p:cBhvr>
                                        <p:cTn id="58" dur="500"/>
                                        <p:tgtEl>
                                          <p:spTgt spid="101"/>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childTnLst>
                                </p:cTn>
                              </p:par>
                            </p:childTnLst>
                          </p:cTn>
                        </p:par>
                        <p:par>
                          <p:cTn id="63" fill="hold" nodeType="afterGroup">
                            <p:stCondLst>
                              <p:cond delay="0"/>
                            </p:stCondLst>
                            <p:childTnLst>
                              <p:par>
                                <p:cTn id="64" presetID="22" presetClass="entr" presetSubtype="1" fill="hold" nodeType="afterEffect">
                                  <p:stCondLst>
                                    <p:cond delay="0"/>
                                  </p:stCondLst>
                                  <p:childTnLst>
                                    <p:set>
                                      <p:cBhvr>
                                        <p:cTn id="65" dur="1" fill="hold">
                                          <p:stCondLst>
                                            <p:cond delay="0"/>
                                          </p:stCondLst>
                                        </p:cTn>
                                        <p:tgtEl>
                                          <p:spTgt spid="77"/>
                                        </p:tgtEl>
                                        <p:attrNameLst>
                                          <p:attrName>style.visibility</p:attrName>
                                        </p:attrNameLst>
                                      </p:cBhvr>
                                      <p:to>
                                        <p:strVal val="visible"/>
                                      </p:to>
                                    </p:set>
                                    <p:animEffect transition="in" filter="wipe(up)">
                                      <p:cBhvr>
                                        <p:cTn id="66" dur="500"/>
                                        <p:tgtEl>
                                          <p:spTgt spid="77"/>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8"/>
                                        </p:tgtEl>
                                        <p:attrNameLst>
                                          <p:attrName>style.visibility</p:attrName>
                                        </p:attrNameLst>
                                      </p:cBhvr>
                                      <p:to>
                                        <p:strVal val="visible"/>
                                      </p:to>
                                    </p:set>
                                  </p:childTnLst>
                                </p:cTn>
                              </p:par>
                            </p:childTnLst>
                          </p:cTn>
                        </p:par>
                        <p:par>
                          <p:cTn id="71" fill="hold" nodeType="afterGroup">
                            <p:stCondLst>
                              <p:cond delay="0"/>
                            </p:stCondLst>
                            <p:childTnLst>
                              <p:par>
                                <p:cTn id="72" presetID="22" presetClass="entr" presetSubtype="1" fill="hold" nodeType="afterEffect">
                                  <p:stCondLst>
                                    <p:cond delay="0"/>
                                  </p:stCondLst>
                                  <p:childTnLst>
                                    <p:set>
                                      <p:cBhvr>
                                        <p:cTn id="73" dur="1" fill="hold">
                                          <p:stCondLst>
                                            <p:cond delay="0"/>
                                          </p:stCondLst>
                                        </p:cTn>
                                        <p:tgtEl>
                                          <p:spTgt spid="84"/>
                                        </p:tgtEl>
                                        <p:attrNameLst>
                                          <p:attrName>style.visibility</p:attrName>
                                        </p:attrNameLst>
                                      </p:cBhvr>
                                      <p:to>
                                        <p:strVal val="visible"/>
                                      </p:to>
                                    </p:set>
                                    <p:animEffect transition="in" filter="wipe(up)">
                                      <p:cBhvr>
                                        <p:cTn id="74" dur="500"/>
                                        <p:tgtEl>
                                          <p:spTgt spid="84"/>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9"/>
                                        </p:tgtEl>
                                        <p:attrNameLst>
                                          <p:attrName>style.visibility</p:attrName>
                                        </p:attrNameLst>
                                      </p:cBhvr>
                                      <p:to>
                                        <p:strVal val="visible"/>
                                      </p:to>
                                    </p:set>
                                  </p:childTnLst>
                                </p:cTn>
                              </p:par>
                            </p:childTnLst>
                          </p:cTn>
                        </p:par>
                        <p:par>
                          <p:cTn id="79" fill="hold" nodeType="afterGroup">
                            <p:stCondLst>
                              <p:cond delay="0"/>
                            </p:stCondLst>
                            <p:childTnLst>
                              <p:par>
                                <p:cTn id="80" presetID="22" presetClass="entr" presetSubtype="1" fill="hold" nodeType="afterEffect">
                                  <p:stCondLst>
                                    <p:cond delay="0"/>
                                  </p:stCondLst>
                                  <p:childTnLst>
                                    <p:set>
                                      <p:cBhvr>
                                        <p:cTn id="81" dur="1" fill="hold">
                                          <p:stCondLst>
                                            <p:cond delay="0"/>
                                          </p:stCondLst>
                                        </p:cTn>
                                        <p:tgtEl>
                                          <p:spTgt spid="86"/>
                                        </p:tgtEl>
                                        <p:attrNameLst>
                                          <p:attrName>style.visibility</p:attrName>
                                        </p:attrNameLst>
                                      </p:cBhvr>
                                      <p:to>
                                        <p:strVal val="visible"/>
                                      </p:to>
                                    </p:set>
                                    <p:animEffect transition="in" filter="wipe(up)">
                                      <p:cBhvr>
                                        <p:cTn id="82" dur="500"/>
                                        <p:tgtEl>
                                          <p:spTgt spid="86"/>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12"/>
                                        </p:tgtEl>
                                        <p:attrNameLst>
                                          <p:attrName>style.visibility</p:attrName>
                                        </p:attrNameLst>
                                      </p:cBhvr>
                                      <p:to>
                                        <p:strVal val="visible"/>
                                      </p:to>
                                    </p:set>
                                  </p:childTnLst>
                                </p:cTn>
                              </p:par>
                            </p:childTnLst>
                          </p:cTn>
                        </p:par>
                        <p:par>
                          <p:cTn id="87" fill="hold" nodeType="afterGroup">
                            <p:stCondLst>
                              <p:cond delay="0"/>
                            </p:stCondLst>
                            <p:childTnLst>
                              <p:par>
                                <p:cTn id="88" presetID="22" presetClass="entr" presetSubtype="4" fill="hold" nodeType="afterEffect">
                                  <p:stCondLst>
                                    <p:cond delay="0"/>
                                  </p:stCondLst>
                                  <p:childTnLst>
                                    <p:set>
                                      <p:cBhvr>
                                        <p:cTn id="89" dur="1" fill="hold">
                                          <p:stCondLst>
                                            <p:cond delay="0"/>
                                          </p:stCondLst>
                                        </p:cTn>
                                        <p:tgtEl>
                                          <p:spTgt spid="88"/>
                                        </p:tgtEl>
                                        <p:attrNameLst>
                                          <p:attrName>style.visibility</p:attrName>
                                        </p:attrNameLst>
                                      </p:cBhvr>
                                      <p:to>
                                        <p:strVal val="visible"/>
                                      </p:to>
                                    </p:set>
                                    <p:animEffect transition="in" filter="wipe(down)">
                                      <p:cBhvr>
                                        <p:cTn id="90" dur="500"/>
                                        <p:tgtEl>
                                          <p:spTgt spid="88"/>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6"/>
                                        </p:tgtEl>
                                        <p:attrNameLst>
                                          <p:attrName>style.visibility</p:attrName>
                                        </p:attrNameLst>
                                      </p:cBhvr>
                                      <p:to>
                                        <p:strVal val="visible"/>
                                      </p:to>
                                    </p:set>
                                  </p:childTnLst>
                                </p:cTn>
                              </p:par>
                            </p:childTnLst>
                          </p:cTn>
                        </p:par>
                        <p:par>
                          <p:cTn id="95" fill="hold" nodeType="afterGroup">
                            <p:stCondLst>
                              <p:cond delay="0"/>
                            </p:stCondLst>
                            <p:childTnLst>
                              <p:par>
                                <p:cTn id="96" presetID="22" presetClass="entr" presetSubtype="8" fill="hold" nodeType="afterEffect">
                                  <p:stCondLst>
                                    <p:cond delay="0"/>
                                  </p:stCondLst>
                                  <p:childTnLst>
                                    <p:set>
                                      <p:cBhvr>
                                        <p:cTn id="97" dur="1" fill="hold">
                                          <p:stCondLst>
                                            <p:cond delay="0"/>
                                          </p:stCondLst>
                                        </p:cTn>
                                        <p:tgtEl>
                                          <p:spTgt spid="90"/>
                                        </p:tgtEl>
                                        <p:attrNameLst>
                                          <p:attrName>style.visibility</p:attrName>
                                        </p:attrNameLst>
                                      </p:cBhvr>
                                      <p:to>
                                        <p:strVal val="visible"/>
                                      </p:to>
                                    </p:set>
                                    <p:animEffect transition="in" filter="wipe(left)">
                                      <p:cBhvr>
                                        <p:cTn id="98" dur="500"/>
                                        <p:tgtEl>
                                          <p:spTgt spid="90"/>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0"/>
                                          </p:stCondLst>
                                        </p:cTn>
                                        <p:tgtEl>
                                          <p:spTgt spid="5"/>
                                        </p:tgtEl>
                                        <p:attrNameLst>
                                          <p:attrName>style.visibility</p:attrName>
                                        </p:attrNameLst>
                                      </p:cBhvr>
                                      <p:to>
                                        <p:strVal val="visible"/>
                                      </p:to>
                                    </p:set>
                                  </p:childTnLst>
                                </p:cTn>
                              </p:par>
                            </p:childTnLst>
                          </p:cTn>
                        </p:par>
                        <p:par>
                          <p:cTn id="103" fill="hold" nodeType="afterGroup">
                            <p:stCondLst>
                              <p:cond delay="0"/>
                            </p:stCondLst>
                            <p:childTnLst>
                              <p:par>
                                <p:cTn id="104" presetID="22" presetClass="entr" presetSubtype="1" fill="hold" nodeType="afterEffect">
                                  <p:stCondLst>
                                    <p:cond delay="0"/>
                                  </p:stCondLst>
                                  <p:childTnLst>
                                    <p:set>
                                      <p:cBhvr>
                                        <p:cTn id="105" dur="1" fill="hold">
                                          <p:stCondLst>
                                            <p:cond delay="0"/>
                                          </p:stCondLst>
                                        </p:cTn>
                                        <p:tgtEl>
                                          <p:spTgt spid="92"/>
                                        </p:tgtEl>
                                        <p:attrNameLst>
                                          <p:attrName>style.visibility</p:attrName>
                                        </p:attrNameLst>
                                      </p:cBhvr>
                                      <p:to>
                                        <p:strVal val="visible"/>
                                      </p:to>
                                    </p:set>
                                    <p:animEffect transition="in" filter="wipe(up)">
                                      <p:cBhvr>
                                        <p:cTn id="106" dur="500"/>
                                        <p:tgtEl>
                                          <p:spTgt spid="92"/>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nodeType="clickEffect">
                                  <p:stCondLst>
                                    <p:cond delay="0"/>
                                  </p:stCondLst>
                                  <p:childTnLst>
                                    <p:set>
                                      <p:cBhvr>
                                        <p:cTn id="110" dur="1" fill="hold">
                                          <p:stCondLst>
                                            <p:cond delay="0"/>
                                          </p:stCondLst>
                                        </p:cTn>
                                        <p:tgtEl>
                                          <p:spTgt spid="13"/>
                                        </p:tgtEl>
                                        <p:attrNameLst>
                                          <p:attrName>style.visibility</p:attrName>
                                        </p:attrNameLst>
                                      </p:cBhvr>
                                      <p:to>
                                        <p:strVal val="visible"/>
                                      </p:to>
                                    </p:set>
                                  </p:childTnLst>
                                </p:cTn>
                              </p:par>
                            </p:childTnLst>
                          </p:cTn>
                        </p:par>
                        <p:par>
                          <p:cTn id="111" fill="hold" nodeType="afterGroup">
                            <p:stCondLst>
                              <p:cond delay="0"/>
                            </p:stCondLst>
                            <p:childTnLst>
                              <p:par>
                                <p:cTn id="112" presetID="22" presetClass="entr" presetSubtype="1" fill="hold" nodeType="afterEffect">
                                  <p:stCondLst>
                                    <p:cond delay="0"/>
                                  </p:stCondLst>
                                  <p:childTnLst>
                                    <p:set>
                                      <p:cBhvr>
                                        <p:cTn id="113" dur="1" fill="hold">
                                          <p:stCondLst>
                                            <p:cond delay="0"/>
                                          </p:stCondLst>
                                        </p:cTn>
                                        <p:tgtEl>
                                          <p:spTgt spid="95"/>
                                        </p:tgtEl>
                                        <p:attrNameLst>
                                          <p:attrName>style.visibility</p:attrName>
                                        </p:attrNameLst>
                                      </p:cBhvr>
                                      <p:to>
                                        <p:strVal val="visible"/>
                                      </p:to>
                                    </p:set>
                                    <p:animEffect transition="in" filter="wipe(up)">
                                      <p:cBhvr>
                                        <p:cTn id="114" dur="500"/>
                                        <p:tgtEl>
                                          <p:spTgt spid="95"/>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nodeType="clickEffect">
                                  <p:stCondLst>
                                    <p:cond delay="0"/>
                                  </p:stCondLst>
                                  <p:childTnLst>
                                    <p:set>
                                      <p:cBhvr>
                                        <p:cTn id="118" dur="1" fill="hold">
                                          <p:stCondLst>
                                            <p:cond delay="0"/>
                                          </p:stCondLst>
                                        </p:cTn>
                                        <p:tgtEl>
                                          <p:spTgt spid="15"/>
                                        </p:tgtEl>
                                        <p:attrNameLst>
                                          <p:attrName>style.visibility</p:attrName>
                                        </p:attrNameLst>
                                      </p:cBhvr>
                                      <p:to>
                                        <p:strVal val="visible"/>
                                      </p:to>
                                    </p:set>
                                  </p:childTnLst>
                                </p:cTn>
                              </p:par>
                            </p:childTnLst>
                          </p:cTn>
                        </p:par>
                        <p:par>
                          <p:cTn id="119" fill="hold" nodeType="afterGroup">
                            <p:stCondLst>
                              <p:cond delay="0"/>
                            </p:stCondLst>
                            <p:childTnLst>
                              <p:par>
                                <p:cTn id="120" presetID="22" presetClass="entr" presetSubtype="4" fill="hold" nodeType="afterEffect">
                                  <p:stCondLst>
                                    <p:cond delay="0"/>
                                  </p:stCondLst>
                                  <p:childTnLst>
                                    <p:set>
                                      <p:cBhvr>
                                        <p:cTn id="121" dur="1" fill="hold">
                                          <p:stCondLst>
                                            <p:cond delay="0"/>
                                          </p:stCondLst>
                                        </p:cTn>
                                        <p:tgtEl>
                                          <p:spTgt spid="98"/>
                                        </p:tgtEl>
                                        <p:attrNameLst>
                                          <p:attrName>style.visibility</p:attrName>
                                        </p:attrNameLst>
                                      </p:cBhvr>
                                      <p:to>
                                        <p:strVal val="visible"/>
                                      </p:to>
                                    </p:set>
                                    <p:animEffect transition="in" filter="wipe(down)">
                                      <p:cBhvr>
                                        <p:cTn id="122" dur="500"/>
                                        <p:tgtEl>
                                          <p:spTgt spid="98"/>
                                        </p:tgtEl>
                                      </p:cBhvr>
                                    </p:animEffect>
                                  </p:childTnLst>
                                </p:cTn>
                              </p:par>
                            </p:childTnLst>
                          </p:cTn>
                        </p:par>
                        <p:par>
                          <p:cTn id="123" fill="hold" nodeType="afterGroup">
                            <p:stCondLst>
                              <p:cond delay="500"/>
                            </p:stCondLst>
                            <p:childTnLst>
                              <p:par>
                                <p:cTn id="124" presetID="22" presetClass="entr" presetSubtype="1" fill="hold" nodeType="afterEffect">
                                  <p:stCondLst>
                                    <p:cond delay="0"/>
                                  </p:stCondLst>
                                  <p:childTnLst>
                                    <p:set>
                                      <p:cBhvr>
                                        <p:cTn id="125" dur="1" fill="hold">
                                          <p:stCondLst>
                                            <p:cond delay="0"/>
                                          </p:stCondLst>
                                        </p:cTn>
                                        <p:tgtEl>
                                          <p:spTgt spid="101"/>
                                        </p:tgtEl>
                                        <p:attrNameLst>
                                          <p:attrName>style.visibility</p:attrName>
                                        </p:attrNameLst>
                                      </p:cBhvr>
                                      <p:to>
                                        <p:strVal val="visible"/>
                                      </p:to>
                                    </p:set>
                                    <p:animEffect transition="in" filter="wipe(up)">
                                      <p:cBhvr>
                                        <p:cTn id="126"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32ACAC-DB7B-4780-F851-9E721E8E05AD}"/>
              </a:ext>
            </a:extLst>
          </p:cNvPr>
          <p:cNvPicPr>
            <a:picLocks noChangeAspect="1"/>
          </p:cNvPicPr>
          <p:nvPr/>
        </p:nvPicPr>
        <p:blipFill>
          <a:blip r:embed="rId3"/>
          <a:stretch>
            <a:fillRect/>
          </a:stretch>
        </p:blipFill>
        <p:spPr>
          <a:xfrm>
            <a:off x="-63500" y="-109965"/>
            <a:ext cx="9316020" cy="6987015"/>
          </a:xfrm>
          <a:prstGeom prst="rect">
            <a:avLst/>
          </a:prstGeom>
        </p:spPr>
      </p:pic>
      <p:sp>
        <p:nvSpPr>
          <p:cNvPr id="376835" name="Rectangle 2"/>
          <p:cNvSpPr>
            <a:spLocks noGrp="1" noChangeArrowheads="1"/>
          </p:cNvSpPr>
          <p:nvPr>
            <p:ph type="ctrTitle"/>
          </p:nvPr>
        </p:nvSpPr>
        <p:spPr>
          <a:xfrm>
            <a:off x="2339752" y="6165304"/>
            <a:ext cx="7631832" cy="680681"/>
          </a:xfrm>
        </p:spPr>
        <p:txBody>
          <a:bodyPr/>
          <a:lstStyle/>
          <a:p>
            <a:pPr eaLnBrk="1" hangingPunct="1"/>
            <a:r>
              <a:rPr lang="en-US" b="1" dirty="0">
                <a:solidFill>
                  <a:schemeClr val="tx1"/>
                </a:solidFill>
                <a:latin typeface="Arial" charset="0"/>
                <a:ea typeface="ＭＳ Ｐゴシック" charset="0"/>
              </a:rPr>
              <a:t>Our Mission Agency</a:t>
            </a:r>
          </a:p>
        </p:txBody>
      </p:sp>
    </p:spTree>
    <p:extLst>
      <p:ext uri="{BB962C8B-B14F-4D97-AF65-F5344CB8AC3E}">
        <p14:creationId xmlns:p14="http://schemas.microsoft.com/office/powerpoint/2010/main" val="1347522295"/>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0"/>
            <a:ext cx="9144000" cy="6272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3810" name="Rectangle 3"/>
          <p:cNvSpPr>
            <a:spLocks noGrp="1" noChangeArrowheads="1"/>
          </p:cNvSpPr>
          <p:nvPr>
            <p:ph type="title"/>
          </p:nvPr>
        </p:nvSpPr>
        <p:spPr>
          <a:xfrm>
            <a:off x="0" y="0"/>
            <a:ext cx="9144000" cy="708025"/>
          </a:xfrm>
          <a:solidFill>
            <a:srgbClr val="000066"/>
          </a:solidFill>
        </p:spPr>
        <p:txBody>
          <a:bodyPr anchor="t">
            <a:spAutoFit/>
          </a:bodyPr>
          <a:lstStyle/>
          <a:p>
            <a:r>
              <a:rPr lang="en-US" sz="4000" b="1">
                <a:solidFill>
                  <a:schemeClr val="bg1"/>
                </a:solidFill>
                <a:latin typeface="Arial" charset="0"/>
                <a:ea typeface="ＭＳ Ｐゴシック" charset="0"/>
              </a:rPr>
              <a:t>SINGAPORE BIBLE COLLEGE</a:t>
            </a: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296446347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29"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a:cs typeface="+mj-cs"/>
              </a:rPr>
              <a:t>Singapore Bible College Students</a:t>
            </a:r>
          </a:p>
        </p:txBody>
      </p:sp>
      <p:grpSp>
        <p:nvGrpSpPr>
          <p:cNvPr id="2" name="Group 1"/>
          <p:cNvGrpSpPr>
            <a:grpSpLocks/>
          </p:cNvGrpSpPr>
          <p:nvPr/>
        </p:nvGrpSpPr>
        <p:grpSpPr bwMode="auto">
          <a:xfrm>
            <a:off x="3771900" y="1620838"/>
            <a:ext cx="3154363" cy="4424362"/>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361489" name="Text Box 17"/>
          <p:cNvSpPr txBox="1">
            <a:spLocks noChangeArrowheads="1"/>
          </p:cNvSpPr>
          <p:nvPr/>
        </p:nvSpPr>
        <p:spPr bwMode="auto">
          <a:xfrm>
            <a:off x="3995738" y="12684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MONGOLIA</a:t>
            </a:r>
          </a:p>
        </p:txBody>
      </p:sp>
      <p:sp>
        <p:nvSpPr>
          <p:cNvPr id="361491" name="Text Box 19"/>
          <p:cNvSpPr txBox="1">
            <a:spLocks noChangeArrowheads="1"/>
          </p:cNvSpPr>
          <p:nvPr/>
        </p:nvSpPr>
        <p:spPr bwMode="auto">
          <a:xfrm>
            <a:off x="2019300" y="37163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INDIA</a:t>
            </a: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MYANMAR</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11336"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SBC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SINGAPORE</a:t>
            </a:r>
          </a:p>
        </p:txBody>
      </p:sp>
      <p:sp>
        <p:nvSpPr>
          <p:cNvPr id="23" name="Text Box 17"/>
          <p:cNvSpPr txBox="1">
            <a:spLocks noChangeArrowheads="1"/>
          </p:cNvSpPr>
          <p:nvPr/>
        </p:nvSpPr>
        <p:spPr bwMode="auto">
          <a:xfrm>
            <a:off x="7239000" y="1889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USA</a:t>
            </a:r>
          </a:p>
        </p:txBody>
      </p:sp>
      <p:sp>
        <p:nvSpPr>
          <p:cNvPr id="24" name="Text Box 17"/>
          <p:cNvSpPr txBox="1">
            <a:spLocks noChangeArrowheads="1"/>
          </p:cNvSpPr>
          <p:nvPr/>
        </p:nvSpPr>
        <p:spPr bwMode="auto">
          <a:xfrm>
            <a:off x="4140200" y="2349500"/>
            <a:ext cx="2160588"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CHINA</a:t>
            </a:r>
          </a:p>
        </p:txBody>
      </p:sp>
      <p:sp>
        <p:nvSpPr>
          <p:cNvPr id="25" name="Text Box 17"/>
          <p:cNvSpPr txBox="1">
            <a:spLocks noChangeArrowheads="1"/>
          </p:cNvSpPr>
          <p:nvPr/>
        </p:nvSpPr>
        <p:spPr bwMode="auto">
          <a:xfrm>
            <a:off x="5076825" y="41798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VIETNAM</a:t>
            </a:r>
          </a:p>
        </p:txBody>
      </p:sp>
      <p:sp>
        <p:nvSpPr>
          <p:cNvPr id="26" name="Text Box 17"/>
          <p:cNvSpPr txBox="1">
            <a:spLocks noChangeArrowheads="1"/>
          </p:cNvSpPr>
          <p:nvPr/>
        </p:nvSpPr>
        <p:spPr bwMode="auto">
          <a:xfrm>
            <a:off x="4572000" y="462756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MALAYSIA</a:t>
            </a:r>
          </a:p>
        </p:txBody>
      </p:sp>
      <p:pic>
        <p:nvPicPr>
          <p:cNvPr id="611342" name="Picture 2" descr="SBC logo (revise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782888" cy="278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Text Box 17"/>
          <p:cNvSpPr txBox="1">
            <a:spLocks noChangeArrowheads="1"/>
          </p:cNvSpPr>
          <p:nvPr/>
        </p:nvSpPr>
        <p:spPr bwMode="auto">
          <a:xfrm>
            <a:off x="6948488" y="13414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JAPAN</a:t>
            </a:r>
          </a:p>
        </p:txBody>
      </p:sp>
      <p:sp>
        <p:nvSpPr>
          <p:cNvPr id="28" name="Text Box 21"/>
          <p:cNvSpPr txBox="1">
            <a:spLocks noChangeArrowheads="1"/>
          </p:cNvSpPr>
          <p:nvPr/>
        </p:nvSpPr>
        <p:spPr bwMode="auto">
          <a:xfrm>
            <a:off x="4427538" y="37322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THAILAND</a:t>
            </a:r>
          </a:p>
        </p:txBody>
      </p:sp>
      <p:sp>
        <p:nvSpPr>
          <p:cNvPr id="29" name="Text Box 17"/>
          <p:cNvSpPr txBox="1">
            <a:spLocks noChangeArrowheads="1"/>
          </p:cNvSpPr>
          <p:nvPr/>
        </p:nvSpPr>
        <p:spPr bwMode="auto">
          <a:xfrm>
            <a:off x="7059613" y="407035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PHILIPPINES</a:t>
            </a:r>
          </a:p>
        </p:txBody>
      </p:sp>
      <p:sp>
        <p:nvSpPr>
          <p:cNvPr id="30" name="Text Box 17"/>
          <p:cNvSpPr txBox="1">
            <a:spLocks noChangeArrowheads="1"/>
          </p:cNvSpPr>
          <p:nvPr/>
        </p:nvSpPr>
        <p:spPr bwMode="auto">
          <a:xfrm>
            <a:off x="6372225" y="53736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INDONESIA</a:t>
            </a:r>
          </a:p>
        </p:txBody>
      </p:sp>
      <p:sp>
        <p:nvSpPr>
          <p:cNvPr id="31" name="Text Box 17"/>
          <p:cNvSpPr txBox="1">
            <a:spLocks noChangeArrowheads="1"/>
          </p:cNvSpPr>
          <p:nvPr/>
        </p:nvSpPr>
        <p:spPr bwMode="auto">
          <a:xfrm>
            <a:off x="6227763" y="17732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KOREA</a:t>
            </a:r>
          </a:p>
        </p:txBody>
      </p:sp>
      <p:sp>
        <p:nvSpPr>
          <p:cNvPr id="32" name="Text Box 17"/>
          <p:cNvSpPr txBox="1">
            <a:spLocks noChangeArrowheads="1"/>
          </p:cNvSpPr>
          <p:nvPr/>
        </p:nvSpPr>
        <p:spPr bwMode="auto">
          <a:xfrm>
            <a:off x="6227763" y="270827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HONG KONG</a:t>
            </a:r>
          </a:p>
        </p:txBody>
      </p:sp>
      <p:sp>
        <p:nvSpPr>
          <p:cNvPr id="33" name="Text Box 19">
            <a:extLst>
              <a:ext uri="{FF2B5EF4-FFF2-40B4-BE49-F238E27FC236}">
                <a16:creationId xmlns:a16="http://schemas.microsoft.com/office/drawing/2014/main" id="{59592090-0A16-2641-B7E9-05F2E6A239D9}"/>
              </a:ext>
            </a:extLst>
          </p:cNvPr>
          <p:cNvSpPr txBox="1">
            <a:spLocks noChangeArrowheads="1"/>
          </p:cNvSpPr>
          <p:nvPr/>
        </p:nvSpPr>
        <p:spPr bwMode="auto">
          <a:xfrm>
            <a:off x="2317880" y="526522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SRI LANKA</a:t>
            </a: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p:spPr>
        <p:txBody>
          <a:bodyPr/>
          <a:lstStyle/>
          <a:p>
            <a:pPr eaLnBrk="1" hangingPunct="1">
              <a:defRPr/>
            </a:pPr>
            <a:r>
              <a:rPr lang="en-US" sz="4400" dirty="0">
                <a:solidFill>
                  <a:srgbClr val="FFF9FC"/>
                </a:solidFill>
                <a:effectLst>
                  <a:glow rad="228600">
                    <a:schemeClr val="tx1">
                      <a:alpha val="96000"/>
                    </a:schemeClr>
                  </a:glow>
                </a:effectLst>
                <a:latin typeface="Arial Black" charset="0"/>
                <a:ea typeface="ＭＳ Ｐゴシック" charset="0"/>
                <a:cs typeface="ＭＳ Ｐゴシック" charset="0"/>
              </a:rPr>
              <a:t>Courses Taught Since 1991</a:t>
            </a:r>
            <a:endParaRPr lang="en-US" sz="3200" b="1" dirty="0">
              <a:solidFill>
                <a:srgbClr val="FFF9FC"/>
              </a:solidFill>
              <a:effectLst>
                <a:glow rad="228600">
                  <a:schemeClr val="tx1">
                    <a:alpha val="96000"/>
                  </a:schemeClr>
                </a:glow>
              </a:effectLst>
              <a:latin typeface="Arial" charset="0"/>
              <a:ea typeface="ＭＳ Ｐゴシック" charset="0"/>
              <a:cs typeface="ＭＳ Ｐゴシック" charset="0"/>
            </a:endParaRPr>
          </a:p>
        </p:txBody>
      </p:sp>
      <p:sp>
        <p:nvSpPr>
          <p:cNvPr id="920580" name="Text Box 4"/>
          <p:cNvSpPr txBox="1">
            <a:spLocks noChangeArrowheads="1"/>
          </p:cNvSpPr>
          <p:nvPr/>
        </p:nvSpPr>
        <p:spPr bwMode="auto">
          <a:xfrm>
            <a:off x="-565" y="1600200"/>
            <a:ext cx="9144000" cy="1200329"/>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1824038" algn="l"/>
                <a:tab pos="4281488"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824038" algn="l"/>
                <a:tab pos="4281488" algn="l"/>
              </a:tabLst>
              <a:defRPr sz="2400">
                <a:solidFill>
                  <a:schemeClr val="tx1"/>
                </a:solidFill>
                <a:latin typeface="Times New Roman" charset="0"/>
                <a:ea typeface="ＭＳ Ｐゴシック" charset="0"/>
              </a:defRPr>
            </a:lvl2pPr>
            <a:lvl3pPr marL="1143000" indent="-228600" defTabSz="909638" eaLnBrk="0" hangingPunct="0">
              <a:tabLst>
                <a:tab pos="1824038" algn="l"/>
                <a:tab pos="4281488" algn="l"/>
              </a:tabLst>
              <a:defRPr sz="2400">
                <a:solidFill>
                  <a:schemeClr val="tx1"/>
                </a:solidFill>
                <a:latin typeface="Times New Roman" charset="0"/>
                <a:ea typeface="ＭＳ Ｐゴシック" charset="0"/>
              </a:defRPr>
            </a:lvl3pPr>
            <a:lvl4pPr marL="1600200" indent="-228600" defTabSz="909638" eaLnBrk="0" hangingPunct="0">
              <a:tabLst>
                <a:tab pos="1824038" algn="l"/>
                <a:tab pos="4281488" algn="l"/>
              </a:tabLst>
              <a:defRPr sz="2400">
                <a:solidFill>
                  <a:schemeClr val="tx1"/>
                </a:solidFill>
                <a:latin typeface="Times New Roman" charset="0"/>
                <a:ea typeface="ＭＳ Ｐゴシック" charset="0"/>
              </a:defRPr>
            </a:lvl4pPr>
            <a:lvl5pPr marL="2057400" indent="-228600" defTabSz="909638" eaLnBrk="0" hangingPunct="0">
              <a:tabLst>
                <a:tab pos="1824038" algn="l"/>
                <a:tab pos="4281488"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9pPr>
          </a:lstStyle>
          <a:p>
            <a:pPr marL="0" marR="0" lvl="0" indent="0" algn="l" defTabSz="909638" rtl="0" eaLnBrk="1" fontAlgn="base" latinLnBrk="0" hangingPunct="1">
              <a:lnSpc>
                <a:spcPct val="100000"/>
              </a:lnSpc>
              <a:spcBef>
                <a:spcPct val="0"/>
              </a:spcBef>
              <a:spcAft>
                <a:spcPct val="0"/>
              </a:spcAft>
              <a:buClrTx/>
              <a:buSzTx/>
              <a:buFontTx/>
              <a:buNone/>
              <a:tabLst>
                <a:tab pos="1824038" algn="l"/>
                <a:tab pos="4281488" algn="l"/>
              </a:tabLst>
              <a:defRPr/>
            </a:pPr>
            <a:r>
              <a:rPr kumimoji="0" lang="en-US" sz="3600" b="0" i="1" u="sng" strike="noStrike" kern="1200" cap="none" spc="0" normalizeH="0" baseline="0" noProof="0">
                <a:ln>
                  <a:noFill/>
                </a:ln>
                <a:solidFill>
                  <a:srgbClr val="FFFF99"/>
                </a:solidFill>
                <a:effectLst/>
                <a:uLnTx/>
                <a:uFillTx/>
                <a:latin typeface="Arial Black" charset="0"/>
                <a:ea typeface="ＭＳ Ｐゴシック" charset="0"/>
              </a:rPr>
              <a:t>Survey</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 The Bible</a:t>
            </a:r>
            <a:r>
              <a:rPr kumimoji="0" lang="mr-IN" sz="3600" b="0" i="0" u="none" strike="noStrike" kern="1200" cap="none" spc="0" normalizeH="0" baseline="0" noProof="0" dirty="0">
                <a:ln>
                  <a:noFill/>
                </a:ln>
                <a:solidFill>
                  <a:srgbClr val="FFFF99"/>
                </a:solidFill>
                <a:effectLst/>
                <a:uLnTx/>
                <a:uFillTx/>
                <a:latin typeface="Arial Black" charset="0"/>
                <a:ea typeface="ＭＳ Ｐゴシック" charset="0"/>
              </a:rPr>
              <a:t>…</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Basically</a:t>
            </a:r>
            <a:endParaRPr kumimoji="0" lang="en-US" sz="3600" b="0" i="0" u="none" strike="noStrike" kern="1200" cap="none" spc="0" normalizeH="0" baseline="0" noProof="0">
              <a:ln>
                <a:noFill/>
              </a:ln>
              <a:solidFill>
                <a:srgbClr val="FFFF99"/>
              </a:solidFill>
              <a:effectLst/>
              <a:uLnTx/>
              <a:uFillTx/>
              <a:latin typeface="Arial Black" charset="0"/>
              <a:ea typeface="ＭＳ Ｐゴシック" charset="0"/>
            </a:endParaRPr>
          </a:p>
          <a:p>
            <a:pPr marL="0" marR="0" lvl="0" indent="0" algn="l" defTabSz="909638" rtl="0" eaLnBrk="1" fontAlgn="base" latinLnBrk="0" hangingPunct="1">
              <a:lnSpc>
                <a:spcPct val="100000"/>
              </a:lnSpc>
              <a:spcBef>
                <a:spcPct val="0"/>
              </a:spcBef>
              <a:spcAft>
                <a:spcPct val="0"/>
              </a:spcAft>
              <a:buClrTx/>
              <a:buSzTx/>
              <a:buFontTx/>
              <a:buNone/>
              <a:tabLst>
                <a:tab pos="1824038" algn="l"/>
                <a:tab pos="4281488" algn="l"/>
              </a:tabLst>
              <a:defRPr/>
            </a:pPr>
            <a:r>
              <a:rPr kumimoji="0" lang="en-US" sz="3600" b="0" i="0" u="none" strike="noStrike" kern="1200" cap="none" spc="0" normalizeH="0" baseline="0" noProof="0">
                <a:ln>
                  <a:noFill/>
                </a:ln>
                <a:solidFill>
                  <a:srgbClr val="FFFF99"/>
                </a:solidFill>
                <a:effectLst/>
                <a:uLnTx/>
                <a:uFillTx/>
                <a:latin typeface="Arial Black" charset="0"/>
                <a:ea typeface="ＭＳ Ｐゴシック" charset="0"/>
              </a:rPr>
              <a:t>	OT	NT      Bible Study</a:t>
            </a:r>
          </a:p>
        </p:txBody>
      </p:sp>
      <p:sp>
        <p:nvSpPr>
          <p:cNvPr id="920581" name="Text Box 5"/>
          <p:cNvSpPr txBox="1">
            <a:spLocks noChangeArrowheads="1"/>
          </p:cNvSpPr>
          <p:nvPr/>
        </p:nvSpPr>
        <p:spPr bwMode="auto">
          <a:xfrm>
            <a:off x="-565" y="2895600"/>
            <a:ext cx="9144000" cy="1200329"/>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2pPr>
            <a:lvl3pPr marL="11430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3pPr>
            <a:lvl4pPr marL="16002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4pPr>
            <a:lvl5pPr marL="20574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9pPr>
          </a:lstStyle>
          <a:p>
            <a:pPr marL="0" marR="0" lvl="0" indent="0" algn="l" defTabSz="909638" rtl="0" eaLnBrk="1" fontAlgn="base" latinLnBrk="0" hangingPunct="1">
              <a:lnSpc>
                <a:spcPct val="100000"/>
              </a:lnSpc>
              <a:spcBef>
                <a:spcPct val="0"/>
              </a:spcBef>
              <a:spcAft>
                <a:spcPct val="0"/>
              </a:spcAft>
              <a:buClrTx/>
              <a:buSzTx/>
              <a:buFontTx/>
              <a:buNone/>
              <a:tabLst>
                <a:tab pos="406400" algn="l"/>
                <a:tab pos="1824038" algn="l"/>
                <a:tab pos="3028950" algn="l"/>
                <a:tab pos="5649913" algn="l"/>
              </a:tabLst>
              <a:defRPr/>
            </a:pPr>
            <a:r>
              <a:rPr kumimoji="0" lang="en-US" sz="3600" b="0" i="1" u="sng" strike="noStrike" kern="1200" cap="none" spc="0" normalizeH="0" baseline="0" noProof="0" dirty="0">
                <a:ln>
                  <a:noFill/>
                </a:ln>
                <a:solidFill>
                  <a:srgbClr val="FFFF99"/>
                </a:solidFill>
                <a:effectLst/>
                <a:uLnTx/>
                <a:uFillTx/>
                <a:latin typeface="Arial Black" charset="0"/>
                <a:ea typeface="ＭＳ Ｐゴシック" charset="0"/>
              </a:rPr>
              <a:t>Backgrounds</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 Research &amp; Writing</a:t>
            </a:r>
          </a:p>
          <a:p>
            <a:pPr marL="0" marR="0" lvl="0" indent="0" algn="l" defTabSz="909638" rtl="0" eaLnBrk="1" fontAlgn="base" latinLnBrk="0" hangingPunct="1">
              <a:lnSpc>
                <a:spcPct val="100000"/>
              </a:lnSpc>
              <a:spcBef>
                <a:spcPct val="0"/>
              </a:spcBef>
              <a:spcAft>
                <a:spcPct val="0"/>
              </a:spcAft>
              <a:buClrTx/>
              <a:buSzTx/>
              <a:buFontTx/>
              <a:buNone/>
              <a:tabLst>
                <a:tab pos="406400" algn="l"/>
                <a:tab pos="1824038" algn="l"/>
                <a:tab pos="4306888" algn="l"/>
                <a:tab pos="5649913" algn="l"/>
              </a:tabLst>
              <a:defRPr/>
            </a:pP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OT	NT	  Geography</a:t>
            </a:r>
          </a:p>
        </p:txBody>
      </p:sp>
      <p:sp>
        <p:nvSpPr>
          <p:cNvPr id="920582" name="Text Box 6"/>
          <p:cNvSpPr txBox="1">
            <a:spLocks noChangeArrowheads="1"/>
          </p:cNvSpPr>
          <p:nvPr/>
        </p:nvSpPr>
        <p:spPr bwMode="auto">
          <a:xfrm>
            <a:off x="-565" y="4206875"/>
            <a:ext cx="9144000" cy="1200329"/>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090613" algn="l"/>
                <a:tab pos="3711575" algn="l"/>
                <a:tab pos="6056313" algn="l"/>
              </a:tabLst>
              <a:defRPr sz="2400">
                <a:solidFill>
                  <a:schemeClr val="tx1"/>
                </a:solidFill>
                <a:latin typeface="Times New Roman" charset="0"/>
                <a:ea typeface="ＭＳ Ｐゴシック" charset="0"/>
              </a:defRPr>
            </a:lvl2pPr>
            <a:lvl3pPr marL="11430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3pPr>
            <a:lvl4pPr marL="16002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4pPr>
            <a:lvl5pPr marL="20574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9pPr>
          </a:lstStyle>
          <a:p>
            <a:pPr marL="0" marR="0" lvl="0" indent="0" algn="l" defTabSz="909638" rtl="0"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en-US" sz="3600" b="0" i="1" u="sng" strike="noStrike" kern="1200" cap="none" spc="0" normalizeH="0" baseline="0" noProof="0" dirty="0">
                <a:ln>
                  <a:noFill/>
                </a:ln>
                <a:solidFill>
                  <a:srgbClr val="FFFF99"/>
                </a:solidFill>
                <a:effectLst/>
                <a:uLnTx/>
                <a:uFillTx/>
                <a:latin typeface="Arial Black" charset="0"/>
                <a:ea typeface="ＭＳ Ｐゴシック" charset="0"/>
              </a:rPr>
              <a:t>Theology</a:t>
            </a:r>
            <a:r>
              <a:rPr kumimoji="0" lang="en-US" sz="3600" b="0" i="1" u="none" strike="noStrike" kern="1200" cap="none" spc="0" normalizeH="0" baseline="0" noProof="0" dirty="0">
                <a:ln>
                  <a:noFill/>
                </a:ln>
                <a:solidFill>
                  <a:srgbClr val="FFFF99"/>
                </a:solidFill>
                <a:effectLst/>
                <a:uLnTx/>
                <a:uFillTx/>
                <a:latin typeface="Arial Black" charset="0"/>
                <a:ea typeface="ＭＳ Ｐゴシック" charset="0"/>
              </a:rPr>
              <a:t>  </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Creation • Jesus</a:t>
            </a:r>
          </a:p>
          <a:p>
            <a:pPr marL="0" marR="0" lvl="0" indent="0" algn="l" defTabSz="909638" rtl="0"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Church • Spirit • Salvation • Future</a:t>
            </a:r>
          </a:p>
        </p:txBody>
      </p:sp>
      <p:sp>
        <p:nvSpPr>
          <p:cNvPr id="920583" name="Text Box 7"/>
          <p:cNvSpPr txBox="1">
            <a:spLocks noChangeArrowheads="1"/>
          </p:cNvSpPr>
          <p:nvPr/>
        </p:nvSpPr>
        <p:spPr bwMode="auto">
          <a:xfrm>
            <a:off x="-565" y="5502275"/>
            <a:ext cx="9213850" cy="1200329"/>
          </a:xfrm>
          <a:prstGeom prst="rect">
            <a:avLst/>
          </a:prstGeom>
          <a:gradFill rotWithShape="0">
            <a:gsLst>
              <a:gs pos="0">
                <a:srgbClr val="2A0830"/>
              </a:gs>
              <a:gs pos="100000">
                <a:srgbClr val="5A1268"/>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2800350" algn="l"/>
                <a:tab pos="423386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2800350" algn="l"/>
                <a:tab pos="4233863" algn="l"/>
              </a:tabLst>
              <a:defRPr sz="2400">
                <a:solidFill>
                  <a:schemeClr val="tx1"/>
                </a:solidFill>
                <a:latin typeface="Times New Roman" charset="0"/>
                <a:ea typeface="ＭＳ Ｐゴシック" charset="0"/>
              </a:defRPr>
            </a:lvl2pPr>
            <a:lvl3pPr marL="1143000" indent="-228600" defTabSz="909638" eaLnBrk="0" hangingPunct="0">
              <a:tabLst>
                <a:tab pos="2800350" algn="l"/>
                <a:tab pos="4233863" algn="l"/>
              </a:tabLst>
              <a:defRPr sz="2400">
                <a:solidFill>
                  <a:schemeClr val="tx1"/>
                </a:solidFill>
                <a:latin typeface="Times New Roman" charset="0"/>
                <a:ea typeface="ＭＳ Ｐゴシック" charset="0"/>
              </a:defRPr>
            </a:lvl3pPr>
            <a:lvl4pPr marL="1600200" indent="-228600" defTabSz="909638" eaLnBrk="0" hangingPunct="0">
              <a:tabLst>
                <a:tab pos="2800350" algn="l"/>
                <a:tab pos="4233863" algn="l"/>
              </a:tabLst>
              <a:defRPr sz="2400">
                <a:solidFill>
                  <a:schemeClr val="tx1"/>
                </a:solidFill>
                <a:latin typeface="Times New Roman" charset="0"/>
                <a:ea typeface="ＭＳ Ｐゴシック" charset="0"/>
              </a:defRPr>
            </a:lvl4pPr>
            <a:lvl5pPr marL="2057400" indent="-228600" defTabSz="909638" eaLnBrk="0" hangingPunct="0">
              <a:tabLst>
                <a:tab pos="2800350" algn="l"/>
                <a:tab pos="423386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9pPr>
          </a:lstStyle>
          <a:p>
            <a:pPr marL="0" marR="0" lvl="0" indent="0" algn="l" defTabSz="909638" rtl="0" eaLnBrk="1" fontAlgn="base" latinLnBrk="0" hangingPunct="1">
              <a:lnSpc>
                <a:spcPct val="100000"/>
              </a:lnSpc>
              <a:spcBef>
                <a:spcPct val="0"/>
              </a:spcBef>
              <a:spcAft>
                <a:spcPct val="0"/>
              </a:spcAft>
              <a:buClrTx/>
              <a:buSzTx/>
              <a:buFontTx/>
              <a:buNone/>
              <a:tabLst>
                <a:tab pos="2800350" algn="l"/>
                <a:tab pos="4233863" algn="l"/>
              </a:tabLst>
              <a:defRPr/>
            </a:pPr>
            <a:r>
              <a:rPr kumimoji="0" lang="en-US" sz="3600" b="0" i="1" u="sng" strike="noStrike" kern="1200" cap="none" spc="0" normalizeH="0" baseline="0" noProof="0">
                <a:ln>
                  <a:noFill/>
                </a:ln>
                <a:solidFill>
                  <a:srgbClr val="FFFF99"/>
                </a:solidFill>
                <a:effectLst/>
                <a:uLnTx/>
                <a:uFillTx/>
                <a:latin typeface="Arial Black" charset="0"/>
                <a:ea typeface="ＭＳ Ｐゴシック" charset="0"/>
              </a:rPr>
              <a:t>Preaching</a:t>
            </a:r>
            <a:endParaRPr kumimoji="0" lang="en-US" sz="3600" b="0" i="0" u="none" strike="noStrike" kern="1200" cap="none" spc="0" normalizeH="0" baseline="0" noProof="0">
              <a:ln>
                <a:noFill/>
              </a:ln>
              <a:solidFill>
                <a:srgbClr val="FFFF99"/>
              </a:solidFill>
              <a:effectLst/>
              <a:uLnTx/>
              <a:uFillTx/>
              <a:latin typeface="Arial Black" charset="0"/>
              <a:ea typeface="ＭＳ Ｐゴシック" charset="0"/>
            </a:endParaRPr>
          </a:p>
          <a:p>
            <a:pPr marL="0" marR="0" lvl="0" indent="0" algn="l" defTabSz="909638" rtl="0" eaLnBrk="1" fontAlgn="base" latinLnBrk="0" hangingPunct="1">
              <a:lnSpc>
                <a:spcPct val="100000"/>
              </a:lnSpc>
              <a:spcBef>
                <a:spcPct val="0"/>
              </a:spcBef>
              <a:spcAft>
                <a:spcPct val="0"/>
              </a:spcAft>
              <a:buClrTx/>
              <a:buSzTx/>
              <a:buFontTx/>
              <a:buNone/>
              <a:tabLst>
                <a:tab pos="2800350" algn="l"/>
                <a:tab pos="4233863" algn="l"/>
              </a:tabLst>
              <a:defRPr/>
            </a:pPr>
            <a:r>
              <a:rPr kumimoji="0" lang="en-US" sz="3600" b="0" i="0" u="none" strike="noStrike" kern="1200" cap="none" spc="0" normalizeH="0" baseline="0" noProof="0">
                <a:ln>
                  <a:noFill/>
                </a:ln>
                <a:solidFill>
                  <a:srgbClr val="FFFF99"/>
                </a:solidFill>
                <a:effectLst/>
                <a:uLnTx/>
                <a:uFillTx/>
                <a:latin typeface="Arial Black" charset="0"/>
                <a:ea typeface="ＭＳ Ｐゴシック" charset="0"/>
              </a:rPr>
              <a:t>Homiletics 1	Homiletics 2</a:t>
            </a:r>
          </a:p>
        </p:txBody>
      </p:sp>
      <p:sp>
        <p:nvSpPr>
          <p:cNvPr id="7" name="Rectangle 2"/>
          <p:cNvSpPr txBox="1">
            <a:spLocks noChangeArrowheads="1"/>
          </p:cNvSpPr>
          <p:nvPr/>
        </p:nvSpPr>
        <p:spPr bwMode="auto">
          <a:xfrm>
            <a:off x="0" y="834479"/>
            <a:ext cx="9144000" cy="7223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9FC"/>
                </a:solidFill>
                <a:effectLst>
                  <a:glow rad="228600">
                    <a:srgbClr val="000000">
                      <a:alpha val="96000"/>
                    </a:srgbClr>
                  </a:glow>
                </a:effectLst>
                <a:uLnTx/>
                <a:uFillTx/>
                <a:latin typeface="Arial Black" charset="0"/>
                <a:ea typeface="ＭＳ Ｐゴシック" charset="0"/>
                <a:cs typeface="ＭＳ Ｐゴシック" charset="0"/>
              </a:rPr>
              <a:t>(English • Indonesian • Chinese • Arabic)</a:t>
            </a:r>
            <a:endParaRPr kumimoji="0" lang="en-US" sz="2400" b="1" i="0" u="none" strike="noStrike" kern="1200" cap="none" spc="0" normalizeH="0" baseline="0" noProof="0" dirty="0">
              <a:ln>
                <a:noFill/>
              </a:ln>
              <a:solidFill>
                <a:srgbClr val="FFF9FC"/>
              </a:solidFill>
              <a:effectLst>
                <a:glow rad="228600">
                  <a:srgbClr val="000000">
                    <a:alpha val="96000"/>
                  </a:srgbClr>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8342814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a:cs typeface="+mj-cs"/>
              </a:rPr>
              <a:t>Teaching Ministry 1997-2017</a:t>
            </a:r>
          </a:p>
        </p:txBody>
      </p:sp>
      <p:grpSp>
        <p:nvGrpSpPr>
          <p:cNvPr id="2" name="Group 1"/>
          <p:cNvGrpSpPr/>
          <p:nvPr/>
        </p:nvGrpSpPr>
        <p:grpSpPr>
          <a:xfrm>
            <a:off x="3209900" y="1620838"/>
            <a:ext cx="3715576" cy="4424362"/>
            <a:chOff x="3209900" y="1620838"/>
            <a:chExt cx="3715576" cy="4424362"/>
          </a:xfrm>
        </p:grpSpPr>
        <p:sp>
          <p:nvSpPr>
            <p:cNvPr id="361476" name="AutoShape 4"/>
            <p:cNvSpPr>
              <a:spLocks noChangeArrowheads="1"/>
            </p:cNvSpPr>
            <p:nvPr/>
          </p:nvSpPr>
          <p:spPr bwMode="auto">
            <a:xfrm rot="18984757">
              <a:off x="3771900" y="2466975"/>
              <a:ext cx="381000"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defRPr/>
              </a:pPr>
              <a:endParaRPr lang="en-US">
                <a:solidFill>
                  <a:srgbClr val="FFFFFF"/>
                </a:solidFill>
                <a:latin typeface="Arial" charset="0"/>
              </a:endParaRPr>
            </a:p>
          </p:txBody>
        </p:sp>
        <p:sp>
          <p:nvSpPr>
            <p:cNvPr id="361479" name="AutoShape 7"/>
            <p:cNvSpPr>
              <a:spLocks noChangeArrowheads="1"/>
            </p:cNvSpPr>
            <p:nvPr/>
          </p:nvSpPr>
          <p:spPr bwMode="auto">
            <a:xfrm rot="-2225631">
              <a:off x="4346575" y="2987675"/>
              <a:ext cx="381000"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defRPr/>
              </a:pPr>
              <a:endParaRPr lang="en-US">
                <a:solidFill>
                  <a:srgbClr val="FFFFFF"/>
                </a:solidFill>
                <a:latin typeface="Arial" charset="0"/>
              </a:endParaRPr>
            </a:p>
          </p:txBody>
        </p:sp>
        <p:sp>
          <p:nvSpPr>
            <p:cNvPr id="361480" name="AutoShape 8"/>
            <p:cNvSpPr>
              <a:spLocks noChangeArrowheads="1"/>
            </p:cNvSpPr>
            <p:nvPr/>
          </p:nvSpPr>
          <p:spPr bwMode="auto">
            <a:xfrm rot="2496691">
              <a:off x="6544476" y="3249304"/>
              <a:ext cx="381000" cy="2615417"/>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defRPr/>
              </a:pPr>
              <a:endParaRPr lang="en-US">
                <a:solidFill>
                  <a:srgbClr val="FFFFFF"/>
                </a:solidFill>
                <a:latin typeface="Arial" charset="0"/>
              </a:endParaRPr>
            </a:p>
          </p:txBody>
        </p:sp>
        <p:sp>
          <p:nvSpPr>
            <p:cNvPr id="361481" name="AutoShape 9"/>
            <p:cNvSpPr>
              <a:spLocks noChangeArrowheads="1"/>
            </p:cNvSpPr>
            <p:nvPr/>
          </p:nvSpPr>
          <p:spPr bwMode="auto">
            <a:xfrm>
              <a:off x="5181600" y="1620838"/>
              <a:ext cx="381000"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defRPr/>
              </a:pPr>
              <a:endParaRPr lang="en-US">
                <a:solidFill>
                  <a:srgbClr val="FFFFFF"/>
                </a:solidFill>
                <a:latin typeface="Arial" charset="0"/>
              </a:endParaRPr>
            </a:p>
          </p:txBody>
        </p:sp>
        <p:sp>
          <p:nvSpPr>
            <p:cNvPr id="36" name="AutoShape 4"/>
            <p:cNvSpPr>
              <a:spLocks noChangeArrowheads="1"/>
            </p:cNvSpPr>
            <p:nvPr/>
          </p:nvSpPr>
          <p:spPr bwMode="auto">
            <a:xfrm rot="16563811">
              <a:off x="4124781" y="4118848"/>
              <a:ext cx="381000" cy="2210761"/>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defRPr/>
              </a:pPr>
              <a:endParaRPr lang="en-US">
                <a:solidFill>
                  <a:srgbClr val="FFFFFF"/>
                </a:solidFill>
                <a:latin typeface="Arial" charset="0"/>
              </a:endParaRPr>
            </a:p>
          </p:txBody>
        </p:sp>
      </p:grpSp>
      <p:sp>
        <p:nvSpPr>
          <p:cNvPr id="361489" name="Text Box 17"/>
          <p:cNvSpPr txBox="1">
            <a:spLocks noChangeArrowheads="1"/>
          </p:cNvSpPr>
          <p:nvPr/>
        </p:nvSpPr>
        <p:spPr bwMode="auto">
          <a:xfrm>
            <a:off x="3995936" y="126876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rPr>
              <a:t>MONGOLIA</a:t>
            </a:r>
          </a:p>
        </p:txBody>
      </p:sp>
      <p:sp>
        <p:nvSpPr>
          <p:cNvPr id="361491" name="Text Box 19"/>
          <p:cNvSpPr txBox="1">
            <a:spLocks noChangeArrowheads="1"/>
          </p:cNvSpPr>
          <p:nvPr/>
        </p:nvSpPr>
        <p:spPr bwMode="auto">
          <a:xfrm>
            <a:off x="2018928" y="3717032"/>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rPr>
              <a:t>INDIA</a:t>
            </a: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rPr>
              <a:t>MYANMAR</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a:solidFill>
                <a:srgbClr val="FFFFFF"/>
              </a:solidFill>
              <a:latin typeface="Arial" charset="0"/>
            </a:endParaRPr>
          </a:p>
        </p:txBody>
      </p:sp>
      <p:sp>
        <p:nvSpPr>
          <p:cNvPr id="361500"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pPr>
            <a:r>
              <a:rPr lang="en-US" sz="1800" b="1" dirty="0">
                <a:solidFill>
                  <a:srgbClr val="FFFFFF"/>
                </a:solidFill>
              </a:rPr>
              <a:t>SBC</a:t>
            </a:r>
          </a:p>
        </p:txBody>
      </p:sp>
      <p:sp>
        <p:nvSpPr>
          <p:cNvPr id="361496" name="Text Box 24"/>
          <p:cNvSpPr txBox="1">
            <a:spLocks noChangeArrowheads="1"/>
          </p:cNvSpPr>
          <p:nvPr/>
        </p:nvSpPr>
        <p:spPr bwMode="auto">
          <a:xfrm>
            <a:off x="4572000" y="5075892"/>
            <a:ext cx="1656184"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r>
              <a:rPr lang="en-US" sz="1800" b="1" dirty="0">
                <a:solidFill>
                  <a:srgbClr val="FFFFFF"/>
                </a:solidFill>
                <a:latin typeface="Arial" charset="0"/>
              </a:rPr>
              <a:t>SINGAPORE</a:t>
            </a:r>
          </a:p>
        </p:txBody>
      </p:sp>
      <p:sp>
        <p:nvSpPr>
          <p:cNvPr id="24" name="Text Box 17"/>
          <p:cNvSpPr txBox="1">
            <a:spLocks noChangeArrowheads="1"/>
          </p:cNvSpPr>
          <p:nvPr/>
        </p:nvSpPr>
        <p:spPr bwMode="auto">
          <a:xfrm>
            <a:off x="4139952" y="2348880"/>
            <a:ext cx="216024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r>
              <a:rPr lang="en-US" sz="1800" b="1" dirty="0">
                <a:solidFill>
                  <a:srgbClr val="FFFFFF"/>
                </a:solidFill>
                <a:latin typeface="Arial" charset="0"/>
              </a:rPr>
              <a:t>CHINA</a:t>
            </a:r>
          </a:p>
        </p:txBody>
      </p:sp>
      <p:sp>
        <p:nvSpPr>
          <p:cNvPr id="25" name="Text Box 17"/>
          <p:cNvSpPr txBox="1">
            <a:spLocks noChangeArrowheads="1"/>
          </p:cNvSpPr>
          <p:nvPr/>
        </p:nvSpPr>
        <p:spPr bwMode="auto">
          <a:xfrm>
            <a:off x="5076056" y="4180215"/>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rPr>
              <a:t>VIETNAM</a:t>
            </a:r>
          </a:p>
        </p:txBody>
      </p:sp>
      <p:sp>
        <p:nvSpPr>
          <p:cNvPr id="26" name="Text Box 17"/>
          <p:cNvSpPr txBox="1">
            <a:spLocks noChangeArrowheads="1"/>
          </p:cNvSpPr>
          <p:nvPr/>
        </p:nvSpPr>
        <p:spPr bwMode="auto">
          <a:xfrm>
            <a:off x="4572000" y="462805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rPr>
              <a:t>MALAYSIA</a:t>
            </a:r>
          </a:p>
        </p:txBody>
      </p:sp>
      <p:sp>
        <p:nvSpPr>
          <p:cNvPr id="28" name="Text Box 21"/>
          <p:cNvSpPr txBox="1">
            <a:spLocks noChangeArrowheads="1"/>
          </p:cNvSpPr>
          <p:nvPr/>
        </p:nvSpPr>
        <p:spPr bwMode="auto">
          <a:xfrm>
            <a:off x="4427984" y="373237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rPr>
              <a:t>THAILAND</a:t>
            </a:r>
          </a:p>
        </p:txBody>
      </p:sp>
      <p:sp>
        <p:nvSpPr>
          <p:cNvPr id="30" name="Text Box 17"/>
          <p:cNvSpPr txBox="1">
            <a:spLocks noChangeArrowheads="1"/>
          </p:cNvSpPr>
          <p:nvPr/>
        </p:nvSpPr>
        <p:spPr bwMode="auto">
          <a:xfrm>
            <a:off x="6372200" y="537321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rPr>
              <a:t>INDONESIA</a:t>
            </a:r>
          </a:p>
        </p:txBody>
      </p:sp>
      <p:sp>
        <p:nvSpPr>
          <p:cNvPr id="31" name="Text Box 17"/>
          <p:cNvSpPr txBox="1">
            <a:spLocks noChangeArrowheads="1"/>
          </p:cNvSpPr>
          <p:nvPr/>
        </p:nvSpPr>
        <p:spPr bwMode="auto">
          <a:xfrm>
            <a:off x="6228184" y="177281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rPr>
              <a:t>KOREA</a:t>
            </a:r>
          </a:p>
        </p:txBody>
      </p:sp>
      <p:sp>
        <p:nvSpPr>
          <p:cNvPr id="33" name="Text Box 19"/>
          <p:cNvSpPr txBox="1">
            <a:spLocks noChangeArrowheads="1"/>
          </p:cNvSpPr>
          <p:nvPr/>
        </p:nvSpPr>
        <p:spPr bwMode="auto">
          <a:xfrm>
            <a:off x="113928" y="152412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rPr>
              <a:t>JORDAN</a:t>
            </a:r>
          </a:p>
        </p:txBody>
      </p:sp>
      <p:sp>
        <p:nvSpPr>
          <p:cNvPr id="34" name="Text Box 21"/>
          <p:cNvSpPr txBox="1">
            <a:spLocks noChangeArrowheads="1"/>
          </p:cNvSpPr>
          <p:nvPr/>
        </p:nvSpPr>
        <p:spPr bwMode="auto">
          <a:xfrm>
            <a:off x="2300112" y="2715592"/>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rPr>
              <a:t>NEPAL</a:t>
            </a:r>
          </a:p>
        </p:txBody>
      </p:sp>
      <p:sp>
        <p:nvSpPr>
          <p:cNvPr id="35" name="Text Box 19"/>
          <p:cNvSpPr txBox="1">
            <a:spLocks noChangeArrowheads="1"/>
          </p:cNvSpPr>
          <p:nvPr/>
        </p:nvSpPr>
        <p:spPr bwMode="auto">
          <a:xfrm>
            <a:off x="1314004" y="518986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rPr>
              <a:t>SRI LANKA</a:t>
            </a:r>
          </a:p>
        </p:txBody>
      </p:sp>
    </p:spTree>
    <p:extLst>
      <p:ext uri="{BB962C8B-B14F-4D97-AF65-F5344CB8AC3E}">
        <p14:creationId xmlns:p14="http://schemas.microsoft.com/office/powerpoint/2010/main" val="17119919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1026"/>
          <p:cNvSpPr>
            <a:spLocks noGrp="1" noChangeArrowheads="1"/>
          </p:cNvSpPr>
          <p:nvPr>
            <p:ph type="ctrTitle"/>
          </p:nvPr>
        </p:nvSpPr>
        <p:spPr>
          <a:xfrm>
            <a:off x="228600" y="228600"/>
            <a:ext cx="8534400" cy="6248400"/>
          </a:xfrm>
        </p:spPr>
        <p:txBody>
          <a:bodyPr/>
          <a:lstStyle/>
          <a:p>
            <a:pPr eaLnBrk="1" hangingPunct="1"/>
            <a:r>
              <a:rPr lang="en-US" sz="7200" b="1">
                <a:solidFill>
                  <a:schemeClr val="bg1"/>
                </a:solidFill>
                <a:latin typeface="Arial" charset="0"/>
              </a:rPr>
              <a:t>What</a:t>
            </a:r>
            <a:r>
              <a:rPr lang="mr-IN" sz="7200" b="1">
                <a:solidFill>
                  <a:schemeClr val="bg1"/>
                </a:solidFill>
                <a:latin typeface="Arial" charset="0"/>
              </a:rPr>
              <a:t>'</a:t>
            </a:r>
            <a:r>
              <a:rPr lang="en-US" sz="7200" b="1">
                <a:solidFill>
                  <a:schemeClr val="bg1"/>
                </a:solidFill>
                <a:latin typeface="Arial" charset="0"/>
              </a:rPr>
              <a:t>s </a:t>
            </a:r>
            <a:r>
              <a:rPr lang="en-US" sz="7200" b="1" i="1">
                <a:solidFill>
                  <a:srgbClr val="FFFF00"/>
                </a:solidFill>
                <a:latin typeface="Arial" charset="0"/>
              </a:rPr>
              <a:t>your</a:t>
            </a:r>
            <a:r>
              <a:rPr lang="en-US" sz="7200" b="1">
                <a:solidFill>
                  <a:schemeClr val="bg1"/>
                </a:solidFill>
                <a:latin typeface="Arial" charset="0"/>
              </a:rPr>
              <a:t> passion?</a:t>
            </a:r>
            <a:endParaRPr lang="en-US" b="1">
              <a:latin typeface="Times New Roman"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9474" name="Group 2"/>
          <p:cNvGraphicFramePr>
            <a:graphicFrameLocks noGrp="1"/>
          </p:cNvGraphicFramePr>
          <p:nvPr/>
        </p:nvGraphicFramePr>
        <p:xfrm>
          <a:off x="838200" y="1854200"/>
          <a:ext cx="7315200" cy="4532416"/>
        </p:xfrm>
        <a:graphic>
          <a:graphicData uri="http://schemas.openxmlformats.org/drawingml/2006/table">
            <a:tbl>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822845">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a:ln>
                            <a:noFill/>
                          </a:ln>
                          <a:solidFill>
                            <a:schemeClr val="bg1"/>
                          </a:solidFill>
                          <a:effectLst/>
                          <a:latin typeface="Arial"/>
                          <a:cs typeface="Arial"/>
                        </a:rPr>
                        <a:t>Speaking</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a:ln>
                            <a:noFill/>
                          </a:ln>
                          <a:solidFill>
                            <a:schemeClr val="bg1"/>
                          </a:solidFill>
                          <a:effectLst/>
                          <a:latin typeface="Arial"/>
                          <a:cs typeface="Arial"/>
                        </a:rPr>
                        <a:t>Serving</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738084">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rgbClr val="FFFFFF"/>
                          </a:solidFill>
                          <a:effectLst/>
                          <a:latin typeface="Arial"/>
                          <a:cs typeface="Arial"/>
                        </a:rPr>
                        <a:t>Teaching</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990099">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rgbClr val="FFFFFF"/>
                          </a:solidFill>
                          <a:effectLst/>
                          <a:latin typeface="Arial"/>
                          <a:cs typeface="Arial"/>
                        </a:rPr>
                        <a:t>Administering</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990099">
                            <a:gamma/>
                            <a:shade val="46275"/>
                            <a:invGamma/>
                          </a:srgbClr>
                        </a:gs>
                      </a:gsLst>
                      <a:path path="shape">
                        <a:fillToRect l="50000" t="50000" r="50000" b="50000"/>
                      </a:path>
                    </a:gradFill>
                  </a:tcPr>
                </a:tc>
                <a:extLst>
                  <a:ext uri="{0D108BD9-81ED-4DB2-BD59-A6C34878D82A}">
                    <a16:rowId xmlns:a16="http://schemas.microsoft.com/office/drawing/2014/main" val="10001"/>
                  </a:ext>
                </a:extLst>
              </a:tr>
              <a:tr h="736497">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rgbClr val="FFFFFF"/>
                          </a:solidFill>
                          <a:effectLst/>
                          <a:latin typeface="Arial"/>
                          <a:cs typeface="Arial"/>
                        </a:rPr>
                        <a:t>Evangelism</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990099">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rgbClr val="FFFFFF"/>
                          </a:solidFill>
                          <a:effectLst/>
                          <a:latin typeface="Arial"/>
                          <a:cs typeface="Arial"/>
                        </a:rPr>
                        <a:t>Faith</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990099">
                            <a:gamma/>
                            <a:shade val="46275"/>
                            <a:invGamma/>
                          </a:srgbClr>
                        </a:gs>
                      </a:gsLst>
                      <a:path path="shape">
                        <a:fillToRect l="50000" t="50000" r="50000" b="50000"/>
                      </a:path>
                    </a:gradFill>
                  </a:tcPr>
                </a:tc>
                <a:extLst>
                  <a:ext uri="{0D108BD9-81ED-4DB2-BD59-A6C34878D82A}">
                    <a16:rowId xmlns:a16="http://schemas.microsoft.com/office/drawing/2014/main" val="10002"/>
                  </a:ext>
                </a:extLst>
              </a:tr>
              <a:tr h="760306">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rgbClr val="FFFFFF"/>
                          </a:solidFill>
                          <a:effectLst/>
                          <a:latin typeface="Arial"/>
                          <a:cs typeface="Arial"/>
                        </a:rPr>
                        <a:t>Pastor-Teacher</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990099">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rgbClr val="FFFFFF"/>
                          </a:solidFill>
                          <a:effectLst/>
                          <a:latin typeface="Arial"/>
                          <a:cs typeface="Arial"/>
                        </a:rPr>
                        <a:t>Giving</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990099">
                            <a:gamma/>
                            <a:shade val="46275"/>
                            <a:invGamma/>
                          </a:srgbClr>
                        </a:gs>
                      </a:gsLst>
                      <a:path path="shape">
                        <a:fillToRect l="50000" t="50000" r="50000" b="50000"/>
                      </a:path>
                    </a:gradFill>
                  </a:tcPr>
                </a:tc>
                <a:extLst>
                  <a:ext uri="{0D108BD9-81ED-4DB2-BD59-A6C34878D82A}">
                    <a16:rowId xmlns:a16="http://schemas.microsoft.com/office/drawing/2014/main" val="10003"/>
                  </a:ext>
                </a:extLst>
              </a:tr>
              <a:tr h="738084">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rgbClr val="FFFFFF"/>
                          </a:solidFill>
                          <a:effectLst/>
                          <a:latin typeface="Arial"/>
                          <a:cs typeface="Arial"/>
                        </a:rPr>
                        <a:t>Encouraging</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990099">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rgbClr val="FFFFFF"/>
                          </a:solidFill>
                          <a:effectLst/>
                          <a:latin typeface="Arial"/>
                          <a:cs typeface="Arial"/>
                        </a:rPr>
                        <a:t>Service</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990099">
                            <a:gamma/>
                            <a:shade val="46275"/>
                            <a:invGamma/>
                          </a:srgbClr>
                        </a:gs>
                      </a:gsLst>
                      <a:path path="shape">
                        <a:fillToRect l="50000" t="50000" r="50000" b="50000"/>
                      </a:path>
                    </a:gradFill>
                  </a:tcPr>
                </a:tc>
                <a:extLst>
                  <a:ext uri="{0D108BD9-81ED-4DB2-BD59-A6C34878D82A}">
                    <a16:rowId xmlns:a16="http://schemas.microsoft.com/office/drawing/2014/main" val="10004"/>
                  </a:ext>
                </a:extLst>
              </a:tr>
              <a:tr h="73649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600" b="1" i="0" u="none" strike="noStrike" cap="none" normalizeH="0" baseline="0">
                        <a:ln>
                          <a:noFill/>
                        </a:ln>
                        <a:solidFill>
                          <a:srgbClr val="FFFFFF"/>
                        </a:solidFill>
                        <a:effectLst/>
                        <a:latin typeface="Arial"/>
                        <a:cs typeface="Arial"/>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990099">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rgbClr val="FFFFFF"/>
                          </a:solidFill>
                          <a:effectLst/>
                          <a:latin typeface="Arial"/>
                          <a:cs typeface="Arial"/>
                        </a:rPr>
                        <a:t>Mercy</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990099">
                            <a:gamma/>
                            <a:shade val="46275"/>
                            <a:invGamma/>
                          </a:srgbClr>
                        </a:gs>
                      </a:gsLst>
                      <a:path path="shape">
                        <a:fillToRect l="50000" t="50000" r="50000" b="50000"/>
                      </a:path>
                    </a:gradFill>
                  </a:tcPr>
                </a:tc>
                <a:extLst>
                  <a:ext uri="{0D108BD9-81ED-4DB2-BD59-A6C34878D82A}">
                    <a16:rowId xmlns:a16="http://schemas.microsoft.com/office/drawing/2014/main" val="10005"/>
                  </a:ext>
                </a:extLst>
              </a:tr>
            </a:tbl>
          </a:graphicData>
        </a:graphic>
      </p:graphicFrame>
      <p:sp>
        <p:nvSpPr>
          <p:cNvPr id="234521" name="Rectangle 26"/>
          <p:cNvSpPr>
            <a:spLocks noGrp="1" noChangeArrowheads="1"/>
          </p:cNvSpPr>
          <p:nvPr>
            <p:ph type="title" idx="4294967295"/>
          </p:nvPr>
        </p:nvSpPr>
        <p:spPr>
          <a:xfrm>
            <a:off x="457200" y="152400"/>
            <a:ext cx="7772400" cy="1524000"/>
          </a:xfrm>
        </p:spPr>
        <p:txBody>
          <a:bodyPr/>
          <a:lstStyle/>
          <a:p>
            <a:pPr eaLnBrk="1" hangingPunct="1"/>
            <a:r>
              <a:rPr lang="en-US" sz="4800" b="1">
                <a:solidFill>
                  <a:schemeClr val="bg1"/>
                </a:solidFill>
                <a:latin typeface="Arial" charset="0"/>
                <a:cs typeface="Arial" charset="0"/>
              </a:rPr>
              <a:t>Categories of Gifts </a:t>
            </a:r>
            <a:br>
              <a:rPr lang="en-US" sz="4800" b="1">
                <a:solidFill>
                  <a:schemeClr val="bg1"/>
                </a:solidFill>
                <a:latin typeface="Arial" charset="0"/>
                <a:cs typeface="Arial" charset="0"/>
              </a:rPr>
            </a:br>
            <a:r>
              <a:rPr lang="en-US" sz="3600" b="1">
                <a:solidFill>
                  <a:schemeClr val="bg1"/>
                </a:solidFill>
                <a:latin typeface="Arial" charset="0"/>
                <a:cs typeface="Arial" charset="0"/>
              </a:rPr>
              <a:t>(1 Peter 4:11; Rom. 12:6-8)</a:t>
            </a:r>
            <a:endParaRPr lang="en-US" sz="4800">
              <a:solidFill>
                <a:schemeClr val="bg1"/>
              </a:solidFill>
              <a:latin typeface="Arial" charset="0"/>
              <a:cs typeface="Arial" charset="0"/>
            </a:endParaRPr>
          </a:p>
        </p:txBody>
      </p:sp>
      <p:sp>
        <p:nvSpPr>
          <p:cNvPr id="234522" name="Rectangle 27"/>
          <p:cNvSpPr>
            <a:spLocks noChangeArrowheads="1"/>
          </p:cNvSpPr>
          <p:nvPr/>
        </p:nvSpPr>
        <p:spPr bwMode="auto">
          <a:xfrm>
            <a:off x="4419600" y="1600200"/>
            <a:ext cx="152400" cy="5029200"/>
          </a:xfrm>
          <a:prstGeom prst="rect">
            <a:avLst/>
          </a:prstGeom>
          <a:solidFill>
            <a:srgbClr val="000000"/>
          </a:solidFill>
          <a:ln w="9525">
            <a:solidFill>
              <a:schemeClr val="tx1"/>
            </a:solidFill>
            <a:miter lim="800000"/>
            <a:headEnd/>
            <a:tailEnd/>
          </a:ln>
        </p:spPr>
        <p:txBody>
          <a:bodyPr wrap="none" anchor="ctr"/>
          <a:lstStyle/>
          <a:p>
            <a:endParaRPr lang="en-US">
              <a:latin typeface="Arial" charset="0"/>
              <a:cs typeface="Arial"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698" name="Rectangle 2"/>
          <p:cNvSpPr>
            <a:spLocks noGrp="1" noChangeArrowheads="1"/>
          </p:cNvSpPr>
          <p:nvPr>
            <p:ph type="ctrTitle"/>
          </p:nvPr>
        </p:nvSpPr>
        <p:spPr>
          <a:xfrm>
            <a:off x="533400" y="304800"/>
            <a:ext cx="7772400" cy="1143000"/>
          </a:xfrm>
          <a:ln>
            <a:solidFill>
              <a:schemeClr val="bg1"/>
            </a:solidFill>
          </a:ln>
        </p:spPr>
        <p:txBody>
          <a:bodyPr/>
          <a:lstStyle/>
          <a:p>
            <a:pPr eaLnBrk="1" hangingPunct="1"/>
            <a:r>
              <a:rPr lang="en-US" sz="6000" b="1" i="1">
                <a:solidFill>
                  <a:srgbClr val="66FFFF"/>
                </a:solidFill>
                <a:latin typeface="Arial" charset="0"/>
                <a:ea typeface="ＭＳ Ｐゴシック" charset="-128"/>
                <a:cs typeface="ＭＳ Ｐゴシック" charset="-128"/>
              </a:rPr>
              <a:t>Romans 15:14-33</a:t>
            </a:r>
            <a:endParaRPr lang="en-US">
              <a:latin typeface="Arial" charset="0"/>
              <a:ea typeface="ＭＳ Ｐゴシック" charset="-128"/>
              <a:cs typeface="ＭＳ Ｐゴシック" charset="-128"/>
            </a:endParaRPr>
          </a:p>
        </p:txBody>
      </p:sp>
      <p:sp>
        <p:nvSpPr>
          <p:cNvPr id="1053699" name="Rectangle 3"/>
          <p:cNvSpPr>
            <a:spLocks noChangeArrowheads="1"/>
          </p:cNvSpPr>
          <p:nvPr/>
        </p:nvSpPr>
        <p:spPr bwMode="auto">
          <a:xfrm>
            <a:off x="609600" y="1828800"/>
            <a:ext cx="7772400" cy="1143000"/>
          </a:xfrm>
          <a:prstGeom prst="rect">
            <a:avLst/>
          </a:prstGeom>
          <a:noFill/>
          <a:ln w="9525">
            <a:no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Arial" charset="0"/>
                <a:ea typeface="ＭＳ Ｐゴシック" charset="-128"/>
              </a:rPr>
              <a:t>Three ways to </a:t>
            </a:r>
            <a:r>
              <a:rPr kumimoji="0" lang="en-US" sz="4800" b="1" i="0" u="none" strike="noStrike" kern="1200" cap="none" spc="0" normalizeH="0" baseline="0" noProof="0">
                <a:ln>
                  <a:noFill/>
                </a:ln>
                <a:solidFill>
                  <a:srgbClr val="FFFF00"/>
                </a:solidFill>
                <a:effectLst/>
                <a:uLnTx/>
                <a:uFillTx/>
                <a:latin typeface="Arial" charset="0"/>
                <a:ea typeface="ＭＳ Ｐゴシック" charset="-128"/>
              </a:rPr>
              <a:t>e</a:t>
            </a:r>
            <a:r>
              <a:rPr kumimoji="0" lang="en-US" sz="5400" b="1" i="0" u="none" strike="noStrike" kern="1200" cap="none" spc="0" normalizeH="0" baseline="0" noProof="0">
                <a:ln>
                  <a:noFill/>
                </a:ln>
                <a:solidFill>
                  <a:srgbClr val="FFFF00"/>
                </a:solidFill>
                <a:effectLst/>
                <a:uLnTx/>
                <a:uFillTx/>
                <a:latin typeface="Arial" charset="0"/>
                <a:ea typeface="ＭＳ Ｐゴシック" charset="-128"/>
              </a:rPr>
              <a:t>x</a:t>
            </a:r>
            <a:r>
              <a:rPr kumimoji="0" lang="en-US" sz="6000" b="1" i="0" u="none" strike="noStrike" kern="1200" cap="none" spc="0" normalizeH="0" baseline="0" noProof="0">
                <a:ln>
                  <a:noFill/>
                </a:ln>
                <a:solidFill>
                  <a:srgbClr val="FFFF00"/>
                </a:solidFill>
                <a:effectLst/>
                <a:uLnTx/>
                <a:uFillTx/>
                <a:latin typeface="Arial" charset="0"/>
                <a:ea typeface="ＭＳ Ｐゴシック" charset="-128"/>
              </a:rPr>
              <a:t>p</a:t>
            </a:r>
            <a:r>
              <a:rPr kumimoji="0" lang="en-US" sz="6600" b="1" i="0" u="none" strike="noStrike" kern="1200" cap="none" spc="0" normalizeH="0" baseline="0" noProof="0">
                <a:ln>
                  <a:noFill/>
                </a:ln>
                <a:solidFill>
                  <a:srgbClr val="FFFF00"/>
                </a:solidFill>
                <a:effectLst/>
                <a:uLnTx/>
                <a:uFillTx/>
                <a:latin typeface="Arial" charset="0"/>
                <a:ea typeface="ＭＳ Ｐゴシック" charset="-128"/>
              </a:rPr>
              <a:t>a</a:t>
            </a:r>
            <a:r>
              <a:rPr kumimoji="0" lang="en-US" sz="7200" b="1" i="0" u="none" strike="noStrike" kern="1200" cap="none" spc="0" normalizeH="0" baseline="0" noProof="0">
                <a:ln>
                  <a:noFill/>
                </a:ln>
                <a:solidFill>
                  <a:srgbClr val="FFFF00"/>
                </a:solidFill>
                <a:effectLst/>
                <a:uLnTx/>
                <a:uFillTx/>
                <a:latin typeface="Arial" charset="0"/>
                <a:ea typeface="ＭＳ Ｐゴシック" charset="-128"/>
              </a:rPr>
              <a:t>n</a:t>
            </a:r>
            <a:r>
              <a:rPr kumimoji="0" lang="en-US" sz="8000" b="1" i="0" u="none" strike="noStrike" kern="1200" cap="none" spc="0" normalizeH="0" baseline="0" noProof="0">
                <a:ln>
                  <a:noFill/>
                </a:ln>
                <a:solidFill>
                  <a:srgbClr val="FFFF00"/>
                </a:solidFill>
                <a:effectLst/>
                <a:uLnTx/>
                <a:uFillTx/>
                <a:latin typeface="Arial" charset="0"/>
                <a:ea typeface="ＭＳ Ｐゴシック" charset="-128"/>
              </a:rPr>
              <a:t>d</a:t>
            </a:r>
            <a:r>
              <a:rPr kumimoji="0" lang="en-US" sz="5400" b="1" i="0" u="none" strike="noStrike" kern="1200" cap="none" spc="0" normalizeH="0" baseline="0" noProof="0">
                <a:ln>
                  <a:noFill/>
                </a:ln>
                <a:solidFill>
                  <a:srgbClr val="FFFFFF"/>
                </a:solidFill>
                <a:effectLst/>
                <a:uLnTx/>
                <a:uFillTx/>
                <a:latin typeface="Arial" charset="0"/>
                <a:ea typeface="ＭＳ Ｐゴシック" charset="-128"/>
              </a:rPr>
              <a:t> </a:t>
            </a:r>
            <a:r>
              <a:rPr kumimoji="0" lang="en-US" sz="4800" b="1" i="0" u="none" strike="noStrike" kern="1200" cap="none" spc="0" normalizeH="0" baseline="0" noProof="0">
                <a:ln>
                  <a:noFill/>
                </a:ln>
                <a:solidFill>
                  <a:srgbClr val="FFFFFF"/>
                </a:solidFill>
                <a:effectLst/>
                <a:uLnTx/>
                <a:uFillTx/>
                <a:latin typeface="Arial" charset="0"/>
                <a:ea typeface="ＭＳ Ｐゴシック" charset="-128"/>
              </a:rPr>
              <a:t>your borders…</a:t>
            </a:r>
          </a:p>
        </p:txBody>
      </p:sp>
      <p:sp>
        <p:nvSpPr>
          <p:cNvPr id="1053700" name="Rectangle 4"/>
          <p:cNvSpPr>
            <a:spLocks noChangeArrowheads="1"/>
          </p:cNvSpPr>
          <p:nvPr/>
        </p:nvSpPr>
        <p:spPr bwMode="auto">
          <a:xfrm>
            <a:off x="-38100" y="3581400"/>
            <a:ext cx="9144000" cy="1143000"/>
          </a:xfrm>
          <a:prstGeom prst="rect">
            <a:avLst/>
          </a:prstGeom>
          <a:noFill/>
          <a:ln w="9525">
            <a:no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128"/>
              </a:rPr>
              <a:t>I.  </a:t>
            </a:r>
            <a:r>
              <a:rPr kumimoji="0" lang="en-US" sz="3600" b="1" i="0" u="none" strike="noStrike" kern="1200" cap="none" spc="0" normalizeH="0" baseline="0" noProof="0" dirty="0">
                <a:ln>
                  <a:noFill/>
                </a:ln>
                <a:solidFill>
                  <a:srgbClr val="FFFF00"/>
                </a:solidFill>
                <a:effectLst/>
                <a:uLnTx/>
                <a:uFillTx/>
                <a:latin typeface="Arial" charset="0"/>
                <a:ea typeface="ＭＳ Ｐゴシック" charset="-128"/>
              </a:rPr>
              <a:t>Know</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128"/>
              </a:rPr>
              <a:t> God</a:t>
            </a:r>
            <a:r>
              <a:rPr kumimoji="0" lang="fr-FR" altLang="ja-JP" sz="3600" b="1" i="0" u="none" strike="noStrike" kern="1200" cap="none" spc="0" normalizeH="0" baseline="0" noProof="0" dirty="0">
                <a:ln>
                  <a:noFill/>
                </a:ln>
                <a:solidFill>
                  <a:srgbClr val="FFFFFF"/>
                </a:solidFill>
                <a:effectLst/>
                <a:uLnTx/>
                <a:uFillTx/>
                <a:latin typeface="Arial" charset="0"/>
                <a:ea typeface="ＭＳ Ｐゴシック" charset="-128"/>
              </a:rPr>
              <a:t>'</a:t>
            </a:r>
            <a: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128"/>
              </a:rPr>
              <a:t>s calling for you (14-22)</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128"/>
            </a:endParaRPr>
          </a:p>
        </p:txBody>
      </p:sp>
      <p:sp>
        <p:nvSpPr>
          <p:cNvPr id="585733" name="Rectangle 5"/>
          <p:cNvSpPr>
            <a:spLocks noChangeArrowheads="1"/>
          </p:cNvSpPr>
          <p:nvPr/>
        </p:nvSpPr>
        <p:spPr bwMode="auto">
          <a:xfrm>
            <a:off x="-38100" y="4495800"/>
            <a:ext cx="9144000" cy="1143000"/>
          </a:xfrm>
          <a:prstGeom prst="rect">
            <a:avLst/>
          </a:prstGeom>
          <a:noFill/>
          <a:ln w="9525">
            <a:no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128"/>
              </a:rPr>
              <a:t>II. </a:t>
            </a:r>
            <a:r>
              <a:rPr kumimoji="0" lang="en-US" sz="3600" b="1" i="0" u="none" strike="noStrike" kern="1200" cap="none" spc="0" normalizeH="0" baseline="0" noProof="0" dirty="0">
                <a:ln>
                  <a:noFill/>
                </a:ln>
                <a:solidFill>
                  <a:srgbClr val="FFFF00"/>
                </a:solidFill>
                <a:effectLst/>
                <a:uLnTx/>
                <a:uFillTx/>
                <a:latin typeface="Arial" charset="0"/>
                <a:ea typeface="ＭＳ Ｐゴシック" charset="-128"/>
              </a:rPr>
              <a:t>Support</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128"/>
              </a:rPr>
              <a:t> God</a:t>
            </a:r>
            <a:r>
              <a:rPr kumimoji="0" lang="fr-FR" altLang="ja-JP" sz="3600" b="1" i="0" u="none" strike="noStrike" kern="1200" cap="none" spc="0" normalizeH="0" baseline="0" noProof="0" dirty="0">
                <a:ln>
                  <a:noFill/>
                </a:ln>
                <a:solidFill>
                  <a:srgbClr val="FFFFFF"/>
                </a:solidFill>
                <a:effectLst/>
                <a:uLnTx/>
                <a:uFillTx/>
                <a:latin typeface="Arial" charset="0"/>
                <a:ea typeface="ＭＳ Ｐゴシック" charset="-128"/>
              </a:rPr>
              <a:t>'</a:t>
            </a:r>
            <a: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128"/>
              </a:rPr>
              <a:t>s new directions (23-29)</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128"/>
            </a:endParaRPr>
          </a:p>
        </p:txBody>
      </p:sp>
      <p:sp>
        <p:nvSpPr>
          <p:cNvPr id="6" name="Text Box 5"/>
          <p:cNvSpPr txBox="1">
            <a:spLocks noChangeArrowheads="1"/>
          </p:cNvSpPr>
          <p:nvPr/>
        </p:nvSpPr>
        <p:spPr bwMode="auto">
          <a:xfrm>
            <a:off x="8350250" y="0"/>
            <a:ext cx="793750" cy="4572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154f</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85733">
                                            <p:txEl>
                                              <p:pRg st="0" end="0"/>
                                            </p:txEl>
                                          </p:spTgt>
                                        </p:tgtEl>
                                        <p:attrNameLst>
                                          <p:attrName>style.visibility</p:attrName>
                                        </p:attrNameLst>
                                      </p:cBhvr>
                                      <p:to>
                                        <p:strVal val="visible"/>
                                      </p:to>
                                    </p:set>
                                    <p:animEffect transition="in" filter="dissolve">
                                      <p:cBhvr>
                                        <p:cTn id="7" dur="500"/>
                                        <p:tgtEl>
                                          <p:spTgt spid="5857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3"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5" name="Picture 2" descr="Three Boys 199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685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6512" y="5229200"/>
            <a:ext cx="9144000" cy="1143000"/>
          </a:xfrm>
        </p:spPr>
        <p:txBody>
          <a:bodyPr/>
          <a:lstStyle/>
          <a:p>
            <a:pPr>
              <a:defRPr/>
            </a:pPr>
            <a:r>
              <a:rPr lang="en-US" sz="5400" b="1" dirty="0">
                <a:solidFill>
                  <a:schemeClr val="tx1"/>
                </a:solidFill>
                <a:effectLst>
                  <a:glow rad="266700">
                    <a:schemeClr val="bg1">
                      <a:alpha val="75000"/>
                    </a:schemeClr>
                  </a:glow>
                </a:effectLst>
              </a:rPr>
              <a:t>Our Three Sons</a:t>
            </a:r>
          </a:p>
        </p:txBody>
      </p:sp>
    </p:spTree>
    <p:extLst>
      <p:ext uri="{BB962C8B-B14F-4D97-AF65-F5344CB8AC3E}">
        <p14:creationId xmlns:p14="http://schemas.microsoft.com/office/powerpoint/2010/main" val="3888988423"/>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duotone>
              <a:prstClr val="black"/>
              <a:schemeClr val="accent6">
                <a:tint val="45000"/>
                <a:satMod val="400000"/>
              </a:schemeClr>
            </a:duotone>
            <a:alphaModFix amt="56000"/>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a:noFill/>
          </a:ln>
        </p:spPr>
      </p:pic>
      <p:sp>
        <p:nvSpPr>
          <p:cNvPr id="926721" name="TextBox 4"/>
          <p:cNvSpPr txBox="1">
            <a:spLocks noChangeArrowheads="1"/>
          </p:cNvSpPr>
          <p:nvPr/>
        </p:nvSpPr>
        <p:spPr bwMode="auto">
          <a:xfrm>
            <a:off x="457200" y="1524000"/>
            <a:ext cx="8382000" cy="3867150"/>
          </a:xfrm>
          <a:prstGeom prst="rect">
            <a:avLst/>
          </a:prstGeom>
          <a:noFill/>
          <a:ln>
            <a:noFill/>
          </a:ln>
          <a:effectLst>
            <a:outerShdw blurRad="50800" dist="38100" dir="2700000">
              <a:srgbClr val="000000">
                <a:alpha val="43000"/>
              </a:srgbClr>
            </a:outerShdw>
          </a:effectLst>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23 </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But now </a:t>
            </a:r>
            <a:r>
              <a:rPr kumimoji="0" lang="en-US" sz="3200" b="1" i="0" u="none" strike="noStrike" kern="1200" cap="none" spc="0" normalizeH="0" baseline="0" noProof="0" dirty="0">
                <a:ln>
                  <a:noFill/>
                </a:ln>
                <a:solidFill>
                  <a:srgbClr val="FFFF00"/>
                </a:solidFill>
                <a:effectLst>
                  <a:outerShdw blurRad="50800" dist="38100" dir="2700000">
                    <a:srgbClr val="000000">
                      <a:alpha val="43000"/>
                    </a:srgbClr>
                  </a:outerShdw>
                </a:effectLst>
                <a:uLnTx/>
                <a:uFillTx/>
                <a:latin typeface="Arial" charset="0"/>
                <a:ea typeface="Arial" charset="0"/>
                <a:cs typeface="Arial" charset="0"/>
              </a:rPr>
              <a:t>I have finished my work in these regions</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 and after all these long years of waiting, I am eager to visit you.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24 </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I am planning to go to </a:t>
            </a:r>
            <a:r>
              <a:rPr kumimoji="0" lang="en-US" sz="3200" b="1" i="0" u="none" strike="noStrike" kern="1200" cap="none" spc="0" normalizeH="0" baseline="0" noProof="0" dirty="0">
                <a:ln>
                  <a:noFill/>
                </a:ln>
                <a:solidFill>
                  <a:srgbClr val="FFFF00"/>
                </a:solidFill>
                <a:effectLst>
                  <a:outerShdw blurRad="50800" dist="38100" dir="2700000">
                    <a:srgbClr val="000000">
                      <a:alpha val="43000"/>
                    </a:srgbClr>
                  </a:outerShdw>
                </a:effectLst>
                <a:uLnTx/>
                <a:uFillTx/>
                <a:latin typeface="Arial" charset="0"/>
                <a:ea typeface="Arial" charset="0"/>
                <a:cs typeface="Arial" charset="0"/>
              </a:rPr>
              <a:t>Spain</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 and when I do, I will stop off in Rome. And after I have enjoyed your fellowship for a little while, you can provide for my journey.</a:t>
            </a:r>
          </a:p>
        </p:txBody>
      </p:sp>
      <p:sp>
        <p:nvSpPr>
          <p:cNvPr id="1055748" name="Rectangle 2"/>
          <p:cNvSpPr>
            <a:spLocks noGrp="1" noChangeArrowheads="1"/>
          </p:cNvSpPr>
          <p:nvPr>
            <p:ph type="ctrTitle"/>
          </p:nvPr>
        </p:nvSpPr>
        <p:spPr>
          <a:xfrm>
            <a:off x="762000" y="152400"/>
            <a:ext cx="7772400" cy="838200"/>
          </a:xfrm>
          <a:solidFill>
            <a:srgbClr val="481010"/>
          </a:solidFill>
        </p:spPr>
        <p:txBody>
          <a:bodyPr/>
          <a:lstStyle/>
          <a:p>
            <a:pPr eaLnBrk="1" hangingPunct="1"/>
            <a:r>
              <a:rPr lang="en-US" sz="3600" b="1" i="1" dirty="0">
                <a:solidFill>
                  <a:srgbClr val="FFFFFF"/>
                </a:solidFill>
                <a:latin typeface="Arial" charset="0"/>
                <a:ea typeface="Arial" charset="0"/>
                <a:cs typeface="Arial" charset="0"/>
              </a:rPr>
              <a:t>Romans 15:23-24</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77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w="38100">
            <a:noFill/>
            <a:miter lim="800000"/>
            <a:headEnd/>
            <a:tailEnd/>
          </a:ln>
        </p:spPr>
      </p:pic>
      <p:sp>
        <p:nvSpPr>
          <p:cNvPr id="1057795" name="Rectangle 3"/>
          <p:cNvSpPr>
            <a:spLocks noGrp="1" noChangeArrowheads="1"/>
          </p:cNvSpPr>
          <p:nvPr>
            <p:ph type="title"/>
          </p:nvPr>
        </p:nvSpPr>
        <p:spPr>
          <a:xfrm>
            <a:off x="0" y="304800"/>
            <a:ext cx="6553200" cy="1219200"/>
          </a:xfrm>
          <a:solidFill>
            <a:schemeClr val="bg1"/>
          </a:solidFill>
        </p:spPr>
        <p:txBody>
          <a:bodyPr/>
          <a:lstStyle/>
          <a:p>
            <a:pPr eaLnBrk="1" hangingPunct="1"/>
            <a:r>
              <a:rPr lang="en-US" sz="4000" b="1" dirty="0">
                <a:solidFill>
                  <a:srgbClr val="FFFFFF"/>
                </a:solidFill>
                <a:latin typeface="Arial" charset="0"/>
                <a:ea typeface="ＭＳ Ｐゴシック" charset="-128"/>
              </a:rPr>
              <a:t>Paul</a:t>
            </a:r>
            <a:r>
              <a:rPr lang="fr-FR" altLang="ja-JP" sz="4000" b="1" dirty="0">
                <a:solidFill>
                  <a:srgbClr val="FFFFFF"/>
                </a:solidFill>
                <a:latin typeface="Arial" charset="0"/>
                <a:ea typeface="ＭＳ Ｐゴシック" charset="-128"/>
              </a:rPr>
              <a:t>'</a:t>
            </a:r>
            <a:r>
              <a:rPr lang="en-US" altLang="ja-JP" sz="4000" b="1" dirty="0">
                <a:solidFill>
                  <a:srgbClr val="FFFFFF"/>
                </a:solidFill>
                <a:latin typeface="Arial" charset="0"/>
                <a:ea typeface="ＭＳ Ｐゴシック" charset="-128"/>
              </a:rPr>
              <a:t>s Next Mission Field: Spain (15:23-29)</a:t>
            </a:r>
            <a:endParaRPr lang="en-US" sz="4000" b="1" dirty="0">
              <a:solidFill>
                <a:srgbClr val="FFFFFF"/>
              </a:solidFill>
              <a:latin typeface="Arial" charset="0"/>
              <a:ea typeface="ＭＳ Ｐゴシック" charset="-128"/>
            </a:endParaRPr>
          </a:p>
        </p:txBody>
      </p:sp>
      <p:sp>
        <p:nvSpPr>
          <p:cNvPr id="488454" name="AutoShape 6"/>
          <p:cNvSpPr>
            <a:spLocks noChangeArrowheads="1"/>
          </p:cNvSpPr>
          <p:nvPr/>
        </p:nvSpPr>
        <p:spPr bwMode="auto">
          <a:xfrm rot="21468871" flipH="1">
            <a:off x="698500" y="2563813"/>
            <a:ext cx="4229100" cy="1403350"/>
          </a:xfrm>
          <a:prstGeom prst="curvedDownArrow">
            <a:avLst>
              <a:gd name="adj1" fmla="val 82259"/>
              <a:gd name="adj2" fmla="val 164491"/>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128"/>
            </a:endParaRPr>
          </a:p>
        </p:txBody>
      </p:sp>
      <p:sp>
        <p:nvSpPr>
          <p:cNvPr id="488455" name="Text Box 7"/>
          <p:cNvSpPr txBox="1">
            <a:spLocks noChangeArrowheads="1"/>
          </p:cNvSpPr>
          <p:nvPr/>
        </p:nvSpPr>
        <p:spPr bwMode="auto">
          <a:xfrm>
            <a:off x="9188450" y="0"/>
            <a:ext cx="793750" cy="4572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05" charset="0"/>
                <a:ea typeface="ＭＳ Ｐゴシック" pitchFamily="-105" charset="-128"/>
                <a:cs typeface="ＭＳ Ｐゴシック" pitchFamily="-105" charset="-128"/>
              </a:rPr>
              <a:t>154f</a:t>
            </a:r>
          </a:p>
        </p:txBody>
      </p:sp>
      <p:sp>
        <p:nvSpPr>
          <p:cNvPr id="11" name="Multiply 10"/>
          <p:cNvSpPr/>
          <p:nvPr/>
        </p:nvSpPr>
        <p:spPr bwMode="auto">
          <a:xfrm>
            <a:off x="1524000" y="1143000"/>
            <a:ext cx="3352800" cy="2895600"/>
          </a:xfrm>
          <a:prstGeom prst="mathMultiply">
            <a:avLst/>
          </a:prstGeom>
          <a:solidFill>
            <a:srgbClr val="FF0000"/>
          </a:solidFill>
          <a:ln w="12700" cap="sq" cmpd="sng" algn="ctr">
            <a:solidFill>
              <a:schemeClr val="tx1"/>
            </a:solidFill>
            <a:prstDash val="solid"/>
            <a:round/>
            <a:headEnd type="none" w="sm" len="sm"/>
            <a:tailEnd type="none" w="sm" len="sm"/>
          </a:ln>
          <a:effec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5" charset="0"/>
              <a:ea typeface="ＭＳ Ｐゴシック" charset="-128"/>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88454"/>
                                        </p:tgtEl>
                                        <p:attrNameLst>
                                          <p:attrName>style.visibility</p:attrName>
                                        </p:attrNameLst>
                                      </p:cBhvr>
                                      <p:to>
                                        <p:strVal val="visible"/>
                                      </p:to>
                                    </p:set>
                                    <p:animEffect transition="in" filter="wipe(right)">
                                      <p:cBhvr>
                                        <p:cTn id="7" dur="500"/>
                                        <p:tgtEl>
                                          <p:spTgt spid="4884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duotone>
              <a:prstClr val="black"/>
              <a:schemeClr val="accent6">
                <a:tint val="45000"/>
                <a:satMod val="400000"/>
              </a:schemeClr>
            </a:duotone>
            <a:alphaModFix amt="56000"/>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a:noFill/>
          </a:ln>
        </p:spPr>
      </p:pic>
      <p:sp>
        <p:nvSpPr>
          <p:cNvPr id="930817" name="TextBox 4"/>
          <p:cNvSpPr txBox="1">
            <a:spLocks noChangeArrowheads="1"/>
          </p:cNvSpPr>
          <p:nvPr/>
        </p:nvSpPr>
        <p:spPr bwMode="auto">
          <a:xfrm>
            <a:off x="76200" y="1295400"/>
            <a:ext cx="8991600" cy="5508625"/>
          </a:xfrm>
          <a:prstGeom prst="rect">
            <a:avLst/>
          </a:prstGeom>
          <a:noFill/>
          <a:ln>
            <a:noFill/>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25 </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But before I come, I must </a:t>
            </a:r>
            <a:r>
              <a:rPr kumimoji="0" lang="en-US" sz="3200" b="1" i="0" u="none" strike="noStrike" kern="1200" cap="none" spc="0" normalizeH="0" baseline="0" noProof="0" dirty="0">
                <a:ln>
                  <a:noFill/>
                </a:ln>
                <a:solidFill>
                  <a:srgbClr val="FFFF00"/>
                </a:solidFill>
                <a:effectLst>
                  <a:outerShdw blurRad="50800" dist="38100" dir="2700000">
                    <a:srgbClr val="000000">
                      <a:alpha val="43000"/>
                    </a:srgbClr>
                  </a:outerShdw>
                </a:effectLst>
                <a:uLnTx/>
                <a:uFillTx/>
                <a:latin typeface="Arial" charset="0"/>
                <a:ea typeface="Arial" charset="0"/>
                <a:cs typeface="Arial" charset="0"/>
              </a:rPr>
              <a:t>go to Jerusalem </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to take a gift to the believers there. </a:t>
            </a:r>
            <a:r>
              <a:rPr kumimoji="0" lang="en-US" sz="32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26 </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For you see, the believers in Macedonia and Achaia have eagerly taken up an offering for the poor among the believers in Jerusalem. </a:t>
            </a:r>
            <a:r>
              <a:rPr kumimoji="0" lang="en-US" sz="32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27 </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They were glad to do this because they feel they owe a real debt to them. Since the Gentiles received the spiritual blessings of the Good News from the believers in Jerusalem, they feel the least they can do in return is to help them financially. </a:t>
            </a:r>
          </a:p>
        </p:txBody>
      </p:sp>
      <p:sp>
        <p:nvSpPr>
          <p:cNvPr id="1059844" name="Rectangle 2"/>
          <p:cNvSpPr>
            <a:spLocks noGrp="1" noChangeArrowheads="1"/>
          </p:cNvSpPr>
          <p:nvPr>
            <p:ph type="ctrTitle"/>
          </p:nvPr>
        </p:nvSpPr>
        <p:spPr>
          <a:xfrm>
            <a:off x="762000" y="152400"/>
            <a:ext cx="7772400" cy="838200"/>
          </a:xfrm>
          <a:solidFill>
            <a:srgbClr val="006600"/>
          </a:solidFill>
        </p:spPr>
        <p:txBody>
          <a:bodyPr/>
          <a:lstStyle/>
          <a:p>
            <a:pPr eaLnBrk="1" hangingPunct="1"/>
            <a:r>
              <a:rPr lang="en-US" sz="3600" b="1" i="1" dirty="0">
                <a:solidFill>
                  <a:srgbClr val="FFFFFF"/>
                </a:solidFill>
                <a:latin typeface="Arial" charset="0"/>
                <a:ea typeface="Arial" charset="0"/>
                <a:cs typeface="Arial" charset="0"/>
              </a:rPr>
              <a:t>Romans 15:25-27</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18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w="38100">
            <a:noFill/>
            <a:miter lim="800000"/>
            <a:headEnd/>
            <a:tailEnd/>
          </a:ln>
        </p:spPr>
      </p:pic>
      <p:sp>
        <p:nvSpPr>
          <p:cNvPr id="1061891" name="Rectangle 3"/>
          <p:cNvSpPr>
            <a:spLocks noGrp="1" noChangeArrowheads="1"/>
          </p:cNvSpPr>
          <p:nvPr>
            <p:ph type="title"/>
          </p:nvPr>
        </p:nvSpPr>
        <p:spPr>
          <a:xfrm>
            <a:off x="0" y="304800"/>
            <a:ext cx="6553200" cy="1219200"/>
          </a:xfrm>
          <a:solidFill>
            <a:schemeClr val="bg1"/>
          </a:solidFill>
        </p:spPr>
        <p:txBody>
          <a:bodyPr/>
          <a:lstStyle/>
          <a:p>
            <a:pPr eaLnBrk="1" hangingPunct="1"/>
            <a:r>
              <a:rPr lang="en-US" sz="4000" b="1" dirty="0">
                <a:solidFill>
                  <a:srgbClr val="FFFFFF"/>
                </a:solidFill>
                <a:latin typeface="Arial" charset="0"/>
                <a:ea typeface="ＭＳ Ｐゴシック" charset="-128"/>
              </a:rPr>
              <a:t>Paul</a:t>
            </a:r>
            <a:r>
              <a:rPr lang="fr-FR" altLang="ja-JP" sz="4000" b="1" dirty="0">
                <a:solidFill>
                  <a:srgbClr val="FFFFFF"/>
                </a:solidFill>
                <a:latin typeface="Arial" charset="0"/>
                <a:ea typeface="ＭＳ Ｐゴシック" charset="-128"/>
              </a:rPr>
              <a:t>'</a:t>
            </a:r>
            <a:r>
              <a:rPr lang="en-US" altLang="ja-JP" sz="4000" b="1" dirty="0">
                <a:solidFill>
                  <a:srgbClr val="FFFFFF"/>
                </a:solidFill>
                <a:latin typeface="Arial" charset="0"/>
                <a:ea typeface="ＭＳ Ｐゴシック" charset="-128"/>
              </a:rPr>
              <a:t>s Next Mission Field: Spain (15:23-29)</a:t>
            </a:r>
            <a:endParaRPr lang="en-US" sz="4000" b="1" dirty="0">
              <a:solidFill>
                <a:srgbClr val="FFFFFF"/>
              </a:solidFill>
              <a:latin typeface="Arial" charset="0"/>
              <a:ea typeface="ＭＳ Ｐゴシック" charset="-128"/>
            </a:endParaRPr>
          </a:p>
        </p:txBody>
      </p:sp>
      <p:sp>
        <p:nvSpPr>
          <p:cNvPr id="488452" name="AutoShape 4"/>
          <p:cNvSpPr>
            <a:spLocks noChangeArrowheads="1"/>
          </p:cNvSpPr>
          <p:nvPr/>
        </p:nvSpPr>
        <p:spPr bwMode="auto">
          <a:xfrm rot="1306951">
            <a:off x="4876800" y="3886200"/>
            <a:ext cx="2819400" cy="68580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128"/>
            </a:endParaRPr>
          </a:p>
        </p:txBody>
      </p:sp>
      <p:sp>
        <p:nvSpPr>
          <p:cNvPr id="488455" name="Text Box 7"/>
          <p:cNvSpPr txBox="1">
            <a:spLocks noChangeArrowheads="1"/>
          </p:cNvSpPr>
          <p:nvPr/>
        </p:nvSpPr>
        <p:spPr bwMode="auto">
          <a:xfrm>
            <a:off x="9188450" y="0"/>
            <a:ext cx="793750" cy="4572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05" charset="0"/>
                <a:ea typeface="ＭＳ Ｐゴシック" pitchFamily="-105" charset="-128"/>
                <a:cs typeface="ＭＳ Ｐゴシック" pitchFamily="-105" charset="-128"/>
              </a:rPr>
              <a:t>154f</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8452"/>
                                        </p:tgtEl>
                                        <p:attrNameLst>
                                          <p:attrName>style.visibility</p:attrName>
                                        </p:attrNameLst>
                                      </p:cBhvr>
                                      <p:to>
                                        <p:strVal val="visible"/>
                                      </p:to>
                                    </p:set>
                                    <p:animEffect transition="in" filter="wipe(left)">
                                      <p:cBhvr>
                                        <p:cTn id="7" dur="500"/>
                                        <p:tgtEl>
                                          <p:spTgt spid="488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duotone>
              <a:prstClr val="black"/>
              <a:schemeClr val="accent6">
                <a:tint val="45000"/>
                <a:satMod val="400000"/>
              </a:schemeClr>
            </a:duotone>
            <a:alphaModFix amt="56000"/>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a:noFill/>
          </a:ln>
        </p:spPr>
      </p:pic>
      <p:sp>
        <p:nvSpPr>
          <p:cNvPr id="933889" name="TextBox 4"/>
          <p:cNvSpPr txBox="1">
            <a:spLocks noChangeArrowheads="1"/>
          </p:cNvSpPr>
          <p:nvPr/>
        </p:nvSpPr>
        <p:spPr bwMode="auto">
          <a:xfrm>
            <a:off x="250825" y="1612900"/>
            <a:ext cx="8569325" cy="2882900"/>
          </a:xfrm>
          <a:prstGeom prst="rect">
            <a:avLst/>
          </a:prstGeom>
          <a:noFill/>
          <a:ln>
            <a:noFill/>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28 </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As soon as I have delivered this money and completed this good deed of theirs, </a:t>
            </a:r>
            <a:b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br>
            <a:r>
              <a:rPr kumimoji="0" lang="en-US" sz="3200" b="1" i="0" u="none" strike="noStrike" kern="1200" cap="none" spc="0" normalizeH="0" baseline="0" noProof="0" dirty="0">
                <a:ln>
                  <a:noFill/>
                </a:ln>
                <a:solidFill>
                  <a:srgbClr val="FFFF00"/>
                </a:solidFill>
                <a:effectLst>
                  <a:outerShdw blurRad="50800" dist="38100" dir="2700000">
                    <a:srgbClr val="000000">
                      <a:alpha val="43000"/>
                    </a:srgbClr>
                  </a:outerShdw>
                </a:effectLst>
                <a:uLnTx/>
                <a:uFillTx/>
                <a:latin typeface="Arial" charset="0"/>
                <a:ea typeface="Arial" charset="0"/>
                <a:cs typeface="Arial" charset="0"/>
              </a:rPr>
              <a:t>I will come to see you on my way to Spain</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29 </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And I am sure that when I come, Christ will richly bless our time together.</a:t>
            </a:r>
          </a:p>
        </p:txBody>
      </p:sp>
      <p:sp>
        <p:nvSpPr>
          <p:cNvPr id="1062916" name="Rectangle 2"/>
          <p:cNvSpPr>
            <a:spLocks noGrp="1" noChangeArrowheads="1"/>
          </p:cNvSpPr>
          <p:nvPr>
            <p:ph type="ctrTitle"/>
          </p:nvPr>
        </p:nvSpPr>
        <p:spPr>
          <a:xfrm>
            <a:off x="762000" y="152400"/>
            <a:ext cx="7772400" cy="838200"/>
          </a:xfrm>
          <a:solidFill>
            <a:srgbClr val="000099"/>
          </a:solidFill>
        </p:spPr>
        <p:txBody>
          <a:bodyPr/>
          <a:lstStyle/>
          <a:p>
            <a:pPr eaLnBrk="1" hangingPunct="1"/>
            <a:r>
              <a:rPr lang="en-US" sz="3600" b="1" i="1" dirty="0">
                <a:solidFill>
                  <a:srgbClr val="FFFFFF"/>
                </a:solidFill>
                <a:latin typeface="Arial" charset="0"/>
                <a:ea typeface="Arial" charset="0"/>
                <a:cs typeface="Arial" charset="0"/>
              </a:rPr>
              <a:t>Romans 15:28-29</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6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w="38100">
            <a:noFill/>
            <a:miter lim="800000"/>
            <a:headEnd/>
            <a:tailEnd/>
          </a:ln>
        </p:spPr>
      </p:pic>
      <p:sp>
        <p:nvSpPr>
          <p:cNvPr id="1064963" name="Rectangle 3"/>
          <p:cNvSpPr>
            <a:spLocks noGrp="1" noChangeArrowheads="1"/>
          </p:cNvSpPr>
          <p:nvPr>
            <p:ph type="title"/>
          </p:nvPr>
        </p:nvSpPr>
        <p:spPr>
          <a:xfrm>
            <a:off x="0" y="304800"/>
            <a:ext cx="6553200" cy="1219200"/>
          </a:xfrm>
          <a:solidFill>
            <a:schemeClr val="bg1"/>
          </a:solidFill>
        </p:spPr>
        <p:txBody>
          <a:bodyPr/>
          <a:lstStyle/>
          <a:p>
            <a:pPr eaLnBrk="1" hangingPunct="1"/>
            <a:r>
              <a:rPr lang="en-US" sz="4000" b="1" dirty="0">
                <a:solidFill>
                  <a:srgbClr val="FFFFFF"/>
                </a:solidFill>
                <a:latin typeface="Arial" charset="0"/>
                <a:ea typeface="ＭＳ Ｐゴシック" charset="-128"/>
              </a:rPr>
              <a:t>Paul</a:t>
            </a:r>
            <a:r>
              <a:rPr lang="fr-FR" altLang="ja-JP" sz="4000" b="1" dirty="0">
                <a:solidFill>
                  <a:srgbClr val="FFFFFF"/>
                </a:solidFill>
                <a:latin typeface="Arial" charset="0"/>
                <a:ea typeface="ＭＳ Ｐゴシック" charset="-128"/>
              </a:rPr>
              <a:t>'</a:t>
            </a:r>
            <a:r>
              <a:rPr lang="en-US" altLang="ja-JP" sz="4000" b="1" dirty="0">
                <a:solidFill>
                  <a:srgbClr val="FFFFFF"/>
                </a:solidFill>
                <a:latin typeface="Arial" charset="0"/>
                <a:ea typeface="ＭＳ Ｐゴシック" charset="-128"/>
              </a:rPr>
              <a:t>s Next Mission Field: Spain (15:23-29)</a:t>
            </a:r>
            <a:endParaRPr lang="en-US" sz="4000" b="1" dirty="0">
              <a:solidFill>
                <a:srgbClr val="FFFFFF"/>
              </a:solidFill>
              <a:latin typeface="Arial" charset="0"/>
              <a:ea typeface="ＭＳ Ｐゴシック" charset="-128"/>
            </a:endParaRPr>
          </a:p>
        </p:txBody>
      </p:sp>
      <p:sp>
        <p:nvSpPr>
          <p:cNvPr id="1064964" name="AutoShape 4"/>
          <p:cNvSpPr>
            <a:spLocks noChangeArrowheads="1"/>
          </p:cNvSpPr>
          <p:nvPr/>
        </p:nvSpPr>
        <p:spPr bwMode="auto">
          <a:xfrm rot="1306951">
            <a:off x="4876800" y="3886200"/>
            <a:ext cx="2819400" cy="68580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128"/>
            </a:endParaRPr>
          </a:p>
        </p:txBody>
      </p:sp>
      <p:sp>
        <p:nvSpPr>
          <p:cNvPr id="488453" name="AutoShape 5"/>
          <p:cNvSpPr>
            <a:spLocks noChangeArrowheads="1"/>
          </p:cNvSpPr>
          <p:nvPr/>
        </p:nvSpPr>
        <p:spPr bwMode="auto">
          <a:xfrm rot="-9277025">
            <a:off x="1770063" y="4343400"/>
            <a:ext cx="5437187" cy="1292225"/>
          </a:xfrm>
          <a:prstGeom prst="curvedDownArrow">
            <a:avLst>
              <a:gd name="adj1" fmla="val 84152"/>
              <a:gd name="adj2" fmla="val 168305"/>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128"/>
            </a:endParaRPr>
          </a:p>
        </p:txBody>
      </p:sp>
      <p:sp>
        <p:nvSpPr>
          <p:cNvPr id="488455" name="Text Box 7"/>
          <p:cNvSpPr txBox="1">
            <a:spLocks noChangeArrowheads="1"/>
          </p:cNvSpPr>
          <p:nvPr/>
        </p:nvSpPr>
        <p:spPr bwMode="auto">
          <a:xfrm>
            <a:off x="9188450" y="0"/>
            <a:ext cx="793750" cy="4572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05" charset="0"/>
                <a:ea typeface="ＭＳ Ｐゴシック" pitchFamily="-105" charset="-128"/>
                <a:cs typeface="ＭＳ Ｐゴシック" pitchFamily="-105" charset="-128"/>
              </a:rPr>
              <a:t>154f</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88453"/>
                                        </p:tgtEl>
                                        <p:attrNameLst>
                                          <p:attrName>style.visibility</p:attrName>
                                        </p:attrNameLst>
                                      </p:cBhvr>
                                      <p:to>
                                        <p:strVal val="visible"/>
                                      </p:to>
                                    </p:set>
                                    <p:animEffect transition="in" filter="wipe(right)">
                                      <p:cBhvr>
                                        <p:cTn id="7" dur="500"/>
                                        <p:tgtEl>
                                          <p:spTgt spid="488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9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w="38100">
            <a:noFill/>
            <a:miter lim="800000"/>
            <a:headEnd/>
            <a:tailEnd/>
          </a:ln>
        </p:spPr>
      </p:pic>
      <p:sp>
        <p:nvSpPr>
          <p:cNvPr id="1065987" name="Rectangle 3"/>
          <p:cNvSpPr>
            <a:spLocks noGrp="1" noChangeArrowheads="1"/>
          </p:cNvSpPr>
          <p:nvPr>
            <p:ph type="title"/>
          </p:nvPr>
        </p:nvSpPr>
        <p:spPr>
          <a:xfrm>
            <a:off x="0" y="304800"/>
            <a:ext cx="6553200" cy="1219200"/>
          </a:xfrm>
          <a:solidFill>
            <a:schemeClr val="bg1"/>
          </a:solidFill>
        </p:spPr>
        <p:txBody>
          <a:bodyPr/>
          <a:lstStyle/>
          <a:p>
            <a:pPr eaLnBrk="1" hangingPunct="1"/>
            <a:r>
              <a:rPr lang="en-US" sz="4000" b="1" dirty="0">
                <a:solidFill>
                  <a:srgbClr val="FFFFFF"/>
                </a:solidFill>
                <a:latin typeface="Arial" charset="0"/>
                <a:ea typeface="ＭＳ Ｐゴシック" charset="-128"/>
              </a:rPr>
              <a:t>Paul</a:t>
            </a:r>
            <a:r>
              <a:rPr lang="fr-FR" altLang="ja-JP" sz="4000" b="1" dirty="0">
                <a:solidFill>
                  <a:srgbClr val="FFFFFF"/>
                </a:solidFill>
                <a:latin typeface="Arial" charset="0"/>
                <a:ea typeface="ＭＳ Ｐゴシック" charset="-128"/>
              </a:rPr>
              <a:t>'</a:t>
            </a:r>
            <a:r>
              <a:rPr lang="en-US" altLang="ja-JP" sz="4000" b="1" dirty="0">
                <a:solidFill>
                  <a:srgbClr val="FFFFFF"/>
                </a:solidFill>
                <a:latin typeface="Arial" charset="0"/>
                <a:ea typeface="ＭＳ Ｐゴシック" charset="-128"/>
              </a:rPr>
              <a:t>s Next Mission Field: Spain (15:23-29)</a:t>
            </a:r>
            <a:endParaRPr lang="en-US" sz="4000" b="1" dirty="0">
              <a:solidFill>
                <a:srgbClr val="FFFFFF"/>
              </a:solidFill>
              <a:latin typeface="Arial" charset="0"/>
              <a:ea typeface="ＭＳ Ｐゴシック" charset="-128"/>
            </a:endParaRPr>
          </a:p>
        </p:txBody>
      </p:sp>
      <p:sp>
        <p:nvSpPr>
          <p:cNvPr id="1065988" name="AutoShape 4"/>
          <p:cNvSpPr>
            <a:spLocks noChangeArrowheads="1"/>
          </p:cNvSpPr>
          <p:nvPr/>
        </p:nvSpPr>
        <p:spPr bwMode="auto">
          <a:xfrm rot="1306951">
            <a:off x="4876800" y="3886200"/>
            <a:ext cx="2819400" cy="68580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128"/>
            </a:endParaRPr>
          </a:p>
        </p:txBody>
      </p:sp>
      <p:sp>
        <p:nvSpPr>
          <p:cNvPr id="1065989" name="AutoShape 5"/>
          <p:cNvSpPr>
            <a:spLocks noChangeArrowheads="1"/>
          </p:cNvSpPr>
          <p:nvPr/>
        </p:nvSpPr>
        <p:spPr bwMode="auto">
          <a:xfrm rot="-9277025">
            <a:off x="1770063" y="4343400"/>
            <a:ext cx="5437187" cy="1292225"/>
          </a:xfrm>
          <a:prstGeom prst="curvedDownArrow">
            <a:avLst>
              <a:gd name="adj1" fmla="val 84152"/>
              <a:gd name="adj2" fmla="val 168305"/>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128"/>
            </a:endParaRPr>
          </a:p>
        </p:txBody>
      </p:sp>
      <p:sp>
        <p:nvSpPr>
          <p:cNvPr id="488454" name="AutoShape 6"/>
          <p:cNvSpPr>
            <a:spLocks noChangeArrowheads="1"/>
          </p:cNvSpPr>
          <p:nvPr/>
        </p:nvSpPr>
        <p:spPr bwMode="auto">
          <a:xfrm rot="21468871" flipH="1">
            <a:off x="685800" y="2590800"/>
            <a:ext cx="2819400" cy="68580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128"/>
            </a:endParaRPr>
          </a:p>
        </p:txBody>
      </p:sp>
      <p:sp>
        <p:nvSpPr>
          <p:cNvPr id="488455" name="Text Box 7"/>
          <p:cNvSpPr txBox="1">
            <a:spLocks noChangeArrowheads="1"/>
          </p:cNvSpPr>
          <p:nvPr/>
        </p:nvSpPr>
        <p:spPr bwMode="auto">
          <a:xfrm>
            <a:off x="9188450" y="0"/>
            <a:ext cx="793750" cy="4572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05" charset="0"/>
                <a:ea typeface="ＭＳ Ｐゴシック" pitchFamily="-105" charset="-128"/>
                <a:cs typeface="ＭＳ Ｐゴシック" pitchFamily="-105" charset="-128"/>
              </a:rPr>
              <a:t>154f</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88454"/>
                                        </p:tgtEl>
                                        <p:attrNameLst>
                                          <p:attrName>style.visibility</p:attrName>
                                        </p:attrNameLst>
                                      </p:cBhvr>
                                      <p:to>
                                        <p:strVal val="visible"/>
                                      </p:to>
                                    </p:set>
                                    <p:animEffect transition="in" filter="wipe(right)">
                                      <p:cBhvr>
                                        <p:cTn id="7" dur="500"/>
                                        <p:tgtEl>
                                          <p:spTgt spid="488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1026"/>
          <p:cNvSpPr>
            <a:spLocks noGrp="1" noChangeArrowheads="1"/>
          </p:cNvSpPr>
          <p:nvPr>
            <p:ph type="ctrTitle"/>
          </p:nvPr>
        </p:nvSpPr>
        <p:spPr>
          <a:xfrm>
            <a:off x="1143000" y="685800"/>
            <a:ext cx="6781800" cy="5410200"/>
          </a:xfrm>
        </p:spPr>
        <p:txBody>
          <a:bodyPr/>
          <a:lstStyle/>
          <a:p>
            <a:pPr eaLnBrk="1" hangingPunct="1"/>
            <a:r>
              <a:rPr lang="en-US" sz="9600" b="1" dirty="0">
                <a:solidFill>
                  <a:srgbClr val="66FFFF"/>
                </a:solidFill>
                <a:latin typeface="Arial" charset="0"/>
                <a:cs typeface="Arial" charset="0"/>
              </a:rPr>
              <a:t>New </a:t>
            </a:r>
            <a:r>
              <a:rPr lang="en-US" sz="4800" b="1" dirty="0">
                <a:solidFill>
                  <a:srgbClr val="FFFF00"/>
                </a:solidFill>
                <a:latin typeface="Arial" charset="0"/>
              </a:rPr>
              <a:t>e</a:t>
            </a:r>
            <a:r>
              <a:rPr lang="en-US" sz="5400" b="1" dirty="0">
                <a:solidFill>
                  <a:srgbClr val="FFFF00"/>
                </a:solidFill>
                <a:latin typeface="Arial" charset="0"/>
              </a:rPr>
              <a:t>x</a:t>
            </a:r>
            <a:r>
              <a:rPr lang="en-US" sz="6000" b="1" dirty="0">
                <a:solidFill>
                  <a:srgbClr val="FFFF00"/>
                </a:solidFill>
                <a:latin typeface="Arial" charset="0"/>
              </a:rPr>
              <a:t>p</a:t>
            </a:r>
            <a:r>
              <a:rPr lang="en-US" sz="6600" b="1" dirty="0">
                <a:solidFill>
                  <a:srgbClr val="FFFF00"/>
                </a:solidFill>
                <a:latin typeface="Arial" charset="0"/>
              </a:rPr>
              <a:t>a</a:t>
            </a:r>
            <a:r>
              <a:rPr lang="en-US" sz="7200" b="1" dirty="0">
                <a:solidFill>
                  <a:srgbClr val="FFFF00"/>
                </a:solidFill>
                <a:latin typeface="Arial" charset="0"/>
              </a:rPr>
              <a:t>n</a:t>
            </a:r>
            <a:r>
              <a:rPr lang="en-US" sz="8000" b="1" dirty="0">
                <a:solidFill>
                  <a:srgbClr val="FFFF00"/>
                </a:solidFill>
                <a:latin typeface="Arial" charset="0"/>
              </a:rPr>
              <a:t>s</a:t>
            </a:r>
            <a:r>
              <a:rPr lang="en-US" sz="8800" b="1" dirty="0">
                <a:solidFill>
                  <a:srgbClr val="FFFF00"/>
                </a:solidFill>
                <a:latin typeface="Arial" charset="0"/>
              </a:rPr>
              <a:t>i</a:t>
            </a:r>
            <a:r>
              <a:rPr lang="en-US" sz="9600" b="1" dirty="0">
                <a:solidFill>
                  <a:srgbClr val="FFFF00"/>
                </a:solidFill>
                <a:latin typeface="Arial" charset="0"/>
              </a:rPr>
              <a:t>o</a:t>
            </a:r>
            <a:r>
              <a:rPr lang="en-US" sz="11500" b="1" dirty="0">
                <a:solidFill>
                  <a:srgbClr val="FFFF00"/>
                </a:solidFill>
                <a:latin typeface="Arial" charset="0"/>
              </a:rPr>
              <a:t>n</a:t>
            </a:r>
            <a:r>
              <a:rPr lang="en-US" sz="13800" b="1" dirty="0">
                <a:solidFill>
                  <a:srgbClr val="FFFF00"/>
                </a:solidFill>
                <a:latin typeface="Arial" charset="0"/>
              </a:rPr>
              <a:t>s</a:t>
            </a:r>
            <a:r>
              <a:rPr lang="en-US" sz="5400" b="1" dirty="0">
                <a:solidFill>
                  <a:srgbClr val="FFFFFF"/>
                </a:solidFill>
                <a:latin typeface="Arial" charset="0"/>
              </a:rPr>
              <a:t> </a:t>
            </a:r>
            <a:br>
              <a:rPr lang="en-US" sz="5400" b="1" dirty="0">
                <a:solidFill>
                  <a:srgbClr val="FFFFFF"/>
                </a:solidFill>
                <a:latin typeface="Arial" charset="0"/>
              </a:rPr>
            </a:br>
            <a:r>
              <a:rPr lang="en-US" sz="9600" b="1" dirty="0">
                <a:solidFill>
                  <a:srgbClr val="66FFFF"/>
                </a:solidFill>
                <a:latin typeface="Arial" charset="0"/>
                <a:cs typeface="Arial" charset="0"/>
              </a:rPr>
              <a:t>for us…</a:t>
            </a:r>
            <a:endParaRPr lang="en-US" b="1" dirty="0">
              <a:latin typeface="Arial" charset="0"/>
              <a:cs typeface="Arial"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032922"/>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From East to West</a:t>
            </a:r>
          </a:p>
        </p:txBody>
      </p:sp>
      <p:pic>
        <p:nvPicPr>
          <p:cNvPr id="2050" name="Picture 2" descr="Examining the Asia-Africa Relationship | Umaizi">
            <a:extLst>
              <a:ext uri="{FF2B5EF4-FFF2-40B4-BE49-F238E27FC236}">
                <a16:creationId xmlns:a16="http://schemas.microsoft.com/office/drawing/2014/main" id="{9C6905B3-FC86-3C40-8808-98BBA711D0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41" r="20607" b="10767"/>
          <a:stretch/>
        </p:blipFill>
        <p:spPr bwMode="auto">
          <a:xfrm>
            <a:off x="0" y="1062391"/>
            <a:ext cx="9144000" cy="5795609"/>
          </a:xfrm>
          <a:prstGeom prst="rect">
            <a:avLst/>
          </a:prstGeom>
          <a:noFill/>
          <a:extLst>
            <a:ext uri="{909E8E84-426E-40DD-AFC4-6F175D3DCCD1}">
              <a14:hiddenFill xmlns:a14="http://schemas.microsoft.com/office/drawing/2010/main">
                <a:solidFill>
                  <a:srgbClr val="FFFFFF"/>
                </a:solidFill>
              </a14:hiddenFill>
            </a:ext>
          </a:extLst>
        </p:spPr>
      </p:pic>
      <p:sp>
        <p:nvSpPr>
          <p:cNvPr id="2" name="Left Arrow 1">
            <a:extLst>
              <a:ext uri="{FF2B5EF4-FFF2-40B4-BE49-F238E27FC236}">
                <a16:creationId xmlns:a16="http://schemas.microsoft.com/office/drawing/2014/main" id="{3B7FECFF-DED0-594D-9213-1A4BC4885DB0}"/>
              </a:ext>
            </a:extLst>
          </p:cNvPr>
          <p:cNvSpPr/>
          <p:nvPr/>
        </p:nvSpPr>
        <p:spPr bwMode="auto">
          <a:xfrm rot="1523978">
            <a:off x="3387379" y="4725150"/>
            <a:ext cx="2209800" cy="424543"/>
          </a:xfrm>
          <a:prstGeom prst="leftArrow">
            <a:avLst/>
          </a:prstGeom>
          <a:solidFill>
            <a:schemeClr val="tx1"/>
          </a:soli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Rectangle 2">
            <a:extLst>
              <a:ext uri="{FF2B5EF4-FFF2-40B4-BE49-F238E27FC236}">
                <a16:creationId xmlns:a16="http://schemas.microsoft.com/office/drawing/2014/main" id="{EE27FFD4-8B61-3D42-98A5-916EF71FB44D}"/>
              </a:ext>
            </a:extLst>
          </p:cNvPr>
          <p:cNvSpPr txBox="1">
            <a:spLocks noChangeArrowheads="1"/>
          </p:cNvSpPr>
          <p:nvPr/>
        </p:nvSpPr>
        <p:spPr bwMode="auto">
          <a:xfrm>
            <a:off x="5829620" y="5551318"/>
            <a:ext cx="2086215" cy="795694"/>
          </a:xfrm>
          <a:prstGeom prst="rect">
            <a:avLst/>
          </a:prstGeom>
          <a:solidFill>
            <a:schemeClr val="tx1"/>
          </a:solidFill>
          <a:ln w="28575">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East Asia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30 years</a:t>
            </a:r>
          </a:p>
        </p:txBody>
      </p:sp>
      <p:sp>
        <p:nvSpPr>
          <p:cNvPr id="6" name="Rectangle 2">
            <a:extLst>
              <a:ext uri="{FF2B5EF4-FFF2-40B4-BE49-F238E27FC236}">
                <a16:creationId xmlns:a16="http://schemas.microsoft.com/office/drawing/2014/main" id="{CD3BF80A-0C16-6F4C-B0E3-5FCF1DDDD1BD}"/>
              </a:ext>
            </a:extLst>
          </p:cNvPr>
          <p:cNvSpPr txBox="1">
            <a:spLocks noChangeArrowheads="1"/>
          </p:cNvSpPr>
          <p:nvPr/>
        </p:nvSpPr>
        <p:spPr bwMode="auto">
          <a:xfrm>
            <a:off x="1474438" y="3503098"/>
            <a:ext cx="1785257" cy="734817"/>
          </a:xfrm>
          <a:prstGeom prst="rect">
            <a:avLst/>
          </a:prstGeom>
          <a:solidFill>
            <a:schemeClr val="tx1"/>
          </a:solidFill>
          <a:ln w="28575">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MENA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years</a:t>
            </a:r>
          </a:p>
        </p:txBody>
      </p:sp>
      <p:sp>
        <p:nvSpPr>
          <p:cNvPr id="7" name="Left Arrow 6">
            <a:extLst>
              <a:ext uri="{FF2B5EF4-FFF2-40B4-BE49-F238E27FC236}">
                <a16:creationId xmlns:a16="http://schemas.microsoft.com/office/drawing/2014/main" id="{4662BA5E-F529-BC45-835C-6AACF75731EB}"/>
              </a:ext>
            </a:extLst>
          </p:cNvPr>
          <p:cNvSpPr/>
          <p:nvPr/>
        </p:nvSpPr>
        <p:spPr bwMode="auto">
          <a:xfrm rot="794456">
            <a:off x="1799586" y="1863629"/>
            <a:ext cx="736287" cy="463837"/>
          </a:xfrm>
          <a:prstGeom prst="leftArrow">
            <a:avLst/>
          </a:prstGeom>
          <a:solidFill>
            <a:schemeClr val="tx1"/>
          </a:soli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Rectangle 2">
            <a:extLst>
              <a:ext uri="{FF2B5EF4-FFF2-40B4-BE49-F238E27FC236}">
                <a16:creationId xmlns:a16="http://schemas.microsoft.com/office/drawing/2014/main" id="{2DC90353-E3A6-FF45-8B1A-6A18EC4A9BB0}"/>
              </a:ext>
            </a:extLst>
          </p:cNvPr>
          <p:cNvSpPr txBox="1">
            <a:spLocks noChangeArrowheads="1"/>
          </p:cNvSpPr>
          <p:nvPr/>
        </p:nvSpPr>
        <p:spPr bwMode="auto">
          <a:xfrm>
            <a:off x="2599765" y="1731407"/>
            <a:ext cx="2451206" cy="854849"/>
          </a:xfrm>
          <a:prstGeom prst="rect">
            <a:avLst/>
          </a:prstGeom>
          <a:solidFill>
            <a:schemeClr val="tx1"/>
          </a:solidFill>
          <a:ln w="28575">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Eastern Empire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30 years</a:t>
            </a:r>
          </a:p>
        </p:txBody>
      </p:sp>
      <p:sp>
        <p:nvSpPr>
          <p:cNvPr id="9" name="Rectangle 2">
            <a:extLst>
              <a:ext uri="{FF2B5EF4-FFF2-40B4-BE49-F238E27FC236}">
                <a16:creationId xmlns:a16="http://schemas.microsoft.com/office/drawing/2014/main" id="{99A17B3D-CF20-CF4D-892A-63BC6AC68DC1}"/>
              </a:ext>
            </a:extLst>
          </p:cNvPr>
          <p:cNvSpPr txBox="1">
            <a:spLocks noChangeArrowheads="1"/>
          </p:cNvSpPr>
          <p:nvPr/>
        </p:nvSpPr>
        <p:spPr bwMode="auto">
          <a:xfrm>
            <a:off x="10886" y="1398494"/>
            <a:ext cx="1785257" cy="822414"/>
          </a:xfrm>
          <a:prstGeom prst="rect">
            <a:avLst/>
          </a:prstGeom>
          <a:solidFill>
            <a:schemeClr val="tx1"/>
          </a:solidFill>
          <a:ln w="28575">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Spain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years</a:t>
            </a:r>
          </a:p>
        </p:txBody>
      </p:sp>
    </p:spTree>
    <p:extLst>
      <p:ext uri="{BB962C8B-B14F-4D97-AF65-F5344CB8AC3E}">
        <p14:creationId xmlns:p14="http://schemas.microsoft.com/office/powerpoint/2010/main" val="13340708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0"/>
                                        <p:tgtEl>
                                          <p:spTgt spid="7"/>
                                        </p:tgtEl>
                                      </p:cBhvr>
                                    </p:animEffect>
                                  </p:childTnLst>
                                </p:cTn>
                              </p:par>
                            </p:childTnLst>
                          </p:cTn>
                        </p:par>
                        <p:par>
                          <p:cTn id="12" fill="hold">
                            <p:stCondLst>
                              <p:cond delay="5500"/>
                            </p:stCondLst>
                            <p:childTnLst>
                              <p:par>
                                <p:cTn id="13" presetID="3" presetClass="entr" presetSubtype="1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right)">
                                      <p:cBhvr>
                                        <p:cTn id="24" dur="5000"/>
                                        <p:tgtEl>
                                          <p:spTgt spid="2"/>
                                        </p:tgtEl>
                                      </p:cBhvr>
                                    </p:animEffect>
                                  </p:childTnLst>
                                </p:cTn>
                              </p:par>
                            </p:childTnLst>
                          </p:cTn>
                        </p:par>
                        <p:par>
                          <p:cTn id="25" fill="hold">
                            <p:stCondLst>
                              <p:cond delay="5500"/>
                            </p:stCondLst>
                            <p:childTnLst>
                              <p:par>
                                <p:cTn id="26" presetID="3" presetClass="entr" presetSubtype="1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linds(horizont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God led us from Asia to MENA in 2021</a:t>
            </a:r>
          </a:p>
        </p:txBody>
      </p:sp>
      <p:pic>
        <p:nvPicPr>
          <p:cNvPr id="2050" name="Picture 2" descr="Examining the Asia-Africa Relationship | Umaizi">
            <a:extLst>
              <a:ext uri="{FF2B5EF4-FFF2-40B4-BE49-F238E27FC236}">
                <a16:creationId xmlns:a16="http://schemas.microsoft.com/office/drawing/2014/main" id="{9C6905B3-FC86-3C40-8808-98BBA711D0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4727"/>
            <a:ext cx="9144000" cy="4764087"/>
          </a:xfrm>
          <a:prstGeom prst="rect">
            <a:avLst/>
          </a:prstGeom>
          <a:noFill/>
          <a:extLst>
            <a:ext uri="{909E8E84-426E-40DD-AFC4-6F175D3DCCD1}">
              <a14:hiddenFill xmlns:a14="http://schemas.microsoft.com/office/drawing/2010/main">
                <a:solidFill>
                  <a:srgbClr val="FFFFFF"/>
                </a:solidFill>
              </a14:hiddenFill>
            </a:ext>
          </a:extLst>
        </p:spPr>
      </p:pic>
      <p:sp>
        <p:nvSpPr>
          <p:cNvPr id="2" name="Left Arrow 1">
            <a:extLst>
              <a:ext uri="{FF2B5EF4-FFF2-40B4-BE49-F238E27FC236}">
                <a16:creationId xmlns:a16="http://schemas.microsoft.com/office/drawing/2014/main" id="{3B7FECFF-DED0-594D-9213-1A4BC4885DB0}"/>
              </a:ext>
            </a:extLst>
          </p:cNvPr>
          <p:cNvSpPr/>
          <p:nvPr/>
        </p:nvSpPr>
        <p:spPr bwMode="auto">
          <a:xfrm rot="1523978">
            <a:off x="3243943" y="3624498"/>
            <a:ext cx="2209800" cy="424543"/>
          </a:xfrm>
          <a:prstGeom prst="leftArrow">
            <a:avLst/>
          </a:prstGeom>
          <a:solidFill>
            <a:schemeClr val="tx1"/>
          </a:solidFill>
          <a:ln w="38100"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Rectangle 2">
            <a:extLst>
              <a:ext uri="{FF2B5EF4-FFF2-40B4-BE49-F238E27FC236}">
                <a16:creationId xmlns:a16="http://schemas.microsoft.com/office/drawing/2014/main" id="{EE27FFD4-8B61-3D42-98A5-916EF71FB44D}"/>
              </a:ext>
            </a:extLst>
          </p:cNvPr>
          <p:cNvSpPr txBox="1">
            <a:spLocks noChangeArrowheads="1"/>
          </p:cNvSpPr>
          <p:nvPr/>
        </p:nvSpPr>
        <p:spPr bwMode="auto">
          <a:xfrm>
            <a:off x="4789714" y="4502447"/>
            <a:ext cx="1785257" cy="494096"/>
          </a:xfrm>
          <a:prstGeom prst="rect">
            <a:avLst/>
          </a:prstGeom>
          <a:solidFill>
            <a:schemeClr val="tx1"/>
          </a:solidFill>
          <a:ln w="38100">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Singapore</a:t>
            </a:r>
          </a:p>
        </p:txBody>
      </p:sp>
      <p:sp>
        <p:nvSpPr>
          <p:cNvPr id="6" name="Rectangle 2">
            <a:extLst>
              <a:ext uri="{FF2B5EF4-FFF2-40B4-BE49-F238E27FC236}">
                <a16:creationId xmlns:a16="http://schemas.microsoft.com/office/drawing/2014/main" id="{CD3BF80A-0C16-6F4C-B0E3-5FCF1DDDD1BD}"/>
              </a:ext>
            </a:extLst>
          </p:cNvPr>
          <p:cNvSpPr txBox="1">
            <a:spLocks noChangeArrowheads="1"/>
          </p:cNvSpPr>
          <p:nvPr/>
        </p:nvSpPr>
        <p:spPr bwMode="auto">
          <a:xfrm>
            <a:off x="1534886" y="3200030"/>
            <a:ext cx="1785257" cy="494096"/>
          </a:xfrm>
          <a:prstGeom prst="rect">
            <a:avLst/>
          </a:prstGeom>
          <a:solidFill>
            <a:schemeClr val="tx1"/>
          </a:solidFill>
          <a:ln w="38100">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Jordan</a:t>
            </a:r>
          </a:p>
        </p:txBody>
      </p:sp>
    </p:spTree>
    <p:extLst>
      <p:ext uri="{BB962C8B-B14F-4D97-AF65-F5344CB8AC3E}">
        <p14:creationId xmlns:p14="http://schemas.microsoft.com/office/powerpoint/2010/main" val="41862879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DC69DD-9582-A740-9DBA-B1DE2CFEE7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521" y="260648"/>
            <a:ext cx="9252521" cy="6858000"/>
          </a:xfrm>
          <a:prstGeom prst="rect">
            <a:avLst/>
          </a:prstGeom>
        </p:spPr>
      </p:pic>
      <p:pic>
        <p:nvPicPr>
          <p:cNvPr id="5" name="Picture 4">
            <a:extLst>
              <a:ext uri="{FF2B5EF4-FFF2-40B4-BE49-F238E27FC236}">
                <a16:creationId xmlns:a16="http://schemas.microsoft.com/office/drawing/2014/main" id="{B9168192-FC7E-5D46-B5F9-99E93AA05D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8521" y="-99393"/>
            <a:ext cx="9252521" cy="6957393"/>
          </a:xfrm>
          <a:prstGeom prst="rect">
            <a:avLst/>
          </a:prstGeom>
        </p:spPr>
      </p:pic>
      <p:sp>
        <p:nvSpPr>
          <p:cNvPr id="2" name="Title 1"/>
          <p:cNvSpPr>
            <a:spLocks noGrp="1"/>
          </p:cNvSpPr>
          <p:nvPr>
            <p:ph type="title"/>
          </p:nvPr>
        </p:nvSpPr>
        <p:spPr>
          <a:xfrm>
            <a:off x="-36512" y="5229200"/>
            <a:ext cx="9144000" cy="1143000"/>
          </a:xfrm>
        </p:spPr>
        <p:txBody>
          <a:bodyPr/>
          <a:lstStyle/>
          <a:p>
            <a:pPr>
              <a:defRPr/>
            </a:pPr>
            <a:r>
              <a:rPr lang="en-US" sz="5400" b="1" dirty="0">
                <a:solidFill>
                  <a:schemeClr val="tx1"/>
                </a:solidFill>
                <a:effectLst>
                  <a:glow rad="266700">
                    <a:schemeClr val="bg1">
                      <a:alpha val="75000"/>
                    </a:schemeClr>
                  </a:glow>
                </a:effectLst>
              </a:rPr>
              <a:t>Our Three Sons</a:t>
            </a:r>
          </a:p>
        </p:txBody>
      </p:sp>
    </p:spTree>
    <p:extLst>
      <p:ext uri="{BB962C8B-B14F-4D97-AF65-F5344CB8AC3E}">
        <p14:creationId xmlns:p14="http://schemas.microsoft.com/office/powerpoint/2010/main" val="659940234"/>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MENA MAP 1 - Emerging Market Views">
            <a:extLst>
              <a:ext uri="{FF2B5EF4-FFF2-40B4-BE49-F238E27FC236}">
                <a16:creationId xmlns:a16="http://schemas.microsoft.com/office/drawing/2014/main" id="{357528AE-897A-FD46-AF3C-6B1D29A043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9700"/>
            <a:ext cx="9144000" cy="403701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My Students from 11 Nations</a:t>
            </a:r>
          </a:p>
        </p:txBody>
      </p:sp>
      <p:sp>
        <p:nvSpPr>
          <p:cNvPr id="5" name="Rectangle 2">
            <a:extLst>
              <a:ext uri="{FF2B5EF4-FFF2-40B4-BE49-F238E27FC236}">
                <a16:creationId xmlns:a16="http://schemas.microsoft.com/office/drawing/2014/main" id="{EE27FFD4-8B61-3D42-98A5-916EF71FB44D}"/>
              </a:ext>
            </a:extLst>
          </p:cNvPr>
          <p:cNvSpPr txBox="1">
            <a:spLocks noChangeArrowheads="1"/>
          </p:cNvSpPr>
          <p:nvPr/>
        </p:nvSpPr>
        <p:spPr bwMode="auto">
          <a:xfrm>
            <a:off x="3952673" y="3819068"/>
            <a:ext cx="1685530"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Sudan</a:t>
            </a:r>
          </a:p>
        </p:txBody>
      </p:sp>
      <p:sp>
        <p:nvSpPr>
          <p:cNvPr id="6" name="Rectangle 2">
            <a:extLst>
              <a:ext uri="{FF2B5EF4-FFF2-40B4-BE49-F238E27FC236}">
                <a16:creationId xmlns:a16="http://schemas.microsoft.com/office/drawing/2014/main" id="{CD3BF80A-0C16-6F4C-B0E3-5FCF1DDDD1BD}"/>
              </a:ext>
            </a:extLst>
          </p:cNvPr>
          <p:cNvSpPr txBox="1">
            <a:spLocks noChangeArrowheads="1"/>
          </p:cNvSpPr>
          <p:nvPr/>
        </p:nvSpPr>
        <p:spPr bwMode="auto">
          <a:xfrm>
            <a:off x="5424305" y="2652618"/>
            <a:ext cx="1785257"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Jordan</a:t>
            </a:r>
          </a:p>
        </p:txBody>
      </p:sp>
      <p:sp>
        <p:nvSpPr>
          <p:cNvPr id="8" name="Rectangle 2">
            <a:extLst>
              <a:ext uri="{FF2B5EF4-FFF2-40B4-BE49-F238E27FC236}">
                <a16:creationId xmlns:a16="http://schemas.microsoft.com/office/drawing/2014/main" id="{7B5ED042-1F5D-9544-925B-36AA0B8C0082}"/>
              </a:ext>
            </a:extLst>
          </p:cNvPr>
          <p:cNvSpPr txBox="1">
            <a:spLocks noChangeArrowheads="1"/>
          </p:cNvSpPr>
          <p:nvPr/>
        </p:nvSpPr>
        <p:spPr bwMode="auto">
          <a:xfrm>
            <a:off x="3479762" y="4588831"/>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Chad</a:t>
            </a:r>
          </a:p>
        </p:txBody>
      </p:sp>
      <p:sp>
        <p:nvSpPr>
          <p:cNvPr id="9" name="Rectangle 2">
            <a:extLst>
              <a:ext uri="{FF2B5EF4-FFF2-40B4-BE49-F238E27FC236}">
                <a16:creationId xmlns:a16="http://schemas.microsoft.com/office/drawing/2014/main" id="{22B9E94E-2E92-D544-8059-63198D33D77F}"/>
              </a:ext>
            </a:extLst>
          </p:cNvPr>
          <p:cNvSpPr txBox="1">
            <a:spLocks noChangeArrowheads="1"/>
          </p:cNvSpPr>
          <p:nvPr/>
        </p:nvSpPr>
        <p:spPr bwMode="auto">
          <a:xfrm>
            <a:off x="4469112" y="3212640"/>
            <a:ext cx="1685531"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Egypt</a:t>
            </a:r>
          </a:p>
        </p:txBody>
      </p:sp>
      <p:sp>
        <p:nvSpPr>
          <p:cNvPr id="10" name="Rectangle 2">
            <a:extLst>
              <a:ext uri="{FF2B5EF4-FFF2-40B4-BE49-F238E27FC236}">
                <a16:creationId xmlns:a16="http://schemas.microsoft.com/office/drawing/2014/main" id="{03150350-6BD6-7843-9CE2-2C02BB2C6927}"/>
              </a:ext>
            </a:extLst>
          </p:cNvPr>
          <p:cNvSpPr txBox="1">
            <a:spLocks noChangeArrowheads="1"/>
          </p:cNvSpPr>
          <p:nvPr/>
        </p:nvSpPr>
        <p:spPr bwMode="auto">
          <a:xfrm>
            <a:off x="346817" y="2478122"/>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Morocco</a:t>
            </a:r>
          </a:p>
        </p:txBody>
      </p:sp>
      <p:sp>
        <p:nvSpPr>
          <p:cNvPr id="11" name="Rectangle 2">
            <a:extLst>
              <a:ext uri="{FF2B5EF4-FFF2-40B4-BE49-F238E27FC236}">
                <a16:creationId xmlns:a16="http://schemas.microsoft.com/office/drawing/2014/main" id="{C8B62539-CEAC-804A-B2CF-EE7DEEF890C2}"/>
              </a:ext>
            </a:extLst>
          </p:cNvPr>
          <p:cNvSpPr txBox="1">
            <a:spLocks noChangeArrowheads="1"/>
          </p:cNvSpPr>
          <p:nvPr/>
        </p:nvSpPr>
        <p:spPr bwMode="auto">
          <a:xfrm>
            <a:off x="6154643" y="2145935"/>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Syria</a:t>
            </a:r>
          </a:p>
        </p:txBody>
      </p:sp>
      <p:sp>
        <p:nvSpPr>
          <p:cNvPr id="12" name="Rectangle 2">
            <a:extLst>
              <a:ext uri="{FF2B5EF4-FFF2-40B4-BE49-F238E27FC236}">
                <a16:creationId xmlns:a16="http://schemas.microsoft.com/office/drawing/2014/main" id="{F4F75392-D366-5D4D-9F34-90684F1F1FAD}"/>
              </a:ext>
            </a:extLst>
          </p:cNvPr>
          <p:cNvSpPr txBox="1">
            <a:spLocks noChangeArrowheads="1"/>
          </p:cNvSpPr>
          <p:nvPr/>
        </p:nvSpPr>
        <p:spPr bwMode="auto">
          <a:xfrm>
            <a:off x="961413" y="1518751"/>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Spain</a:t>
            </a:r>
          </a:p>
        </p:txBody>
      </p:sp>
      <p:sp>
        <p:nvSpPr>
          <p:cNvPr id="13" name="Rectangle 2">
            <a:extLst>
              <a:ext uri="{FF2B5EF4-FFF2-40B4-BE49-F238E27FC236}">
                <a16:creationId xmlns:a16="http://schemas.microsoft.com/office/drawing/2014/main" id="{C18E0A8D-5F6C-C54A-B654-01151D33E77B}"/>
              </a:ext>
            </a:extLst>
          </p:cNvPr>
          <p:cNvSpPr txBox="1">
            <a:spLocks noChangeArrowheads="1"/>
          </p:cNvSpPr>
          <p:nvPr/>
        </p:nvSpPr>
        <p:spPr bwMode="auto">
          <a:xfrm>
            <a:off x="7347223" y="3272600"/>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Dubai</a:t>
            </a:r>
          </a:p>
        </p:txBody>
      </p:sp>
      <p:sp>
        <p:nvSpPr>
          <p:cNvPr id="15" name="Rectangle 2">
            <a:extLst>
              <a:ext uri="{FF2B5EF4-FFF2-40B4-BE49-F238E27FC236}">
                <a16:creationId xmlns:a16="http://schemas.microsoft.com/office/drawing/2014/main" id="{22526B53-EDBC-22BC-8D4C-D8C4F6B8EC86}"/>
              </a:ext>
            </a:extLst>
          </p:cNvPr>
          <p:cNvSpPr txBox="1">
            <a:spLocks noChangeArrowheads="1"/>
          </p:cNvSpPr>
          <p:nvPr/>
        </p:nvSpPr>
        <p:spPr bwMode="auto">
          <a:xfrm>
            <a:off x="6246157" y="1592539"/>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Iraq</a:t>
            </a:r>
          </a:p>
        </p:txBody>
      </p:sp>
      <p:sp>
        <p:nvSpPr>
          <p:cNvPr id="16" name="Rectangle 2">
            <a:extLst>
              <a:ext uri="{FF2B5EF4-FFF2-40B4-BE49-F238E27FC236}">
                <a16:creationId xmlns:a16="http://schemas.microsoft.com/office/drawing/2014/main" id="{F96F00F1-C15F-AFA1-3A62-DFAD1EC250D0}"/>
              </a:ext>
            </a:extLst>
          </p:cNvPr>
          <p:cNvSpPr txBox="1">
            <a:spLocks noChangeArrowheads="1"/>
          </p:cNvSpPr>
          <p:nvPr/>
        </p:nvSpPr>
        <p:spPr bwMode="auto">
          <a:xfrm>
            <a:off x="4636928" y="2127081"/>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Israel</a:t>
            </a:r>
          </a:p>
        </p:txBody>
      </p:sp>
      <p:sp>
        <p:nvSpPr>
          <p:cNvPr id="17" name="Rectangle 2">
            <a:extLst>
              <a:ext uri="{FF2B5EF4-FFF2-40B4-BE49-F238E27FC236}">
                <a16:creationId xmlns:a16="http://schemas.microsoft.com/office/drawing/2014/main" id="{C8EE9793-D877-6897-6235-2CF1EA3962CF}"/>
              </a:ext>
            </a:extLst>
          </p:cNvPr>
          <p:cNvSpPr txBox="1">
            <a:spLocks noChangeArrowheads="1"/>
          </p:cNvSpPr>
          <p:nvPr/>
        </p:nvSpPr>
        <p:spPr bwMode="auto">
          <a:xfrm>
            <a:off x="5140450" y="4384677"/>
            <a:ext cx="1685530"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Eritrea</a:t>
            </a:r>
          </a:p>
        </p:txBody>
      </p:sp>
    </p:spTree>
    <p:extLst>
      <p:ext uri="{BB962C8B-B14F-4D97-AF65-F5344CB8AC3E}">
        <p14:creationId xmlns:p14="http://schemas.microsoft.com/office/powerpoint/2010/main" val="7299295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2" dur="1000" fill="hold"/>
                                        <p:tgtEl>
                                          <p:spTgt spid="8"/>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34" dur="1000" fill="hold"/>
                                        <p:tgtEl>
                                          <p:spTgt spid="9"/>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6" dur="1000" fill="hold"/>
                                        <p:tgtEl>
                                          <p:spTgt spid="12"/>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58" dur="1000" fill="hold"/>
                                        <p:tgtEl>
                                          <p:spTgt spid="10"/>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25" presetClass="entr" presetSubtype="0"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p:cTn id="6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70" dur="1000" fill="hold"/>
                                        <p:tgtEl>
                                          <p:spTgt spid="11"/>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11"/>
                                        </p:tgtEl>
                                      </p:cBhvr>
                                    </p:animEffect>
                                  </p:childTnLst>
                                </p:cTn>
                              </p:par>
                            </p:childTnLst>
                          </p:cTn>
                        </p:par>
                      </p:childTnLst>
                    </p:cTn>
                  </p:par>
                  <p:par>
                    <p:cTn id="75" fill="hold">
                      <p:stCondLst>
                        <p:cond delay="indefinite"/>
                      </p:stCondLst>
                      <p:childTnLst>
                        <p:par>
                          <p:cTn id="76" fill="hold">
                            <p:stCondLst>
                              <p:cond delay="0"/>
                            </p:stCondLst>
                            <p:childTnLst>
                              <p:par>
                                <p:cTn id="77" presetID="25" presetClass="entr" presetSubtype="0" fill="hold" grpId="0" nodeType="click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p:cTn id="79"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80"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81"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82" dur="1000" fill="hold"/>
                                        <p:tgtEl>
                                          <p:spTgt spid="13"/>
                                        </p:tgtEl>
                                        <p:attrNameLst>
                                          <p:attrName>ppt_h</p:attrName>
                                        </p:attrNameLst>
                                      </p:cBhvr>
                                      <p:tavLst>
                                        <p:tav tm="0">
                                          <p:val>
                                            <p:strVal val="#ppt_h"/>
                                          </p:val>
                                        </p:tav>
                                        <p:tav tm="100000">
                                          <p:val>
                                            <p:strVal val="#ppt_h"/>
                                          </p:val>
                                        </p:tav>
                                      </p:tavLst>
                                    </p:anim>
                                    <p:anim calcmode="lin" valueType="num">
                                      <p:cBhvr>
                                        <p:cTn id="83"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84"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85"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86" dur="1000" decel="50000">
                                          <p:stCondLst>
                                            <p:cond delay="0"/>
                                          </p:stCondLst>
                                        </p:cTn>
                                        <p:tgtEl>
                                          <p:spTgt spid="13"/>
                                        </p:tgtEl>
                                      </p:cBhvr>
                                    </p:animEffect>
                                  </p:childTnLst>
                                </p:cTn>
                              </p:par>
                            </p:childTnLst>
                          </p:cTn>
                        </p:par>
                      </p:childTnLst>
                    </p:cTn>
                  </p:par>
                  <p:par>
                    <p:cTn id="87" fill="hold">
                      <p:stCondLst>
                        <p:cond delay="indefinite"/>
                      </p:stCondLst>
                      <p:childTnLst>
                        <p:par>
                          <p:cTn id="88" fill="hold">
                            <p:stCondLst>
                              <p:cond delay="0"/>
                            </p:stCondLst>
                            <p:childTnLst>
                              <p:par>
                                <p:cTn id="89" presetID="25" presetClass="entr" presetSubtype="0" fill="hold" grpId="0" nodeType="clickEffect">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cBhvr>
                                        <p:cTn id="91"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92"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93"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94" dur="1000" fill="hold"/>
                                        <p:tgtEl>
                                          <p:spTgt spid="15"/>
                                        </p:tgtEl>
                                        <p:attrNameLst>
                                          <p:attrName>ppt_h</p:attrName>
                                        </p:attrNameLst>
                                      </p:cBhvr>
                                      <p:tavLst>
                                        <p:tav tm="0">
                                          <p:val>
                                            <p:strVal val="#ppt_h"/>
                                          </p:val>
                                        </p:tav>
                                        <p:tav tm="100000">
                                          <p:val>
                                            <p:strVal val="#ppt_h"/>
                                          </p:val>
                                        </p:tav>
                                      </p:tavLst>
                                    </p:anim>
                                    <p:anim calcmode="lin" valueType="num">
                                      <p:cBhvr>
                                        <p:cTn id="95"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96"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97"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98" dur="1000" decel="50000">
                                          <p:stCondLst>
                                            <p:cond delay="0"/>
                                          </p:stCondLst>
                                        </p:cTn>
                                        <p:tgtEl>
                                          <p:spTgt spid="15"/>
                                        </p:tgtEl>
                                      </p:cBhvr>
                                    </p:animEffect>
                                  </p:childTnLst>
                                </p:cTn>
                              </p:par>
                            </p:childTnLst>
                          </p:cTn>
                        </p:par>
                      </p:childTnLst>
                    </p:cTn>
                  </p:par>
                  <p:par>
                    <p:cTn id="99" fill="hold">
                      <p:stCondLst>
                        <p:cond delay="indefinite"/>
                      </p:stCondLst>
                      <p:childTnLst>
                        <p:par>
                          <p:cTn id="100" fill="hold">
                            <p:stCondLst>
                              <p:cond delay="0"/>
                            </p:stCondLst>
                            <p:childTnLst>
                              <p:par>
                                <p:cTn id="101" presetID="25" presetClass="entr" presetSubtype="0" fill="hold" grpId="0" nodeType="clickEffect">
                                  <p:stCondLst>
                                    <p:cond delay="0"/>
                                  </p:stCondLst>
                                  <p:childTnLst>
                                    <p:set>
                                      <p:cBhvr>
                                        <p:cTn id="102" dur="1" fill="hold">
                                          <p:stCondLst>
                                            <p:cond delay="0"/>
                                          </p:stCondLst>
                                        </p:cTn>
                                        <p:tgtEl>
                                          <p:spTgt spid="16"/>
                                        </p:tgtEl>
                                        <p:attrNameLst>
                                          <p:attrName>style.visibility</p:attrName>
                                        </p:attrNameLst>
                                      </p:cBhvr>
                                      <p:to>
                                        <p:strVal val="visible"/>
                                      </p:to>
                                    </p:set>
                                    <p:anim calcmode="lin" valueType="num">
                                      <p:cBhvr>
                                        <p:cTn id="103"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104"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105"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06" dur="1000" fill="hold"/>
                                        <p:tgtEl>
                                          <p:spTgt spid="16"/>
                                        </p:tgtEl>
                                        <p:attrNameLst>
                                          <p:attrName>ppt_h</p:attrName>
                                        </p:attrNameLst>
                                      </p:cBhvr>
                                      <p:tavLst>
                                        <p:tav tm="0">
                                          <p:val>
                                            <p:strVal val="#ppt_h"/>
                                          </p:val>
                                        </p:tav>
                                        <p:tav tm="100000">
                                          <p:val>
                                            <p:strVal val="#ppt_h"/>
                                          </p:val>
                                        </p:tav>
                                      </p:tavLst>
                                    </p:anim>
                                    <p:anim calcmode="lin" valueType="num">
                                      <p:cBhvr>
                                        <p:cTn id="107"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108"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109"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110" dur="1000" decel="50000">
                                          <p:stCondLst>
                                            <p:cond delay="0"/>
                                          </p:stCondLst>
                                        </p:cTn>
                                        <p:tgtEl>
                                          <p:spTgt spid="16"/>
                                        </p:tgtEl>
                                      </p:cBhvr>
                                    </p:animEffect>
                                  </p:childTnLst>
                                </p:cTn>
                              </p:par>
                            </p:childTnLst>
                          </p:cTn>
                        </p:par>
                      </p:childTnLst>
                    </p:cTn>
                  </p:par>
                  <p:par>
                    <p:cTn id="111" fill="hold">
                      <p:stCondLst>
                        <p:cond delay="indefinite"/>
                      </p:stCondLst>
                      <p:childTnLst>
                        <p:par>
                          <p:cTn id="112" fill="hold">
                            <p:stCondLst>
                              <p:cond delay="0"/>
                            </p:stCondLst>
                            <p:childTnLst>
                              <p:par>
                                <p:cTn id="113" presetID="25" presetClass="entr" presetSubtype="0" fill="hold" grpId="0" nodeType="clickEffect">
                                  <p:stCondLst>
                                    <p:cond delay="0"/>
                                  </p:stCondLst>
                                  <p:childTnLst>
                                    <p:set>
                                      <p:cBhvr>
                                        <p:cTn id="114" dur="1" fill="hold">
                                          <p:stCondLst>
                                            <p:cond delay="0"/>
                                          </p:stCondLst>
                                        </p:cTn>
                                        <p:tgtEl>
                                          <p:spTgt spid="17"/>
                                        </p:tgtEl>
                                        <p:attrNameLst>
                                          <p:attrName>style.visibility</p:attrName>
                                        </p:attrNameLst>
                                      </p:cBhvr>
                                      <p:to>
                                        <p:strVal val="visible"/>
                                      </p:to>
                                    </p:set>
                                    <p:anim calcmode="lin" valueType="num">
                                      <p:cBhvr>
                                        <p:cTn id="115"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116"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117"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118" dur="1000" fill="hold"/>
                                        <p:tgtEl>
                                          <p:spTgt spid="17"/>
                                        </p:tgtEl>
                                        <p:attrNameLst>
                                          <p:attrName>ppt_h</p:attrName>
                                        </p:attrNameLst>
                                      </p:cBhvr>
                                      <p:tavLst>
                                        <p:tav tm="0">
                                          <p:val>
                                            <p:strVal val="#ppt_h"/>
                                          </p:val>
                                        </p:tav>
                                        <p:tav tm="100000">
                                          <p:val>
                                            <p:strVal val="#ppt_h"/>
                                          </p:val>
                                        </p:tav>
                                      </p:tavLst>
                                    </p:anim>
                                    <p:anim calcmode="lin" valueType="num">
                                      <p:cBhvr>
                                        <p:cTn id="119"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120"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121"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122" dur="1000" decel="50000">
                                          <p:stCondLst>
                                            <p:cond delay="0"/>
                                          </p:stCondLst>
                                        </p:cTn>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P spid="12" grpId="0" animBg="1"/>
      <p:bldP spid="13" grpId="0" animBg="1"/>
      <p:bldP spid="15" grpId="0" animBg="1"/>
      <p:bldP spid="16" grpId="0" animBg="1"/>
      <p:bldP spid="1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14A86E-03BB-4CFE-0A12-08F3713B93D8}"/>
              </a:ext>
            </a:extLst>
          </p:cNvPr>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Jordan Evangelical Theological Seminary (JETS)</a:t>
            </a:r>
          </a:p>
        </p:txBody>
      </p:sp>
    </p:spTree>
    <p:extLst>
      <p:ext uri="{BB962C8B-B14F-4D97-AF65-F5344CB8AC3E}">
        <p14:creationId xmlns:p14="http://schemas.microsoft.com/office/powerpoint/2010/main" val="75438626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230957-4302-7445-9197-8BEBC7985FB6}"/>
              </a:ext>
            </a:extLst>
          </p:cNvPr>
          <p:cNvPicPr>
            <a:picLocks noChangeAspect="1"/>
          </p:cNvPicPr>
          <p:nvPr/>
        </p:nvPicPr>
        <p:blipFill rotWithShape="1">
          <a:blip r:embed="rId3"/>
          <a:srcRect r="2806"/>
          <a:stretch/>
        </p:blipFill>
        <p:spPr>
          <a:xfrm>
            <a:off x="-7373" y="29469"/>
            <a:ext cx="3609555" cy="6858000"/>
          </a:xfrm>
          <a:prstGeom prst="rect">
            <a:avLst/>
          </a:prstGeom>
        </p:spPr>
      </p:pic>
      <p:pic>
        <p:nvPicPr>
          <p:cNvPr id="8" name="Picture 7">
            <a:extLst>
              <a:ext uri="{FF2B5EF4-FFF2-40B4-BE49-F238E27FC236}">
                <a16:creationId xmlns:a16="http://schemas.microsoft.com/office/drawing/2014/main" id="{988043F0-D1AC-6340-BBCD-4C907437D929}"/>
              </a:ext>
            </a:extLst>
          </p:cNvPr>
          <p:cNvPicPr>
            <a:picLocks noChangeAspect="1"/>
          </p:cNvPicPr>
          <p:nvPr/>
        </p:nvPicPr>
        <p:blipFill>
          <a:blip r:embed="rId4"/>
          <a:stretch>
            <a:fillRect/>
          </a:stretch>
        </p:blipFill>
        <p:spPr>
          <a:xfrm>
            <a:off x="5444108" y="-1"/>
            <a:ext cx="3729705" cy="6887469"/>
          </a:xfrm>
          <a:prstGeom prst="rect">
            <a:avLst/>
          </a:prstGeom>
        </p:spPr>
      </p:pic>
      <p:sp>
        <p:nvSpPr>
          <p:cNvPr id="900098" name="Rectangle 2"/>
          <p:cNvSpPr>
            <a:spLocks noGrp="1" noChangeArrowheads="1"/>
          </p:cNvSpPr>
          <p:nvPr>
            <p:ph type="ctrTitle"/>
          </p:nvPr>
        </p:nvSpPr>
        <p:spPr>
          <a:xfrm>
            <a:off x="3706374" y="29468"/>
            <a:ext cx="1731254" cy="3399531"/>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Please get our latest prayer card</a:t>
            </a:r>
          </a:p>
        </p:txBody>
      </p:sp>
      <p:sp>
        <p:nvSpPr>
          <p:cNvPr id="5" name="Rectangle 2">
            <a:extLst>
              <a:ext uri="{FF2B5EF4-FFF2-40B4-BE49-F238E27FC236}">
                <a16:creationId xmlns:a16="http://schemas.microsoft.com/office/drawing/2014/main" id="{EE27FFD4-8B61-3D42-98A5-916EF71FB44D}"/>
              </a:ext>
            </a:extLst>
          </p:cNvPr>
          <p:cNvSpPr txBox="1">
            <a:spLocks noChangeArrowheads="1"/>
          </p:cNvSpPr>
          <p:nvPr/>
        </p:nvSpPr>
        <p:spPr bwMode="auto">
          <a:xfrm>
            <a:off x="6394497" y="6363904"/>
            <a:ext cx="1785257"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Back</a:t>
            </a:r>
          </a:p>
        </p:txBody>
      </p:sp>
      <p:sp>
        <p:nvSpPr>
          <p:cNvPr id="6" name="Rectangle 2">
            <a:extLst>
              <a:ext uri="{FF2B5EF4-FFF2-40B4-BE49-F238E27FC236}">
                <a16:creationId xmlns:a16="http://schemas.microsoft.com/office/drawing/2014/main" id="{CD3BF80A-0C16-6F4C-B0E3-5FCF1DDDD1BD}"/>
              </a:ext>
            </a:extLst>
          </p:cNvPr>
          <p:cNvSpPr txBox="1">
            <a:spLocks noChangeArrowheads="1"/>
          </p:cNvSpPr>
          <p:nvPr/>
        </p:nvSpPr>
        <p:spPr bwMode="auto">
          <a:xfrm>
            <a:off x="956871" y="6363904"/>
            <a:ext cx="1785257"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Front</a:t>
            </a:r>
          </a:p>
        </p:txBody>
      </p:sp>
    </p:spTree>
    <p:extLst>
      <p:ext uri="{BB962C8B-B14F-4D97-AF65-F5344CB8AC3E}">
        <p14:creationId xmlns:p14="http://schemas.microsoft.com/office/powerpoint/2010/main" val="138953316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000" y="242888"/>
            <a:ext cx="6858000" cy="6615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5266" name="Rectangle 2"/>
          <p:cNvSpPr>
            <a:spLocks noGrp="1" noChangeArrowheads="1"/>
          </p:cNvSpPr>
          <p:nvPr>
            <p:ph type="ctrTitle"/>
          </p:nvPr>
        </p:nvSpPr>
        <p:spPr>
          <a:xfrm>
            <a:off x="17463" y="0"/>
            <a:ext cx="9126537" cy="981075"/>
          </a:xfrm>
          <a:solidFill>
            <a:srgbClr val="000000"/>
          </a:solidFill>
        </p:spPr>
        <p:txBody>
          <a:bodyPr/>
          <a:lstStyle/>
          <a:p>
            <a:pPr eaLnBrk="1" hangingPunct="1"/>
            <a:r>
              <a:rPr lang="en-US" b="1">
                <a:solidFill>
                  <a:schemeClr val="bg1"/>
                </a:solidFill>
                <a:latin typeface="Arial" charset="0"/>
                <a:ea typeface="ＭＳ Ｐゴシック" charset="0"/>
              </a:rPr>
              <a:t>Assignment File System</a:t>
            </a:r>
          </a:p>
        </p:txBody>
      </p:sp>
    </p:spTree>
    <p:extLst>
      <p:ext uri="{BB962C8B-B14F-4D97-AF65-F5344CB8AC3E}">
        <p14:creationId xmlns:p14="http://schemas.microsoft.com/office/powerpoint/2010/main" val="221553331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7313" name="Rectangle 2"/>
          <p:cNvSpPr>
            <a:spLocks noGrp="1" noChangeArrowheads="1"/>
          </p:cNvSpPr>
          <p:nvPr>
            <p:ph type="title" idx="4294967295"/>
          </p:nvPr>
        </p:nvSpPr>
        <p:spPr>
          <a:xfrm>
            <a:off x="0" y="609600"/>
            <a:ext cx="7772400" cy="1143000"/>
          </a:xfrm>
        </p:spPr>
        <p:txBody>
          <a:bodyPr/>
          <a:lstStyle/>
          <a:p>
            <a:pPr eaLnBrk="1" hangingPunct="1"/>
            <a:r>
              <a:rPr lang="en-US">
                <a:latin typeface="Arial" charset="0"/>
                <a:ea typeface="ＭＳ Ｐゴシック" charset="0"/>
                <a:cs typeface="ＭＳ Ｐゴシック" charset="0"/>
              </a:rPr>
              <a:t>TBB</a:t>
            </a:r>
          </a:p>
        </p:txBody>
      </p:sp>
      <p:pic>
        <p:nvPicPr>
          <p:cNvPr id="39731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5550752"/>
      </p:ext>
    </p:extLst>
  </p:cSld>
  <p:clrMapOvr>
    <a:masterClrMapping/>
  </p:clrMapOvr>
  <p:transition>
    <p:cut/>
  </p:transition>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61" name="Rectangle 2"/>
          <p:cNvSpPr>
            <a:spLocks noGrp="1" noChangeArrowheads="1"/>
          </p:cNvSpPr>
          <p:nvPr>
            <p:ph type="title" idx="4294967295"/>
          </p:nvPr>
        </p:nvSpPr>
        <p:spPr>
          <a:xfrm>
            <a:off x="762000" y="0"/>
            <a:ext cx="7772400" cy="1143000"/>
          </a:xfrm>
        </p:spPr>
        <p:txBody>
          <a:bodyPr/>
          <a:lstStyle/>
          <a:p>
            <a:pPr eaLnBrk="1" hangingPunct="1"/>
            <a:r>
              <a:rPr lang="en-US">
                <a:latin typeface="Arial" charset="0"/>
                <a:ea typeface="ＭＳ Ｐゴシック" charset="0"/>
                <a:cs typeface="ＭＳ Ｐゴシック" charset="0"/>
              </a:rPr>
              <a:t>TBB Vision</a:t>
            </a:r>
          </a:p>
        </p:txBody>
      </p:sp>
      <p:pic>
        <p:nvPicPr>
          <p:cNvPr id="399362"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0741386"/>
      </p:ext>
    </p:extLst>
  </p:cSld>
  <p:clrMapOvr>
    <a:masterClrMapping/>
  </p:clrMapOvr>
  <p:transition>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1410" name="Rectangle 3"/>
          <p:cNvSpPr>
            <a:spLocks noGrp="1" noChangeArrowheads="1"/>
          </p:cNvSpPr>
          <p:nvPr>
            <p:ph type="ctrTitle"/>
          </p:nvPr>
        </p:nvSpPr>
        <p:spPr>
          <a:xfrm>
            <a:off x="304800" y="0"/>
            <a:ext cx="7239000" cy="381000"/>
          </a:xfrm>
          <a:noFill/>
        </p:spPr>
        <p:txBody>
          <a:bodyPr/>
          <a:lstStyle/>
          <a:p>
            <a:pPr eaLnBrk="1" hangingPunct="1"/>
            <a:r>
              <a:rPr lang="en-US" sz="1800">
                <a:solidFill>
                  <a:schemeClr val="tx1"/>
                </a:solidFill>
                <a:latin typeface="Arial" charset="0"/>
                <a:ea typeface="ＭＳ Ｐゴシック" charset="0"/>
                <a:cs typeface="ＭＳ Ｐゴシック" charset="0"/>
              </a:rPr>
              <a:t>Dr John Fryman</a:t>
            </a:r>
            <a:endParaRPr lang="en-US">
              <a:solidFill>
                <a:srgbClr val="FFFF00"/>
              </a:solidFill>
              <a:latin typeface="Arial" charset="0"/>
              <a:ea typeface="ＭＳ Ｐゴシック" charset="0"/>
              <a:cs typeface="ＭＳ Ｐゴシック" charset="0"/>
            </a:endParaRPr>
          </a:p>
        </p:txBody>
      </p:sp>
      <p:sp>
        <p:nvSpPr>
          <p:cNvPr id="111621" name="Text Box 5"/>
          <p:cNvSpPr txBox="1">
            <a:spLocks noChangeArrowheads="1"/>
          </p:cNvSpPr>
          <p:nvPr/>
        </p:nvSpPr>
        <p:spPr bwMode="auto">
          <a:xfrm>
            <a:off x="86844" y="6373815"/>
            <a:ext cx="1840017"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eaLnBrk="0" hangingPunct="0">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11622" name="Text Box 6"/>
          <p:cNvSpPr txBox="1">
            <a:spLocks noChangeArrowheads="1"/>
          </p:cNvSpPr>
          <p:nvPr/>
        </p:nvSpPr>
        <p:spPr bwMode="auto">
          <a:xfrm>
            <a:off x="0" y="5437088"/>
            <a:ext cx="9144000" cy="584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defRPr/>
            </a:pPr>
            <a:r>
              <a:rPr lang="en-US" altLang="ko-KR" sz="3200" b="1" i="1" dirty="0">
                <a:solidFill>
                  <a:srgbClr val="FAFD00"/>
                </a:solidFill>
                <a:latin typeface="Times New Roman" charset="0"/>
                <a:ea typeface="굴림" charset="0"/>
                <a:cs typeface="굴림" charset="0"/>
              </a:rPr>
              <a:t>Author of The Bible…Basically 10-Hour Seminar</a:t>
            </a:r>
            <a:endParaRPr lang="en-US" altLang="ko-KR" sz="2800" b="1" dirty="0">
              <a:solidFill>
                <a:srgbClr val="FAFD00"/>
              </a:solidFill>
              <a:latin typeface="Times New Roman" charset="0"/>
              <a:ea typeface="굴림" charset="0"/>
              <a:cs typeface="굴림" charset="0"/>
            </a:endParaRPr>
          </a:p>
        </p:txBody>
      </p:sp>
      <p:sp>
        <p:nvSpPr>
          <p:cNvPr id="401412"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ko-KR" sz="900" b="1">
                <a:solidFill>
                  <a:srgbClr val="FFFFFF"/>
                </a:solidFill>
                <a:latin typeface="Arial" charset="0"/>
                <a:ea typeface="굴림" charset="0"/>
                <a:cs typeface="굴림" charset="0"/>
              </a:rPr>
              <a:t>©2004 TBBMI</a:t>
            </a:r>
          </a:p>
        </p:txBody>
      </p:sp>
      <p:sp>
        <p:nvSpPr>
          <p:cNvPr id="401413"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01414"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ko-KR" sz="1000" b="1">
                <a:solidFill>
                  <a:srgbClr val="FFFFFF"/>
                </a:solidFill>
                <a:latin typeface="Arial" charset="0"/>
                <a:ea typeface="굴림" charset="0"/>
                <a:cs typeface="굴림" charset="0"/>
              </a:rPr>
              <a:t>04</a:t>
            </a:r>
          </a:p>
        </p:txBody>
      </p:sp>
      <p:sp>
        <p:nvSpPr>
          <p:cNvPr id="111627" name="Text Box 11"/>
          <p:cNvSpPr txBox="1">
            <a:spLocks noChangeArrowheads="1"/>
          </p:cNvSpPr>
          <p:nvPr/>
        </p:nvSpPr>
        <p:spPr bwMode="auto">
          <a:xfrm>
            <a:off x="0" y="4262782"/>
            <a:ext cx="9144000" cy="10064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eaLnBrk="0" hangingPunct="0">
              <a:defRPr/>
            </a:pPr>
            <a:r>
              <a:rPr lang="en-US" sz="6000" b="1" dirty="0">
                <a:solidFill>
                  <a:srgbClr val="FFFF00"/>
                </a:solidFill>
                <a:latin typeface="Kosher-Normal" pitchFamily="-112" charset="0"/>
                <a:ea typeface="ＭＳ Ｐゴシック"/>
                <a:cs typeface="ＭＳ Ｐゴシック"/>
              </a:rPr>
              <a:t>Dr. John </a:t>
            </a:r>
            <a:r>
              <a:rPr lang="en-US" sz="6000" b="1" dirty="0" err="1">
                <a:solidFill>
                  <a:srgbClr val="FFFF00"/>
                </a:solidFill>
                <a:latin typeface="Kosher-Normal" pitchFamily="-112" charset="0"/>
                <a:ea typeface="ＭＳ Ｐゴシック"/>
                <a:cs typeface="ＭＳ Ｐゴシック"/>
              </a:rPr>
              <a:t>Fryman</a:t>
            </a:r>
            <a:endParaRPr lang="en-US" sz="6000" b="1" dirty="0">
              <a:solidFill>
                <a:srgbClr val="FFFF00"/>
              </a:solidFill>
              <a:latin typeface="Kosher-Normal" pitchFamily="-112" charset="0"/>
              <a:ea typeface="ＭＳ Ｐゴシック"/>
              <a:cs typeface="ＭＳ Ｐゴシック"/>
            </a:endParaRPr>
          </a:p>
        </p:txBody>
      </p:sp>
      <p:pic>
        <p:nvPicPr>
          <p:cNvPr id="401416" name="Picture 12" descr="John Fryman (Author of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90800" y="227013"/>
            <a:ext cx="3709988" cy="4138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4283804"/>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15715" name="Rectangle 3"/>
          <p:cNvSpPr>
            <a:spLocks noGrp="1" noChangeArrowheads="1"/>
          </p:cNvSpPr>
          <p:nvPr>
            <p:ph type="title" idx="4294967295"/>
          </p:nvPr>
        </p:nvSpPr>
        <p:spPr bwMode="auto">
          <a:xfrm>
            <a:off x="0" y="0"/>
            <a:ext cx="7772400" cy="838200"/>
          </a:xfrm>
          <a:prstGeom prst="rect">
            <a:avLst/>
          </a:prstGeom>
          <a:ln>
            <a:miter lim="800000"/>
            <a:headEnd/>
            <a:tailEnd/>
          </a:ln>
        </p:spPr>
        <p:txBody>
          <a:bodyPr/>
          <a:lstStyle/>
          <a:p>
            <a:pPr>
              <a:defRPr/>
            </a:pPr>
            <a:r>
              <a:rPr lang="en-US">
                <a:latin typeface="Times" charset="0"/>
                <a:ea typeface="ＭＳ Ｐゴシック" charset="0"/>
                <a:cs typeface="ＭＳ Ｐゴシック" charset="0"/>
              </a:rPr>
              <a:t>English</a:t>
            </a:r>
          </a:p>
        </p:txBody>
      </p:sp>
    </p:spTree>
    <p:extLst>
      <p:ext uri="{BB962C8B-B14F-4D97-AF65-F5344CB8AC3E}">
        <p14:creationId xmlns:p14="http://schemas.microsoft.com/office/powerpoint/2010/main" val="2293102555"/>
      </p:ext>
    </p:extLst>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5506"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Burmese</a:t>
            </a:r>
            <a:endParaRPr lang="en-US">
              <a:latin typeface="Arial" charset="0"/>
              <a:ea typeface="ＭＳ Ｐゴシック" charset="0"/>
              <a:cs typeface="ＭＳ Ｐゴシック" charset="0"/>
            </a:endParaRPr>
          </a:p>
        </p:txBody>
      </p:sp>
      <p:grpSp>
        <p:nvGrpSpPr>
          <p:cNvPr id="405507" name="Group 4"/>
          <p:cNvGrpSpPr>
            <a:grpSpLocks/>
          </p:cNvGrpSpPr>
          <p:nvPr/>
        </p:nvGrpSpPr>
        <p:grpSpPr bwMode="auto">
          <a:xfrm>
            <a:off x="76200" y="5435600"/>
            <a:ext cx="8596313" cy="1346200"/>
            <a:chOff x="48" y="3424"/>
            <a:chExt cx="5415" cy="848"/>
          </a:xfrm>
        </p:grpSpPr>
        <p:sp>
          <p:nvSpPr>
            <p:cNvPr id="117765"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eaLnBrk="0" hangingPunct="0">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17766"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altLang="ko-KR" sz="2000" b="1" i="1">
                  <a:solidFill>
                    <a:srgbClr val="FAFD00"/>
                  </a:solidFill>
                  <a:ea typeface="굴림" charset="0"/>
                  <a:cs typeface="굴림" charset="0"/>
                </a:rPr>
                <a:t>A Presentation of The Bible…Basically Ministries International Inc.                Fort Worth, Texas</a:t>
              </a:r>
              <a:endParaRPr lang="en-US" altLang="ko-KR" sz="1800" b="1">
                <a:solidFill>
                  <a:srgbClr val="FAFD00"/>
                </a:solidFill>
                <a:ea typeface="굴림" charset="0"/>
                <a:cs typeface="굴림" charset="0"/>
              </a:endParaRPr>
            </a:p>
          </p:txBody>
        </p:sp>
        <p:sp>
          <p:nvSpPr>
            <p:cNvPr id="117767"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05508"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ko-KR" sz="900" b="1">
                <a:solidFill>
                  <a:srgbClr val="FFFFFF"/>
                </a:solidFill>
                <a:latin typeface="Arial" charset="0"/>
                <a:ea typeface="굴림" charset="0"/>
                <a:cs typeface="굴림" charset="0"/>
              </a:rPr>
              <a:t>©2004 TBBMI</a:t>
            </a:r>
          </a:p>
        </p:txBody>
      </p:sp>
      <p:sp>
        <p:nvSpPr>
          <p:cNvPr id="405509"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05510"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ko-KR" sz="1000" b="1">
                <a:solidFill>
                  <a:srgbClr val="FFFFFF"/>
                </a:solidFill>
                <a:latin typeface="Arial" charset="0"/>
                <a:ea typeface="굴림" charset="0"/>
                <a:cs typeface="굴림" charset="0"/>
              </a:rPr>
              <a:t>04</a:t>
            </a:r>
          </a:p>
        </p:txBody>
      </p:sp>
      <p:sp>
        <p:nvSpPr>
          <p:cNvPr id="117771" name="Text Box 11"/>
          <p:cNvSpPr txBox="1">
            <a:spLocks noChangeArrowheads="1"/>
          </p:cNvSpPr>
          <p:nvPr/>
        </p:nvSpPr>
        <p:spPr bwMode="auto">
          <a:xfrm>
            <a:off x="152400" y="1219200"/>
            <a:ext cx="9144000" cy="36576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l" eaLnBrk="0" hangingPunct="0">
              <a:defRPr/>
            </a:pPr>
            <a:r>
              <a:rPr lang="en-US" sz="11700" b="1">
                <a:solidFill>
                  <a:srgbClr val="FFFF00"/>
                </a:solidFill>
                <a:latin typeface="WwinBurmese" pitchFamily="-112" charset="0"/>
                <a:ea typeface="ＭＳ Ｐゴシック"/>
                <a:cs typeface="ＭＳ Ｐゴシック"/>
              </a:rPr>
              <a:t>Lai S</a:t>
            </a:r>
            <a:br>
              <a:rPr lang="en-US" sz="11700" b="1">
                <a:solidFill>
                  <a:srgbClr val="FFFF00"/>
                </a:solidFill>
                <a:latin typeface="WwinBurmese" pitchFamily="-112" charset="0"/>
                <a:ea typeface="ＭＳ Ｐゴシック"/>
                <a:cs typeface="ＭＳ Ｐゴシック"/>
              </a:rPr>
            </a:br>
            <a:r>
              <a:rPr lang="en-US" sz="11700" b="1">
                <a:solidFill>
                  <a:srgbClr val="FFFF00"/>
                </a:solidFill>
                <a:latin typeface="WwinBurmese" pitchFamily="-112" charset="0"/>
                <a:ea typeface="ＭＳ Ｐゴシック"/>
                <a:cs typeface="ＭＳ Ｐゴシック"/>
              </a:rPr>
              <a:t>iangtho…Abulpi</a:t>
            </a:r>
          </a:p>
        </p:txBody>
      </p:sp>
      <p:pic>
        <p:nvPicPr>
          <p:cNvPr id="405512" name="Picture 12" descr="Burm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9186388"/>
      </p:ext>
    </p:extLst>
  </p:cSld>
  <p:clrMapOvr>
    <a:masterClrMapping/>
  </p:clrMapOvr>
  <p:transition advTm="100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5" name="Rectangle 3"/>
          <p:cNvSpPr>
            <a:spLocks noGrp="1" noChangeArrowheads="1"/>
          </p:cNvSpPr>
          <p:nvPr>
            <p:ph type="ctrTitle"/>
          </p:nvPr>
        </p:nvSpPr>
        <p:spPr bwMode="auto">
          <a:xfrm>
            <a:off x="0" y="0"/>
            <a:ext cx="7772400" cy="838200"/>
          </a:xfrm>
          <a:ln cap="flat">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French</a:t>
            </a:r>
          </a:p>
        </p:txBody>
      </p:sp>
      <p:sp>
        <p:nvSpPr>
          <p:cNvPr id="407555" name="Text Box 4"/>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ko-KR" sz="900" b="1">
                <a:solidFill>
                  <a:srgbClr val="FFFFFF"/>
                </a:solidFill>
                <a:latin typeface="Arial" charset="0"/>
                <a:ea typeface="Gulim" charset="0"/>
                <a:cs typeface="Gulim" charset="0"/>
              </a:rPr>
              <a:t>©2004 TBBMI</a:t>
            </a:r>
          </a:p>
        </p:txBody>
      </p:sp>
      <p:sp>
        <p:nvSpPr>
          <p:cNvPr id="407556" name="Rectangle 5"/>
          <p:cNvSpPr>
            <a:spLocks noChangeArrowheads="1"/>
          </p:cNvSpPr>
          <p:nvPr/>
        </p:nvSpPr>
        <p:spPr bwMode="auto">
          <a:xfrm>
            <a:off x="7666038" y="6502400"/>
            <a:ext cx="94456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nchor="ctr">
            <a:spAutoFit/>
          </a:bodyPr>
          <a:lstStyle/>
          <a:p>
            <a:pPr eaLnBrk="0" hangingPunct="0">
              <a:spcBef>
                <a:spcPct val="50000"/>
              </a:spcBef>
            </a:pPr>
            <a:r>
              <a:rPr lang="en-US" altLang="ko-KR" sz="1000" b="1">
                <a:solidFill>
                  <a:srgbClr val="FFFFFF"/>
                </a:solidFill>
                <a:latin typeface="Arial" charset="0"/>
                <a:ea typeface="Gulim" charset="0"/>
                <a:cs typeface="Gulim" charset="0"/>
              </a:rPr>
              <a:t>8.0.01.</a:t>
            </a:r>
          </a:p>
        </p:txBody>
      </p:sp>
      <p:sp>
        <p:nvSpPr>
          <p:cNvPr id="120838" name="Text Box 6"/>
          <p:cNvSpPr txBox="1">
            <a:spLocks noChangeArrowheads="1"/>
          </p:cNvSpPr>
          <p:nvPr/>
        </p:nvSpPr>
        <p:spPr bwMode="auto">
          <a:xfrm>
            <a:off x="0" y="66167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eaLnBrk="0" hangingPunct="0">
              <a:spcBef>
                <a:spcPct val="50000"/>
              </a:spcBef>
              <a:defRPr/>
            </a:pPr>
            <a:endParaRPr lang="ko-KR" altLang="en-US" sz="1200" b="1">
              <a:solidFill>
                <a:srgbClr val="FFFFFF"/>
              </a:solidFill>
              <a:effectLst>
                <a:outerShdw blurRad="38100" dist="38100" dir="2700000" algn="tl">
                  <a:srgbClr val="000000"/>
                </a:outerShdw>
              </a:effectLst>
              <a:latin typeface="Times New Roman" pitchFamily="-112" charset="0"/>
              <a:ea typeface="Gulim" pitchFamily="34" charset="-127"/>
              <a:cs typeface="Gulim" pitchFamily="34" charset="-127"/>
            </a:endParaRPr>
          </a:p>
        </p:txBody>
      </p:sp>
      <p:sp>
        <p:nvSpPr>
          <p:cNvPr id="120839" name="Text Box 7"/>
          <p:cNvSpPr txBox="1">
            <a:spLocks noChangeArrowheads="1"/>
          </p:cNvSpPr>
          <p:nvPr/>
        </p:nvSpPr>
        <p:spPr bwMode="auto">
          <a:xfrm>
            <a:off x="3030538" y="62468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eaLnBrk="0" hangingPunct="0">
              <a:spcBef>
                <a:spcPct val="50000"/>
              </a:spcBef>
              <a:defRPr/>
            </a:pPr>
            <a:r>
              <a:rPr lang="en-US" altLang="ko-KR" sz="2000">
                <a:solidFill>
                  <a:srgbClr val="FFFB0C"/>
                </a:solidFill>
                <a:latin typeface="Helvetica" pitchFamily="-112" charset="0"/>
                <a:ea typeface="Gulim" pitchFamily="34" charset="-127"/>
                <a:cs typeface="Gulim" pitchFamily="34" charset="-127"/>
              </a:rPr>
              <a:t>www.biblebasically.com</a:t>
            </a:r>
          </a:p>
        </p:txBody>
      </p:sp>
      <p:pic>
        <p:nvPicPr>
          <p:cNvPr id="407559" name="Picture 8"/>
          <p:cNvPicPr>
            <a:picLocks noChangeArrowheads="1"/>
          </p:cNvPicPr>
          <p:nvPr/>
        </p:nvPicPr>
        <p:blipFill>
          <a:blip r:embed="rId4" cstate="screen">
            <a:lum bright="16000" contrast="24000"/>
            <a:extLst>
              <a:ext uri="{28A0092B-C50C-407E-A947-70E740481C1C}">
                <a14:useLocalDpi xmlns:a14="http://schemas.microsoft.com/office/drawing/2010/main"/>
              </a:ext>
            </a:extLst>
          </a:blip>
          <a:srcRect/>
          <a:stretch>
            <a:fillRect/>
          </a:stretch>
        </p:blipFill>
        <p:spPr bwMode="auto">
          <a:xfrm>
            <a:off x="0" y="3078163"/>
            <a:ext cx="1830388" cy="3813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20841" name="Text Box 9"/>
          <p:cNvSpPr txBox="1">
            <a:spLocks noChangeArrowheads="1"/>
          </p:cNvSpPr>
          <p:nvPr/>
        </p:nvSpPr>
        <p:spPr bwMode="auto">
          <a:xfrm>
            <a:off x="573088" y="5545138"/>
            <a:ext cx="8023225"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eaLnBrk="0" hangingPunct="0">
              <a:spcBef>
                <a:spcPct val="50000"/>
              </a:spcBef>
              <a:defRPr/>
            </a:pPr>
            <a:r>
              <a:rPr lang="en-US" altLang="ko-KR" sz="2000" b="1" i="1">
                <a:solidFill>
                  <a:srgbClr val="FAFD00"/>
                </a:solidFill>
                <a:latin typeface="Times New Roman" pitchFamily="-112" charset="0"/>
                <a:ea typeface="Gulim" pitchFamily="34" charset="-127"/>
                <a:cs typeface="Gulim" pitchFamily="34" charset="-127"/>
              </a:rPr>
              <a:t>Une </a:t>
            </a:r>
            <a:r>
              <a:rPr lang="en-US" altLang="ko-KR" sz="2000" b="1" i="1">
                <a:solidFill>
                  <a:srgbClr val="FAFD00"/>
                </a:solidFill>
                <a:latin typeface="Times New Roman" pitchFamily="-112" charset="0"/>
              </a:rPr>
              <a:t>P</a:t>
            </a:r>
            <a:r>
              <a:rPr lang="en-US" altLang="ko-KR" sz="2000" b="1" i="1">
                <a:solidFill>
                  <a:srgbClr val="FFFF00"/>
                </a:solidFill>
                <a:latin typeface="Times New Roman" pitchFamily="-112" charset="0"/>
              </a:rPr>
              <a:t>rése</a:t>
            </a:r>
            <a:r>
              <a:rPr lang="en-US" altLang="ko-KR" sz="2000" b="1" i="1">
                <a:solidFill>
                  <a:srgbClr val="FAFD00"/>
                </a:solidFill>
                <a:latin typeface="Times New Roman" pitchFamily="-112" charset="0"/>
              </a:rPr>
              <a:t>ntation</a:t>
            </a:r>
            <a:r>
              <a:rPr lang="en-US" altLang="ko-KR" sz="2000" b="1" i="1">
                <a:solidFill>
                  <a:srgbClr val="FAFD00"/>
                </a:solidFill>
                <a:latin typeface="Times New Roman" pitchFamily="-112" charset="0"/>
                <a:ea typeface="Gulim" pitchFamily="34" charset="-127"/>
                <a:cs typeface="Gulim" pitchFamily="34" charset="-127"/>
              </a:rPr>
              <a:t> du Minist</a:t>
            </a:r>
            <a:r>
              <a:rPr lang="en-US" sz="2000" b="1" i="1">
                <a:solidFill>
                  <a:srgbClr val="FFFF00"/>
                </a:solidFill>
                <a:latin typeface="Times New Roman" pitchFamily="-112" charset="0"/>
              </a:rPr>
              <a:t>è</a:t>
            </a:r>
            <a:r>
              <a:rPr lang="en-US" altLang="ko-KR" sz="2000" b="1" i="1">
                <a:solidFill>
                  <a:srgbClr val="FFFF00"/>
                </a:solidFill>
                <a:latin typeface="Times New Roman" pitchFamily="-112" charset="0"/>
                <a:ea typeface="Gulim" pitchFamily="34" charset="-127"/>
                <a:cs typeface="Gulim" pitchFamily="34" charset="-127"/>
              </a:rPr>
              <a:t>re</a:t>
            </a:r>
            <a:r>
              <a:rPr lang="en-US" altLang="ko-KR" sz="2000" b="1" i="1">
                <a:solidFill>
                  <a:srgbClr val="FAFD00"/>
                </a:solidFill>
                <a:latin typeface="Times New Roman" pitchFamily="-112" charset="0"/>
                <a:ea typeface="Gulim" pitchFamily="34" charset="-127"/>
                <a:cs typeface="Gulim" pitchFamily="34" charset="-127"/>
              </a:rPr>
              <a:t> Internationale de La Bible… En Base Inc.              Fort Worth, Texas</a:t>
            </a:r>
          </a:p>
        </p:txBody>
      </p:sp>
      <p:sp>
        <p:nvSpPr>
          <p:cNvPr id="407561" name="WordArt 10"/>
          <p:cNvSpPr>
            <a:spLocks noChangeArrowheads="1" noChangeShapeType="1" noTextEdit="1"/>
          </p:cNvSpPr>
          <p:nvPr/>
        </p:nvSpPr>
        <p:spPr bwMode="auto">
          <a:xfrm rot="-141418">
            <a:off x="1371600" y="1846263"/>
            <a:ext cx="7048500" cy="3757612"/>
          </a:xfrm>
          <a:prstGeom prst="rect">
            <a:avLst/>
          </a:prstGeom>
        </p:spPr>
        <p:txBody>
          <a:bodyPr wrap="none" fromWordArt="1">
            <a:prstTxWarp prst="textCascadeDown">
              <a:avLst>
                <a:gd name="adj" fmla="val 66773"/>
              </a:avLst>
            </a:prstTxWarp>
            <a:scene3d>
              <a:camera prst="legacyPerspectiveBottomRight">
                <a:rot lat="0" lon="21239990" rev="0"/>
              </a:camera>
              <a:lightRig rig="legacyHarsh3" dir="l"/>
            </a:scene3d>
            <a:sp3d extrusionH="430200" prstMaterial="legacyMatte">
              <a:extrusionClr>
                <a:srgbClr val="C0C0C0"/>
              </a:extrusionClr>
            </a:sp3d>
          </a:bodyPr>
          <a:lstStyle/>
          <a:p>
            <a:r>
              <a:rPr lang="en-US" sz="3600" kern="10">
                <a:ln w="9525">
                  <a:round/>
                  <a:headEnd/>
                  <a:tailEnd/>
                </a:ln>
                <a:solidFill>
                  <a:srgbClr val="FFFF00">
                    <a:alpha val="89803"/>
                  </a:srgbClr>
                </a:solidFill>
                <a:latin typeface="Kosher-Normal"/>
                <a:ea typeface="Kosher-Normal"/>
                <a:cs typeface="Kosher-Normal"/>
              </a:rPr>
              <a:t>LA BIBLE… </a:t>
            </a:r>
          </a:p>
          <a:p>
            <a:r>
              <a:rPr lang="en-US" sz="3600" kern="10">
                <a:ln w="9525">
                  <a:round/>
                  <a:headEnd/>
                  <a:tailEnd/>
                </a:ln>
                <a:solidFill>
                  <a:srgbClr val="FFFF00">
                    <a:alpha val="89803"/>
                  </a:srgbClr>
                </a:solidFill>
                <a:latin typeface="Kosher-Normal"/>
                <a:ea typeface="Kosher-Normal"/>
                <a:cs typeface="Kosher-Normal"/>
              </a:rPr>
              <a:t>EN BASE</a:t>
            </a:r>
          </a:p>
        </p:txBody>
      </p:sp>
      <p:sp>
        <p:nvSpPr>
          <p:cNvPr id="407562" name="Text Box 11"/>
          <p:cNvSpPr txBox="1">
            <a:spLocks noChangeArrowheads="1"/>
          </p:cNvSpPr>
          <p:nvPr/>
        </p:nvSpPr>
        <p:spPr bwMode="auto">
          <a:xfrm>
            <a:off x="7750175" y="6397625"/>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900" b="1">
                <a:solidFill>
                  <a:srgbClr val="FFFFFF"/>
                </a:solidFill>
                <a:latin typeface="Arial" charset="0"/>
              </a:rPr>
              <a:t>©2006 TBBMI</a:t>
            </a:r>
          </a:p>
        </p:txBody>
      </p:sp>
      <p:sp>
        <p:nvSpPr>
          <p:cNvPr id="120844" name="Rectangle 12"/>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eaLnBrk="0" hangingPunct="0">
              <a:defRPr/>
            </a:pPr>
            <a:r>
              <a:rPr lang="en-US" sz="1000" b="1">
                <a:solidFill>
                  <a:srgbClr val="FFFFFF"/>
                </a:solidFill>
                <a:effectLst>
                  <a:outerShdw blurRad="38100" dist="38100" dir="2700000" algn="tl">
                    <a:srgbClr val="000000"/>
                  </a:outerShdw>
                </a:effectLst>
                <a:latin typeface="Comic Sans MS" charset="0"/>
              </a:rPr>
              <a:t>9.6.01.</a:t>
            </a:r>
          </a:p>
        </p:txBody>
      </p:sp>
      <p:sp>
        <p:nvSpPr>
          <p:cNvPr id="407564" name="Text Box 13"/>
          <p:cNvSpPr txBox="1">
            <a:spLocks noChangeArrowheads="1"/>
          </p:cNvSpPr>
          <p:nvPr/>
        </p:nvSpPr>
        <p:spPr bwMode="auto">
          <a:xfrm>
            <a:off x="8086725" y="6523038"/>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000" b="1">
                <a:solidFill>
                  <a:srgbClr val="FFFFFF"/>
                </a:solidFill>
                <a:latin typeface="Arial" charset="0"/>
              </a:rPr>
              <a:t>04</a:t>
            </a:r>
          </a:p>
        </p:txBody>
      </p:sp>
      <p:pic>
        <p:nvPicPr>
          <p:cNvPr id="407565" name="Picture 14" descr="French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82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3810084"/>
      </p:ext>
    </p:extLst>
  </p:cSld>
  <p:clrMapOvr>
    <a:masterClrMapping/>
  </p:clrMapOvr>
  <p:transition advTm="1000">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E82DCC-A55E-AA74-13EF-FE6AC019B723}"/>
              </a:ext>
            </a:extLst>
          </p:cNvPr>
          <p:cNvPicPr>
            <a:picLocks noChangeAspect="1"/>
          </p:cNvPicPr>
          <p:nvPr/>
        </p:nvPicPr>
        <p:blipFill rotWithShape="1">
          <a:blip r:embed="rId3"/>
          <a:srcRect l="12619" r="10953"/>
          <a:stretch/>
        </p:blipFill>
        <p:spPr>
          <a:xfrm>
            <a:off x="-1" y="765674"/>
            <a:ext cx="5940153" cy="5829300"/>
          </a:xfrm>
          <a:prstGeom prst="rect">
            <a:avLst/>
          </a:prstGeom>
        </p:spPr>
      </p:pic>
      <p:pic>
        <p:nvPicPr>
          <p:cNvPr id="4" name="Picture 3">
            <a:extLst>
              <a:ext uri="{FF2B5EF4-FFF2-40B4-BE49-F238E27FC236}">
                <a16:creationId xmlns:a16="http://schemas.microsoft.com/office/drawing/2014/main" id="{81906939-AE43-67E7-63AE-F16D8E9F32C8}"/>
              </a:ext>
            </a:extLst>
          </p:cNvPr>
          <p:cNvPicPr>
            <a:picLocks noChangeAspect="1"/>
          </p:cNvPicPr>
          <p:nvPr/>
        </p:nvPicPr>
        <p:blipFill rotWithShape="1">
          <a:blip r:embed="rId4"/>
          <a:srcRect l="29177" r="34691"/>
          <a:stretch/>
        </p:blipFill>
        <p:spPr>
          <a:xfrm>
            <a:off x="6208559" y="765674"/>
            <a:ext cx="2808312" cy="5829300"/>
          </a:xfrm>
          <a:prstGeom prst="rect">
            <a:avLst/>
          </a:prstGeom>
        </p:spPr>
      </p:pic>
      <p:sp>
        <p:nvSpPr>
          <p:cNvPr id="355331" name="Rectangle 3"/>
          <p:cNvSpPr>
            <a:spLocks noGrp="1" noChangeArrowheads="1"/>
          </p:cNvSpPr>
          <p:nvPr>
            <p:ph type="ctrTitle"/>
          </p:nvPr>
        </p:nvSpPr>
        <p:spPr>
          <a:xfrm>
            <a:off x="9144000" y="5736272"/>
            <a:ext cx="2667000" cy="1124744"/>
          </a:xfrm>
          <a:effectLst>
            <a:outerShdw blurRad="63500" dist="35921" dir="2700000" algn="ctr" rotWithShape="0">
              <a:srgbClr val="000000">
                <a:alpha val="74998"/>
              </a:srgbClr>
            </a:outerShdw>
          </a:effectLst>
        </p:spPr>
        <p:txBody>
          <a:bodyPr/>
          <a:lstStyle/>
          <a:p>
            <a:pPr eaLnBrk="1" hangingPunct="1">
              <a:defRPr/>
            </a:pPr>
            <a:r>
              <a:rPr lang="en-US" sz="2800" b="1" i="1" dirty="0">
                <a:solidFill>
                  <a:schemeClr val="tx1"/>
                </a:solidFill>
                <a:effectLst>
                  <a:glow rad="254000">
                    <a:schemeClr val="bg1">
                      <a:alpha val="75000"/>
                    </a:schemeClr>
                  </a:glow>
                </a:effectLst>
                <a:latin typeface="Arial"/>
                <a:cs typeface="Arial"/>
              </a:rPr>
              <a:t>The Griffiths </a:t>
            </a:r>
            <a:br>
              <a:rPr lang="en-US" sz="2800" b="1" i="1" dirty="0">
                <a:solidFill>
                  <a:schemeClr val="tx1"/>
                </a:solidFill>
                <a:effectLst>
                  <a:glow rad="254000">
                    <a:schemeClr val="bg1">
                      <a:alpha val="75000"/>
                    </a:schemeClr>
                  </a:glow>
                </a:effectLst>
                <a:latin typeface="Arial"/>
                <a:cs typeface="Arial"/>
              </a:rPr>
            </a:br>
            <a:r>
              <a:rPr lang="en-US" sz="2800" b="1" i="1" dirty="0">
                <a:solidFill>
                  <a:schemeClr val="tx1"/>
                </a:solidFill>
                <a:effectLst>
                  <a:glow rad="254000">
                    <a:schemeClr val="bg1">
                      <a:alpha val="75000"/>
                    </a:schemeClr>
                  </a:glow>
                </a:effectLst>
                <a:latin typeface="Arial"/>
                <a:cs typeface="Arial"/>
              </a:rPr>
              <a:t>2023</a:t>
            </a:r>
            <a:endParaRPr lang="en-US" b="1" dirty="0">
              <a:solidFill>
                <a:schemeClr val="tx1"/>
              </a:solidFill>
              <a:effectLst>
                <a:glow rad="254000">
                  <a:schemeClr val="bg1">
                    <a:alpha val="75000"/>
                  </a:schemeClr>
                </a:glow>
              </a:effectLst>
              <a:latin typeface="Arial"/>
              <a:cs typeface="Arial"/>
            </a:endParaRPr>
          </a:p>
        </p:txBody>
      </p:sp>
      <p:sp>
        <p:nvSpPr>
          <p:cNvPr id="355333" name="Text Box 5"/>
          <p:cNvSpPr txBox="1">
            <a:spLocks noChangeArrowheads="1"/>
          </p:cNvSpPr>
          <p:nvPr/>
        </p:nvSpPr>
        <p:spPr bwMode="auto">
          <a:xfrm>
            <a:off x="-100009" y="3654361"/>
            <a:ext cx="2096127" cy="255454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Kurt &amp; Cara &amp; Kadon (37)</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4" name="Text Box 6"/>
          <p:cNvSpPr txBox="1">
            <a:spLocks noChangeArrowheads="1"/>
          </p:cNvSpPr>
          <p:nvPr/>
        </p:nvSpPr>
        <p:spPr bwMode="auto">
          <a:xfrm>
            <a:off x="6834419" y="3797280"/>
            <a:ext cx="2063385"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John &amp; </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Chloe</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(31)</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5" name="Text Box 7"/>
          <p:cNvSpPr txBox="1">
            <a:spLocks noChangeArrowheads="1"/>
          </p:cNvSpPr>
          <p:nvPr/>
        </p:nvSpPr>
        <p:spPr bwMode="auto">
          <a:xfrm>
            <a:off x="3922078" y="3346583"/>
            <a:ext cx="2555776" cy="317009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Stephen &amp; Katie &amp; Jesse &amp; Norah (35)</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6" name="Text Box 8"/>
          <p:cNvSpPr txBox="1">
            <a:spLocks noChangeArrowheads="1"/>
          </p:cNvSpPr>
          <p:nvPr/>
        </p:nvSpPr>
        <p:spPr bwMode="auto">
          <a:xfrm>
            <a:off x="1822815" y="4412833"/>
            <a:ext cx="2088232"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Rick &amp; Susan</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10" name="Title 2"/>
          <p:cNvSpPr txBox="1">
            <a:spLocks/>
          </p:cNvSpPr>
          <p:nvPr/>
        </p:nvSpPr>
        <p:spPr bwMode="auto">
          <a:xfrm>
            <a:off x="6903063" y="0"/>
            <a:ext cx="2209800" cy="692696"/>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2023</a:t>
            </a:r>
          </a:p>
        </p:txBody>
      </p:sp>
    </p:spTree>
    <p:extLst>
      <p:ext uri="{BB962C8B-B14F-4D97-AF65-F5344CB8AC3E}">
        <p14:creationId xmlns:p14="http://schemas.microsoft.com/office/powerpoint/2010/main" val="34331853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02" name="Rectangle 3"/>
          <p:cNvSpPr>
            <a:spLocks noGrp="1" noChangeArrowheads="1"/>
          </p:cNvSpPr>
          <p:nvPr>
            <p:ph type="ctrTitle"/>
          </p:nvPr>
        </p:nvSpPr>
        <p:spPr>
          <a:xfrm>
            <a:off x="0" y="0"/>
            <a:ext cx="7772400" cy="762000"/>
          </a:xfrm>
        </p:spPr>
        <p:txBody>
          <a:bodyPr/>
          <a:lstStyle/>
          <a:p>
            <a:pPr eaLnBrk="1" hangingPunct="1"/>
            <a:r>
              <a:rPr lang="en-US">
                <a:solidFill>
                  <a:srgbClr val="FFFF00"/>
                </a:solidFill>
                <a:latin typeface="Arial" charset="0"/>
                <a:ea typeface="ＭＳ Ｐゴシック" charset="0"/>
                <a:cs typeface="ＭＳ Ｐゴシック" charset="0"/>
              </a:rPr>
              <a:t>Japanese</a:t>
            </a:r>
            <a:endParaRPr lang="en-US">
              <a:latin typeface="Arial" charset="0"/>
              <a:ea typeface="ＭＳ Ｐゴシック" charset="0"/>
              <a:cs typeface="ＭＳ Ｐゴシック" charset="0"/>
            </a:endParaRPr>
          </a:p>
        </p:txBody>
      </p:sp>
      <p:grpSp>
        <p:nvGrpSpPr>
          <p:cNvPr id="409603" name="Group 4"/>
          <p:cNvGrpSpPr>
            <a:grpSpLocks/>
          </p:cNvGrpSpPr>
          <p:nvPr/>
        </p:nvGrpSpPr>
        <p:grpSpPr bwMode="auto">
          <a:xfrm>
            <a:off x="76200" y="5435600"/>
            <a:ext cx="8596313" cy="1346200"/>
            <a:chOff x="48" y="3424"/>
            <a:chExt cx="5415" cy="848"/>
          </a:xfrm>
        </p:grpSpPr>
        <p:sp>
          <p:nvSpPr>
            <p:cNvPr id="122885"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eaLnBrk="0" hangingPunct="0">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22886"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altLang="ko-KR" sz="2000" b="1" i="1">
                  <a:solidFill>
                    <a:srgbClr val="FAFD00"/>
                  </a:solidFill>
                  <a:ea typeface="굴림" charset="0"/>
                  <a:cs typeface="굴림" charset="0"/>
                </a:rPr>
                <a:t>A Presentation of The Bible…Basically Ministries International Inc.                Fort Worth, Texas</a:t>
              </a:r>
              <a:endParaRPr lang="en-US" altLang="ko-KR" sz="1800" b="1">
                <a:solidFill>
                  <a:srgbClr val="FAFD00"/>
                </a:solidFill>
                <a:ea typeface="굴림" charset="0"/>
                <a:cs typeface="굴림" charset="0"/>
              </a:endParaRPr>
            </a:p>
          </p:txBody>
        </p:sp>
        <p:sp>
          <p:nvSpPr>
            <p:cNvPr id="122887"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09604"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ko-KR" sz="900" b="1">
                <a:solidFill>
                  <a:srgbClr val="FFFFFF"/>
                </a:solidFill>
                <a:latin typeface="Arial" charset="0"/>
                <a:ea typeface="굴림" charset="0"/>
                <a:cs typeface="굴림" charset="0"/>
              </a:rPr>
              <a:t>©2004 TBBMI</a:t>
            </a:r>
          </a:p>
        </p:txBody>
      </p:sp>
      <p:sp>
        <p:nvSpPr>
          <p:cNvPr id="409605"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09606"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ko-KR" sz="1000" b="1">
                <a:solidFill>
                  <a:srgbClr val="FFFFFF"/>
                </a:solidFill>
                <a:latin typeface="Arial" charset="0"/>
                <a:ea typeface="굴림" charset="0"/>
                <a:cs typeface="굴림" charset="0"/>
              </a:rPr>
              <a:t>04</a:t>
            </a:r>
          </a:p>
        </p:txBody>
      </p:sp>
      <p:sp>
        <p:nvSpPr>
          <p:cNvPr id="409607" name="WordArt 11"/>
          <p:cNvSpPr>
            <a:spLocks noChangeArrowheads="1" noChangeShapeType="1" noTextEdit="1"/>
          </p:cNvSpPr>
          <p:nvPr/>
        </p:nvSpPr>
        <p:spPr bwMode="auto">
          <a:xfrm>
            <a:off x="762000" y="762000"/>
            <a:ext cx="8077200" cy="31496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r>
              <a:rPr lang="ja-JP" altLang="en-US" sz="3600" kern="10">
                <a:solidFill>
                  <a:srgbClr val="FFFF00"/>
                </a:solidFill>
                <a:effectLst>
                  <a:outerShdw blurRad="63500" dist="35921" dir="2700000" algn="ctr" rotWithShape="0">
                    <a:srgbClr val="000000"/>
                  </a:outerShdw>
                </a:effectLst>
                <a:latin typeface="Impact"/>
                <a:ea typeface="Impact"/>
                <a:cs typeface="Impact"/>
              </a:rPr>
              <a:t>バイブル　ベイシックミニストリーズ　</a:t>
            </a:r>
            <a:endParaRPr lang="en-US" sz="3600" kern="10">
              <a:solidFill>
                <a:srgbClr val="FFFF00"/>
              </a:solidFill>
              <a:effectLst>
                <a:outerShdw blurRad="63500" dist="35921" dir="2700000" algn="ctr" rotWithShape="0">
                  <a:srgbClr val="000000"/>
                </a:outerShdw>
              </a:effectLst>
              <a:latin typeface="Impact"/>
              <a:ea typeface="Impact"/>
              <a:cs typeface="Impact"/>
            </a:endParaRPr>
          </a:p>
        </p:txBody>
      </p:sp>
      <p:sp>
        <p:nvSpPr>
          <p:cNvPr id="409608" name="WordArt 12"/>
          <p:cNvSpPr>
            <a:spLocks noChangeArrowheads="1" noChangeShapeType="1" noTextEdit="1"/>
          </p:cNvSpPr>
          <p:nvPr/>
        </p:nvSpPr>
        <p:spPr bwMode="auto">
          <a:xfrm>
            <a:off x="1371600" y="2743200"/>
            <a:ext cx="7239000" cy="2540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r>
              <a:rPr lang="ja-JP" altLang="en-US" sz="3600" kern="10">
                <a:solidFill>
                  <a:srgbClr val="FFFF00"/>
                </a:solidFill>
                <a:effectLst>
                  <a:outerShdw blurRad="63500" dist="35921" dir="2700000" algn="ctr" rotWithShape="0">
                    <a:srgbClr val="000000"/>
                  </a:outerShdw>
                </a:effectLst>
                <a:latin typeface="Impact"/>
                <a:ea typeface="Impact"/>
                <a:cs typeface="Impact"/>
              </a:rPr>
              <a:t>インスティチュート</a:t>
            </a:r>
            <a:endParaRPr lang="en-US" sz="3600" kern="10">
              <a:solidFill>
                <a:srgbClr val="FFFF00"/>
              </a:solidFill>
              <a:effectLst>
                <a:outerShdw blurRad="63500" dist="35921" dir="2700000" algn="ctr" rotWithShape="0">
                  <a:srgbClr val="000000"/>
                </a:outerShdw>
              </a:effectLst>
              <a:latin typeface="Impact"/>
              <a:ea typeface="Impact"/>
              <a:cs typeface="Impact"/>
            </a:endParaRPr>
          </a:p>
        </p:txBody>
      </p:sp>
      <p:pic>
        <p:nvPicPr>
          <p:cNvPr id="409609" name="Picture 13" descr="Japan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552611"/>
      </p:ext>
    </p:extLst>
  </p:cSld>
  <p:clrMapOvr>
    <a:masterClrMapping/>
  </p:clrMapOvr>
  <p:transition advTm="100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4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1650" name="Rectangle 3"/>
          <p:cNvSpPr>
            <a:spLocks noGrp="1" noChangeArrowheads="1"/>
          </p:cNvSpPr>
          <p:nvPr>
            <p:ph type="ctrTitle"/>
          </p:nvPr>
        </p:nvSpPr>
        <p:spPr>
          <a:xfrm>
            <a:off x="0" y="0"/>
            <a:ext cx="6705600" cy="914400"/>
          </a:xfrm>
          <a:noFill/>
        </p:spPr>
        <p:txBody>
          <a:bodyPr anchor="t"/>
          <a:lstStyle/>
          <a:p>
            <a:pPr eaLnBrk="1" hangingPunct="1"/>
            <a:r>
              <a:rPr lang="en-US">
                <a:solidFill>
                  <a:srgbClr val="FFFF00"/>
                </a:solidFill>
                <a:latin typeface="Arial" charset="0"/>
                <a:ea typeface="ＭＳ Ｐゴシック" charset="0"/>
                <a:cs typeface="ＭＳ Ｐゴシック" charset="0"/>
              </a:rPr>
              <a:t>Khmer (Cambodian)</a:t>
            </a:r>
          </a:p>
        </p:txBody>
      </p:sp>
      <p:sp>
        <p:nvSpPr>
          <p:cNvPr id="411651" name="Text Box 4"/>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ko-KR" sz="900" b="1">
                <a:solidFill>
                  <a:srgbClr val="FFFFFF"/>
                </a:solidFill>
                <a:latin typeface="Arial" charset="0"/>
              </a:rPr>
              <a:t>©2004 TBBMI</a:t>
            </a:r>
          </a:p>
        </p:txBody>
      </p:sp>
      <p:sp>
        <p:nvSpPr>
          <p:cNvPr id="411652" name="Rectangle 5"/>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eaLnBrk="0" hangingPunct="0">
              <a:spcBef>
                <a:spcPct val="50000"/>
              </a:spcBef>
            </a:pPr>
            <a:r>
              <a:rPr lang="en-US" altLang="ko-KR" sz="1000" b="1">
                <a:solidFill>
                  <a:srgbClr val="FFFFFF"/>
                </a:solidFill>
                <a:latin typeface="Arial" charset="0"/>
              </a:rPr>
              <a:t>8.0.01.</a:t>
            </a:r>
          </a:p>
        </p:txBody>
      </p:sp>
      <p:sp>
        <p:nvSpPr>
          <p:cNvPr id="411653" name="Text Box 6"/>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ko-KR" sz="1000" b="1">
                <a:solidFill>
                  <a:srgbClr val="FFFFFF"/>
                </a:solidFill>
                <a:latin typeface="Arial" charset="0"/>
              </a:rPr>
              <a:t>04</a:t>
            </a:r>
          </a:p>
        </p:txBody>
      </p:sp>
      <p:sp>
        <p:nvSpPr>
          <p:cNvPr id="124935" name="Text Box 7"/>
          <p:cNvSpPr txBox="1">
            <a:spLocks noChangeArrowheads="1"/>
          </p:cNvSpPr>
          <p:nvPr/>
        </p:nvSpPr>
        <p:spPr bwMode="auto">
          <a:xfrm>
            <a:off x="0" y="6575425"/>
            <a:ext cx="1614488" cy="274638"/>
          </a:xfrm>
          <a:prstGeom prst="rect">
            <a:avLst/>
          </a:prstGeom>
          <a:noFill/>
          <a:ln w="12700">
            <a:noFill/>
            <a:miter lim="800000"/>
            <a:headEnd/>
            <a:tailEnd/>
          </a:ln>
          <a:effectLst>
            <a:outerShdw blurRad="63500" dist="35921" dir="2700000" algn="ctr" rotWithShape="0">
              <a:schemeClr val="tx1">
                <a:alpha val="74998"/>
              </a:schemeClr>
            </a:outerShdw>
          </a:effectLst>
        </p:spPr>
        <p:txBody>
          <a:bodyPr anchor="ctr">
            <a:spAutoFit/>
          </a:bodyPr>
          <a:lstStyle/>
          <a:p>
            <a:pPr eaLnBrk="0" hangingPunct="0">
              <a:spcBef>
                <a:spcPct val="50000"/>
              </a:spcBef>
              <a:defRPr/>
            </a:pPr>
            <a:endParaRPr lang="en-US" sz="1200" b="1">
              <a:solidFill>
                <a:srgbClr val="000000"/>
              </a:solidFill>
              <a:effectLst>
                <a:outerShdw blurRad="38100" dist="38100" dir="2700000" algn="tl">
                  <a:srgbClr val="DDDDDD"/>
                </a:outerShdw>
              </a:effectLst>
              <a:latin typeface="Times New Roman" pitchFamily="-112" charset="0"/>
              <a:ea typeface="ＭＳ Ｐゴシック"/>
              <a:cs typeface="ＭＳ Ｐゴシック"/>
            </a:endParaRPr>
          </a:p>
        </p:txBody>
      </p:sp>
      <p:sp>
        <p:nvSpPr>
          <p:cNvPr id="124936" name="Text Box 8"/>
          <p:cNvSpPr txBox="1">
            <a:spLocks noChangeArrowheads="1"/>
          </p:cNvSpPr>
          <p:nvPr/>
        </p:nvSpPr>
        <p:spPr bwMode="auto">
          <a:xfrm>
            <a:off x="0" y="5257800"/>
            <a:ext cx="9144000" cy="798513"/>
          </a:xfrm>
          <a:prstGeom prst="rect">
            <a:avLst/>
          </a:prstGeom>
          <a:noFill/>
          <a:ln w="12700">
            <a:noFill/>
            <a:miter lim="800000"/>
            <a:headEnd/>
            <a:tailEnd/>
          </a:ln>
          <a:effectLst>
            <a:outerShdw blurRad="63500" dist="35921" dir="2700000" algn="ctr" rotWithShape="0">
              <a:srgbClr val="000000">
                <a:alpha val="74998"/>
              </a:srgbClr>
            </a:outerShdw>
          </a:effectLst>
        </p:spPr>
        <p:txBody>
          <a:bodyPr>
            <a:spAutoFit/>
          </a:bodyPr>
          <a:lstStyle/>
          <a:p>
            <a:pPr eaLnBrk="0" hangingPunct="0">
              <a:lnSpc>
                <a:spcPct val="70000"/>
              </a:lnSpc>
              <a:spcBef>
                <a:spcPct val="50000"/>
              </a:spcBef>
              <a:defRPr/>
            </a:pPr>
            <a:r>
              <a:rPr lang="en-US" sz="3200">
                <a:solidFill>
                  <a:srgbClr val="FFFF00"/>
                </a:solidFill>
                <a:latin typeface="Limon F1" pitchFamily="-112" charset="0"/>
                <a:ea typeface="ＭＳ Ｐゴシック"/>
                <a:cs typeface="ＭＳ Ｐゴシック"/>
              </a:rPr>
              <a:t>karbgðaj[sÁal;nUvRBHKm&lt;Ir&gt;&gt;&gt; EdlCamUldæanRKw³ kñúg B½n§kic©shKmnGnþrCati GayGinsIu</a:t>
            </a:r>
            <a:r>
              <a:rPr lang="en-US" sz="2000" i="1">
                <a:solidFill>
                  <a:srgbClr val="FAFD00"/>
                </a:solidFill>
                <a:latin typeface="Times New Roman" pitchFamily="-112" charset="0"/>
                <a:ea typeface="ＭＳ Ｐゴシック"/>
                <a:cs typeface="ＭＳ Ｐゴシック"/>
              </a:rPr>
              <a:t>.</a:t>
            </a:r>
            <a:endParaRPr lang="en-US" sz="4000">
              <a:solidFill>
                <a:srgbClr val="FFFF00"/>
              </a:solidFill>
              <a:latin typeface="Limon S1" pitchFamily="2" charset="0"/>
              <a:ea typeface="ＭＳ Ｐゴシック"/>
              <a:cs typeface="ＭＳ Ｐゴシック"/>
            </a:endParaRPr>
          </a:p>
          <a:p>
            <a:pPr eaLnBrk="0" hangingPunct="0">
              <a:lnSpc>
                <a:spcPct val="70000"/>
              </a:lnSpc>
              <a:spcBef>
                <a:spcPct val="50000"/>
              </a:spcBef>
              <a:defRPr/>
            </a:pPr>
            <a:r>
              <a:rPr lang="en-US" sz="2000" i="1">
                <a:solidFill>
                  <a:srgbClr val="FAFD00"/>
                </a:solidFill>
                <a:latin typeface="Times New Roman" pitchFamily="-112" charset="0"/>
                <a:ea typeface="ＭＳ Ｐゴシック"/>
                <a:cs typeface="ＭＳ Ｐゴシック"/>
              </a:rPr>
              <a:t>Fort Worth, Texas</a:t>
            </a:r>
          </a:p>
        </p:txBody>
      </p:sp>
      <p:sp>
        <p:nvSpPr>
          <p:cNvPr id="124937" name="Text Box 9"/>
          <p:cNvSpPr txBox="1">
            <a:spLocks noChangeArrowheads="1"/>
          </p:cNvSpPr>
          <p:nvPr/>
        </p:nvSpPr>
        <p:spPr bwMode="auto">
          <a:xfrm>
            <a:off x="3030538" y="6205538"/>
            <a:ext cx="2970212" cy="3968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algn="l" eaLnBrk="0" hangingPunct="0">
              <a:spcBef>
                <a:spcPct val="50000"/>
              </a:spcBef>
              <a:defRPr/>
            </a:pPr>
            <a:r>
              <a:rPr lang="en-US" sz="2000">
                <a:solidFill>
                  <a:srgbClr val="FFFB0C"/>
                </a:solidFill>
                <a:latin typeface="Helvetica" pitchFamily="-112" charset="0"/>
                <a:ea typeface="ＭＳ Ｐゴシック"/>
                <a:cs typeface="ＭＳ Ｐゴシック"/>
              </a:rPr>
              <a:t>www.biblebasically.com</a:t>
            </a:r>
          </a:p>
        </p:txBody>
      </p:sp>
      <p:sp>
        <p:nvSpPr>
          <p:cNvPr id="124938" name="Rectangle 10"/>
          <p:cNvSpPr>
            <a:spLocks noChangeArrowheads="1"/>
          </p:cNvSpPr>
          <p:nvPr/>
        </p:nvSpPr>
        <p:spPr bwMode="auto">
          <a:xfrm>
            <a:off x="1760538" y="3157538"/>
            <a:ext cx="6411912" cy="20383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nchor="ctr"/>
          <a:lstStyle/>
          <a:p>
            <a:pPr eaLnBrk="0" hangingPunct="0">
              <a:defRPr/>
            </a:pPr>
            <a:r>
              <a:rPr lang="en-US" sz="20200" i="1">
                <a:solidFill>
                  <a:srgbClr val="FFEA18"/>
                </a:solidFill>
                <a:latin typeface="Limon F1" pitchFamily="-112" charset="0"/>
                <a:ea typeface="ＭＳ Ｐゴシック"/>
                <a:cs typeface="ＭＳ Ｐゴシック"/>
              </a:rPr>
              <a:t>énRBHKm&lt;IIr </a:t>
            </a:r>
          </a:p>
        </p:txBody>
      </p:sp>
      <p:sp>
        <p:nvSpPr>
          <p:cNvPr id="124939" name="Rectangle 11"/>
          <p:cNvSpPr>
            <a:spLocks noChangeArrowheads="1"/>
          </p:cNvSpPr>
          <p:nvPr/>
        </p:nvSpPr>
        <p:spPr bwMode="auto">
          <a:xfrm>
            <a:off x="915988" y="1385888"/>
            <a:ext cx="7383462" cy="17526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nchor="ctr"/>
          <a:lstStyle/>
          <a:p>
            <a:pPr eaLnBrk="0" hangingPunct="0">
              <a:defRPr/>
            </a:pPr>
            <a:r>
              <a:rPr lang="en-US" sz="20200" i="1">
                <a:solidFill>
                  <a:srgbClr val="FFEA18"/>
                </a:solidFill>
                <a:latin typeface="Limon F1" pitchFamily="-112" charset="0"/>
                <a:ea typeface="ＭＳ Ｐゴシック"/>
                <a:cs typeface="ＭＳ Ｐゴシック"/>
              </a:rPr>
              <a:t>mUldæanRKwH&gt;&gt;&gt;</a:t>
            </a:r>
          </a:p>
        </p:txBody>
      </p:sp>
      <p:pic>
        <p:nvPicPr>
          <p:cNvPr id="411659" name="Picture 12" descr="Khmer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3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415520"/>
      </p:ext>
    </p:extLst>
  </p:cSld>
  <p:clrMapOvr>
    <a:masterClrMapping/>
  </p:clrMapOvr>
  <p:transition advTm="100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13698" name="Group 3"/>
          <p:cNvGrpSpPr>
            <a:grpSpLocks/>
          </p:cNvGrpSpPr>
          <p:nvPr/>
        </p:nvGrpSpPr>
        <p:grpSpPr bwMode="auto">
          <a:xfrm>
            <a:off x="76200" y="5435600"/>
            <a:ext cx="8596313" cy="1346200"/>
            <a:chOff x="48" y="3424"/>
            <a:chExt cx="5415" cy="848"/>
          </a:xfrm>
        </p:grpSpPr>
        <p:sp>
          <p:nvSpPr>
            <p:cNvPr id="126980"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eaLnBrk="0" hangingPunct="0">
                <a:spcBef>
                  <a:spcPct val="50000"/>
                </a:spcBef>
                <a:defRPr/>
              </a:pPr>
              <a:endParaRPr lang="ko-KR" altLang="en-US" sz="1200" b="1">
                <a:solidFill>
                  <a:srgbClr val="FFFFFF"/>
                </a:solidFill>
                <a:effectLst>
                  <a:outerShdw blurRad="38100" dist="38100" dir="2700000" algn="tl">
                    <a:srgbClr val="000000"/>
                  </a:outerShdw>
                </a:effectLst>
                <a:latin typeface="Times New Roman" pitchFamily="-112" charset="0"/>
                <a:ea typeface="굴림" pitchFamily="-112" charset="-127"/>
                <a:cs typeface="굴림" pitchFamily="-112" charset="-127"/>
              </a:endParaRPr>
            </a:p>
          </p:txBody>
        </p:sp>
        <p:sp>
          <p:nvSpPr>
            <p:cNvPr id="126981"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altLang="ko-KR" sz="2000" b="1" i="1">
                  <a:solidFill>
                    <a:srgbClr val="FAFD00"/>
                  </a:solidFill>
                  <a:ea typeface="굴림" charset="0"/>
                  <a:cs typeface="굴림" charset="0"/>
                </a:rPr>
                <a:t>A Presentation of The Bible…Basically Ministries International Inc.                Fort Worth, Texas</a:t>
              </a:r>
              <a:endParaRPr lang="en-US" altLang="ko-KR" sz="1800" b="1">
                <a:solidFill>
                  <a:srgbClr val="FAFD00"/>
                </a:solidFill>
                <a:ea typeface="굴림" charset="0"/>
                <a:cs typeface="굴림" charset="0"/>
              </a:endParaRPr>
            </a:p>
          </p:txBody>
        </p:sp>
        <p:sp>
          <p:nvSpPr>
            <p:cNvPr id="126982"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13699" name="Text Box 7"/>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endParaRPr lang="ko-KR" altLang="en-US" sz="2000">
              <a:solidFill>
                <a:srgbClr val="FFFFFF"/>
              </a:solidFill>
              <a:latin typeface="Arial" charset="0"/>
              <a:ea typeface="굴림" charset="0"/>
              <a:cs typeface="굴림" charset="0"/>
            </a:endParaRPr>
          </a:p>
        </p:txBody>
      </p:sp>
      <p:sp>
        <p:nvSpPr>
          <p:cNvPr id="413700"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ko-KR" altLang="en-US" sz="900" b="1">
                <a:solidFill>
                  <a:srgbClr val="FFFFFF"/>
                </a:solidFill>
                <a:latin typeface="Arial" charset="0"/>
                <a:ea typeface="굴림" charset="0"/>
                <a:cs typeface="굴림" charset="0"/>
              </a:rPr>
              <a:t>©2003 </a:t>
            </a:r>
            <a:r>
              <a:rPr lang="en-US" altLang="ko-KR" sz="900" b="1">
                <a:solidFill>
                  <a:srgbClr val="FFFFFF"/>
                </a:solidFill>
                <a:latin typeface="Arial" charset="0"/>
                <a:ea typeface="굴림" charset="0"/>
                <a:cs typeface="굴림" charset="0"/>
              </a:rPr>
              <a:t>TBBMI</a:t>
            </a:r>
          </a:p>
        </p:txBody>
      </p:sp>
      <p:sp>
        <p:nvSpPr>
          <p:cNvPr id="126985" name="Rectangle 9"/>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p>
            <a:pPr eaLnBrk="0" hangingPunct="0">
              <a:defRPr/>
            </a:pPr>
            <a:r>
              <a:rPr lang="ko-KR" altLang="en-US" sz="1000" b="1">
                <a:solidFill>
                  <a:srgbClr val="FFFFFF"/>
                </a:solidFill>
                <a:effectLst>
                  <a:outerShdw blurRad="38100" dist="38100" dir="2700000" algn="tl">
                    <a:srgbClr val="000000"/>
                  </a:outerShdw>
                </a:effectLst>
                <a:latin typeface="Comic Sans MS" charset="0"/>
                <a:ea typeface="굴림" charset="0"/>
                <a:cs typeface="굴림" charset="0"/>
              </a:rPr>
              <a:t>7.5.01.</a:t>
            </a:r>
          </a:p>
        </p:txBody>
      </p:sp>
      <p:sp>
        <p:nvSpPr>
          <p:cNvPr id="413702" name="Text Box 10"/>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ko-KR" altLang="en-US" sz="1000" b="1">
                <a:solidFill>
                  <a:srgbClr val="FFFFFF"/>
                </a:solidFill>
                <a:latin typeface="Arial" charset="0"/>
                <a:ea typeface="굴림" charset="0"/>
                <a:cs typeface="굴림" charset="0"/>
              </a:rPr>
              <a:t>04</a:t>
            </a:r>
          </a:p>
        </p:txBody>
      </p:sp>
      <p:sp>
        <p:nvSpPr>
          <p:cNvPr id="126987" name="Rectangle 11"/>
          <p:cNvSpPr>
            <a:spLocks noChangeArrowheads="1"/>
          </p:cNvSpPr>
          <p:nvPr/>
        </p:nvSpPr>
        <p:spPr bwMode="auto">
          <a:xfrm>
            <a:off x="990600" y="914400"/>
            <a:ext cx="7391400" cy="3324225"/>
          </a:xfrm>
          <a:prstGeom prst="rect">
            <a:avLst/>
          </a:prstGeom>
          <a:noFill/>
          <a:ln w="9525">
            <a:noFill/>
            <a:miter lim="800000"/>
            <a:headEnd/>
            <a:tailEnd/>
          </a:ln>
          <a:effectLst>
            <a:outerShdw blurRad="63500" dist="127000" dir="2212194" algn="ctr" rotWithShape="0">
              <a:srgbClr val="000000">
                <a:alpha val="74998"/>
              </a:srgbClr>
            </a:outerShdw>
          </a:effectLst>
        </p:spPr>
        <p:txBody>
          <a:bodyPr>
            <a:spAutoFit/>
          </a:bodyPr>
          <a:lstStyle/>
          <a:p>
            <a:pPr algn="l" eaLnBrk="0" hangingPunct="0">
              <a:spcBef>
                <a:spcPct val="50000"/>
              </a:spcBef>
              <a:defRPr/>
            </a:pPr>
            <a:r>
              <a:rPr lang="ko-KR" altLang="en-US" sz="10600" b="1" i="1">
                <a:solidFill>
                  <a:srgbClr val="FFFC1E"/>
                </a:solidFill>
                <a:latin typeface="Kosher-Normal" charset="0"/>
                <a:ea typeface="굴림" charset="0"/>
                <a:cs typeface="굴림" charset="0"/>
              </a:rPr>
              <a:t>성경은 </a:t>
            </a:r>
            <a:r>
              <a:rPr lang="en-US" altLang="ko-KR" sz="10600" b="1" i="1">
                <a:solidFill>
                  <a:srgbClr val="FFFC1E"/>
                </a:solidFill>
                <a:latin typeface="Kosher-Normal" charset="0"/>
                <a:ea typeface="굴림" charset="0"/>
                <a:cs typeface="굴림" charset="0"/>
              </a:rPr>
              <a:t>…</a:t>
            </a:r>
            <a:br>
              <a:rPr lang="en-US" altLang="ko-KR" sz="10600" b="1" i="1">
                <a:solidFill>
                  <a:srgbClr val="FFFC1E"/>
                </a:solidFill>
                <a:latin typeface="Kosher-Normal" charset="0"/>
                <a:ea typeface="굴림" charset="0"/>
                <a:cs typeface="굴림" charset="0"/>
              </a:rPr>
            </a:br>
            <a:r>
              <a:rPr lang="ko-KR" altLang="en-US" sz="10600" b="1" i="1">
                <a:solidFill>
                  <a:srgbClr val="FFFC1E"/>
                </a:solidFill>
                <a:latin typeface="Kosher-Normal" charset="0"/>
                <a:ea typeface="굴림" charset="0"/>
                <a:cs typeface="굴림" charset="0"/>
              </a:rPr>
              <a:t>기본적으로</a:t>
            </a:r>
          </a:p>
        </p:txBody>
      </p:sp>
      <p:sp>
        <p:nvSpPr>
          <p:cNvPr id="126988" name="Rectangle 12"/>
          <p:cNvSpPr>
            <a:spLocks noGrp="1" noChangeArrowheads="1"/>
          </p:cNvSpPr>
          <p:nvPr>
            <p:ph type="title" idx="4294967295"/>
          </p:nvPr>
        </p:nvSpPr>
        <p:spPr bwMode="auto">
          <a:xfrm>
            <a:off x="0" y="0"/>
            <a:ext cx="7772400" cy="11430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Korean</a:t>
            </a:r>
          </a:p>
        </p:txBody>
      </p:sp>
      <p:pic>
        <p:nvPicPr>
          <p:cNvPr id="413705" name="Picture 13" descr="Korean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6106222"/>
      </p:ext>
    </p:extLst>
  </p:cSld>
  <p:clrMapOvr>
    <a:masterClrMapping/>
  </p:clrMapOvr>
  <p:transition advClick="0" advTm="1000">
    <p:wheel spokes="0"/>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5746"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Malay</a:t>
            </a:r>
            <a:endParaRPr lang="en-US">
              <a:latin typeface="Arial" charset="0"/>
              <a:ea typeface="ＭＳ Ｐゴシック" charset="0"/>
              <a:cs typeface="ＭＳ Ｐゴシック" charset="0"/>
            </a:endParaRPr>
          </a:p>
        </p:txBody>
      </p:sp>
      <p:grpSp>
        <p:nvGrpSpPr>
          <p:cNvPr id="415747" name="Group 4"/>
          <p:cNvGrpSpPr>
            <a:grpSpLocks/>
          </p:cNvGrpSpPr>
          <p:nvPr/>
        </p:nvGrpSpPr>
        <p:grpSpPr bwMode="auto">
          <a:xfrm>
            <a:off x="76200" y="5435600"/>
            <a:ext cx="8596313" cy="1346200"/>
            <a:chOff x="48" y="3424"/>
            <a:chExt cx="5415" cy="848"/>
          </a:xfrm>
        </p:grpSpPr>
        <p:sp>
          <p:nvSpPr>
            <p:cNvPr id="129029"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eaLnBrk="0" hangingPunct="0">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29030"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eaLnBrk="0" hangingPunct="0">
                <a:spcBef>
                  <a:spcPct val="50000"/>
                </a:spcBef>
                <a:defRPr/>
              </a:pPr>
              <a:r>
                <a:rPr lang="en-US" sz="2000" b="1" i="1">
                  <a:solidFill>
                    <a:srgbClr val="FAFD00"/>
                  </a:solidFill>
                  <a:latin typeface="Times New Roman" pitchFamily="-112" charset="0"/>
                  <a:ea typeface="ＭＳ Ｐゴシック"/>
                  <a:cs typeface="ＭＳ Ｐゴシック"/>
                </a:rPr>
                <a:t>Presentasi dari </a:t>
              </a:r>
              <a:r>
                <a:rPr lang="en-US" altLang="ko-KR" sz="2000" b="1" i="1">
                  <a:solidFill>
                    <a:srgbClr val="FAFD00"/>
                  </a:solidFill>
                  <a:latin typeface="Times New Roman" pitchFamily="-112" charset="0"/>
                  <a:ea typeface="굴림" pitchFamily="-112" charset="-127"/>
                  <a:cs typeface="굴림" pitchFamily="-112" charset="-127"/>
                </a:rPr>
                <a:t>The Bible…Basically Ministries International Inc.                Fort Worth, Texas</a:t>
              </a:r>
            </a:p>
          </p:txBody>
        </p:sp>
        <p:sp>
          <p:nvSpPr>
            <p:cNvPr id="129031"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15748"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ko-KR" sz="900" b="1">
                <a:solidFill>
                  <a:srgbClr val="FFFFFF"/>
                </a:solidFill>
                <a:latin typeface="Arial" charset="0"/>
                <a:ea typeface="굴림" charset="0"/>
                <a:cs typeface="굴림" charset="0"/>
              </a:rPr>
              <a:t>©2004 TBBMI</a:t>
            </a:r>
          </a:p>
        </p:txBody>
      </p:sp>
      <p:sp>
        <p:nvSpPr>
          <p:cNvPr id="415749"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15750"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ko-KR" sz="1000" b="1">
                <a:solidFill>
                  <a:srgbClr val="FFFFFF"/>
                </a:solidFill>
                <a:latin typeface="Arial" charset="0"/>
                <a:ea typeface="굴림" charset="0"/>
                <a:cs typeface="굴림" charset="0"/>
              </a:rPr>
              <a:t>04</a:t>
            </a:r>
          </a:p>
        </p:txBody>
      </p:sp>
      <p:sp>
        <p:nvSpPr>
          <p:cNvPr id="129035" name="Text Box 11"/>
          <p:cNvSpPr txBox="1">
            <a:spLocks noChangeArrowheads="1"/>
          </p:cNvSpPr>
          <p:nvPr/>
        </p:nvSpPr>
        <p:spPr bwMode="auto">
          <a:xfrm>
            <a:off x="-76200" y="457200"/>
            <a:ext cx="9144000" cy="53340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eaLnBrk="0" hangingPunct="0">
              <a:defRPr/>
            </a:pPr>
            <a:r>
              <a:rPr lang="en-US" sz="17200" i="1">
                <a:solidFill>
                  <a:srgbClr val="FFFC1E"/>
                </a:solidFill>
                <a:latin typeface="Kosher-Normal" pitchFamily="-112" charset="0"/>
                <a:ea typeface="ＭＳ Ｐゴシック"/>
                <a:cs typeface="ＭＳ Ｐゴシック"/>
              </a:rPr>
              <a:t>Alkitab…</a:t>
            </a:r>
            <a:br>
              <a:rPr lang="en-US" sz="17200" i="1">
                <a:solidFill>
                  <a:srgbClr val="FFFC1E"/>
                </a:solidFill>
                <a:latin typeface="Kosher-Normal" pitchFamily="-112" charset="0"/>
                <a:ea typeface="ＭＳ Ｐゴシック"/>
                <a:cs typeface="ＭＳ Ｐゴシック"/>
              </a:rPr>
            </a:br>
            <a:r>
              <a:rPr lang="en-US" sz="17200" i="1">
                <a:solidFill>
                  <a:srgbClr val="FFFC1E"/>
                </a:solidFill>
                <a:latin typeface="Kosher-Normal" pitchFamily="-112" charset="0"/>
                <a:ea typeface="ＭＳ Ｐゴシック"/>
                <a:cs typeface="ＭＳ Ｐゴシック"/>
              </a:rPr>
              <a:t>Dasar</a:t>
            </a:r>
          </a:p>
        </p:txBody>
      </p:sp>
      <p:pic>
        <p:nvPicPr>
          <p:cNvPr id="415752" name="Picture 12" descr="Malay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97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8079488"/>
      </p:ext>
    </p:extLst>
  </p:cSld>
  <p:clrMapOvr>
    <a:masterClrMapping/>
  </p:clrMapOvr>
  <p:transition advTm="100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17794" name="Group 3"/>
          <p:cNvGrpSpPr>
            <a:grpSpLocks/>
          </p:cNvGrpSpPr>
          <p:nvPr/>
        </p:nvGrpSpPr>
        <p:grpSpPr bwMode="auto">
          <a:xfrm>
            <a:off x="76200" y="5435600"/>
            <a:ext cx="8831263" cy="1346200"/>
            <a:chOff x="48" y="3424"/>
            <a:chExt cx="5415" cy="848"/>
          </a:xfrm>
        </p:grpSpPr>
        <p:sp>
          <p:nvSpPr>
            <p:cNvPr id="131076"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eaLnBrk="0" hangingPunct="0">
                <a:spcBef>
                  <a:spcPct val="50000"/>
                </a:spcBef>
                <a:defRPr/>
              </a:pPr>
              <a:endParaRPr lang="ko-KR" altLang="en-US" sz="1200" b="1">
                <a:solidFill>
                  <a:srgbClr val="FFFFFF"/>
                </a:solidFill>
                <a:effectLst>
                  <a:outerShdw blurRad="38100" dist="38100" dir="2700000" algn="tl">
                    <a:srgbClr val="000000"/>
                  </a:outerShdw>
                </a:effectLst>
                <a:latin typeface="Times New Roman" pitchFamily="-112" charset="0"/>
                <a:ea typeface="굴림" pitchFamily="-112" charset="-127"/>
                <a:cs typeface="굴림" pitchFamily="-112" charset="-127"/>
              </a:endParaRPr>
            </a:p>
          </p:txBody>
        </p:sp>
        <p:sp>
          <p:nvSpPr>
            <p:cNvPr id="131077"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altLang="ko-KR" sz="2000" b="1" i="1">
                  <a:solidFill>
                    <a:srgbClr val="FAFD00"/>
                  </a:solidFill>
                  <a:ea typeface="굴림" charset="0"/>
                  <a:cs typeface="굴림" charset="0"/>
                </a:rPr>
                <a:t>Bible…Ngashankakhuina Ministries International Inc. pashina semkashok                Fort Worth, Texas</a:t>
              </a:r>
              <a:endParaRPr lang="en-US" altLang="ko-KR" sz="1800" b="1">
                <a:solidFill>
                  <a:srgbClr val="FAFD00"/>
                </a:solidFill>
                <a:ea typeface="굴림" charset="0"/>
                <a:cs typeface="굴림" charset="0"/>
              </a:endParaRPr>
            </a:p>
          </p:txBody>
        </p:sp>
        <p:sp>
          <p:nvSpPr>
            <p:cNvPr id="131078"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17795"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ko-KR" sz="900" b="1">
                <a:solidFill>
                  <a:srgbClr val="FFFFFF"/>
                </a:solidFill>
                <a:latin typeface="Arial" charset="0"/>
                <a:ea typeface="굴림" charset="0"/>
                <a:cs typeface="굴림" charset="0"/>
              </a:rPr>
              <a:t>©2004 TBBMI</a:t>
            </a:r>
          </a:p>
        </p:txBody>
      </p:sp>
      <p:sp>
        <p:nvSpPr>
          <p:cNvPr id="417796" name="Rectangle 8"/>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17797" name="Text Box 9"/>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ko-KR" sz="1000" b="1">
                <a:solidFill>
                  <a:srgbClr val="FFFFFF"/>
                </a:solidFill>
                <a:latin typeface="Arial" charset="0"/>
                <a:ea typeface="굴림" charset="0"/>
                <a:cs typeface="굴림" charset="0"/>
              </a:rPr>
              <a:t>04</a:t>
            </a:r>
          </a:p>
        </p:txBody>
      </p:sp>
      <p:sp>
        <p:nvSpPr>
          <p:cNvPr id="131082" name="Rectangle 10"/>
          <p:cNvSpPr>
            <a:spLocks noGrp="1" noChangeArrowheads="1"/>
          </p:cNvSpPr>
          <p:nvPr>
            <p:ph type="ctrTitle"/>
          </p:nvPr>
        </p:nvSpPr>
        <p:spPr bwMode="auto">
          <a:xfrm>
            <a:off x="0" y="0"/>
            <a:ext cx="3810000" cy="914400"/>
          </a:xfrm>
          <a:ln>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Mao (India)</a:t>
            </a:r>
            <a:endParaRPr lang="en-US">
              <a:latin typeface="Times" charset="0"/>
              <a:ea typeface="ＭＳ Ｐゴシック" charset="0"/>
              <a:cs typeface="ＭＳ Ｐゴシック" charset="0"/>
            </a:endParaRPr>
          </a:p>
        </p:txBody>
      </p:sp>
      <p:sp>
        <p:nvSpPr>
          <p:cNvPr id="417799" name="WordArt 11"/>
          <p:cNvSpPr>
            <a:spLocks noChangeArrowheads="1" noChangeShapeType="1" noTextEdit="1"/>
          </p:cNvSpPr>
          <p:nvPr/>
        </p:nvSpPr>
        <p:spPr bwMode="auto">
          <a:xfrm>
            <a:off x="1447800" y="304800"/>
            <a:ext cx="8702675" cy="4665663"/>
          </a:xfrm>
          <a:prstGeom prst="rect">
            <a:avLst/>
          </a:prstGeom>
        </p:spPr>
        <p:txBody>
          <a:bodyPr wrap="none" fromWordArt="1">
            <a:prstTxWarp prst="textDeflateBottom">
              <a:avLst>
                <a:gd name="adj" fmla="val 80532"/>
              </a:avLst>
            </a:prstTxWarp>
            <a:scene3d>
              <a:camera prst="legacyPerspectiveFront">
                <a:rot lat="19799980" lon="19439992" rev="0"/>
              </a:camera>
              <a:lightRig rig="legacyNormal2" dir="t"/>
            </a:scene3d>
            <a:sp3d extrusionH="354000" prstMaterial="legacyMatte">
              <a:extrusionClr>
                <a:srgbClr val="939676"/>
              </a:extrusionClr>
            </a:sp3d>
          </a:bodyPr>
          <a:lstStyle/>
          <a:p>
            <a:r>
              <a:rPr lang="en-US" sz="3600" kern="10">
                <a:ln w="9525">
                  <a:round/>
                  <a:headEnd/>
                  <a:tailEnd/>
                </a:ln>
                <a:gradFill rotWithShape="1">
                  <a:gsLst>
                    <a:gs pos="0">
                      <a:srgbClr val="FFFF00"/>
                    </a:gs>
                    <a:gs pos="100000">
                      <a:srgbClr val="FFFF43"/>
                    </a:gs>
                  </a:gsLst>
                  <a:lin ang="5400000" scaled="1"/>
                </a:gradFill>
                <a:latin typeface="Impact"/>
                <a:ea typeface="Impact"/>
                <a:cs typeface="Impact"/>
              </a:rPr>
              <a:t>Bible…</a:t>
            </a:r>
          </a:p>
          <a:p>
            <a:r>
              <a:rPr lang="en-US" sz="3600" kern="10">
                <a:ln w="9525">
                  <a:round/>
                  <a:headEnd/>
                  <a:tailEnd/>
                </a:ln>
                <a:gradFill rotWithShape="1">
                  <a:gsLst>
                    <a:gs pos="0">
                      <a:srgbClr val="FFFF00"/>
                    </a:gs>
                    <a:gs pos="100000">
                      <a:srgbClr val="FFFF43"/>
                    </a:gs>
                  </a:gsLst>
                  <a:lin ang="5400000" scaled="1"/>
                </a:gradFill>
                <a:latin typeface="Impact"/>
                <a:ea typeface="Impact"/>
                <a:cs typeface="Impact"/>
              </a:rPr>
              <a:t>Amolo Leino</a:t>
            </a:r>
          </a:p>
        </p:txBody>
      </p:sp>
      <p:pic>
        <p:nvPicPr>
          <p:cNvPr id="417800" name="Picture 12" descr="Mao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4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5881316"/>
      </p:ext>
    </p:extLst>
  </p:cSld>
  <p:clrMapOvr>
    <a:masterClrMapping/>
  </p:clrMapOvr>
  <p:transition advTm="100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42"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Malayalam (India)</a:t>
            </a:r>
            <a:endParaRPr lang="en-US">
              <a:latin typeface="Arial" charset="0"/>
              <a:ea typeface="ＭＳ Ｐゴシック" charset="0"/>
              <a:cs typeface="ＭＳ Ｐゴシック" charset="0"/>
            </a:endParaRPr>
          </a:p>
        </p:txBody>
      </p:sp>
      <p:sp>
        <p:nvSpPr>
          <p:cNvPr id="419843" name="Text Box 4"/>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ko-KR" sz="900" b="1">
                <a:solidFill>
                  <a:srgbClr val="FFFFFF"/>
                </a:solidFill>
                <a:latin typeface="Arial" charset="0"/>
                <a:ea typeface="굴림" charset="0"/>
                <a:cs typeface="굴림" charset="0"/>
              </a:rPr>
              <a:t>©2004 TBBMI</a:t>
            </a:r>
          </a:p>
        </p:txBody>
      </p:sp>
      <p:sp>
        <p:nvSpPr>
          <p:cNvPr id="419844" name="Rectangle 5"/>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19845" name="Text Box 6"/>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ko-KR" sz="1000" b="1">
                <a:solidFill>
                  <a:srgbClr val="FFFFFF"/>
                </a:solidFill>
                <a:latin typeface="Arial" charset="0"/>
                <a:ea typeface="굴림" charset="0"/>
                <a:cs typeface="굴림" charset="0"/>
              </a:rPr>
              <a:t>04</a:t>
            </a:r>
          </a:p>
        </p:txBody>
      </p:sp>
      <p:sp>
        <p:nvSpPr>
          <p:cNvPr id="133127" name="Text Box 7"/>
          <p:cNvSpPr txBox="1">
            <a:spLocks noChangeArrowheads="1"/>
          </p:cNvSpPr>
          <p:nvPr/>
        </p:nvSpPr>
        <p:spPr bwMode="auto">
          <a:xfrm>
            <a:off x="319088" y="4946650"/>
            <a:ext cx="8548687" cy="124936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eaLnBrk="0" hangingPunct="0">
              <a:spcBef>
                <a:spcPct val="50000"/>
              </a:spcBef>
              <a:defRPr/>
            </a:pPr>
            <a:r>
              <a:rPr lang="en-US">
                <a:solidFill>
                  <a:srgbClr val="FFFF07"/>
                </a:solidFill>
                <a:latin typeface="KeralaLite" pitchFamily="-112" charset="0"/>
                <a:ea typeface="ＭＳ Ｐゴシック"/>
                <a:cs typeface="ＭＳ Ｐゴシック"/>
              </a:rPr>
              <a:t>¥ÕÄøßMßAáKÄí                                            </a:t>
            </a:r>
            <a:r>
              <a:rPr lang="en-US" sz="2800" b="1">
                <a:solidFill>
                  <a:srgbClr val="FFFF07"/>
                </a:solidFill>
                <a:latin typeface="KeralaLite" pitchFamily="-112" charset="0"/>
                <a:ea typeface="ＭＳ Ｐゴシック"/>
                <a:cs typeface="ＭＳ Ｐゴシック"/>
              </a:rPr>
              <a:t>Æß èÌÌßZ çÌØßAÜß</a:t>
            </a:r>
            <a:r>
              <a:rPr lang="en-US" sz="2800" b="1">
                <a:solidFill>
                  <a:srgbClr val="FFFF07"/>
                </a:solidFill>
                <a:latin typeface="Lucida Grande" pitchFamily="-112" charset="0"/>
                <a:ea typeface="ＭＳ Ｐゴシック"/>
                <a:cs typeface="ＭＳ Ｐゴシック"/>
              </a:rPr>
              <a:t>…</a:t>
            </a:r>
            <a:r>
              <a:rPr lang="en-US" sz="2800" b="1">
                <a:solidFill>
                  <a:srgbClr val="FFFF07"/>
                </a:solidFill>
                <a:latin typeface="KeralaLite" pitchFamily="-112" charset="0"/>
                <a:ea typeface="ＭＳ Ｐゴシック"/>
                <a:cs typeface="ＭＳ Ｐゴシック"/>
              </a:rPr>
              <a:t> ÎßÈßØíd¿àØí §aVÈÞ×ÃW</a:t>
            </a:r>
            <a:r>
              <a:rPr lang="en-US">
                <a:solidFill>
                  <a:srgbClr val="FFFF07"/>
                </a:solidFill>
                <a:latin typeface="KeralaLite" pitchFamily="-112" charset="0"/>
                <a:ea typeface="ＭＳ Ｐゴシック"/>
                <a:cs typeface="ＭＳ Ｐゴシック"/>
              </a:rPr>
              <a:t> çËÞVGíÕVJí, æ¿µíØÞØí</a:t>
            </a:r>
          </a:p>
        </p:txBody>
      </p:sp>
      <p:sp>
        <p:nvSpPr>
          <p:cNvPr id="133128" name="Text Box 8"/>
          <p:cNvSpPr txBox="1">
            <a:spLocks noChangeArrowheads="1"/>
          </p:cNvSpPr>
          <p:nvPr/>
        </p:nvSpPr>
        <p:spPr bwMode="auto">
          <a:xfrm>
            <a:off x="0" y="457200"/>
            <a:ext cx="9144000" cy="4829175"/>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p>
            <a:pPr eaLnBrk="0" hangingPunct="0">
              <a:lnSpc>
                <a:spcPct val="140000"/>
              </a:lnSpc>
              <a:defRPr/>
            </a:pPr>
            <a:r>
              <a:rPr lang="en-US" sz="11100" b="1">
                <a:solidFill>
                  <a:srgbClr val="FFFF07"/>
                </a:solidFill>
                <a:latin typeface="KeralaLite" pitchFamily="-112" charset="0"/>
                <a:ea typeface="ＭＳ Ｐゴシック"/>
                <a:cs typeface="ＭＳ Ｐゴシック"/>
              </a:rPr>
              <a:t>Æß èÌÌßZ</a:t>
            </a:r>
            <a:br>
              <a:rPr lang="en-US" sz="11100" b="1">
                <a:solidFill>
                  <a:srgbClr val="FFFF07"/>
                </a:solidFill>
                <a:latin typeface="KeralaLite" pitchFamily="-112" charset="0"/>
                <a:ea typeface="ＭＳ Ｐゴシック"/>
                <a:cs typeface="ＭＳ Ｐゴシック"/>
              </a:rPr>
            </a:br>
            <a:r>
              <a:rPr lang="en-US" sz="11100" b="1">
                <a:solidFill>
                  <a:srgbClr val="FFFF07"/>
                </a:solidFill>
                <a:latin typeface="KeralaLite" pitchFamily="-112" charset="0"/>
                <a:ea typeface="ＭＳ Ｐゴシック"/>
                <a:cs typeface="ＭＳ Ｐゴシック"/>
              </a:rPr>
              <a:t>çÌØßAÜß</a:t>
            </a:r>
          </a:p>
        </p:txBody>
      </p:sp>
      <p:pic>
        <p:nvPicPr>
          <p:cNvPr id="419848" name="Picture 9" descr="Malayalam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3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2003746"/>
      </p:ext>
    </p:extLst>
  </p:cSld>
  <p:clrMapOvr>
    <a:masterClrMapping/>
  </p:clrMapOvr>
  <p:transition advTm="100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8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1890"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Mongolian</a:t>
            </a:r>
            <a:endParaRPr lang="en-US">
              <a:latin typeface="Arial" charset="0"/>
              <a:ea typeface="ＭＳ Ｐゴシック" charset="0"/>
              <a:cs typeface="ＭＳ Ｐゴシック" charset="0"/>
            </a:endParaRPr>
          </a:p>
        </p:txBody>
      </p:sp>
      <p:grpSp>
        <p:nvGrpSpPr>
          <p:cNvPr id="421891" name="Group 4"/>
          <p:cNvGrpSpPr>
            <a:grpSpLocks/>
          </p:cNvGrpSpPr>
          <p:nvPr/>
        </p:nvGrpSpPr>
        <p:grpSpPr bwMode="auto">
          <a:xfrm>
            <a:off x="76200" y="5435600"/>
            <a:ext cx="8596313" cy="1346200"/>
            <a:chOff x="48" y="3424"/>
            <a:chExt cx="5415" cy="848"/>
          </a:xfrm>
        </p:grpSpPr>
        <p:sp>
          <p:nvSpPr>
            <p:cNvPr id="135173"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eaLnBrk="0" hangingPunct="0">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35174"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altLang="ko-KR" sz="2000" b="1" i="1">
                  <a:solidFill>
                    <a:srgbClr val="FAFD00"/>
                  </a:solidFill>
                  <a:ea typeface="굴림" charset="0"/>
                  <a:cs typeface="굴림" charset="0"/>
                </a:rPr>
                <a:t>A Presentation of The Bible…Basically Ministries International Inc.                Fort Worth, Texas</a:t>
              </a:r>
              <a:endParaRPr lang="en-US" altLang="ko-KR" sz="1800" b="1">
                <a:solidFill>
                  <a:srgbClr val="FAFD00"/>
                </a:solidFill>
                <a:ea typeface="굴림" charset="0"/>
                <a:cs typeface="굴림" charset="0"/>
              </a:endParaRPr>
            </a:p>
          </p:txBody>
        </p:sp>
        <p:sp>
          <p:nvSpPr>
            <p:cNvPr id="135175"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21892"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ko-KR" sz="900" b="1">
                <a:solidFill>
                  <a:srgbClr val="FFFFFF"/>
                </a:solidFill>
                <a:latin typeface="Arial" charset="0"/>
                <a:ea typeface="굴림" charset="0"/>
                <a:cs typeface="굴림" charset="0"/>
              </a:rPr>
              <a:t>©2004 TBBMI</a:t>
            </a:r>
          </a:p>
        </p:txBody>
      </p:sp>
      <p:sp>
        <p:nvSpPr>
          <p:cNvPr id="421893"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21894"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ko-KR" sz="1000" b="1">
                <a:solidFill>
                  <a:srgbClr val="FFFFFF"/>
                </a:solidFill>
                <a:latin typeface="Arial" charset="0"/>
                <a:ea typeface="굴림" charset="0"/>
                <a:cs typeface="굴림" charset="0"/>
              </a:rPr>
              <a:t>04</a:t>
            </a:r>
          </a:p>
        </p:txBody>
      </p:sp>
      <p:sp>
        <p:nvSpPr>
          <p:cNvPr id="135179" name="Text Box 11"/>
          <p:cNvSpPr txBox="1">
            <a:spLocks noChangeArrowheads="1"/>
          </p:cNvSpPr>
          <p:nvPr/>
        </p:nvSpPr>
        <p:spPr bwMode="auto">
          <a:xfrm>
            <a:off x="-76200" y="1295400"/>
            <a:ext cx="9144000" cy="40227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mn-MN" sz="12900" b="1" i="1">
                <a:solidFill>
                  <a:srgbClr val="F6FE0A"/>
                </a:solidFill>
              </a:rPr>
              <a:t>Библи</a:t>
            </a:r>
            <a:r>
              <a:rPr lang="en-US" sz="12900" b="1" i="1">
                <a:solidFill>
                  <a:srgbClr val="F6FE0A"/>
                </a:solidFill>
              </a:rPr>
              <a:t>…</a:t>
            </a:r>
            <a:br>
              <a:rPr lang="en-US" sz="12900" b="1" i="1">
                <a:solidFill>
                  <a:srgbClr val="F6FE0A"/>
                </a:solidFill>
              </a:rPr>
            </a:br>
            <a:r>
              <a:rPr lang="mn-MN" sz="12900" b="1" i="1">
                <a:solidFill>
                  <a:srgbClr val="F6FE0A"/>
                </a:solidFill>
              </a:rPr>
              <a:t>Үндсэндээ</a:t>
            </a:r>
            <a:endParaRPr lang="en-US" sz="12900" b="1" i="1">
              <a:solidFill>
                <a:srgbClr val="F6FE0A"/>
              </a:solidFill>
            </a:endParaRPr>
          </a:p>
        </p:txBody>
      </p:sp>
      <p:pic>
        <p:nvPicPr>
          <p:cNvPr id="421896" name="Picture 12" descr="Mongolian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0595192"/>
      </p:ext>
    </p:extLst>
  </p:cSld>
  <p:clrMapOvr>
    <a:masterClrMapping/>
  </p:clrMapOvr>
  <p:transition advTm="100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3937" name="Group 2"/>
          <p:cNvGrpSpPr>
            <a:grpSpLocks/>
          </p:cNvGrpSpPr>
          <p:nvPr/>
        </p:nvGrpSpPr>
        <p:grpSpPr bwMode="auto">
          <a:xfrm>
            <a:off x="76200" y="5435600"/>
            <a:ext cx="8596313" cy="1346200"/>
            <a:chOff x="48" y="3424"/>
            <a:chExt cx="5415" cy="848"/>
          </a:xfrm>
        </p:grpSpPr>
        <p:sp>
          <p:nvSpPr>
            <p:cNvPr id="137219" name="Text Box 3"/>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eaLnBrk="0" hangingPunct="0">
                <a:spcBef>
                  <a:spcPct val="50000"/>
                </a:spcBef>
                <a:defRPr/>
              </a:pPr>
              <a:endParaRPr lang="en-US" sz="1200" b="1">
                <a:solidFill>
                  <a:srgbClr val="FFFFFF"/>
                </a:solidFill>
                <a:effectLst>
                  <a:outerShdw blurRad="38100" dist="38100" dir="2700000" algn="tl">
                    <a:srgbClr val="000000"/>
                  </a:outerShdw>
                </a:effectLst>
                <a:latin typeface="Times New Roman" pitchFamily="-112" charset="0"/>
                <a:ea typeface="MS PGothic" pitchFamily="34" charset="-128"/>
                <a:cs typeface="MS PGothic" pitchFamily="34" charset="-128"/>
              </a:endParaRPr>
            </a:p>
          </p:txBody>
        </p:sp>
        <p:sp>
          <p:nvSpPr>
            <p:cNvPr id="137220" name="Text Box 4"/>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2000" b="1" i="1">
                  <a:solidFill>
                    <a:srgbClr val="FAFD00"/>
                  </a:solidFill>
                  <a:cs typeface="MS PGothic" charset="0"/>
                </a:rPr>
                <a:t>A Presentation of The Bible…Basically Ministries International Inc.                Fort Worth, Texas</a:t>
              </a:r>
              <a:endParaRPr lang="en-US" sz="1800" b="1">
                <a:solidFill>
                  <a:srgbClr val="FAFD00"/>
                </a:solidFill>
                <a:cs typeface="MS PGothic" charset="0"/>
              </a:endParaRPr>
            </a:p>
          </p:txBody>
        </p:sp>
        <p:sp>
          <p:nvSpPr>
            <p:cNvPr id="137221" name="Text Box 5"/>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eaLnBrk="0" hangingPunct="0">
                <a:spcBef>
                  <a:spcPct val="50000"/>
                </a:spcBef>
                <a:defRPr/>
              </a:pPr>
              <a:r>
                <a:rPr lang="en-US" sz="2000">
                  <a:solidFill>
                    <a:srgbClr val="FFFB0C"/>
                  </a:solidFill>
                  <a:latin typeface="Helvetica" pitchFamily="-112" charset="0"/>
                  <a:ea typeface="MS PGothic" pitchFamily="34" charset="-128"/>
                  <a:cs typeface="MS PGothic" pitchFamily="34" charset="-128"/>
                </a:rPr>
                <a:t>www.biblebasically.com</a:t>
              </a:r>
            </a:p>
          </p:txBody>
        </p:sp>
      </p:grpSp>
      <p:sp>
        <p:nvSpPr>
          <p:cNvPr id="423938" name="Text Box 6"/>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endParaRPr lang="en-US" sz="2000">
              <a:solidFill>
                <a:srgbClr val="FFFFFF"/>
              </a:solidFill>
              <a:latin typeface="Arial" charset="0"/>
              <a:cs typeface="MS PGothic" charset="0"/>
            </a:endParaRPr>
          </a:p>
        </p:txBody>
      </p:sp>
      <p:sp>
        <p:nvSpPr>
          <p:cNvPr id="423939"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900" b="1">
                <a:solidFill>
                  <a:srgbClr val="FFFFFF"/>
                </a:solidFill>
                <a:latin typeface="Arial" charset="0"/>
                <a:cs typeface="MS PGothic" charset="0"/>
              </a:rPr>
              <a:t>©2004 TBBMI</a:t>
            </a:r>
          </a:p>
        </p:txBody>
      </p:sp>
      <p:sp>
        <p:nvSpPr>
          <p:cNvPr id="137224" name="Rectangle 8"/>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p>
            <a:pPr eaLnBrk="0" hangingPunct="0">
              <a:defRPr/>
            </a:pPr>
            <a:r>
              <a:rPr lang="en-US" sz="1000" b="1">
                <a:solidFill>
                  <a:srgbClr val="FFFFFF"/>
                </a:solidFill>
                <a:effectLst>
                  <a:outerShdw blurRad="38100" dist="38100" dir="2700000" algn="tl">
                    <a:srgbClr val="000000"/>
                  </a:outerShdw>
                </a:effectLst>
                <a:latin typeface="Comic Sans MS" charset="0"/>
                <a:cs typeface="MS PGothic" charset="0"/>
              </a:rPr>
              <a:t>8.0.01.</a:t>
            </a:r>
          </a:p>
        </p:txBody>
      </p:sp>
      <p:sp>
        <p:nvSpPr>
          <p:cNvPr id="423941" name="Text Box 9"/>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000" b="1">
                <a:solidFill>
                  <a:srgbClr val="FFFFFF"/>
                </a:solidFill>
                <a:latin typeface="Arial" charset="0"/>
                <a:cs typeface="MS PGothic" charset="0"/>
              </a:rPr>
              <a:t>04</a:t>
            </a:r>
          </a:p>
        </p:txBody>
      </p:sp>
      <p:pic>
        <p:nvPicPr>
          <p:cNvPr id="423942" name="Picture 10"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3943" name="Picture 11"/>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048000"/>
            <a:ext cx="23622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423944" name="WordArt 12"/>
          <p:cNvSpPr>
            <a:spLocks noChangeArrowheads="1" noChangeShapeType="1" noTextEdit="1"/>
          </p:cNvSpPr>
          <p:nvPr/>
        </p:nvSpPr>
        <p:spPr bwMode="auto">
          <a:xfrm>
            <a:off x="533400" y="1676400"/>
            <a:ext cx="6705600" cy="3810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nl-NL"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rPr>
              <a:t>afOan======</a:t>
            </a:r>
          </a:p>
          <a:p>
            <a:r>
              <a:rPr lang="nl-NL"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rPr>
              <a:t>     cfwf/e[\t</a:t>
            </a:r>
            <a:endParaRPr lang="en-US"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endParaRPr>
          </a:p>
        </p:txBody>
      </p:sp>
      <p:sp>
        <p:nvSpPr>
          <p:cNvPr id="137229" name="Rectangle 13"/>
          <p:cNvSpPr>
            <a:spLocks noGrp="1" noChangeArrowheads="1"/>
          </p:cNvSpPr>
          <p:nvPr>
            <p:ph type="title" idx="4294967295"/>
          </p:nvPr>
        </p:nvSpPr>
        <p:spPr bwMode="auto">
          <a:xfrm>
            <a:off x="0" y="0"/>
            <a:ext cx="7772400" cy="990600"/>
          </a:xfrm>
          <a:prstGeom prst="rect">
            <a:avLst/>
          </a:prstGeom>
          <a:ln>
            <a:miter lim="800000"/>
            <a:headEnd/>
            <a:tailEnd/>
          </a:ln>
        </p:spPr>
        <p:txBody>
          <a:bodyPr anchor="ctr"/>
          <a:lstStyle/>
          <a:p>
            <a:pPr>
              <a:defRPr/>
            </a:pPr>
            <a:r>
              <a:rPr lang="en-US">
                <a:solidFill>
                  <a:srgbClr val="FFFF00"/>
                </a:solidFill>
                <a:latin typeface="Times" charset="0"/>
                <a:ea typeface="ＭＳ Ｐゴシック" charset="0"/>
                <a:cs typeface="ＭＳ Ｐゴシック" charset="0"/>
              </a:rPr>
              <a:t>Nepali</a:t>
            </a:r>
          </a:p>
        </p:txBody>
      </p:sp>
      <p:pic>
        <p:nvPicPr>
          <p:cNvPr id="423946" name="Picture 14" descr="Nepali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94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0563199"/>
      </p:ext>
    </p:extLst>
  </p:cSld>
  <p:clrMapOvr>
    <a:masterClrMapping/>
  </p:clrMapOvr>
  <p:transition advTm="1000">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5986"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endParaRPr lang="en-US" sz="2000">
              <a:solidFill>
                <a:srgbClr val="FFFFFF"/>
              </a:solidFill>
              <a:latin typeface="Arial" charset="0"/>
            </a:endParaRPr>
          </a:p>
        </p:txBody>
      </p:sp>
      <p:sp>
        <p:nvSpPr>
          <p:cNvPr id="425987"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000" b="1">
                <a:solidFill>
                  <a:srgbClr val="FFFFFF"/>
                </a:solidFill>
                <a:latin typeface="Arial" charset="0"/>
              </a:rPr>
              <a:t>©2003 TBBMI</a:t>
            </a:r>
          </a:p>
        </p:txBody>
      </p:sp>
      <p:sp>
        <p:nvSpPr>
          <p:cNvPr id="139269"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eaLnBrk="0" hangingPunct="0">
              <a:defRPr/>
            </a:pPr>
            <a:r>
              <a:rPr lang="en-US" sz="1000" b="1">
                <a:solidFill>
                  <a:srgbClr val="FFFFFF"/>
                </a:solidFill>
                <a:effectLst>
                  <a:outerShdw blurRad="38100" dist="38100" dir="2700000" algn="tl">
                    <a:srgbClr val="000000"/>
                  </a:outerShdw>
                </a:effectLst>
                <a:latin typeface="Comic Sans MS" charset="0"/>
              </a:rPr>
              <a:t>8.0.01.</a:t>
            </a:r>
          </a:p>
        </p:txBody>
      </p:sp>
      <p:sp>
        <p:nvSpPr>
          <p:cNvPr id="425989"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000" b="1">
                <a:solidFill>
                  <a:srgbClr val="FFFFFF"/>
                </a:solidFill>
                <a:latin typeface="Arial" charset="0"/>
              </a:rPr>
              <a:t>04</a:t>
            </a:r>
          </a:p>
        </p:txBody>
      </p:sp>
      <p:sp>
        <p:nvSpPr>
          <p:cNvPr id="139271" name="Text Box 7" descr="Brown marble"/>
          <p:cNvSpPr txBox="1">
            <a:spLocks noChangeArrowheads="1"/>
          </p:cNvSpPr>
          <p:nvPr/>
        </p:nvSpPr>
        <p:spPr bwMode="auto">
          <a:xfrm rot="118953">
            <a:off x="303213" y="981075"/>
            <a:ext cx="8439150" cy="3657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11700" i="1">
                <a:solidFill>
                  <a:srgbClr val="FFFC1E"/>
                </a:solidFill>
                <a:latin typeface="Kosher-Normal" charset="0"/>
              </a:rPr>
              <a:t>biblia kwa ujumla</a:t>
            </a:r>
            <a:endParaRPr lang="zh-CN" altLang="en-US" sz="11700" i="1">
              <a:solidFill>
                <a:srgbClr val="FFFC1E"/>
              </a:solidFill>
              <a:latin typeface="Kosher-Normal" charset="0"/>
              <a:ea typeface="宋体" charset="0"/>
              <a:cs typeface="宋体" charset="0"/>
            </a:endParaRPr>
          </a:p>
        </p:txBody>
      </p:sp>
      <p:sp>
        <p:nvSpPr>
          <p:cNvPr id="139272" name="Text Box 8"/>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eaLnBrk="0" hangingPunct="0">
              <a:spcBef>
                <a:spcPct val="50000"/>
              </a:spcBef>
              <a:defRPr/>
            </a:pPr>
            <a:endParaRPr lang="en-US" sz="1200" b="1">
              <a:solidFill>
                <a:srgbClr val="FFFFFF"/>
              </a:solidFill>
              <a:effectLst>
                <a:outerShdw blurRad="38100" dist="38100" dir="2700000" algn="tl">
                  <a:srgbClr val="000000"/>
                </a:outerShdw>
              </a:effectLst>
              <a:latin typeface="Times New Roman" pitchFamily="-112" charset="0"/>
            </a:endParaRPr>
          </a:p>
        </p:txBody>
      </p:sp>
      <p:sp>
        <p:nvSpPr>
          <p:cNvPr id="139273" name="Text Box 9"/>
          <p:cNvSpPr txBox="1">
            <a:spLocks noChangeArrowheads="1"/>
          </p:cNvSpPr>
          <p:nvPr/>
        </p:nvSpPr>
        <p:spPr bwMode="auto">
          <a:xfrm>
            <a:off x="304800" y="5546725"/>
            <a:ext cx="8520113"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eaLnBrk="0" hangingPunct="0">
              <a:spcBef>
                <a:spcPct val="50000"/>
              </a:spcBef>
              <a:defRPr/>
            </a:pPr>
            <a:r>
              <a:rPr lang="en-US" sz="2000" b="1" i="1">
                <a:solidFill>
                  <a:srgbClr val="FAFD00"/>
                </a:solidFill>
                <a:latin typeface="Times New Roman" pitchFamily="-112" charset="0"/>
              </a:rPr>
              <a:t>A Presentation of The Bible…Basically Ministries International Inc.                Fort Worth, Texas</a:t>
            </a:r>
          </a:p>
        </p:txBody>
      </p:sp>
      <p:sp>
        <p:nvSpPr>
          <p:cNvPr id="139274" name="Text Box 10"/>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eaLnBrk="0" hangingPunct="0">
              <a:spcBef>
                <a:spcPct val="50000"/>
              </a:spcBef>
              <a:defRPr/>
            </a:pPr>
            <a:r>
              <a:rPr lang="en-US" sz="2000">
                <a:solidFill>
                  <a:srgbClr val="FFFB0C"/>
                </a:solidFill>
                <a:latin typeface="Helvetica" pitchFamily="-112" charset="0"/>
              </a:rPr>
              <a:t>www.biblebasically.com</a:t>
            </a:r>
          </a:p>
        </p:txBody>
      </p:sp>
      <p:sp>
        <p:nvSpPr>
          <p:cNvPr id="139275" name="Rectangle 11"/>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Swahili (Kenya)</a:t>
            </a:r>
            <a:endParaRPr lang="en-US">
              <a:latin typeface="Times" charset="0"/>
              <a:ea typeface="ＭＳ Ｐゴシック" charset="0"/>
              <a:cs typeface="ＭＳ Ｐゴシック" charset="0"/>
            </a:endParaRPr>
          </a:p>
        </p:txBody>
      </p:sp>
      <p:pic>
        <p:nvPicPr>
          <p:cNvPr id="425995" name="Picture 12" descr="Swahili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1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6099399"/>
      </p:ext>
    </p:extLst>
  </p:cSld>
  <p:clrMapOvr>
    <a:masterClrMapping/>
  </p:clrMapOvr>
  <p:transition advTm="1000">
    <p:wheel spokes="0"/>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8034"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Tagalog (Philippines)</a:t>
            </a:r>
            <a:endParaRPr lang="en-US">
              <a:latin typeface="Arial" charset="0"/>
              <a:ea typeface="ＭＳ Ｐゴシック" charset="0"/>
              <a:cs typeface="ＭＳ Ｐゴシック" charset="0"/>
            </a:endParaRPr>
          </a:p>
        </p:txBody>
      </p:sp>
      <p:grpSp>
        <p:nvGrpSpPr>
          <p:cNvPr id="428035" name="Group 4"/>
          <p:cNvGrpSpPr>
            <a:grpSpLocks/>
          </p:cNvGrpSpPr>
          <p:nvPr/>
        </p:nvGrpSpPr>
        <p:grpSpPr bwMode="auto">
          <a:xfrm>
            <a:off x="76200" y="5435600"/>
            <a:ext cx="8596313" cy="1346200"/>
            <a:chOff x="48" y="3424"/>
            <a:chExt cx="5415" cy="848"/>
          </a:xfrm>
        </p:grpSpPr>
        <p:sp>
          <p:nvSpPr>
            <p:cNvPr id="141317"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eaLnBrk="0" hangingPunct="0">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41318"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altLang="ko-KR" sz="2000" b="1" i="1">
                  <a:solidFill>
                    <a:srgbClr val="FAFD00"/>
                  </a:solidFill>
                  <a:ea typeface="굴림" charset="0"/>
                  <a:cs typeface="굴림" charset="0"/>
                </a:rPr>
                <a:t>A Presentation of The Bible…Basically Ministries International Inc.                Fort Worth, Texas</a:t>
              </a:r>
              <a:endParaRPr lang="en-US" altLang="ko-KR" sz="1800" b="1">
                <a:solidFill>
                  <a:srgbClr val="FAFD00"/>
                </a:solidFill>
                <a:ea typeface="굴림" charset="0"/>
                <a:cs typeface="굴림" charset="0"/>
              </a:endParaRPr>
            </a:p>
          </p:txBody>
        </p:sp>
        <p:sp>
          <p:nvSpPr>
            <p:cNvPr id="141319"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28036"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ko-KR" sz="900" b="1">
                <a:solidFill>
                  <a:srgbClr val="FFFFFF"/>
                </a:solidFill>
                <a:latin typeface="Arial" charset="0"/>
                <a:ea typeface="굴림" charset="0"/>
                <a:cs typeface="굴림" charset="0"/>
              </a:rPr>
              <a:t>©2004 TBBMI</a:t>
            </a:r>
          </a:p>
        </p:txBody>
      </p:sp>
      <p:sp>
        <p:nvSpPr>
          <p:cNvPr id="428037"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28038"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ko-KR" sz="1000" b="1">
                <a:solidFill>
                  <a:srgbClr val="FFFFFF"/>
                </a:solidFill>
                <a:latin typeface="Arial" charset="0"/>
                <a:ea typeface="굴림" charset="0"/>
                <a:cs typeface="굴림" charset="0"/>
              </a:rPr>
              <a:t>04</a:t>
            </a:r>
          </a:p>
        </p:txBody>
      </p:sp>
      <p:sp>
        <p:nvSpPr>
          <p:cNvPr id="428039" name="WordArt 11"/>
          <p:cNvSpPr>
            <a:spLocks noChangeArrowheads="1" noChangeShapeType="1" noTextEdit="1"/>
          </p:cNvSpPr>
          <p:nvPr/>
        </p:nvSpPr>
        <p:spPr bwMode="auto">
          <a:xfrm>
            <a:off x="762000" y="1143000"/>
            <a:ext cx="7772400" cy="4445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r>
              <a:rPr lang="en-US" sz="3600" kern="10">
                <a:solidFill>
                  <a:srgbClr val="FFFF00"/>
                </a:solidFill>
                <a:effectLst>
                  <a:outerShdw blurRad="63500" dist="35921" dir="2700000" algn="ctr" rotWithShape="0">
                    <a:srgbClr val="000000"/>
                  </a:outerShdw>
                </a:effectLst>
                <a:latin typeface="Impact"/>
                <a:ea typeface="Impact"/>
                <a:cs typeface="Impact"/>
              </a:rPr>
              <a:t>Ang Biblia . . . Pinasimple</a:t>
            </a:r>
          </a:p>
        </p:txBody>
      </p:sp>
      <p:pic>
        <p:nvPicPr>
          <p:cNvPr id="428040" name="Picture 12" descr="Tagalog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4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7133892"/>
      </p:ext>
    </p:extLst>
  </p:cSld>
  <p:clrMapOvr>
    <a:masterClrMapping/>
  </p:clrMapOvr>
  <p:transition advTm="1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21880D-E28A-9C0B-1916-6D780A101009}"/>
              </a:ext>
            </a:extLst>
          </p:cNvPr>
          <p:cNvPicPr>
            <a:picLocks noChangeAspect="1"/>
          </p:cNvPicPr>
          <p:nvPr/>
        </p:nvPicPr>
        <p:blipFill>
          <a:blip r:embed="rId2"/>
          <a:stretch>
            <a:fillRect/>
          </a:stretch>
        </p:blipFill>
        <p:spPr>
          <a:xfrm>
            <a:off x="0" y="0"/>
            <a:ext cx="9158748" cy="6858000"/>
          </a:xfrm>
          <a:prstGeom prst="rect">
            <a:avLst/>
          </a:prstGeom>
        </p:spPr>
      </p:pic>
      <p:pic>
        <p:nvPicPr>
          <p:cNvPr id="2" name="Picture 1">
            <a:extLst>
              <a:ext uri="{FF2B5EF4-FFF2-40B4-BE49-F238E27FC236}">
                <a16:creationId xmlns:a16="http://schemas.microsoft.com/office/drawing/2014/main" id="{5CC8B38B-934E-7BF8-CBAC-F4F3FE9230FF}"/>
              </a:ext>
            </a:extLst>
          </p:cNvPr>
          <p:cNvPicPr>
            <a:picLocks noChangeAspect="1"/>
          </p:cNvPicPr>
          <p:nvPr/>
        </p:nvPicPr>
        <p:blipFill rotWithShape="1">
          <a:blip r:embed="rId3"/>
          <a:srcRect t="29936" r="29936"/>
          <a:stretch/>
        </p:blipFill>
        <p:spPr>
          <a:xfrm>
            <a:off x="-828600" y="0"/>
            <a:ext cx="12192001" cy="6858000"/>
          </a:xfrm>
          <a:prstGeom prst="rect">
            <a:avLst/>
          </a:prstGeom>
        </p:spPr>
      </p:pic>
      <p:sp>
        <p:nvSpPr>
          <p:cNvPr id="184322" name="Title 1"/>
          <p:cNvSpPr>
            <a:spLocks noGrp="1"/>
          </p:cNvSpPr>
          <p:nvPr>
            <p:ph type="title"/>
          </p:nvPr>
        </p:nvSpPr>
        <p:spPr>
          <a:xfrm>
            <a:off x="7374" y="5849937"/>
            <a:ext cx="9144000" cy="1008063"/>
          </a:xfrm>
        </p:spPr>
        <p:txBody>
          <a:bodyPr/>
          <a:lstStyle/>
          <a:p>
            <a:pPr>
              <a:defRPr/>
            </a:pPr>
            <a:r>
              <a:rPr lang="en-US" b="1" dirty="0">
                <a:effectLst>
                  <a:glow rad="139700">
                    <a:schemeClr val="tx1"/>
                  </a:glow>
                </a:effectLst>
                <a:latin typeface="Arial" charset="0"/>
                <a:ea typeface="ＭＳ Ｐゴシック" charset="0"/>
              </a:rPr>
              <a:t>5-year-old grandson Jesse</a:t>
            </a:r>
          </a:p>
        </p:txBody>
      </p:sp>
    </p:spTree>
    <p:extLst>
      <p:ext uri="{BB962C8B-B14F-4D97-AF65-F5344CB8AC3E}">
        <p14:creationId xmlns:p14="http://schemas.microsoft.com/office/powerpoint/2010/main" val="2165651150"/>
      </p:ext>
    </p:extLst>
  </p:cSld>
  <p:clrMapOvr>
    <a:masterClrMapping/>
  </p:clrMapOvr>
  <p:transition spd="med">
    <p:randomBar dir="ver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30082" name="Group 3"/>
          <p:cNvGrpSpPr>
            <a:grpSpLocks/>
          </p:cNvGrpSpPr>
          <p:nvPr/>
        </p:nvGrpSpPr>
        <p:grpSpPr bwMode="auto">
          <a:xfrm>
            <a:off x="76200" y="5435600"/>
            <a:ext cx="8831263" cy="1346200"/>
            <a:chOff x="48" y="3424"/>
            <a:chExt cx="5415" cy="848"/>
          </a:xfrm>
        </p:grpSpPr>
        <p:sp>
          <p:nvSpPr>
            <p:cNvPr id="143364"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eaLnBrk="0" hangingPunct="0">
                <a:spcBef>
                  <a:spcPct val="50000"/>
                </a:spcBef>
                <a:defRPr/>
              </a:pPr>
              <a:endParaRPr lang="ko-KR" altLang="en-US" sz="1200" b="1">
                <a:solidFill>
                  <a:srgbClr val="FFFFFF"/>
                </a:solidFill>
                <a:effectLst>
                  <a:outerShdw blurRad="38100" dist="38100" dir="2700000" algn="tl">
                    <a:srgbClr val="000000"/>
                  </a:outerShdw>
                </a:effectLst>
                <a:latin typeface="Times New Roman" pitchFamily="-112" charset="0"/>
                <a:ea typeface="굴림" pitchFamily="-112" charset="-127"/>
                <a:cs typeface="굴림" pitchFamily="-112" charset="-127"/>
              </a:endParaRPr>
            </a:p>
          </p:txBody>
        </p:sp>
        <p:sp>
          <p:nvSpPr>
            <p:cNvPr id="143365"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altLang="ko-KR" sz="2000" b="1" i="1">
                  <a:solidFill>
                    <a:srgbClr val="FAFD00"/>
                  </a:solidFill>
                  <a:ea typeface="굴림" charset="0"/>
                  <a:cs typeface="굴림" charset="0"/>
                </a:rPr>
                <a:t>Bible…Ngashankakhuina Ministries International Inc. pashina semkashok                Fort Worth, Texas</a:t>
              </a:r>
              <a:endParaRPr lang="en-US" altLang="ko-KR" sz="1800" b="1">
                <a:solidFill>
                  <a:srgbClr val="FAFD00"/>
                </a:solidFill>
                <a:ea typeface="굴림" charset="0"/>
                <a:cs typeface="굴림" charset="0"/>
              </a:endParaRPr>
            </a:p>
          </p:txBody>
        </p:sp>
        <p:sp>
          <p:nvSpPr>
            <p:cNvPr id="143366"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30083"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ko-KR" sz="900" b="1">
                <a:solidFill>
                  <a:srgbClr val="FFFFFF"/>
                </a:solidFill>
                <a:latin typeface="Arial" charset="0"/>
                <a:ea typeface="굴림" charset="0"/>
                <a:cs typeface="굴림" charset="0"/>
              </a:rPr>
              <a:t>©2004 TBBMI</a:t>
            </a:r>
          </a:p>
        </p:txBody>
      </p:sp>
      <p:sp>
        <p:nvSpPr>
          <p:cNvPr id="430084" name="Rectangle 8"/>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30085" name="Text Box 9"/>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ko-KR" sz="1000" b="1">
                <a:solidFill>
                  <a:srgbClr val="FFFFFF"/>
                </a:solidFill>
                <a:latin typeface="Arial" charset="0"/>
                <a:ea typeface="굴림" charset="0"/>
                <a:cs typeface="굴림" charset="0"/>
              </a:rPr>
              <a:t>04</a:t>
            </a:r>
          </a:p>
        </p:txBody>
      </p:sp>
      <p:sp>
        <p:nvSpPr>
          <p:cNvPr id="430086" name="WordArt 10"/>
          <p:cNvSpPr>
            <a:spLocks noChangeArrowheads="1" noChangeShapeType="1" noTextEdit="1"/>
          </p:cNvSpPr>
          <p:nvPr/>
        </p:nvSpPr>
        <p:spPr bwMode="auto">
          <a:xfrm>
            <a:off x="1301750" y="249238"/>
            <a:ext cx="8702675" cy="4665662"/>
          </a:xfrm>
          <a:prstGeom prst="rect">
            <a:avLst/>
          </a:prstGeom>
        </p:spPr>
        <p:txBody>
          <a:bodyPr wrap="none" fromWordArt="1">
            <a:prstTxWarp prst="textDeflateBottom">
              <a:avLst>
                <a:gd name="adj" fmla="val 80532"/>
              </a:avLst>
            </a:prstTxWarp>
            <a:scene3d>
              <a:camera prst="legacyPerspectiveFront">
                <a:rot lat="19799980" lon="19439992" rev="0"/>
              </a:camera>
              <a:lightRig rig="legacyNormal2" dir="t"/>
            </a:scene3d>
            <a:sp3d extrusionH="354000" prstMaterial="legacyMatte">
              <a:extrusionClr>
                <a:srgbClr val="939676"/>
              </a:extrusionClr>
            </a:sp3d>
          </a:bodyPr>
          <a:lstStyle/>
          <a:p>
            <a:r>
              <a:rPr lang="en-US" sz="3600" kern="10">
                <a:ln w="9525">
                  <a:round/>
                  <a:headEnd/>
                  <a:tailEnd/>
                </a:ln>
                <a:gradFill rotWithShape="1">
                  <a:gsLst>
                    <a:gs pos="0">
                      <a:srgbClr val="FFFF00"/>
                    </a:gs>
                    <a:gs pos="100000">
                      <a:srgbClr val="FFFF43"/>
                    </a:gs>
                  </a:gsLst>
                  <a:lin ang="5400000" scaled="1"/>
                </a:gradFill>
                <a:latin typeface="Impact"/>
                <a:ea typeface="Impact"/>
                <a:cs typeface="Impact"/>
              </a:rPr>
              <a:t>Bible…</a:t>
            </a:r>
          </a:p>
          <a:p>
            <a:r>
              <a:rPr lang="en-US" sz="3600" kern="10">
                <a:ln w="9525">
                  <a:round/>
                  <a:headEnd/>
                  <a:tailEnd/>
                </a:ln>
                <a:gradFill rotWithShape="1">
                  <a:gsLst>
                    <a:gs pos="0">
                      <a:srgbClr val="FFFF00"/>
                    </a:gs>
                    <a:gs pos="100000">
                      <a:srgbClr val="FFFF43"/>
                    </a:gs>
                  </a:gsLst>
                  <a:lin ang="5400000" scaled="1"/>
                </a:gradFill>
                <a:latin typeface="Impact"/>
                <a:ea typeface="Impact"/>
                <a:cs typeface="Impact"/>
              </a:rPr>
              <a:t>Ngashankakhui</a:t>
            </a:r>
          </a:p>
        </p:txBody>
      </p:sp>
      <p:sp>
        <p:nvSpPr>
          <p:cNvPr id="143371" name="Rectangle 11"/>
          <p:cNvSpPr>
            <a:spLocks noGrp="1" noChangeArrowheads="1"/>
          </p:cNvSpPr>
          <p:nvPr>
            <p:ph type="ctrTitle"/>
          </p:nvPr>
        </p:nvSpPr>
        <p:spPr bwMode="auto">
          <a:xfrm>
            <a:off x="0" y="0"/>
            <a:ext cx="4495800" cy="914400"/>
          </a:xfrm>
          <a:ln>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Tangkhul (India)</a:t>
            </a:r>
            <a:endParaRPr lang="en-US">
              <a:latin typeface="Times" charset="0"/>
              <a:ea typeface="ＭＳ Ｐゴシック" charset="0"/>
              <a:cs typeface="ＭＳ Ｐゴシック" charset="0"/>
            </a:endParaRPr>
          </a:p>
        </p:txBody>
      </p:sp>
      <p:pic>
        <p:nvPicPr>
          <p:cNvPr id="430088" name="Picture 12" descr="Tangkhu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800" y="0"/>
            <a:ext cx="9194800" cy="687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8554553"/>
      </p:ext>
    </p:extLst>
  </p:cSld>
  <p:clrMapOvr>
    <a:masterClrMapping/>
  </p:clrMapOvr>
  <p:transition advTm="1000"/>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2130"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Tamil (Sri Lanka/India)</a:t>
            </a:r>
            <a:endParaRPr lang="en-US">
              <a:latin typeface="Arial" charset="0"/>
              <a:ea typeface="ＭＳ Ｐゴシック" charset="0"/>
              <a:cs typeface="ＭＳ Ｐゴシック" charset="0"/>
            </a:endParaRPr>
          </a:p>
        </p:txBody>
      </p:sp>
      <p:grpSp>
        <p:nvGrpSpPr>
          <p:cNvPr id="432131" name="Group 4"/>
          <p:cNvGrpSpPr>
            <a:grpSpLocks/>
          </p:cNvGrpSpPr>
          <p:nvPr/>
        </p:nvGrpSpPr>
        <p:grpSpPr bwMode="auto">
          <a:xfrm>
            <a:off x="76200" y="5435600"/>
            <a:ext cx="8596313" cy="1346200"/>
            <a:chOff x="48" y="3424"/>
            <a:chExt cx="5415" cy="848"/>
          </a:xfrm>
        </p:grpSpPr>
        <p:sp>
          <p:nvSpPr>
            <p:cNvPr id="145413"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eaLnBrk="0" hangingPunct="0">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45414"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altLang="ko-KR" sz="2000" b="1" i="1">
                  <a:solidFill>
                    <a:srgbClr val="FAFD00"/>
                  </a:solidFill>
                  <a:ea typeface="굴림" charset="0"/>
                  <a:cs typeface="굴림" charset="0"/>
                </a:rPr>
                <a:t>A Presentation of The Bible…Basically Ministries International Inc.                Fort Worth, Texas</a:t>
              </a:r>
              <a:endParaRPr lang="en-US" altLang="ko-KR" sz="1800" b="1">
                <a:solidFill>
                  <a:srgbClr val="FAFD00"/>
                </a:solidFill>
                <a:ea typeface="굴림" charset="0"/>
                <a:cs typeface="굴림" charset="0"/>
              </a:endParaRPr>
            </a:p>
          </p:txBody>
        </p:sp>
        <p:sp>
          <p:nvSpPr>
            <p:cNvPr id="145415"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32132"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ko-KR" sz="900" b="1">
                <a:solidFill>
                  <a:srgbClr val="FFFFFF"/>
                </a:solidFill>
                <a:latin typeface="Arial" charset="0"/>
                <a:ea typeface="굴림" charset="0"/>
                <a:cs typeface="굴림" charset="0"/>
              </a:rPr>
              <a:t>©2004 TBBMI</a:t>
            </a:r>
          </a:p>
        </p:txBody>
      </p:sp>
      <p:sp>
        <p:nvSpPr>
          <p:cNvPr id="432133"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32134"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ko-KR" sz="1000" b="1">
                <a:solidFill>
                  <a:srgbClr val="FFFFFF"/>
                </a:solidFill>
                <a:latin typeface="Arial" charset="0"/>
                <a:ea typeface="굴림" charset="0"/>
                <a:cs typeface="굴림" charset="0"/>
              </a:rPr>
              <a:t>04</a:t>
            </a:r>
          </a:p>
        </p:txBody>
      </p:sp>
      <p:sp>
        <p:nvSpPr>
          <p:cNvPr id="145419" name="Text Box 11"/>
          <p:cNvSpPr txBox="1">
            <a:spLocks noChangeArrowheads="1"/>
          </p:cNvSpPr>
          <p:nvPr/>
        </p:nvSpPr>
        <p:spPr bwMode="auto">
          <a:xfrm>
            <a:off x="-76200" y="1676400"/>
            <a:ext cx="9144000" cy="3324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eaLnBrk="0" hangingPunct="0">
              <a:spcBef>
                <a:spcPct val="50000"/>
              </a:spcBef>
              <a:defRPr/>
            </a:pPr>
            <a:r>
              <a:rPr lang="en-US" altLang="ko-KR" sz="10600" b="1">
                <a:solidFill>
                  <a:srgbClr val="FFFC1E"/>
                </a:solidFill>
                <a:latin typeface="Tharmini Plain" pitchFamily="-112" charset="0"/>
                <a:ea typeface="굴림" pitchFamily="-112" charset="-127"/>
                <a:cs typeface="굴림" pitchFamily="-112" charset="-127"/>
              </a:rPr>
              <a:t>jpUkiwapd;</a:t>
            </a:r>
            <a:r>
              <a:rPr lang="en-US" altLang="ko-KR" sz="10600" b="1">
                <a:solidFill>
                  <a:srgbClr val="FFFC1E"/>
                </a:solidFill>
                <a:latin typeface="Lucida Grande" pitchFamily="-112" charset="0"/>
                <a:ea typeface="굴림" pitchFamily="-112" charset="-127"/>
                <a:cs typeface="굴림" pitchFamily="-112" charset="-127"/>
              </a:rPr>
              <a:t>…</a:t>
            </a:r>
            <a:br>
              <a:rPr lang="en-US" altLang="ko-KR" sz="10600" b="1">
                <a:solidFill>
                  <a:srgbClr val="FFFC1E"/>
                </a:solidFill>
                <a:latin typeface="Tharmini Plain" pitchFamily="-112" charset="0"/>
                <a:ea typeface="굴림" pitchFamily="-112" charset="-127"/>
                <a:cs typeface="굴림" pitchFamily="-112" charset="-127"/>
              </a:rPr>
            </a:br>
            <a:r>
              <a:rPr lang="en-US" altLang="ko-KR" sz="10600" b="1">
                <a:solidFill>
                  <a:srgbClr val="FFFC1E"/>
                </a:solidFill>
                <a:latin typeface="Tharmini Plain" pitchFamily="-112" charset="0"/>
                <a:ea typeface="굴림" pitchFamily="-112" charset="-127"/>
                <a:cs typeface="굴림" pitchFamily="-112" charset="-127"/>
              </a:rPr>
              <a:t>mbg;gil</a:t>
            </a:r>
          </a:p>
        </p:txBody>
      </p:sp>
      <p:pic>
        <p:nvPicPr>
          <p:cNvPr id="432136" name="Picture 12" descr="Tamil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9250632"/>
      </p:ext>
    </p:extLst>
  </p:cSld>
  <p:clrMapOvr>
    <a:masterClrMapping/>
  </p:clrMapOvr>
  <p:transition advTm="100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4178"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Vietnamese</a:t>
            </a:r>
            <a:endParaRPr lang="en-US">
              <a:latin typeface="Arial" charset="0"/>
              <a:ea typeface="ＭＳ Ｐゴシック" charset="0"/>
              <a:cs typeface="ＭＳ Ｐゴシック" charset="0"/>
            </a:endParaRPr>
          </a:p>
        </p:txBody>
      </p:sp>
      <p:grpSp>
        <p:nvGrpSpPr>
          <p:cNvPr id="434179" name="Group 4"/>
          <p:cNvGrpSpPr>
            <a:grpSpLocks/>
          </p:cNvGrpSpPr>
          <p:nvPr/>
        </p:nvGrpSpPr>
        <p:grpSpPr bwMode="auto">
          <a:xfrm>
            <a:off x="76200" y="5435600"/>
            <a:ext cx="8596313" cy="1346200"/>
            <a:chOff x="48" y="3424"/>
            <a:chExt cx="5415" cy="848"/>
          </a:xfrm>
        </p:grpSpPr>
        <p:sp>
          <p:nvSpPr>
            <p:cNvPr id="147461"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eaLnBrk="0" hangingPunct="0">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47462"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altLang="ko-KR" sz="2000" b="1" i="1">
                  <a:solidFill>
                    <a:srgbClr val="FAFD00"/>
                  </a:solidFill>
                  <a:ea typeface="굴림" charset="0"/>
                  <a:cs typeface="굴림" charset="0"/>
                </a:rPr>
                <a:t>A Presentation of The Bible…Basically Ministries International Inc.                Fort Worth, Texas</a:t>
              </a:r>
              <a:endParaRPr lang="en-US" altLang="ko-KR" sz="1800" b="1">
                <a:solidFill>
                  <a:srgbClr val="FAFD00"/>
                </a:solidFill>
                <a:ea typeface="굴림" charset="0"/>
                <a:cs typeface="굴림" charset="0"/>
              </a:endParaRPr>
            </a:p>
          </p:txBody>
        </p:sp>
        <p:sp>
          <p:nvSpPr>
            <p:cNvPr id="147463"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34180"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ko-KR" sz="900" b="1">
                <a:solidFill>
                  <a:srgbClr val="FFFFFF"/>
                </a:solidFill>
                <a:latin typeface="Arial" charset="0"/>
                <a:ea typeface="굴림" charset="0"/>
                <a:cs typeface="굴림" charset="0"/>
              </a:rPr>
              <a:t>©2004 TBBMI</a:t>
            </a:r>
          </a:p>
        </p:txBody>
      </p:sp>
      <p:sp>
        <p:nvSpPr>
          <p:cNvPr id="434181"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34182"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ko-KR" sz="1000" b="1">
                <a:solidFill>
                  <a:srgbClr val="FFFFFF"/>
                </a:solidFill>
                <a:latin typeface="Arial" charset="0"/>
                <a:ea typeface="굴림" charset="0"/>
                <a:cs typeface="굴림" charset="0"/>
              </a:rPr>
              <a:t>04</a:t>
            </a:r>
          </a:p>
        </p:txBody>
      </p:sp>
      <p:sp>
        <p:nvSpPr>
          <p:cNvPr id="147467" name="Text Box 11"/>
          <p:cNvSpPr txBox="1">
            <a:spLocks noChangeArrowheads="1"/>
          </p:cNvSpPr>
          <p:nvPr/>
        </p:nvSpPr>
        <p:spPr bwMode="auto">
          <a:xfrm>
            <a:off x="-76200" y="1676400"/>
            <a:ext cx="9144000" cy="3324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10600" b="1" i="1">
                <a:solidFill>
                  <a:srgbClr val="FFFC1E"/>
                </a:solidFill>
              </a:rPr>
              <a:t>Kinh thánh…</a:t>
            </a:r>
            <a:br>
              <a:rPr lang="en-US" sz="10600" b="1" i="1">
                <a:solidFill>
                  <a:srgbClr val="FFFC1E"/>
                </a:solidFill>
              </a:rPr>
            </a:br>
            <a:r>
              <a:rPr lang="en-US" sz="10600" b="1" i="1">
                <a:solidFill>
                  <a:srgbClr val="FFFC1E"/>
                </a:solidFill>
              </a:rPr>
              <a:t>Cơ b</a:t>
            </a:r>
            <a:r>
              <a:rPr lang="en-US" sz="10600" b="1" i="1">
                <a:solidFill>
                  <a:srgbClr val="FFFC1E"/>
                </a:solidFill>
                <a:cs typeface="Lucida Grande" charset="0"/>
              </a:rPr>
              <a:t>ả</a:t>
            </a:r>
            <a:r>
              <a:rPr lang="en-US" sz="10600" b="1" i="1">
                <a:solidFill>
                  <a:srgbClr val="FFFC1E"/>
                </a:solidFill>
              </a:rPr>
              <a:t>n là</a:t>
            </a:r>
          </a:p>
        </p:txBody>
      </p:sp>
      <p:pic>
        <p:nvPicPr>
          <p:cNvPr id="434184" name="Picture 12" descr="Vietnam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0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5174925"/>
      </p:ext>
    </p:extLst>
  </p:cSld>
  <p:clrMapOvr>
    <a:masterClrMapping/>
  </p:clrMapOvr>
  <p:transition advTm="100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4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436226" name="Picture 3" descr="BACKGR Indonesia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36227" name="Group 4"/>
          <p:cNvGrpSpPr>
            <a:grpSpLocks/>
          </p:cNvGrpSpPr>
          <p:nvPr/>
        </p:nvGrpSpPr>
        <p:grpSpPr bwMode="auto">
          <a:xfrm>
            <a:off x="76200" y="5435600"/>
            <a:ext cx="8596313" cy="1346200"/>
            <a:chOff x="48" y="3424"/>
            <a:chExt cx="5415" cy="848"/>
          </a:xfrm>
        </p:grpSpPr>
        <p:sp>
          <p:nvSpPr>
            <p:cNvPr id="149509"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eaLnBrk="0" hangingPunct="0">
                <a:spcBef>
                  <a:spcPct val="50000"/>
                </a:spcBef>
                <a:defRPr/>
              </a:pPr>
              <a:endParaRPr lang="en-US" sz="1200" b="1">
                <a:solidFill>
                  <a:srgbClr val="FFFFFF"/>
                </a:solidFill>
                <a:effectLst>
                  <a:outerShdw blurRad="38100" dist="38100" dir="2700000" algn="tl">
                    <a:srgbClr val="000000"/>
                  </a:outerShdw>
                </a:effectLst>
                <a:latin typeface="Times New Roman" pitchFamily="-112" charset="0"/>
              </a:endParaRPr>
            </a:p>
          </p:txBody>
        </p:sp>
        <p:sp>
          <p:nvSpPr>
            <p:cNvPr id="149510"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2000" b="1" i="1">
                  <a:solidFill>
                    <a:srgbClr val="FAFD00"/>
                  </a:solidFill>
                </a:rPr>
                <a:t>Presentasi dari The Bible…Basically Ministries International Inc.                Fort Worth, Texas</a:t>
              </a:r>
              <a:endParaRPr lang="en-US" sz="1800" b="1">
                <a:solidFill>
                  <a:srgbClr val="FAFD00"/>
                </a:solidFill>
              </a:endParaRPr>
            </a:p>
          </p:txBody>
        </p:sp>
        <p:sp>
          <p:nvSpPr>
            <p:cNvPr id="149511"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eaLnBrk="0" hangingPunct="0">
                <a:spcBef>
                  <a:spcPct val="50000"/>
                </a:spcBef>
                <a:defRPr/>
              </a:pPr>
              <a:r>
                <a:rPr lang="en-US" sz="2000">
                  <a:solidFill>
                    <a:srgbClr val="FFFB0C"/>
                  </a:solidFill>
                  <a:latin typeface="Helvetica" pitchFamily="-112" charset="0"/>
                </a:rPr>
                <a:t>www.biblebasically.com</a:t>
              </a:r>
            </a:p>
          </p:txBody>
        </p:sp>
      </p:grpSp>
      <p:sp>
        <p:nvSpPr>
          <p:cNvPr id="436228" name="Text Box 8"/>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endParaRPr lang="en-US" sz="2000">
              <a:solidFill>
                <a:srgbClr val="FFFFFF"/>
              </a:solidFill>
              <a:latin typeface="Arial" charset="0"/>
            </a:endParaRPr>
          </a:p>
        </p:txBody>
      </p:sp>
      <p:sp>
        <p:nvSpPr>
          <p:cNvPr id="436229" name="Text Box 9"/>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900" b="1">
                <a:solidFill>
                  <a:srgbClr val="FFFFFF"/>
                </a:solidFill>
                <a:latin typeface="Arial" charset="0"/>
              </a:rPr>
              <a:t>©2003 TBBMI</a:t>
            </a:r>
          </a:p>
        </p:txBody>
      </p:sp>
      <p:sp>
        <p:nvSpPr>
          <p:cNvPr id="149514" name="Rectangle 10"/>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p>
            <a:pPr eaLnBrk="0" hangingPunct="0">
              <a:defRPr/>
            </a:pPr>
            <a:r>
              <a:rPr lang="en-US" sz="1000" b="1">
                <a:solidFill>
                  <a:srgbClr val="FFFFFF"/>
                </a:solidFill>
                <a:effectLst>
                  <a:outerShdw blurRad="38100" dist="38100" dir="2700000" algn="tl">
                    <a:srgbClr val="000000"/>
                  </a:outerShdw>
                </a:effectLst>
                <a:latin typeface="Comic Sans MS" charset="0"/>
              </a:rPr>
              <a:t>7.5.01.</a:t>
            </a:r>
          </a:p>
        </p:txBody>
      </p:sp>
      <p:sp>
        <p:nvSpPr>
          <p:cNvPr id="436231" name="Text Box 11"/>
          <p:cNvSpPr txBox="1">
            <a:spLocks noChangeArrowheads="1"/>
          </p:cNvSpPr>
          <p:nvPr/>
        </p:nvSpPr>
        <p:spPr bwMode="auto">
          <a:xfrm>
            <a:off x="8088313" y="6534150"/>
            <a:ext cx="32543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000" b="1">
                <a:solidFill>
                  <a:srgbClr val="FFFFFF"/>
                </a:solidFill>
                <a:latin typeface="Arial" charset="0"/>
              </a:rPr>
              <a:t>04</a:t>
            </a:r>
          </a:p>
        </p:txBody>
      </p:sp>
      <p:sp>
        <p:nvSpPr>
          <p:cNvPr id="149516" name="Rectangle 12"/>
          <p:cNvSpPr>
            <a:spLocks noGrp="1" noChangeArrowheads="1"/>
          </p:cNvSpPr>
          <p:nvPr>
            <p:ph type="title" idx="4294967295"/>
          </p:nvPr>
        </p:nvSpPr>
        <p:spPr bwMode="auto">
          <a:xfrm>
            <a:off x="0" y="0"/>
            <a:ext cx="4800600" cy="8382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Bahasa Indonesia</a:t>
            </a:r>
            <a:endParaRPr lang="en-US">
              <a:latin typeface="Times" charset="0"/>
              <a:ea typeface="ＭＳ Ｐゴシック" charset="0"/>
              <a:cs typeface="ＭＳ Ｐゴシック" charset="0"/>
            </a:endParaRPr>
          </a:p>
        </p:txBody>
      </p:sp>
      <p:pic>
        <p:nvPicPr>
          <p:cNvPr id="436233" name="Picture 13" descr="Bahasa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90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2576571"/>
      </p:ext>
    </p:extLst>
  </p:cSld>
  <p:clrMapOvr>
    <a:masterClrMapping/>
  </p:clrMapOvr>
  <p:transition spd="slow">
    <p:wheel spokes="0"/>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8274"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endParaRPr lang="en-US" sz="2000">
              <a:solidFill>
                <a:srgbClr val="FFFFFF"/>
              </a:solidFill>
              <a:latin typeface="Arial" charset="0"/>
            </a:endParaRPr>
          </a:p>
        </p:txBody>
      </p:sp>
      <p:sp>
        <p:nvSpPr>
          <p:cNvPr id="438275"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000" b="1">
                <a:solidFill>
                  <a:srgbClr val="FFFFFF"/>
                </a:solidFill>
                <a:latin typeface="Arial" charset="0"/>
              </a:rPr>
              <a:t>©2003 TBBMI</a:t>
            </a:r>
          </a:p>
        </p:txBody>
      </p:sp>
      <p:sp>
        <p:nvSpPr>
          <p:cNvPr id="151557"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eaLnBrk="0" hangingPunct="0">
              <a:defRPr/>
            </a:pPr>
            <a:r>
              <a:rPr lang="en-US" sz="1000" b="1">
                <a:solidFill>
                  <a:srgbClr val="FFFFFF"/>
                </a:solidFill>
                <a:effectLst>
                  <a:outerShdw blurRad="38100" dist="38100" dir="2700000" algn="tl">
                    <a:srgbClr val="000000"/>
                  </a:outerShdw>
                </a:effectLst>
                <a:latin typeface="Comic Sans MS" charset="0"/>
              </a:rPr>
              <a:t>8.0.01.</a:t>
            </a:r>
          </a:p>
        </p:txBody>
      </p:sp>
      <p:sp>
        <p:nvSpPr>
          <p:cNvPr id="438277"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000" b="1">
                <a:solidFill>
                  <a:srgbClr val="FFFFFF"/>
                </a:solidFill>
                <a:latin typeface="Arial" charset="0"/>
              </a:rPr>
              <a:t>04</a:t>
            </a:r>
          </a:p>
        </p:txBody>
      </p:sp>
      <p:sp>
        <p:nvSpPr>
          <p:cNvPr id="151559" name="Text Box 7" descr="Brown marble"/>
          <p:cNvSpPr txBox="1">
            <a:spLocks noChangeArrowheads="1"/>
          </p:cNvSpPr>
          <p:nvPr/>
        </p:nvSpPr>
        <p:spPr bwMode="auto">
          <a:xfrm rot="118953">
            <a:off x="865188" y="979488"/>
            <a:ext cx="7170737" cy="254476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zh-CN" altLang="en-US" sz="12900" b="1">
                <a:solidFill>
                  <a:srgbClr val="FFFF00"/>
                </a:solidFill>
                <a:effectLst>
                  <a:outerShdw blurRad="38100" dist="38100" dir="2700000" algn="tl">
                    <a:srgbClr val="000000"/>
                  </a:outerShdw>
                </a:effectLst>
                <a:latin typeface="楷体" charset="0"/>
                <a:cs typeface="楷体" charset="0"/>
              </a:rPr>
              <a:t>圣经...</a:t>
            </a:r>
          </a:p>
          <a:p>
            <a:pPr>
              <a:defRPr/>
            </a:pPr>
            <a:endParaRPr lang="zh-CN" altLang="en-US" sz="3200" b="1">
              <a:solidFill>
                <a:srgbClr val="FFFF00"/>
              </a:solidFill>
              <a:effectLst>
                <a:outerShdw blurRad="38100" dist="38100" dir="2700000" algn="tl">
                  <a:srgbClr val="000000"/>
                </a:outerShdw>
              </a:effectLst>
              <a:latin typeface="楷体" charset="0"/>
              <a:cs typeface="楷体" charset="0"/>
            </a:endParaRPr>
          </a:p>
        </p:txBody>
      </p:sp>
      <p:sp>
        <p:nvSpPr>
          <p:cNvPr id="151560" name="Text Box 8" descr="Brown marble"/>
          <p:cNvSpPr txBox="1">
            <a:spLocks noChangeArrowheads="1"/>
          </p:cNvSpPr>
          <p:nvPr/>
        </p:nvSpPr>
        <p:spPr bwMode="auto">
          <a:xfrm rot="141662">
            <a:off x="1695450" y="2833688"/>
            <a:ext cx="7480300" cy="205740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zh-CN" altLang="en-US" sz="12900" b="1">
                <a:solidFill>
                  <a:srgbClr val="FFFF00"/>
                </a:solidFill>
                <a:effectLst>
                  <a:outerShdw blurRad="38100" dist="38100" dir="2700000" algn="tl">
                    <a:srgbClr val="000000"/>
                  </a:outerShdw>
                </a:effectLst>
                <a:latin typeface="楷体" charset="0"/>
                <a:cs typeface="楷体" charset="0"/>
              </a:rPr>
              <a:t>基要</a:t>
            </a:r>
            <a:endParaRPr lang="zh-CN" altLang="en-US" sz="6600" b="1">
              <a:solidFill>
                <a:srgbClr val="FFFF00"/>
              </a:solidFill>
              <a:effectLst>
                <a:outerShdw blurRad="38100" dist="38100" dir="2700000" algn="tl">
                  <a:srgbClr val="000000"/>
                </a:outerShdw>
              </a:effectLst>
              <a:latin typeface="楷体" charset="0"/>
              <a:cs typeface="楷体" charset="0"/>
            </a:endParaRPr>
          </a:p>
        </p:txBody>
      </p:sp>
      <p:sp>
        <p:nvSpPr>
          <p:cNvPr id="151561" name="Text Box 9"/>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eaLnBrk="0" hangingPunct="0">
              <a:spcBef>
                <a:spcPct val="50000"/>
              </a:spcBef>
              <a:defRPr/>
            </a:pPr>
            <a:endParaRPr lang="en-US" sz="1200" b="1">
              <a:solidFill>
                <a:srgbClr val="FFFFFF"/>
              </a:solidFill>
              <a:effectLst>
                <a:outerShdw blurRad="38100" dist="38100" dir="2700000" algn="tl">
                  <a:srgbClr val="000000"/>
                </a:outerShdw>
              </a:effectLst>
              <a:latin typeface="Times New Roman" pitchFamily="-112" charset="0"/>
            </a:endParaRPr>
          </a:p>
        </p:txBody>
      </p:sp>
      <p:sp>
        <p:nvSpPr>
          <p:cNvPr id="151562" name="Text Box 10"/>
          <p:cNvSpPr txBox="1">
            <a:spLocks noChangeArrowheads="1"/>
          </p:cNvSpPr>
          <p:nvPr/>
        </p:nvSpPr>
        <p:spPr bwMode="auto">
          <a:xfrm>
            <a:off x="304800" y="5546725"/>
            <a:ext cx="8520113"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zh-CN" altLang="en-US" b="1" i="1">
                <a:solidFill>
                  <a:srgbClr val="FAFD00"/>
                </a:solidFill>
                <a:ea typeface="宋体" charset="0"/>
                <a:cs typeface="宋体" charset="0"/>
              </a:rPr>
              <a:t>国际基本事工呈献…圣经纵览系列</a:t>
            </a:r>
            <a:r>
              <a:rPr lang="en-US" altLang="ja-JP" b="1" i="1">
                <a:solidFill>
                  <a:srgbClr val="FAFD00"/>
                </a:solidFill>
                <a:ea typeface="宋体" charset="0"/>
                <a:cs typeface="宋体" charset="0"/>
              </a:rPr>
              <a:t>.                </a:t>
            </a:r>
            <a:r>
              <a:rPr lang="zh-CN" altLang="en-US" b="1" i="1">
                <a:solidFill>
                  <a:srgbClr val="FAFD00"/>
                </a:solidFill>
                <a:ea typeface="宋体" charset="0"/>
                <a:cs typeface="宋体" charset="0"/>
              </a:rPr>
              <a:t>福特沃得</a:t>
            </a:r>
            <a:r>
              <a:rPr lang="en-US" altLang="ja-JP" b="1" i="1">
                <a:solidFill>
                  <a:srgbClr val="FAFD00"/>
                </a:solidFill>
                <a:ea typeface="宋体" charset="0"/>
                <a:cs typeface="宋体" charset="0"/>
              </a:rPr>
              <a:t>, </a:t>
            </a:r>
            <a:r>
              <a:rPr lang="zh-CN" altLang="en-US" b="1" i="1">
                <a:solidFill>
                  <a:srgbClr val="FAFD00"/>
                </a:solidFill>
                <a:ea typeface="宋体" charset="0"/>
                <a:cs typeface="宋体" charset="0"/>
              </a:rPr>
              <a:t>德州</a:t>
            </a:r>
            <a:endParaRPr lang="zh-CN" altLang="en-US" sz="2000" b="1">
              <a:solidFill>
                <a:srgbClr val="FAFD00"/>
              </a:solidFill>
              <a:ea typeface="宋体" charset="0"/>
              <a:cs typeface="宋体" charset="0"/>
            </a:endParaRPr>
          </a:p>
        </p:txBody>
      </p:sp>
      <p:sp>
        <p:nvSpPr>
          <p:cNvPr id="151563" name="Text Box 11"/>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eaLnBrk="0" hangingPunct="0">
              <a:spcBef>
                <a:spcPct val="50000"/>
              </a:spcBef>
              <a:defRPr/>
            </a:pPr>
            <a:r>
              <a:rPr lang="en-US" sz="2000">
                <a:solidFill>
                  <a:srgbClr val="FFFB0C"/>
                </a:solidFill>
                <a:latin typeface="Helvetica" pitchFamily="-112" charset="0"/>
              </a:rPr>
              <a:t>www.biblebasically.com</a:t>
            </a:r>
          </a:p>
        </p:txBody>
      </p:sp>
      <p:sp>
        <p:nvSpPr>
          <p:cNvPr id="151564" name="Rectangle 12"/>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Chinese (Mandarin)</a:t>
            </a:r>
            <a:endParaRPr lang="en-US">
              <a:latin typeface="Times" charset="0"/>
              <a:ea typeface="ＭＳ Ｐゴシック" charset="0"/>
              <a:cs typeface="ＭＳ Ｐゴシック" charset="0"/>
            </a:endParaRPr>
          </a:p>
        </p:txBody>
      </p:sp>
      <p:pic>
        <p:nvPicPr>
          <p:cNvPr id="438284" name="Picture 13" descr="Chin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5329151"/>
      </p:ext>
    </p:extLst>
  </p:cSld>
  <p:clrMapOvr>
    <a:masterClrMapping/>
  </p:clrMapOvr>
  <p:transition spd="slow">
    <p:wheel spokes="0"/>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D0DDFAA5-44BF-1FBA-4E9A-DA101AA69709}"/>
              </a:ext>
            </a:extLst>
          </p:cNvPr>
          <p:cNvPicPr>
            <a:picLocks noChangeAspect="1"/>
          </p:cNvPicPr>
          <p:nvPr/>
        </p:nvPicPr>
        <p:blipFill>
          <a:blip r:embed="rId4"/>
          <a:stretch>
            <a:fillRect/>
          </a:stretch>
        </p:blipFill>
        <p:spPr>
          <a:xfrm>
            <a:off x="-61156" y="652264"/>
            <a:ext cx="9241668" cy="6161112"/>
          </a:xfrm>
          <a:prstGeom prst="rect">
            <a:avLst/>
          </a:prstGeom>
        </p:spPr>
      </p:pic>
      <p:sp>
        <p:nvSpPr>
          <p:cNvPr id="151564" name="Rectangle 12"/>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b="1" dirty="0">
                <a:solidFill>
                  <a:srgbClr val="FFFF00"/>
                </a:solidFill>
                <a:latin typeface="Arial" charset="0"/>
                <a:ea typeface="ＭＳ Ｐゴシック" charset="0"/>
                <a:cs typeface="ＭＳ Ｐゴシック" charset="0"/>
              </a:rPr>
              <a:t>Arabic</a:t>
            </a:r>
            <a:endParaRPr lang="en-US" b="1"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1691567661"/>
      </p:ext>
    </p:extLst>
  </p:cSld>
  <p:clrMapOvr>
    <a:masterClrMapping/>
  </p:clrMapOvr>
  <p:transition spd="slow">
    <p:wheel spokes="0"/>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2"/>
          <p:cNvSpPr>
            <a:spLocks noGrp="1" noChangeArrowheads="1"/>
          </p:cNvSpPr>
          <p:nvPr>
            <p:ph type="subTitle" idx="1"/>
          </p:nvPr>
        </p:nvSpPr>
        <p:spPr/>
        <p:txBody>
          <a:bodyPr/>
          <a:lstStyle/>
          <a:p>
            <a:pPr eaLnBrk="1" hangingPunct="1"/>
            <a:endParaRPr lang="en-US">
              <a:latin typeface="Arial" charset="0"/>
              <a:ea typeface="ＭＳ Ｐゴシック" charset="0"/>
              <a:cs typeface="ＭＳ Ｐゴシック" charset="0"/>
            </a:endParaRPr>
          </a:p>
        </p:txBody>
      </p:sp>
      <p:pic>
        <p:nvPicPr>
          <p:cNvPr id="440322" name="Picture 3"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24"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ltLang="ko-KR" sz="900" b="1">
                <a:solidFill>
                  <a:srgbClr val="FFFFFF"/>
                </a:solidFill>
                <a:latin typeface="Arial" charset="0"/>
                <a:ea typeface="굴림" charset="0"/>
                <a:cs typeface="굴림" charset="0"/>
              </a:rPr>
              <a:t>©2004 TBBMI</a:t>
            </a:r>
          </a:p>
        </p:txBody>
      </p:sp>
      <p:sp>
        <p:nvSpPr>
          <p:cNvPr id="440325"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spcBef>
                <a:spcPct val="50000"/>
              </a:spcBef>
            </a:pPr>
            <a:r>
              <a:rPr lang="en-US" altLang="ko-KR" sz="1000" b="1">
                <a:solidFill>
                  <a:srgbClr val="FFFFFF"/>
                </a:solidFill>
                <a:ea typeface="굴림" charset="0"/>
                <a:cs typeface="굴림" charset="0"/>
              </a:rPr>
              <a:t>8.0.01.</a:t>
            </a:r>
          </a:p>
        </p:txBody>
      </p:sp>
      <p:sp>
        <p:nvSpPr>
          <p:cNvPr id="440326"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ltLang="ko-KR" sz="1000" b="1">
                <a:solidFill>
                  <a:srgbClr val="FFFFFF"/>
                </a:solidFill>
                <a:latin typeface="Arial" charset="0"/>
                <a:ea typeface="굴림" charset="0"/>
                <a:cs typeface="굴림" charset="0"/>
              </a:rPr>
              <a:t>04</a:t>
            </a:r>
          </a:p>
        </p:txBody>
      </p:sp>
      <p:sp>
        <p:nvSpPr>
          <p:cNvPr id="153611" name="Text Box 11"/>
          <p:cNvSpPr txBox="1">
            <a:spLocks noChangeArrowheads="1"/>
          </p:cNvSpPr>
          <p:nvPr/>
        </p:nvSpPr>
        <p:spPr bwMode="auto">
          <a:xfrm>
            <a:off x="0" y="457200"/>
            <a:ext cx="9144000" cy="118903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7200" b="1" dirty="0">
                <a:solidFill>
                  <a:srgbClr val="FFFF00"/>
                </a:solidFill>
                <a:latin typeface="Arial" pitchFamily="-112" charset="0"/>
                <a:ea typeface="ＭＳ Ｐゴシック"/>
                <a:cs typeface="ＭＳ Ｐゴシック"/>
              </a:rPr>
              <a:t>TBB Materials</a:t>
            </a:r>
          </a:p>
        </p:txBody>
      </p:sp>
      <p:sp>
        <p:nvSpPr>
          <p:cNvPr id="153612" name="Text Box 12"/>
          <p:cNvSpPr txBox="1">
            <a:spLocks noGrp="1" noChangeArrowheads="1"/>
          </p:cNvSpPr>
          <p:nvPr>
            <p:ph type="ctrTitle"/>
          </p:nvPr>
        </p:nvSpPr>
        <p:spPr>
          <a:xfrm>
            <a:off x="228600" y="2133600"/>
            <a:ext cx="8686800" cy="1905000"/>
          </a:xfrm>
          <a:effectLst>
            <a:outerShdw blurRad="63500" dist="35921" dir="2700000" algn="ctr" rotWithShape="0">
              <a:srgbClr val="000000">
                <a:alpha val="74998"/>
              </a:srgbClr>
            </a:outerShdw>
          </a:effectLst>
        </p:spPr>
        <p:txBody>
          <a:bodyPr/>
          <a:lstStyle/>
          <a:p>
            <a:pPr>
              <a:defRPr/>
            </a:pPr>
            <a:r>
              <a:rPr lang="en-US" b="1" dirty="0">
                <a:solidFill>
                  <a:srgbClr val="FFFF00"/>
                </a:solidFill>
                <a:latin typeface="Helvetica" pitchFamily="-112" charset="0"/>
              </a:rPr>
              <a:t>PowerPoint (945 slides)</a:t>
            </a:r>
            <a:br>
              <a:rPr lang="en-US" b="1" dirty="0">
                <a:solidFill>
                  <a:srgbClr val="FFFF00"/>
                </a:solidFill>
                <a:latin typeface="Helvetica" pitchFamily="-112" charset="0"/>
              </a:rPr>
            </a:br>
            <a:r>
              <a:rPr lang="en-US" b="1" dirty="0">
                <a:solidFill>
                  <a:srgbClr val="FFFF00"/>
                </a:solidFill>
                <a:latin typeface="Helvetica" pitchFamily="-112" charset="0"/>
              </a:rPr>
              <a:t>Student Workbook (100 pages)</a:t>
            </a:r>
            <a:br>
              <a:rPr lang="en-US" b="1" dirty="0">
                <a:solidFill>
                  <a:srgbClr val="FFFF00"/>
                </a:solidFill>
                <a:latin typeface="Helvetica" pitchFamily="-112" charset="0"/>
              </a:rPr>
            </a:br>
            <a:r>
              <a:rPr lang="en-US" b="1" dirty="0">
                <a:solidFill>
                  <a:srgbClr val="FFFF00"/>
                </a:solidFill>
                <a:latin typeface="Helvetica" pitchFamily="-112" charset="0"/>
              </a:rPr>
              <a:t>Teacher Script (400 pages)</a:t>
            </a:r>
          </a:p>
        </p:txBody>
      </p:sp>
      <p:sp>
        <p:nvSpPr>
          <p:cNvPr id="153613" name="Text Box 13"/>
          <p:cNvSpPr txBox="1">
            <a:spLocks noChangeArrowheads="1"/>
          </p:cNvSpPr>
          <p:nvPr/>
        </p:nvSpPr>
        <p:spPr bwMode="auto">
          <a:xfrm>
            <a:off x="228600" y="4762500"/>
            <a:ext cx="8686800" cy="12954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b="1" dirty="0">
                <a:solidFill>
                  <a:srgbClr val="FFFF00"/>
                </a:solidFill>
                <a:latin typeface="Helvetica" charset="0"/>
              </a:rPr>
              <a:t>Completed in </a:t>
            </a:r>
            <a:br>
              <a:rPr lang="en-US" sz="2800" b="1" dirty="0">
                <a:solidFill>
                  <a:srgbClr val="FFFF00"/>
                </a:solidFill>
                <a:latin typeface="Helvetica" charset="0"/>
              </a:rPr>
            </a:br>
            <a:r>
              <a:rPr lang="en-US" sz="2800" b="1" dirty="0">
                <a:solidFill>
                  <a:srgbClr val="FFFF00"/>
                </a:solidFill>
                <a:latin typeface="Helvetica" charset="0"/>
              </a:rPr>
              <a:t>Arabic • English • Chinese • Hindi • Indonesian • Korean • Malay • Mongolian • Russian • Spanish</a:t>
            </a:r>
            <a:endParaRPr lang="en-US" sz="4400" b="1" dirty="0">
              <a:solidFill>
                <a:srgbClr val="FFFF00"/>
              </a:solidFill>
              <a:latin typeface="Helvetica" charset="0"/>
            </a:endParaRPr>
          </a:p>
        </p:txBody>
      </p:sp>
    </p:spTree>
    <p:extLst>
      <p:ext uri="{BB962C8B-B14F-4D97-AF65-F5344CB8AC3E}">
        <p14:creationId xmlns:p14="http://schemas.microsoft.com/office/powerpoint/2010/main" val="155079003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12"/>
                                        </p:tgtEl>
                                        <p:attrNameLst>
                                          <p:attrName>style.visibility</p:attrName>
                                        </p:attrNameLst>
                                      </p:cBhvr>
                                      <p:to>
                                        <p:strVal val="visible"/>
                                      </p:to>
                                    </p:set>
                                    <p:animEffect transition="in" filter="dissolve">
                                      <p:cBhvr>
                                        <p:cTn id="7" dur="500"/>
                                        <p:tgtEl>
                                          <p:spTgt spid="1536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536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12" grpId="0" autoUpdateAnimBg="0"/>
      <p:bldP spid="153613"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pic>
        <p:nvPicPr>
          <p:cNvPr id="290820" name="Picture 2" descr="Money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350"/>
            <a:ext cx="9118600"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0179" name="Rectangle 3"/>
          <p:cNvSpPr>
            <a:spLocks noGrp="1" noChangeArrowheads="1"/>
          </p:cNvSpPr>
          <p:nvPr>
            <p:ph type="title"/>
          </p:nvPr>
        </p:nvSpPr>
        <p:spPr>
          <a:xfrm>
            <a:off x="304800" y="0"/>
            <a:ext cx="7467600" cy="5486400"/>
          </a:xfrm>
          <a:effectLst>
            <a:outerShdw blurRad="50800" dist="35921" dir="2700000" algn="ctr" rotWithShape="0">
              <a:schemeClr val="bg1">
                <a:alpha val="74998"/>
              </a:schemeClr>
            </a:outerShdw>
          </a:effectLst>
        </p:spPr>
        <p:txBody>
          <a:bodyPr/>
          <a:lstStyle/>
          <a:p>
            <a:pPr algn="l" eaLnBrk="1" hangingPunct="1"/>
            <a:r>
              <a:rPr lang="en-US" sz="6000" b="1" dirty="0">
                <a:solidFill>
                  <a:schemeClr val="tx1"/>
                </a:solidFill>
                <a:latin typeface="Arial" charset="0"/>
                <a:ea typeface="ＭＳ Ｐゴシック" charset="0"/>
                <a:cs typeface="Arial" charset="0"/>
              </a:rPr>
              <a:t>As an individual, are </a:t>
            </a:r>
            <a:r>
              <a:rPr lang="en-US" sz="6000" b="1" i="1" dirty="0">
                <a:solidFill>
                  <a:srgbClr val="FFFF00"/>
                </a:solidFill>
                <a:latin typeface="Arial" charset="0"/>
                <a:ea typeface="ＭＳ Ｐゴシック" charset="0"/>
                <a:cs typeface="Arial" charset="0"/>
              </a:rPr>
              <a:t>you</a:t>
            </a:r>
            <a:r>
              <a:rPr lang="en-US" sz="6000" b="1" dirty="0">
                <a:solidFill>
                  <a:schemeClr val="tx1"/>
                </a:solidFill>
                <a:latin typeface="Arial" charset="0"/>
                <a:ea typeface="ＭＳ Ｐゴシック" charset="0"/>
                <a:cs typeface="Arial" charset="0"/>
              </a:rPr>
              <a:t> supporting God</a:t>
            </a:r>
            <a:r>
              <a:rPr lang="mr-IN" altLang="ja-JP" sz="6000" b="1" dirty="0">
                <a:solidFill>
                  <a:schemeClr val="tx1"/>
                </a:solidFill>
                <a:latin typeface="Arial" charset="0"/>
                <a:ea typeface="ＭＳ Ｐゴシック" charset="0"/>
                <a:cs typeface="Arial" charset="0"/>
              </a:rPr>
              <a:t>'</a:t>
            </a:r>
            <a:r>
              <a:rPr lang="en-US" sz="6000" b="1" dirty="0">
                <a:solidFill>
                  <a:schemeClr val="tx1"/>
                </a:solidFill>
                <a:latin typeface="Arial" charset="0"/>
                <a:ea typeface="ＭＳ Ｐゴシック" charset="0"/>
                <a:cs typeface="Arial" charset="0"/>
              </a:rPr>
              <a:t>s new directions?</a:t>
            </a:r>
            <a:endParaRPr lang="en-US" sz="6600" b="1" dirty="0">
              <a:solidFill>
                <a:schemeClr val="tx1"/>
              </a:solidFill>
              <a:latin typeface="Arial" charset="0"/>
              <a:ea typeface="ＭＳ Ｐゴシック" charset="0"/>
              <a:cs typeface="Arial"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90179"/>
                                        </p:tgtEl>
                                        <p:attrNameLst>
                                          <p:attrName>style.visibility</p:attrName>
                                        </p:attrNameLst>
                                      </p:cBhvr>
                                      <p:to>
                                        <p:strVal val="visible"/>
                                      </p:to>
                                    </p:set>
                                    <p:animEffect transition="in" filter="wipe(down)">
                                      <p:cBhvr>
                                        <p:cTn id="7" dur="1000"/>
                                        <p:tgtEl>
                                          <p:spTgt spid="690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017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22" name="Rectangle 5"/>
          <p:cNvSpPr>
            <a:spLocks noChangeArrowheads="1"/>
          </p:cNvSpPr>
          <p:nvPr/>
        </p:nvSpPr>
        <p:spPr bwMode="auto">
          <a:xfrm>
            <a:off x="0" y="0"/>
            <a:ext cx="9144000" cy="6858000"/>
          </a:xfrm>
          <a:prstGeom prst="rect">
            <a:avLst/>
          </a:prstGeom>
          <a:solidFill>
            <a:srgbClr val="006600"/>
          </a:solidFill>
          <a:ln w="9525">
            <a:solidFill>
              <a:schemeClr val="tx1"/>
            </a:solidFill>
            <a:miter lim="800000"/>
            <a:headEnd/>
            <a:tailEnd/>
          </a:ln>
        </p:spPr>
        <p:txBody>
          <a:bodyPr wrap="none" anchor="ct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1105923" name="Rectangle 2"/>
          <p:cNvSpPr>
            <a:spLocks noGrp="1" noChangeArrowheads="1"/>
          </p:cNvSpPr>
          <p:nvPr>
            <p:ph type="ctrTitle" idx="4294967295"/>
          </p:nvPr>
        </p:nvSpPr>
        <p:spPr>
          <a:xfrm>
            <a:off x="685800" y="457200"/>
            <a:ext cx="7772400" cy="1143000"/>
          </a:xfrm>
          <a:solidFill>
            <a:srgbClr val="FFFE0F"/>
          </a:solidFill>
        </p:spPr>
        <p:txBody>
          <a:bodyPr/>
          <a:lstStyle/>
          <a:p>
            <a:r>
              <a:rPr lang="en-US" b="1">
                <a:solidFill>
                  <a:schemeClr val="tx1"/>
                </a:solidFill>
              </a:rPr>
              <a:t>YOU are needed!</a:t>
            </a:r>
            <a:endParaRPr lang="en-US"/>
          </a:p>
        </p:txBody>
      </p:sp>
      <p:sp>
        <p:nvSpPr>
          <p:cNvPr id="309252" name="Rectangle 4"/>
          <p:cNvSpPr>
            <a:spLocks noChangeArrowheads="1"/>
          </p:cNvSpPr>
          <p:nvPr/>
        </p:nvSpPr>
        <p:spPr bwMode="auto">
          <a:xfrm>
            <a:off x="152400" y="1752600"/>
            <a:ext cx="8991600" cy="4876800"/>
          </a:xfrm>
          <a:prstGeom prst="rect">
            <a:avLst/>
          </a:prstGeom>
          <a:noFill/>
          <a:ln w="9525">
            <a:noFill/>
            <a:miter lim="800000"/>
            <a:headEnd/>
            <a:tailEnd/>
          </a:ln>
          <a:effectLst/>
        </p:spPr>
        <p:txBody>
          <a:bodyPr anchor="ctr">
            <a:prstTxWarp prst="textNoShape">
              <a:avLst/>
            </a:prstTxWarp>
          </a:bodyPr>
          <a:lstStyle/>
          <a:p>
            <a:pPr marL="271463" marR="0" lvl="0" indent="-271463"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128"/>
              </a:rPr>
              <a:t>Women</a:t>
            </a:r>
            <a:r>
              <a:rPr kumimoji="0" lang="fr-FR" altLang="ja-JP" sz="3600" b="1" i="0" u="none" strike="noStrike" kern="1200" cap="none" spc="0" normalizeH="0" baseline="0" noProof="0" dirty="0">
                <a:ln>
                  <a:noFill/>
                </a:ln>
                <a:solidFill>
                  <a:srgbClr val="FFFFFF"/>
                </a:solidFill>
                <a:effectLst/>
                <a:uLnTx/>
                <a:uFillTx/>
                <a:latin typeface="Arial" charset="0"/>
                <a:ea typeface="ＭＳ Ｐゴシック" charset="-128"/>
              </a:rPr>
              <a:t>'</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128"/>
              </a:rPr>
              <a:t>s Ministry Team</a:t>
            </a:r>
          </a:p>
          <a:p>
            <a:pPr marL="271463" marR="0" lvl="0" indent="-271463"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128"/>
              </a:rPr>
              <a:t>Men</a:t>
            </a:r>
            <a:r>
              <a:rPr kumimoji="0" lang="fr-FR" altLang="ja-JP" sz="3600" b="1" i="0" u="none" strike="noStrike" kern="1200" cap="none" spc="0" normalizeH="0" baseline="0" noProof="0" dirty="0">
                <a:ln>
                  <a:noFill/>
                </a:ln>
                <a:solidFill>
                  <a:srgbClr val="FFFFFF"/>
                </a:solidFill>
                <a:effectLst/>
                <a:uLnTx/>
                <a:uFillTx/>
                <a:latin typeface="Arial" charset="0"/>
                <a:ea typeface="ＭＳ Ｐゴシック" charset="-128"/>
              </a:rPr>
              <a:t>'</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128"/>
              </a:rPr>
              <a:t>s Ministry Team</a:t>
            </a:r>
          </a:p>
          <a:p>
            <a:pPr marL="271463" marR="0" lvl="0" indent="-271463"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128"/>
              </a:rPr>
              <a:t>Missions</a:t>
            </a:r>
          </a:p>
          <a:p>
            <a:pPr marL="271463" marR="0" lvl="0" indent="-271463"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128"/>
              </a:rPr>
              <a:t>Coordinator for Ushers/Greeters</a:t>
            </a:r>
          </a:p>
          <a:p>
            <a:pPr marL="271463" marR="0" lvl="0" indent="-271463"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128"/>
              </a:rPr>
              <a:t>Youth Sponsors &amp; assistant (woman)</a:t>
            </a:r>
          </a:p>
          <a:p>
            <a:pPr marL="271463" marR="0" lvl="0" indent="-271463"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128"/>
              </a:rPr>
              <a:t>PPT design</a:t>
            </a:r>
          </a:p>
          <a:p>
            <a:pPr marL="271463" marR="0" lvl="0" indent="-271463"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128"/>
              </a:rPr>
              <a:t>Set-up, Take down (e.g. signs)</a:t>
            </a:r>
          </a:p>
          <a:p>
            <a:pPr marL="271463" marR="0" lvl="0" indent="-271463"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128"/>
              </a:rPr>
              <a:t>Home group leaders</a:t>
            </a:r>
          </a:p>
          <a:p>
            <a:pPr marL="271463" marR="0" lvl="0" indent="-271463"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128"/>
              </a:rPr>
              <a:t>Evangelism </a:t>
            </a:r>
            <a:endParaRPr kumimoji="0" lang="en-US" sz="4400" b="1" i="0" u="none" strike="noStrike" kern="1200" cap="none" spc="0" normalizeH="0" baseline="0" noProof="0" dirty="0">
              <a:ln>
                <a:noFill/>
              </a:ln>
              <a:solidFill>
                <a:srgbClr val="000000"/>
              </a:solidFill>
              <a:effectLst/>
              <a:uLnTx/>
              <a:uFillTx/>
              <a:latin typeface="Arial" charset="0"/>
              <a:ea typeface="ＭＳ Ｐゴシック" charset="-128"/>
            </a:endParaRPr>
          </a:p>
        </p:txBody>
      </p:sp>
      <p:pic>
        <p:nvPicPr>
          <p:cNvPr id="1105925" name="Picture 7" descr="puzzle piece win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625600" cy="1752600"/>
          </a:xfrm>
          <a:prstGeom prst="rect">
            <a:avLst/>
          </a:prstGeom>
          <a:noFill/>
          <a:ln w="9525">
            <a:noFill/>
            <a:miter lim="800000"/>
            <a:headEnd/>
            <a:tailEnd/>
          </a:ln>
        </p:spPr>
      </p:pic>
      <p:pic>
        <p:nvPicPr>
          <p:cNvPr id="1105926" name="Picture 8" descr="missing_piece_puzz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86600" y="609600"/>
            <a:ext cx="1771650" cy="2667000"/>
          </a:xfrm>
          <a:prstGeom prst="rect">
            <a:avLst/>
          </a:prstGeom>
          <a:noFill/>
          <a:ln w="9525">
            <a:noFill/>
            <a:miter lim="800000"/>
            <a:headEnd/>
            <a:tailEnd/>
          </a:ln>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5" name="Rectangle 2"/>
          <p:cNvSpPr>
            <a:spLocks noChangeArrowheads="1"/>
          </p:cNvSpPr>
          <p:nvPr/>
        </p:nvSpPr>
        <p:spPr bwMode="auto">
          <a:xfrm>
            <a:off x="0" y="0"/>
            <a:ext cx="9142413" cy="6858000"/>
          </a:xfrm>
          <a:prstGeom prst="rect">
            <a:avLst/>
          </a:prstGeom>
          <a:solidFill>
            <a:srgbClr val="040404"/>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1800">
              <a:solidFill>
                <a:srgbClr val="000000"/>
              </a:solidFill>
              <a:latin typeface="Arial" charset="0"/>
            </a:endParaRPr>
          </a:p>
        </p:txBody>
      </p:sp>
      <p:pic>
        <p:nvPicPr>
          <p:cNvPr id="507906" name="Picture 3"/>
          <p:cNvPicPr>
            <a:picLocks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762000" y="38100"/>
            <a:ext cx="7239000" cy="681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507907"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endParaRPr lang="en-US" sz="2000">
              <a:solidFill>
                <a:srgbClr val="FFA27C"/>
              </a:solidFill>
              <a:latin typeface="B VAG Rounded Bold" charset="0"/>
            </a:endParaRPr>
          </a:p>
        </p:txBody>
      </p:sp>
      <p:sp>
        <p:nvSpPr>
          <p:cNvPr id="507908" name="Text Box 5"/>
          <p:cNvSpPr txBox="1">
            <a:spLocks noChangeArrowheads="1"/>
          </p:cNvSpPr>
          <p:nvPr/>
        </p:nvSpPr>
        <p:spPr bwMode="auto">
          <a:xfrm>
            <a:off x="1787525" y="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spcBef>
                <a:spcPct val="50000"/>
              </a:spcBef>
            </a:pPr>
            <a:r>
              <a:rPr lang="en-US" sz="1600" b="1">
                <a:solidFill>
                  <a:srgbClr val="000000"/>
                </a:solidFill>
                <a:latin typeface="Comic Sans MS" charset="0"/>
              </a:rPr>
              <a:t>Gen. 1:1</a:t>
            </a:r>
          </a:p>
        </p:txBody>
      </p:sp>
      <p:sp>
        <p:nvSpPr>
          <p:cNvPr id="221190" name="Rectangle 6"/>
          <p:cNvSpPr>
            <a:spLocks noGrp="1" noChangeArrowheads="1"/>
          </p:cNvSpPr>
          <p:nvPr>
            <p:ph type="ctrTitle"/>
          </p:nvPr>
        </p:nvSpPr>
        <p:spPr>
          <a:xfrm>
            <a:off x="457200" y="838200"/>
            <a:ext cx="8686800" cy="4191000"/>
          </a:xfrm>
        </p:spPr>
        <p:txBody>
          <a:bodyPr/>
          <a:lstStyle/>
          <a:p>
            <a:pPr eaLnBrk="1" hangingPunct="1">
              <a:defRPr/>
            </a:pPr>
            <a:r>
              <a:rPr lang="mr-IN"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r>
              <a:rPr lang="en-US"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in the beginning</a:t>
            </a:r>
            <a:r>
              <a:rPr lang="mr-IN"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endParaRPr 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endParaRPr>
          </a:p>
        </p:txBody>
      </p:sp>
      <p:sp>
        <p:nvSpPr>
          <p:cNvPr id="379910" name="Rectangle 7"/>
          <p:cNvSpPr>
            <a:spLocks noGrp="1" noChangeArrowheads="1"/>
          </p:cNvSpPr>
          <p:nvPr>
            <p:ph type="subTitle" idx="1"/>
          </p:nvPr>
        </p:nvSpPr>
        <p:spPr>
          <a:xfrm>
            <a:off x="6477000" y="4953000"/>
            <a:ext cx="2667000" cy="1981200"/>
          </a:xfrm>
        </p:spPr>
        <p:txBody>
          <a:bodyPr/>
          <a:lstStyle/>
          <a:p>
            <a:pPr eaLnBrk="1" hangingPunct="1">
              <a:defRPr/>
            </a:pPr>
            <a:r>
              <a:rPr lang="en-US" b="1" dirty="0">
                <a:solidFill>
                  <a:schemeClr val="bg1"/>
                </a:solidFill>
                <a:effectLst>
                  <a:glow rad="101600">
                    <a:schemeClr val="tx1"/>
                  </a:glow>
                </a:effectLst>
                <a:ea typeface="ＭＳ Ｐゴシック" charset="0"/>
              </a:rPr>
              <a:t>An Introduction to Genesis</a:t>
            </a:r>
          </a:p>
        </p:txBody>
      </p:sp>
    </p:spTree>
    <p:extLst>
      <p:ext uri="{BB962C8B-B14F-4D97-AF65-F5344CB8AC3E}">
        <p14:creationId xmlns:p14="http://schemas.microsoft.com/office/powerpoint/2010/main" val="64337706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8E20D3-7163-66E9-9DC5-87B87FF46AF6}"/>
              </a:ext>
            </a:extLst>
          </p:cNvPr>
          <p:cNvPicPr>
            <a:picLocks noChangeAspect="1"/>
          </p:cNvPicPr>
          <p:nvPr/>
        </p:nvPicPr>
        <p:blipFill>
          <a:blip r:embed="rId2"/>
          <a:stretch>
            <a:fillRect/>
          </a:stretch>
        </p:blipFill>
        <p:spPr>
          <a:xfrm>
            <a:off x="14670" y="-1683568"/>
            <a:ext cx="9793088" cy="13057450"/>
          </a:xfrm>
          <a:prstGeom prst="rect">
            <a:avLst/>
          </a:prstGeom>
        </p:spPr>
      </p:pic>
      <p:sp>
        <p:nvSpPr>
          <p:cNvPr id="184322" name="Title 1"/>
          <p:cNvSpPr>
            <a:spLocks noGrp="1"/>
          </p:cNvSpPr>
          <p:nvPr>
            <p:ph type="title"/>
          </p:nvPr>
        </p:nvSpPr>
        <p:spPr>
          <a:xfrm>
            <a:off x="14670" y="6021288"/>
            <a:ext cx="9144000" cy="836712"/>
          </a:xfrm>
        </p:spPr>
        <p:txBody>
          <a:bodyPr/>
          <a:lstStyle/>
          <a:p>
            <a:pPr>
              <a:defRPr/>
            </a:pPr>
            <a:r>
              <a:rPr lang="en-US" b="1" dirty="0">
                <a:effectLst>
                  <a:glow rad="139700">
                    <a:schemeClr val="tx1"/>
                  </a:glow>
                </a:effectLst>
                <a:latin typeface="Arial" charset="0"/>
                <a:ea typeface="ＭＳ Ｐゴシック" charset="0"/>
              </a:rPr>
              <a:t>3-year-old granddaughter Norah</a:t>
            </a:r>
          </a:p>
        </p:txBody>
      </p:sp>
    </p:spTree>
    <p:extLst>
      <p:ext uri="{BB962C8B-B14F-4D97-AF65-F5344CB8AC3E}">
        <p14:creationId xmlns:p14="http://schemas.microsoft.com/office/powerpoint/2010/main" val="557287662"/>
      </p:ext>
    </p:extLst>
  </p:cSld>
  <p:clrMapOvr>
    <a:masterClrMapping/>
  </p:clrMapOvr>
  <p:transition spd="med">
    <p:randomBar dir="ver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3" name="Rectangle 2"/>
          <p:cNvSpPr>
            <a:spLocks noChangeArrowheads="1"/>
          </p:cNvSpPr>
          <p:nvPr/>
        </p:nvSpPr>
        <p:spPr bwMode="auto">
          <a:xfrm>
            <a:off x="-76200" y="0"/>
            <a:ext cx="9220200" cy="6858000"/>
          </a:xfrm>
          <a:prstGeom prst="rect">
            <a:avLst/>
          </a:prstGeom>
          <a:solidFill>
            <a:srgbClr val="040404"/>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sz="1800">
              <a:solidFill>
                <a:srgbClr val="000000"/>
              </a:solidFill>
              <a:latin typeface="Arial" charset="0"/>
            </a:endParaRPr>
          </a:p>
        </p:txBody>
      </p:sp>
      <p:pic>
        <p:nvPicPr>
          <p:cNvPr id="50995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762000" y="38100"/>
            <a:ext cx="7315200" cy="681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509955" name="Text Box 4"/>
          <p:cNvSpPr txBox="1">
            <a:spLocks noChangeArrowheads="1"/>
          </p:cNvSpPr>
          <p:nvPr/>
        </p:nvSpPr>
        <p:spPr bwMode="auto">
          <a:xfrm>
            <a:off x="8756650" y="84138"/>
            <a:ext cx="184150" cy="40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endParaRPr lang="en-US" sz="1800">
              <a:solidFill>
                <a:srgbClr val="000000"/>
              </a:solidFill>
              <a:latin typeface="Arial" charset="0"/>
            </a:endParaRPr>
          </a:p>
        </p:txBody>
      </p:sp>
      <p:sp>
        <p:nvSpPr>
          <p:cNvPr id="509956" name="Text Box 5"/>
          <p:cNvSpPr txBox="1">
            <a:spLocks noChangeArrowheads="1"/>
          </p:cNvSpPr>
          <p:nvPr/>
        </p:nvSpPr>
        <p:spPr bwMode="auto">
          <a:xfrm>
            <a:off x="1787525" y="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gn="l">
              <a:spcBef>
                <a:spcPts val="1000"/>
              </a:spcBef>
              <a:buClr>
                <a:srgbClr val="000000"/>
              </a:buClr>
              <a:buSzPct val="100000"/>
              <a:buFont typeface="Comic Sans MS" charset="0"/>
              <a:buNone/>
            </a:pPr>
            <a:r>
              <a:rPr lang="en-GB" sz="1600" b="1">
                <a:solidFill>
                  <a:srgbClr val="000000"/>
                </a:solidFill>
                <a:latin typeface="Comic Sans MS" charset="0"/>
              </a:rPr>
              <a:t>Gen. 1:1</a:t>
            </a:r>
          </a:p>
        </p:txBody>
      </p:sp>
      <p:sp>
        <p:nvSpPr>
          <p:cNvPr id="224262" name="Rectangle 6"/>
          <p:cNvSpPr>
            <a:spLocks noGrp="1" noChangeArrowheads="1"/>
          </p:cNvSpPr>
          <p:nvPr>
            <p:ph type="title"/>
          </p:nvPr>
        </p:nvSpPr>
        <p:spPr>
          <a:xfrm>
            <a:off x="457200" y="838200"/>
            <a:ext cx="8686800" cy="4192588"/>
          </a:xfrm>
        </p:spPr>
        <p:txBody>
          <a:bodyPr lIns="90000" tIns="46800" rIns="90000" bIns="46800"/>
          <a:lstStyle/>
          <a:p>
            <a:pPr defTabSz="457200" eaLnBrk="1" hangingPunct="1">
              <a:buClr>
                <a:srgbClr val="FFFF00"/>
              </a:buClr>
              <a:buFont typeface="Kosher-Norm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mr-IN"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r>
              <a:rPr lang="en-US" altLang="ja-JP" sz="11700" b="1" i="1" dirty="0" err="1">
                <a:solidFill>
                  <a:srgbClr val="FFFF00"/>
                </a:solidFill>
                <a:effectLst>
                  <a:glow rad="292100">
                    <a:schemeClr val="tx2">
                      <a:alpha val="89000"/>
                    </a:schemeClr>
                  </a:glow>
                </a:effectLst>
                <a:latin typeface="Kosher-Normal" charset="0"/>
                <a:ea typeface="ＭＳ Ｐゴシック" charset="0"/>
                <a:cs typeface="ＭＳ Ｐゴシック" charset="0"/>
              </a:rPr>
              <a:t>pada</a:t>
            </a:r>
            <a:r>
              <a:rPr lang="en-US"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 </a:t>
            </a:r>
            <a:r>
              <a:rPr lang="en-US" altLang="ja-JP" sz="11700" b="1" i="1" dirty="0" err="1">
                <a:solidFill>
                  <a:srgbClr val="FFFF00"/>
                </a:solidFill>
                <a:effectLst>
                  <a:glow rad="292100">
                    <a:schemeClr val="tx2">
                      <a:alpha val="89000"/>
                    </a:schemeClr>
                  </a:glow>
                </a:effectLst>
                <a:latin typeface="Kosher-Normal" charset="0"/>
                <a:ea typeface="ＭＳ Ｐゴシック" charset="0"/>
                <a:cs typeface="ＭＳ Ｐゴシック" charset="0"/>
              </a:rPr>
              <a:t>mulanya</a:t>
            </a:r>
            <a:r>
              <a:rPr lang="mr-IN"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endParaRPr lang="en-GB" sz="11700" b="1" i="1" dirty="0">
              <a:solidFill>
                <a:srgbClr val="FFFF00"/>
              </a:solidFill>
              <a:effectLst>
                <a:outerShdw blurRad="38100" dist="38100" dir="2700000" algn="tl">
                  <a:srgbClr val="DDDDDD"/>
                </a:outerShdw>
              </a:effectLst>
              <a:latin typeface="Kosher-Normal" charset="0"/>
              <a:ea typeface="ＭＳ Ｐゴシック" charset="0"/>
              <a:cs typeface="ＭＳ Ｐゴシック" charset="0"/>
            </a:endParaRPr>
          </a:p>
        </p:txBody>
      </p:sp>
      <p:sp>
        <p:nvSpPr>
          <p:cNvPr id="381958" name="Rectangle 7"/>
          <p:cNvSpPr>
            <a:spLocks noGrp="1" noChangeArrowheads="1"/>
          </p:cNvSpPr>
          <p:nvPr>
            <p:ph type="subTitle" idx="4294967295"/>
          </p:nvPr>
        </p:nvSpPr>
        <p:spPr>
          <a:xfrm>
            <a:off x="6248400" y="4953000"/>
            <a:ext cx="2895600" cy="1982788"/>
          </a:xfrm>
        </p:spPr>
        <p:txBody>
          <a:bodyPr/>
          <a:lstStyle/>
          <a:p>
            <a:pPr marL="0" indent="0" algn="ctr" eaLnBrk="1" hangingPunct="1">
              <a:buFontTx/>
              <a:buNone/>
              <a:defRPr/>
            </a:pPr>
            <a:r>
              <a:rPr lang="en-GB" b="1">
                <a:solidFill>
                  <a:schemeClr val="bg1"/>
                </a:solidFill>
                <a:effectLst>
                  <a:glow rad="101600">
                    <a:schemeClr val="tx1"/>
                  </a:glow>
                </a:effectLst>
                <a:latin typeface="Arial"/>
                <a:ea typeface="ＭＳ Ｐゴシック" charset="0"/>
                <a:cs typeface="Arial"/>
              </a:rPr>
              <a:t>Pengenalan kitab Kejadian</a:t>
            </a:r>
          </a:p>
        </p:txBody>
      </p:sp>
    </p:spTree>
    <p:extLst>
      <p:ext uri="{BB962C8B-B14F-4D97-AF65-F5344CB8AC3E}">
        <p14:creationId xmlns:p14="http://schemas.microsoft.com/office/powerpoint/2010/main" val="1357151368"/>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1" name="Rectangle 2"/>
          <p:cNvSpPr>
            <a:spLocks noChangeArrowheads="1"/>
          </p:cNvSpPr>
          <p:nvPr/>
        </p:nvSpPr>
        <p:spPr bwMode="auto">
          <a:xfrm>
            <a:off x="1588" y="0"/>
            <a:ext cx="9142412" cy="6858000"/>
          </a:xfrm>
          <a:prstGeom prst="rect">
            <a:avLst/>
          </a:prstGeom>
          <a:solidFill>
            <a:srgbClr val="040404"/>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1800">
              <a:solidFill>
                <a:srgbClr val="000000"/>
              </a:solidFill>
              <a:latin typeface="Arial" charset="0"/>
            </a:endParaRPr>
          </a:p>
        </p:txBody>
      </p:sp>
      <p:pic>
        <p:nvPicPr>
          <p:cNvPr id="512002" name="Picture 3"/>
          <p:cNvPicPr>
            <a:picLocks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762000" y="38100"/>
            <a:ext cx="7239000" cy="681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512003"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endParaRPr lang="en-US" sz="2000">
              <a:solidFill>
                <a:srgbClr val="FFA27C"/>
              </a:solidFill>
              <a:latin typeface="Arial" charset="0"/>
            </a:endParaRPr>
          </a:p>
        </p:txBody>
      </p:sp>
      <p:sp>
        <p:nvSpPr>
          <p:cNvPr id="512004" name="Text Box 5"/>
          <p:cNvSpPr txBox="1">
            <a:spLocks noChangeArrowheads="1"/>
          </p:cNvSpPr>
          <p:nvPr/>
        </p:nvSpPr>
        <p:spPr bwMode="auto">
          <a:xfrm>
            <a:off x="1787525" y="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spcBef>
                <a:spcPct val="50000"/>
              </a:spcBef>
            </a:pPr>
            <a:r>
              <a:rPr lang="en-US" sz="1600" b="1">
                <a:solidFill>
                  <a:srgbClr val="000000"/>
                </a:solidFill>
                <a:latin typeface="Comic Sans MS" charset="0"/>
              </a:rPr>
              <a:t>Gen. 1:1</a:t>
            </a:r>
          </a:p>
        </p:txBody>
      </p:sp>
      <p:sp>
        <p:nvSpPr>
          <p:cNvPr id="225286" name="Rectangle 6"/>
          <p:cNvSpPr>
            <a:spLocks noGrp="1" noChangeArrowheads="1"/>
          </p:cNvSpPr>
          <p:nvPr>
            <p:ph type="ctrTitle"/>
          </p:nvPr>
        </p:nvSpPr>
        <p:spPr>
          <a:xfrm>
            <a:off x="457200" y="838200"/>
            <a:ext cx="8686800" cy="4191000"/>
          </a:xfrm>
        </p:spPr>
        <p:txBody>
          <a:bodyPr lIns="90000" tIns="46800" rIns="90000" bIns="46800"/>
          <a:lstStyle/>
          <a:p>
            <a:pPr defTabSz="457200" eaLnBrk="1" hangingPunct="1">
              <a:buClr>
                <a:srgbClr val="FFFF00"/>
              </a:buClr>
              <a:buFont typeface="Kosher-Norm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mr-IN" altLang="zh-CN"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r>
              <a:rPr lang="zh-CN" alt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起初</a:t>
            </a:r>
            <a:r>
              <a:rPr lang="mr-IN" altLang="zh-CN"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endParaRPr lang="en-US" altLang="zh-CN" sz="11700" b="1" i="1" dirty="0">
              <a:solidFill>
                <a:srgbClr val="FFFF00"/>
              </a:solidFill>
              <a:effectLst>
                <a:glow rad="292100">
                  <a:schemeClr val="tx2">
                    <a:alpha val="89000"/>
                  </a:schemeClr>
                </a:glow>
              </a:effectLst>
              <a:latin typeface="Kosher-Normal" charset="0"/>
              <a:ea typeface="ＭＳ Ｐゴシック" charset="0"/>
              <a:cs typeface="ＭＳ Ｐゴシック" charset="0"/>
            </a:endParaRPr>
          </a:p>
        </p:txBody>
      </p:sp>
      <p:sp>
        <p:nvSpPr>
          <p:cNvPr id="384006" name="Rectangle 7"/>
          <p:cNvSpPr>
            <a:spLocks noGrp="1" noChangeArrowheads="1"/>
          </p:cNvSpPr>
          <p:nvPr>
            <p:ph type="subTitle" idx="1"/>
          </p:nvPr>
        </p:nvSpPr>
        <p:spPr>
          <a:xfrm>
            <a:off x="4923923" y="5715000"/>
            <a:ext cx="4220077" cy="838200"/>
          </a:xfrm>
        </p:spPr>
        <p:txBody>
          <a:bodyPr/>
          <a:lstStyle/>
          <a:p>
            <a:pPr eaLnBrk="1" hangingPunct="1">
              <a:defRPr/>
            </a:pPr>
            <a:r>
              <a:rPr lang="zh-CN" altLang="en-US" sz="5400" b="1" dirty="0">
                <a:solidFill>
                  <a:schemeClr val="bg1"/>
                </a:solidFill>
                <a:effectLst>
                  <a:glow rad="101600">
                    <a:schemeClr val="tx1"/>
                  </a:glow>
                </a:effectLst>
                <a:ea typeface="ＭＳ Ｐゴシック" charset="0"/>
              </a:rPr>
              <a:t>创世记导论</a:t>
            </a:r>
            <a:endParaRPr lang="en-US" altLang="zh-CN" sz="5400" b="1" dirty="0">
              <a:solidFill>
                <a:schemeClr val="bg1"/>
              </a:solidFill>
              <a:effectLst>
                <a:glow rad="101600">
                  <a:schemeClr val="tx1"/>
                </a:glow>
              </a:effectLst>
              <a:ea typeface="ＭＳ Ｐゴシック" charset="0"/>
            </a:endParaRPr>
          </a:p>
        </p:txBody>
      </p:sp>
    </p:spTree>
    <p:extLst>
      <p:ext uri="{BB962C8B-B14F-4D97-AF65-F5344CB8AC3E}">
        <p14:creationId xmlns:p14="http://schemas.microsoft.com/office/powerpoint/2010/main" val="636181000"/>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p:cNvSpPr>
            <a:spLocks noChangeArrowheads="1"/>
          </p:cNvSpPr>
          <p:nvPr/>
        </p:nvSpPr>
        <p:spPr bwMode="auto">
          <a:xfrm>
            <a:off x="0" y="0"/>
            <a:ext cx="9142413" cy="6858000"/>
          </a:xfrm>
          <a:prstGeom prst="rect">
            <a:avLst/>
          </a:prstGeom>
          <a:solidFill>
            <a:srgbClr val="040404"/>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pic>
        <p:nvPicPr>
          <p:cNvPr id="332802" name="Picture 3"/>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38100"/>
            <a:ext cx="7239000" cy="681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32803" name="Text Box 4"/>
          <p:cNvSpPr txBox="1">
            <a:spLocks noChangeArrowheads="1"/>
          </p:cNvSpPr>
          <p:nvPr/>
        </p:nvSpPr>
        <p:spPr bwMode="auto">
          <a:xfrm>
            <a:off x="8756359" y="88871"/>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332804" name="Text Box 5"/>
          <p:cNvSpPr txBox="1">
            <a:spLocks noChangeArrowheads="1"/>
          </p:cNvSpPr>
          <p:nvPr/>
        </p:nvSpPr>
        <p:spPr bwMode="auto">
          <a:xfrm>
            <a:off x="1787526" y="0"/>
            <a:ext cx="19939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Gen. 1:1</a:t>
            </a:r>
          </a:p>
        </p:txBody>
      </p:sp>
      <p:sp>
        <p:nvSpPr>
          <p:cNvPr id="221190" name="Rectangle 6"/>
          <p:cNvSpPr>
            <a:spLocks noGrp="1" noChangeArrowheads="1"/>
          </p:cNvSpPr>
          <p:nvPr>
            <p:ph type="ctrTitle"/>
          </p:nvPr>
        </p:nvSpPr>
        <p:spPr>
          <a:xfrm>
            <a:off x="457200" y="838200"/>
            <a:ext cx="8686800" cy="4191000"/>
          </a:xfrm>
        </p:spPr>
        <p:txBody>
          <a:bodyPr/>
          <a:lstStyle/>
          <a:p>
            <a:pPr rtl="1" eaLnBrk="1" hangingPunct="1">
              <a:defRPr/>
            </a:pPr>
            <a:r>
              <a:rPr lang="ar-JO" altLang="ja-JP" sz="20200" b="1" dirty="0">
                <a:solidFill>
                  <a:srgbClr val="FFFF00"/>
                </a:solidFill>
                <a:effectLst>
                  <a:glow rad="292100">
                    <a:schemeClr val="tx2">
                      <a:alpha val="89000"/>
                    </a:schemeClr>
                  </a:glow>
                </a:effectLst>
                <a:latin typeface="Traditional Arabic" panose="02020603050405020304" pitchFamily="18" charset="-78"/>
                <a:ea typeface="ＭＳ Ｐゴシック" charset="0"/>
                <a:cs typeface="Traditional Arabic" panose="02020603050405020304" pitchFamily="18" charset="-78"/>
              </a:rPr>
              <a:t>في البدء</a:t>
            </a:r>
            <a:endParaRPr lang="en-US" sz="20200" b="1" dirty="0">
              <a:solidFill>
                <a:srgbClr val="FFFF00"/>
              </a:solidFill>
              <a:effectLst>
                <a:glow rad="292100">
                  <a:schemeClr val="tx2">
                    <a:alpha val="89000"/>
                  </a:schemeClr>
                </a:glow>
              </a:effectLst>
              <a:latin typeface="Traditional Arabic" panose="02020603050405020304" pitchFamily="18" charset="-78"/>
              <a:ea typeface="ＭＳ Ｐゴシック" charset="0"/>
              <a:cs typeface="Traditional Arabic" panose="02020603050405020304" pitchFamily="18" charset="-78"/>
            </a:endParaRPr>
          </a:p>
        </p:txBody>
      </p:sp>
      <p:sp>
        <p:nvSpPr>
          <p:cNvPr id="332806" name="Rectangle 7"/>
          <p:cNvSpPr>
            <a:spLocks noGrp="1" noChangeArrowheads="1"/>
          </p:cNvSpPr>
          <p:nvPr>
            <p:ph type="subTitle" idx="1"/>
          </p:nvPr>
        </p:nvSpPr>
        <p:spPr>
          <a:xfrm>
            <a:off x="6477000" y="4953000"/>
            <a:ext cx="2667000" cy="1981200"/>
          </a:xfrm>
        </p:spPr>
        <p:txBody>
          <a:bodyPr/>
          <a:lstStyle/>
          <a:p>
            <a:pPr rtl="1" eaLnBrk="1" hangingPunct="1"/>
            <a:r>
              <a:rPr lang="ar-JO" dirty="0">
                <a:solidFill>
                  <a:schemeClr val="bg1"/>
                </a:solidFill>
                <a:latin typeface="Calibri" panose="020F0502020204030204" pitchFamily="34" charset="0"/>
                <a:ea typeface="ＭＳ Ｐゴシック" charset="0"/>
                <a:cs typeface="Calibri" panose="020F0502020204030204" pitchFamily="34" charset="0"/>
              </a:rPr>
              <a:t>مقدِّمة </a:t>
            </a:r>
          </a:p>
          <a:p>
            <a:pPr rtl="1" eaLnBrk="1" hangingPunct="1"/>
            <a:r>
              <a:rPr lang="ar-JO" dirty="0">
                <a:solidFill>
                  <a:schemeClr val="bg1"/>
                </a:solidFill>
                <a:latin typeface="Calibri" panose="020F0502020204030204" pitchFamily="34" charset="0"/>
                <a:ea typeface="ＭＳ Ｐゴシック" charset="0"/>
                <a:cs typeface="Calibri" panose="020F0502020204030204" pitchFamily="34" charset="0"/>
              </a:rPr>
              <a:t>إلى سِفْر التكوين</a:t>
            </a:r>
            <a:endParaRPr lang="en-US" dirty="0">
              <a:solidFill>
                <a:schemeClr val="bg1"/>
              </a:solidFill>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820608569"/>
      </p:ext>
    </p:extLst>
  </p:cSld>
  <p:clrMapOvr>
    <a:masterClrMapping/>
  </p:clrMapOvr>
  <p:transition spd="med">
    <p:randomBar dir="ver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l" eaLnBrk="0" hangingPunct="0">
              <a:defRPr/>
            </a:pPr>
            <a:endParaRPr lang="en-US" sz="1800">
              <a:solidFill>
                <a:srgbClr val="000000"/>
              </a:solidFill>
              <a:effectLst>
                <a:glow rad="101600">
                  <a:srgbClr val="000000"/>
                </a:glow>
              </a:effectLst>
              <a:latin typeface="Arial"/>
              <a:cs typeface="Arial"/>
            </a:endParaRPr>
          </a:p>
        </p:txBody>
      </p:sp>
      <p:pic>
        <p:nvPicPr>
          <p:cNvPr id="514050"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7332" name="Text Box 4"/>
          <p:cNvSpPr txBox="1">
            <a:spLocks noChangeArrowheads="1"/>
          </p:cNvSpPr>
          <p:nvPr/>
        </p:nvSpPr>
        <p:spPr bwMode="auto">
          <a:xfrm>
            <a:off x="457200" y="1508125"/>
            <a:ext cx="327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en-US" sz="4000" b="1">
                <a:solidFill>
                  <a:srgbClr val="FFFF00"/>
                </a:solidFill>
                <a:effectLst>
                  <a:glow rad="101600">
                    <a:srgbClr val="000000"/>
                  </a:glow>
                </a:effectLst>
                <a:latin typeface="Arial"/>
                <a:cs typeface="Arial"/>
              </a:rPr>
              <a:t>Day 1:</a:t>
            </a:r>
            <a:r>
              <a:rPr lang="en-US" sz="4000" b="1">
                <a:solidFill>
                  <a:srgbClr val="FFFFFF"/>
                </a:solidFill>
                <a:effectLst>
                  <a:glow rad="101600">
                    <a:srgbClr val="000000"/>
                  </a:glow>
                </a:effectLst>
                <a:latin typeface="Arial"/>
                <a:cs typeface="Arial"/>
              </a:rPr>
              <a:t> Light</a:t>
            </a:r>
          </a:p>
        </p:txBody>
      </p:sp>
      <p:sp>
        <p:nvSpPr>
          <p:cNvPr id="227333" name="Text Box 5"/>
          <p:cNvSpPr txBox="1">
            <a:spLocks noChangeArrowheads="1"/>
          </p:cNvSpPr>
          <p:nvPr/>
        </p:nvSpPr>
        <p:spPr bwMode="auto">
          <a:xfrm>
            <a:off x="457200" y="2879725"/>
            <a:ext cx="4419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en-US" sz="4000" b="1">
                <a:solidFill>
                  <a:srgbClr val="FFFF00"/>
                </a:solidFill>
                <a:effectLst>
                  <a:glow rad="101600">
                    <a:srgbClr val="000000"/>
                  </a:glow>
                </a:effectLst>
                <a:latin typeface="Arial"/>
                <a:cs typeface="Arial"/>
              </a:rPr>
              <a:t>Day 2:</a:t>
            </a:r>
            <a:r>
              <a:rPr lang="en-US" sz="4000" b="1">
                <a:solidFill>
                  <a:srgbClr val="FFFFFF"/>
                </a:solidFill>
                <a:effectLst>
                  <a:glow rad="101600">
                    <a:srgbClr val="000000"/>
                  </a:glow>
                </a:effectLst>
                <a:latin typeface="Arial"/>
                <a:cs typeface="Arial"/>
              </a:rPr>
              <a:t> Water &amp;  air separated</a:t>
            </a:r>
          </a:p>
        </p:txBody>
      </p:sp>
      <p:sp>
        <p:nvSpPr>
          <p:cNvPr id="227334" name="Text Box 6"/>
          <p:cNvSpPr txBox="1">
            <a:spLocks noChangeArrowheads="1"/>
          </p:cNvSpPr>
          <p:nvPr/>
        </p:nvSpPr>
        <p:spPr bwMode="auto">
          <a:xfrm>
            <a:off x="457200" y="4708525"/>
            <a:ext cx="4038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57150" indent="-57150" algn="l">
              <a:spcBef>
                <a:spcPct val="50000"/>
              </a:spcBef>
              <a:defRPr/>
            </a:pPr>
            <a:r>
              <a:rPr lang="en-US" sz="4000" b="1">
                <a:solidFill>
                  <a:srgbClr val="FFFF00"/>
                </a:solidFill>
                <a:effectLst>
                  <a:glow rad="101600">
                    <a:srgbClr val="000000"/>
                  </a:glow>
                </a:effectLst>
                <a:latin typeface="Arial"/>
                <a:cs typeface="Arial"/>
              </a:rPr>
              <a:t>Day 3:</a:t>
            </a:r>
            <a:r>
              <a:rPr lang="en-US" sz="4000" b="1">
                <a:solidFill>
                  <a:srgbClr val="FFFFFF"/>
                </a:solidFill>
                <a:effectLst>
                  <a:glow rad="101600">
                    <a:srgbClr val="000000"/>
                  </a:glow>
                </a:effectLst>
                <a:latin typeface="Arial"/>
                <a:cs typeface="Arial"/>
              </a:rPr>
              <a:t> Land &amp; sea separated</a:t>
            </a:r>
          </a:p>
        </p:txBody>
      </p:sp>
      <p:sp>
        <p:nvSpPr>
          <p:cNvPr id="227335" name="Text Box 7"/>
          <p:cNvSpPr txBox="1">
            <a:spLocks noChangeArrowheads="1"/>
          </p:cNvSpPr>
          <p:nvPr/>
        </p:nvSpPr>
        <p:spPr bwMode="auto">
          <a:xfrm>
            <a:off x="4495800" y="1219200"/>
            <a:ext cx="4648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en-US" sz="4000" b="1">
                <a:solidFill>
                  <a:srgbClr val="FFFF00"/>
                </a:solidFill>
                <a:effectLst>
                  <a:glow rad="101600">
                    <a:srgbClr val="000000"/>
                  </a:glow>
                </a:effectLst>
                <a:latin typeface="Arial"/>
                <a:cs typeface="Arial"/>
              </a:rPr>
              <a:t>Day 4:</a:t>
            </a:r>
            <a:r>
              <a:rPr lang="en-US" sz="4000" b="1">
                <a:solidFill>
                  <a:srgbClr val="FFFFFF"/>
                </a:solidFill>
                <a:effectLst>
                  <a:glow rad="101600">
                    <a:srgbClr val="000000"/>
                  </a:glow>
                </a:effectLst>
                <a:latin typeface="Arial"/>
                <a:cs typeface="Arial"/>
              </a:rPr>
              <a:t>  Sun, moon &amp; stars arranged</a:t>
            </a:r>
          </a:p>
        </p:txBody>
      </p:sp>
      <p:sp>
        <p:nvSpPr>
          <p:cNvPr id="227336" name="Text Box 8"/>
          <p:cNvSpPr txBox="1">
            <a:spLocks noChangeArrowheads="1"/>
          </p:cNvSpPr>
          <p:nvPr/>
        </p:nvSpPr>
        <p:spPr bwMode="auto">
          <a:xfrm>
            <a:off x="4495800" y="28797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en-US" sz="4000" b="1">
                <a:solidFill>
                  <a:srgbClr val="FFFF00"/>
                </a:solidFill>
                <a:effectLst>
                  <a:glow rad="101600">
                    <a:srgbClr val="000000"/>
                  </a:glow>
                </a:effectLst>
                <a:latin typeface="Arial"/>
                <a:cs typeface="Arial"/>
              </a:rPr>
              <a:t>Day 5:</a:t>
            </a:r>
            <a:r>
              <a:rPr lang="en-US" sz="4000" b="1">
                <a:solidFill>
                  <a:srgbClr val="FFFFFF"/>
                </a:solidFill>
                <a:effectLst>
                  <a:glow rad="101600">
                    <a:srgbClr val="000000"/>
                  </a:glow>
                </a:effectLst>
                <a:latin typeface="Arial"/>
                <a:cs typeface="Arial"/>
              </a:rPr>
              <a:t>  Fish &amp; fowl</a:t>
            </a:r>
          </a:p>
        </p:txBody>
      </p:sp>
      <p:sp>
        <p:nvSpPr>
          <p:cNvPr id="227337" name="Text Box 9"/>
          <p:cNvSpPr txBox="1">
            <a:spLocks noChangeArrowheads="1"/>
          </p:cNvSpPr>
          <p:nvPr/>
        </p:nvSpPr>
        <p:spPr bwMode="auto">
          <a:xfrm>
            <a:off x="4495800" y="47085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en-US" sz="4000" b="1">
                <a:solidFill>
                  <a:srgbClr val="FFFF00"/>
                </a:solidFill>
                <a:effectLst>
                  <a:glow rad="101600">
                    <a:srgbClr val="000000"/>
                  </a:glow>
                </a:effectLst>
                <a:latin typeface="Arial"/>
                <a:cs typeface="Arial"/>
              </a:rPr>
              <a:t>Day 6:</a:t>
            </a:r>
            <a:r>
              <a:rPr lang="en-US" sz="4000" b="1">
                <a:solidFill>
                  <a:srgbClr val="FFFFFF"/>
                </a:solidFill>
                <a:effectLst>
                  <a:glow rad="101600">
                    <a:srgbClr val="000000"/>
                  </a:glow>
                </a:effectLst>
                <a:latin typeface="Arial"/>
                <a:cs typeface="Arial"/>
              </a:rPr>
              <a:t>  Animals &amp; man</a:t>
            </a:r>
          </a:p>
        </p:txBody>
      </p:sp>
      <p:sp>
        <p:nvSpPr>
          <p:cNvPr id="227338" name="Text Box 10"/>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a:spcBef>
                <a:spcPct val="50000"/>
              </a:spcBef>
              <a:defRPr/>
            </a:pPr>
            <a:r>
              <a:rPr lang="en-US" sz="3200" b="1">
                <a:solidFill>
                  <a:srgbClr val="FFFFFF"/>
                </a:solidFill>
                <a:effectLst>
                  <a:glow rad="101600">
                    <a:srgbClr val="000000"/>
                  </a:glow>
                </a:effectLst>
                <a:latin typeface="Arial"/>
                <a:cs typeface="Arial"/>
              </a:rPr>
              <a:t>Genesis 1:3-31</a:t>
            </a:r>
          </a:p>
        </p:txBody>
      </p:sp>
      <p:sp>
        <p:nvSpPr>
          <p:cNvPr id="384010"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solidFill>
                <a:srgbClr val="FFFFFF"/>
              </a:solidFill>
              <a:effectLst>
                <a:glow rad="101600">
                  <a:srgbClr val="000000"/>
                </a:glow>
              </a:effectLst>
              <a:latin typeface="Arial"/>
              <a:cs typeface="Arial"/>
            </a:endParaRPr>
          </a:p>
        </p:txBody>
      </p:sp>
      <p:sp>
        <p:nvSpPr>
          <p:cNvPr id="384011"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algn="l">
              <a:defRPr/>
            </a:pPr>
            <a:endParaRPr lang="en-US">
              <a:solidFill>
                <a:srgbClr val="000000"/>
              </a:solidFill>
              <a:effectLst>
                <a:glow rad="101600">
                  <a:srgbClr val="000000"/>
                </a:glow>
              </a:effectLst>
              <a:latin typeface="Arial"/>
              <a:cs typeface="Arial"/>
            </a:endParaRPr>
          </a:p>
        </p:txBody>
      </p:sp>
      <p:sp>
        <p:nvSpPr>
          <p:cNvPr id="384012"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algn="l">
              <a:defRPr/>
            </a:pPr>
            <a:endParaRPr lang="en-US">
              <a:solidFill>
                <a:srgbClr val="000000"/>
              </a:solidFill>
              <a:effectLst>
                <a:glow rad="101600">
                  <a:srgbClr val="000000"/>
                </a:glow>
              </a:effectLst>
              <a:latin typeface="Arial"/>
              <a:cs typeface="Arial"/>
            </a:endParaRPr>
          </a:p>
        </p:txBody>
      </p:sp>
      <p:sp>
        <p:nvSpPr>
          <p:cNvPr id="384013"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algn="l">
              <a:defRPr/>
            </a:pPr>
            <a:endParaRPr lang="en-US">
              <a:solidFill>
                <a:srgbClr val="000000"/>
              </a:solidFill>
              <a:effectLst>
                <a:glow rad="101600">
                  <a:srgbClr val="000000"/>
                </a:glow>
              </a:effectLst>
              <a:latin typeface="Arial"/>
              <a:cs typeface="Arial"/>
            </a:endParaRPr>
          </a:p>
        </p:txBody>
      </p:sp>
      <p:sp>
        <p:nvSpPr>
          <p:cNvPr id="384014" name="Text Box 15"/>
          <p:cNvSpPr txBox="1">
            <a:spLocks noChangeArrowheads="1"/>
          </p:cNvSpPr>
          <p:nvPr/>
        </p:nvSpPr>
        <p:spPr bwMode="auto">
          <a:xfrm>
            <a:off x="8578850"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defRPr/>
            </a:pPr>
            <a:r>
              <a:rPr lang="en-US" b="1">
                <a:solidFill>
                  <a:srgbClr val="FFFFFF"/>
                </a:solidFill>
                <a:effectLst>
                  <a:glow rad="101600">
                    <a:srgbClr val="000000"/>
                  </a:glow>
                </a:effectLst>
                <a:latin typeface="Arial"/>
                <a:cs typeface="Arial"/>
              </a:rPr>
              <a:t>33</a:t>
            </a:r>
          </a:p>
        </p:txBody>
      </p:sp>
      <p:sp>
        <p:nvSpPr>
          <p:cNvPr id="514063"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r>
              <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Formless</a:t>
            </a:r>
          </a:p>
        </p:txBody>
      </p:sp>
      <p:sp>
        <p:nvSpPr>
          <p:cNvPr id="514064"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Void</a:t>
            </a:r>
          </a:p>
        </p:txBody>
      </p:sp>
      <p:sp>
        <p:nvSpPr>
          <p:cNvPr id="514065"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Forming</a:t>
            </a:r>
          </a:p>
        </p:txBody>
      </p:sp>
      <p:sp>
        <p:nvSpPr>
          <p:cNvPr id="514066"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Filling</a:t>
            </a:r>
          </a:p>
        </p:txBody>
      </p:sp>
      <p:sp>
        <p:nvSpPr>
          <p:cNvPr id="514067"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algn="l" eaLnBrk="0" hangingPunct="0"/>
            <a:endParaRPr lang="en-US" sz="1800">
              <a:solidFill>
                <a:srgbClr val="000000"/>
              </a:solidFill>
              <a:latin typeface="Arial" charset="0"/>
            </a:endParaRPr>
          </a:p>
        </p:txBody>
      </p:sp>
      <p:sp>
        <p:nvSpPr>
          <p:cNvPr id="384020"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algn="l" eaLnBrk="0" hangingPunct="0">
              <a:defRPr/>
            </a:pPr>
            <a:endParaRPr lang="en-US" sz="1800">
              <a:solidFill>
                <a:srgbClr val="000000"/>
              </a:solidFill>
              <a:effectLst>
                <a:glow rad="101600">
                  <a:srgbClr val="000000"/>
                </a:glow>
              </a:effectLst>
              <a:latin typeface="Arial"/>
              <a:cs typeface="Arial"/>
            </a:endParaRPr>
          </a:p>
        </p:txBody>
      </p:sp>
      <p:sp>
        <p:nvSpPr>
          <p:cNvPr id="384021" name="Rectangle 22"/>
          <p:cNvSpPr>
            <a:spLocks noGrp="1" noChangeArrowheads="1"/>
          </p:cNvSpPr>
          <p:nvPr>
            <p:ph type="title" idx="4294967295"/>
          </p:nvPr>
        </p:nvSpPr>
        <p:spPr>
          <a:xfrm>
            <a:off x="152400" y="0"/>
            <a:ext cx="6629400" cy="838200"/>
          </a:xfrm>
        </p:spPr>
        <p:txBody>
          <a:bodyPr/>
          <a:lstStyle/>
          <a:p>
            <a:pPr algn="l" eaLnBrk="1" hangingPunct="1">
              <a:defRPr/>
            </a:pPr>
            <a:r>
              <a:rPr lang="en-US" sz="5400" b="1">
                <a:solidFill>
                  <a:srgbClr val="FAFE1E"/>
                </a:solidFill>
                <a:effectLst>
                  <a:glow rad="101600">
                    <a:schemeClr val="tx1"/>
                  </a:glow>
                </a:effectLst>
                <a:ea typeface="ＭＳ Ｐゴシック" charset="0"/>
              </a:rPr>
              <a:t>Days of Creation</a:t>
            </a:r>
            <a:endParaRPr lang="en-US">
              <a:effectLst>
                <a:glow rad="101600">
                  <a:schemeClr val="tx1"/>
                </a:glow>
              </a:effectLst>
              <a:ea typeface="ＭＳ Ｐゴシック" charset="0"/>
            </a:endParaRPr>
          </a:p>
        </p:txBody>
      </p:sp>
    </p:spTree>
    <p:extLst>
      <p:ext uri="{BB962C8B-B14F-4D97-AF65-F5344CB8AC3E}">
        <p14:creationId xmlns:p14="http://schemas.microsoft.com/office/powerpoint/2010/main" val="3066447062"/>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p:cNvSpPr>
            <a:spLocks noChangeArrowheads="1"/>
          </p:cNvSpPr>
          <p:nvPr/>
        </p:nvSpPr>
        <p:spPr bwMode="auto">
          <a:xfrm>
            <a:off x="0" y="0"/>
            <a:ext cx="9144000" cy="6858000"/>
          </a:xfrm>
          <a:prstGeom prst="rect">
            <a:avLst/>
          </a:prstGeom>
          <a:solidFill>
            <a:srgbClr val="000000"/>
          </a:solidFill>
          <a:ln w="9360">
            <a:solidFill>
              <a:srgbClr val="000000"/>
            </a:solidFill>
            <a:miter lim="800000"/>
            <a:headEnd/>
            <a:tailEnd/>
          </a:ln>
        </p:spPr>
        <p:txBody>
          <a:bodyPr wrap="none" anchor="ctr"/>
          <a:lstStyle/>
          <a:p>
            <a:pPr algn="l" eaLnBrk="0" hangingPunct="0">
              <a:defRPr/>
            </a:pPr>
            <a:endParaRPr lang="en-US" sz="1600">
              <a:solidFill>
                <a:srgbClr val="000000"/>
              </a:solidFill>
              <a:effectLst>
                <a:glow rad="101600">
                  <a:srgbClr val="000000"/>
                </a:glow>
              </a:effectLst>
              <a:latin typeface="Arial"/>
              <a:cs typeface="Arial"/>
            </a:endParaRPr>
          </a:p>
        </p:txBody>
      </p:sp>
      <p:pic>
        <p:nvPicPr>
          <p:cNvPr id="516098" name="Picture 3"/>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386051" name="Text Box 4"/>
          <p:cNvSpPr txBox="1">
            <a:spLocks noChangeArrowheads="1"/>
          </p:cNvSpPr>
          <p:nvPr/>
        </p:nvSpPr>
        <p:spPr bwMode="auto">
          <a:xfrm>
            <a:off x="457200" y="1508125"/>
            <a:ext cx="3657600" cy="648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gn="l" eaLnBrk="1" hangingPunct="1">
              <a:spcBef>
                <a:spcPts val="2500"/>
              </a:spcBef>
              <a:buClr>
                <a:srgbClr val="FFFF00"/>
              </a:buClr>
              <a:buSzPct val="100000"/>
              <a:buFont typeface="Times New Roman" charset="0"/>
              <a:buNone/>
              <a:defRPr/>
            </a:pPr>
            <a:r>
              <a:rPr lang="en-GB" sz="3600" b="1" dirty="0" err="1">
                <a:solidFill>
                  <a:srgbClr val="FFFF00"/>
                </a:solidFill>
                <a:effectLst>
                  <a:glow rad="101600">
                    <a:srgbClr val="000000"/>
                  </a:glow>
                </a:effectLst>
                <a:latin typeface="Arial"/>
                <a:cs typeface="Arial"/>
              </a:rPr>
              <a:t>Hari</a:t>
            </a:r>
            <a:r>
              <a:rPr lang="en-GB" sz="3600" b="1" dirty="0">
                <a:solidFill>
                  <a:srgbClr val="FFFF00"/>
                </a:solidFill>
                <a:effectLst>
                  <a:glow rad="101600">
                    <a:srgbClr val="000000"/>
                  </a:glow>
                </a:effectLst>
                <a:latin typeface="Arial"/>
                <a:cs typeface="Arial"/>
              </a:rPr>
              <a:t> 1:</a:t>
            </a:r>
            <a:r>
              <a:rPr lang="en-GB" sz="3600" b="1" dirty="0">
                <a:solidFill>
                  <a:srgbClr val="FFFFFF"/>
                </a:solidFill>
                <a:effectLst>
                  <a:glow rad="101600">
                    <a:srgbClr val="000000"/>
                  </a:glow>
                </a:effectLst>
                <a:latin typeface="Arial"/>
                <a:cs typeface="Arial"/>
              </a:rPr>
              <a:t> </a:t>
            </a:r>
            <a:r>
              <a:rPr lang="en-GB" sz="3600" b="1" dirty="0" err="1">
                <a:solidFill>
                  <a:srgbClr val="FFFFFF"/>
                </a:solidFill>
                <a:effectLst>
                  <a:glow rad="101600">
                    <a:srgbClr val="000000"/>
                  </a:glow>
                </a:effectLst>
                <a:latin typeface="Arial"/>
                <a:cs typeface="Arial"/>
              </a:rPr>
              <a:t>Terang</a:t>
            </a:r>
            <a:endParaRPr lang="en-GB" sz="3600" b="1" dirty="0">
              <a:solidFill>
                <a:srgbClr val="FFFFFF"/>
              </a:solidFill>
              <a:effectLst>
                <a:glow rad="101600">
                  <a:srgbClr val="000000"/>
                </a:glow>
              </a:effectLst>
              <a:latin typeface="Arial"/>
              <a:cs typeface="Arial"/>
            </a:endParaRPr>
          </a:p>
        </p:txBody>
      </p:sp>
      <p:sp>
        <p:nvSpPr>
          <p:cNvPr id="386052" name="Text Box 5"/>
          <p:cNvSpPr txBox="1">
            <a:spLocks noChangeArrowheads="1"/>
          </p:cNvSpPr>
          <p:nvPr/>
        </p:nvSpPr>
        <p:spPr bwMode="auto">
          <a:xfrm>
            <a:off x="457200" y="2879725"/>
            <a:ext cx="3970784" cy="1202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gn="l" eaLnBrk="1" hangingPunct="1">
              <a:spcBef>
                <a:spcPts val="2500"/>
              </a:spcBef>
              <a:buClr>
                <a:srgbClr val="FFFF00"/>
              </a:buClr>
              <a:buSzPct val="100000"/>
              <a:buFont typeface="Times New Roman" charset="0"/>
              <a:buNone/>
              <a:defRPr/>
            </a:pPr>
            <a:r>
              <a:rPr lang="en-GB" sz="3600" b="1" dirty="0" err="1">
                <a:solidFill>
                  <a:srgbClr val="FFFF00"/>
                </a:solidFill>
                <a:effectLst>
                  <a:glow rad="101600">
                    <a:srgbClr val="000000"/>
                  </a:glow>
                </a:effectLst>
                <a:latin typeface="Arial"/>
                <a:cs typeface="Arial"/>
              </a:rPr>
              <a:t>Hari</a:t>
            </a:r>
            <a:r>
              <a:rPr lang="en-GB" sz="3600" b="1" dirty="0">
                <a:solidFill>
                  <a:srgbClr val="FFFF00"/>
                </a:solidFill>
                <a:effectLst>
                  <a:glow rad="101600">
                    <a:srgbClr val="000000"/>
                  </a:glow>
                </a:effectLst>
                <a:latin typeface="Arial"/>
                <a:cs typeface="Arial"/>
              </a:rPr>
              <a:t> 2:</a:t>
            </a:r>
            <a:r>
              <a:rPr lang="en-GB" sz="3600" b="1" dirty="0">
                <a:solidFill>
                  <a:srgbClr val="FFFFFF"/>
                </a:solidFill>
                <a:effectLst>
                  <a:glow rad="101600">
                    <a:srgbClr val="000000"/>
                  </a:glow>
                </a:effectLst>
                <a:latin typeface="Arial"/>
                <a:cs typeface="Arial"/>
              </a:rPr>
              <a:t> Air &amp;  </a:t>
            </a:r>
            <a:br>
              <a:rPr lang="en-GB" sz="3600" b="1" dirty="0">
                <a:solidFill>
                  <a:srgbClr val="FFFFFF"/>
                </a:solidFill>
                <a:effectLst>
                  <a:glow rad="101600">
                    <a:srgbClr val="000000"/>
                  </a:glow>
                </a:effectLst>
                <a:latin typeface="Arial"/>
                <a:cs typeface="Arial"/>
              </a:rPr>
            </a:br>
            <a:r>
              <a:rPr lang="en-GB" sz="3600" b="1" dirty="0" err="1">
                <a:solidFill>
                  <a:srgbClr val="FFFFFF"/>
                </a:solidFill>
                <a:effectLst>
                  <a:glow rad="101600">
                    <a:srgbClr val="000000"/>
                  </a:glow>
                </a:effectLst>
                <a:latin typeface="Arial"/>
                <a:cs typeface="Arial"/>
              </a:rPr>
              <a:t>udara</a:t>
            </a:r>
            <a:r>
              <a:rPr lang="en-GB" sz="3600" b="1" dirty="0">
                <a:solidFill>
                  <a:srgbClr val="FFFFFF"/>
                </a:solidFill>
                <a:effectLst>
                  <a:glow rad="101600">
                    <a:srgbClr val="000000"/>
                  </a:glow>
                </a:effectLst>
                <a:latin typeface="Arial"/>
                <a:cs typeface="Arial"/>
              </a:rPr>
              <a:t> </a:t>
            </a:r>
            <a:r>
              <a:rPr lang="en-GB" sz="3600" b="1" dirty="0" err="1">
                <a:solidFill>
                  <a:srgbClr val="FFFFFF"/>
                </a:solidFill>
                <a:effectLst>
                  <a:glow rad="101600">
                    <a:srgbClr val="000000"/>
                  </a:glow>
                </a:effectLst>
                <a:latin typeface="Arial"/>
                <a:cs typeface="Arial"/>
              </a:rPr>
              <a:t>dipisahkan</a:t>
            </a:r>
            <a:endParaRPr lang="en-GB" sz="3600" b="1" dirty="0">
              <a:solidFill>
                <a:srgbClr val="FFFFFF"/>
              </a:solidFill>
              <a:effectLst>
                <a:glow rad="101600">
                  <a:srgbClr val="000000"/>
                </a:glow>
              </a:effectLst>
              <a:latin typeface="Arial"/>
              <a:cs typeface="Arial"/>
            </a:endParaRPr>
          </a:p>
        </p:txBody>
      </p:sp>
      <p:sp>
        <p:nvSpPr>
          <p:cNvPr id="386053" name="Text Box 6"/>
          <p:cNvSpPr txBox="1">
            <a:spLocks noChangeArrowheads="1"/>
          </p:cNvSpPr>
          <p:nvPr/>
        </p:nvSpPr>
        <p:spPr bwMode="auto">
          <a:xfrm>
            <a:off x="457200" y="4708525"/>
            <a:ext cx="4038600" cy="1202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marL="55563" indent="-55563" defTabSz="457200" eaLnBrk="0" hangingPunct="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2pPr>
            <a:lvl3pPr marL="1143000" indent="-228600" defTabSz="457200" eaLnBrk="0" hangingPunct="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3pPr>
            <a:lvl4pPr marL="1600200" indent="-228600" defTabSz="457200" eaLnBrk="0" hangingPunct="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4pPr>
            <a:lvl5pPr marL="2057400" indent="-228600" defTabSz="457200" eaLnBrk="0" hangingPunct="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9pPr>
          </a:lstStyle>
          <a:p>
            <a:pPr algn="l" eaLnBrk="1" hangingPunct="1">
              <a:spcBef>
                <a:spcPts val="2500"/>
              </a:spcBef>
              <a:buClr>
                <a:srgbClr val="FFFF00"/>
              </a:buClr>
              <a:buSzPct val="100000"/>
              <a:buFont typeface="Times New Roman" charset="0"/>
              <a:buNone/>
              <a:defRPr/>
            </a:pPr>
            <a:r>
              <a:rPr lang="en-GB" sz="3600" b="1" dirty="0" err="1">
                <a:solidFill>
                  <a:srgbClr val="FFFF00"/>
                </a:solidFill>
                <a:effectLst>
                  <a:glow rad="101600">
                    <a:srgbClr val="000000"/>
                  </a:glow>
                </a:effectLst>
                <a:latin typeface="Arial"/>
                <a:cs typeface="Arial"/>
              </a:rPr>
              <a:t>Hari</a:t>
            </a:r>
            <a:r>
              <a:rPr lang="en-GB" sz="3600" b="1" dirty="0">
                <a:solidFill>
                  <a:srgbClr val="FFFF00"/>
                </a:solidFill>
                <a:effectLst>
                  <a:glow rad="101600">
                    <a:srgbClr val="000000"/>
                  </a:glow>
                </a:effectLst>
                <a:latin typeface="Arial"/>
                <a:cs typeface="Arial"/>
              </a:rPr>
              <a:t> 3:</a:t>
            </a:r>
            <a:r>
              <a:rPr lang="en-GB" sz="3600" b="1" dirty="0">
                <a:solidFill>
                  <a:srgbClr val="FFFFFF"/>
                </a:solidFill>
                <a:effectLst>
                  <a:glow rad="101600">
                    <a:srgbClr val="000000"/>
                  </a:glow>
                </a:effectLst>
                <a:latin typeface="Arial"/>
                <a:cs typeface="Arial"/>
              </a:rPr>
              <a:t> </a:t>
            </a:r>
            <a:r>
              <a:rPr lang="en-GB" sz="3600" b="1" dirty="0" err="1">
                <a:solidFill>
                  <a:srgbClr val="FFFFFF"/>
                </a:solidFill>
                <a:effectLst>
                  <a:glow rad="101600">
                    <a:srgbClr val="000000"/>
                  </a:glow>
                </a:effectLst>
                <a:latin typeface="Arial"/>
                <a:cs typeface="Arial"/>
              </a:rPr>
              <a:t>Darat</a:t>
            </a:r>
            <a:r>
              <a:rPr lang="en-GB" sz="3600" b="1" dirty="0">
                <a:solidFill>
                  <a:srgbClr val="FFFFFF"/>
                </a:solidFill>
                <a:effectLst>
                  <a:glow rad="101600">
                    <a:srgbClr val="000000"/>
                  </a:glow>
                </a:effectLst>
                <a:latin typeface="Arial"/>
                <a:cs typeface="Arial"/>
              </a:rPr>
              <a:t> &amp; </a:t>
            </a:r>
            <a:r>
              <a:rPr lang="en-GB" sz="3600" b="1" dirty="0" err="1">
                <a:solidFill>
                  <a:srgbClr val="FFFFFF"/>
                </a:solidFill>
                <a:effectLst>
                  <a:glow rad="101600">
                    <a:srgbClr val="000000"/>
                  </a:glow>
                </a:effectLst>
                <a:latin typeface="Arial"/>
                <a:cs typeface="Arial"/>
              </a:rPr>
              <a:t>laut</a:t>
            </a:r>
            <a:r>
              <a:rPr lang="en-GB" sz="3600" b="1" dirty="0">
                <a:solidFill>
                  <a:srgbClr val="FFFFFF"/>
                </a:solidFill>
                <a:effectLst>
                  <a:glow rad="101600">
                    <a:srgbClr val="000000"/>
                  </a:glow>
                </a:effectLst>
                <a:latin typeface="Arial"/>
                <a:cs typeface="Arial"/>
              </a:rPr>
              <a:t> </a:t>
            </a:r>
            <a:r>
              <a:rPr lang="en-GB" sz="3600" b="1" dirty="0" err="1">
                <a:solidFill>
                  <a:srgbClr val="FFFFFF"/>
                </a:solidFill>
                <a:effectLst>
                  <a:glow rad="101600">
                    <a:srgbClr val="000000"/>
                  </a:glow>
                </a:effectLst>
                <a:latin typeface="Arial"/>
                <a:cs typeface="Arial"/>
              </a:rPr>
              <a:t>dipisahkan</a:t>
            </a:r>
            <a:endParaRPr lang="en-GB" sz="3600" b="1" dirty="0">
              <a:solidFill>
                <a:srgbClr val="FFFFFF"/>
              </a:solidFill>
              <a:effectLst>
                <a:glow rad="101600">
                  <a:srgbClr val="000000"/>
                </a:glow>
              </a:effectLst>
              <a:latin typeface="Arial"/>
              <a:cs typeface="Arial"/>
            </a:endParaRPr>
          </a:p>
        </p:txBody>
      </p:sp>
      <p:sp>
        <p:nvSpPr>
          <p:cNvPr id="386054" name="Text Box 7"/>
          <p:cNvSpPr txBox="1">
            <a:spLocks noChangeArrowheads="1"/>
          </p:cNvSpPr>
          <p:nvPr/>
        </p:nvSpPr>
        <p:spPr bwMode="auto">
          <a:xfrm>
            <a:off x="4495800" y="1219200"/>
            <a:ext cx="4648200" cy="10793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gn="l" eaLnBrk="1" hangingPunct="1">
              <a:spcBef>
                <a:spcPts val="2000"/>
              </a:spcBef>
              <a:buClr>
                <a:srgbClr val="FFFF00"/>
              </a:buClr>
              <a:buSzPct val="100000"/>
              <a:buFont typeface="Times New Roman" charset="0"/>
              <a:buNone/>
              <a:defRPr/>
            </a:pPr>
            <a:r>
              <a:rPr lang="en-GB" sz="3600" b="1">
                <a:solidFill>
                  <a:srgbClr val="FFFF00"/>
                </a:solidFill>
                <a:effectLst>
                  <a:glow rad="101600">
                    <a:srgbClr val="000000"/>
                  </a:glow>
                </a:effectLst>
                <a:latin typeface="Arial"/>
                <a:cs typeface="Arial"/>
              </a:rPr>
              <a:t>Hari 4:</a:t>
            </a:r>
            <a:r>
              <a:rPr lang="en-GB" sz="3600" b="1">
                <a:solidFill>
                  <a:srgbClr val="FFFFFF"/>
                </a:solidFill>
                <a:effectLst>
                  <a:glow rad="101600">
                    <a:srgbClr val="000000"/>
                  </a:glow>
                </a:effectLst>
                <a:latin typeface="Arial"/>
                <a:cs typeface="Arial"/>
              </a:rPr>
              <a:t>  </a:t>
            </a:r>
            <a:r>
              <a:rPr lang="en-GB" sz="2800" b="1">
                <a:solidFill>
                  <a:srgbClr val="FFFFFF"/>
                </a:solidFill>
                <a:effectLst>
                  <a:glow rad="101600">
                    <a:srgbClr val="000000"/>
                  </a:glow>
                </a:effectLst>
                <a:latin typeface="Arial"/>
                <a:cs typeface="Arial"/>
              </a:rPr>
              <a:t>Matahari, bulan &amp; bintang diatur</a:t>
            </a:r>
          </a:p>
        </p:txBody>
      </p:sp>
      <p:sp>
        <p:nvSpPr>
          <p:cNvPr id="386055" name="Text Box 8"/>
          <p:cNvSpPr txBox="1">
            <a:spLocks noChangeArrowheads="1"/>
          </p:cNvSpPr>
          <p:nvPr/>
        </p:nvSpPr>
        <p:spPr bwMode="auto">
          <a:xfrm>
            <a:off x="4495800" y="2879725"/>
            <a:ext cx="4191000" cy="1202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gn="l" eaLnBrk="1" hangingPunct="1">
              <a:spcBef>
                <a:spcPts val="2500"/>
              </a:spcBef>
              <a:buClr>
                <a:srgbClr val="FFFF00"/>
              </a:buClr>
              <a:buSzPct val="100000"/>
              <a:buFont typeface="Times New Roman" charset="0"/>
              <a:buNone/>
              <a:defRPr/>
            </a:pPr>
            <a:r>
              <a:rPr lang="en-GB" sz="3600" b="1" dirty="0" err="1">
                <a:solidFill>
                  <a:srgbClr val="FFFF00"/>
                </a:solidFill>
                <a:effectLst>
                  <a:glow rad="101600">
                    <a:srgbClr val="000000"/>
                  </a:glow>
                </a:effectLst>
                <a:latin typeface="Arial"/>
                <a:cs typeface="Arial"/>
              </a:rPr>
              <a:t>Hari</a:t>
            </a:r>
            <a:r>
              <a:rPr lang="en-GB" sz="3600" b="1" dirty="0">
                <a:solidFill>
                  <a:srgbClr val="FFFF00"/>
                </a:solidFill>
                <a:effectLst>
                  <a:glow rad="101600">
                    <a:srgbClr val="000000"/>
                  </a:glow>
                </a:effectLst>
                <a:latin typeface="Arial"/>
                <a:cs typeface="Arial"/>
              </a:rPr>
              <a:t> 5:</a:t>
            </a:r>
            <a:r>
              <a:rPr lang="en-GB" sz="3600" b="1" dirty="0">
                <a:solidFill>
                  <a:srgbClr val="FFFFFF"/>
                </a:solidFill>
                <a:effectLst>
                  <a:glow rad="101600">
                    <a:srgbClr val="000000"/>
                  </a:glow>
                </a:effectLst>
                <a:latin typeface="Arial"/>
                <a:cs typeface="Arial"/>
              </a:rPr>
              <a:t>  </a:t>
            </a:r>
            <a:r>
              <a:rPr lang="en-GB" sz="3600" b="1" dirty="0" err="1">
                <a:solidFill>
                  <a:srgbClr val="FFFFFF"/>
                </a:solidFill>
                <a:effectLst>
                  <a:glow rad="101600">
                    <a:srgbClr val="000000"/>
                  </a:glow>
                </a:effectLst>
                <a:latin typeface="Arial"/>
                <a:cs typeface="Arial"/>
              </a:rPr>
              <a:t>Ikan</a:t>
            </a:r>
            <a:r>
              <a:rPr lang="en-GB" sz="3600" b="1" dirty="0">
                <a:solidFill>
                  <a:srgbClr val="FFFFFF"/>
                </a:solidFill>
                <a:effectLst>
                  <a:glow rad="101600">
                    <a:srgbClr val="000000"/>
                  </a:glow>
                </a:effectLst>
                <a:latin typeface="Arial"/>
                <a:cs typeface="Arial"/>
              </a:rPr>
              <a:t> &amp; </a:t>
            </a:r>
            <a:r>
              <a:rPr lang="en-GB" sz="3600" b="1" dirty="0" err="1">
                <a:solidFill>
                  <a:srgbClr val="FFFFFF"/>
                </a:solidFill>
                <a:effectLst>
                  <a:glow rad="101600">
                    <a:srgbClr val="000000"/>
                  </a:glow>
                </a:effectLst>
                <a:latin typeface="Arial"/>
                <a:cs typeface="Arial"/>
              </a:rPr>
              <a:t>unggas</a:t>
            </a:r>
            <a:endParaRPr lang="en-GB" sz="3600" b="1" dirty="0">
              <a:solidFill>
                <a:srgbClr val="FFFFFF"/>
              </a:solidFill>
              <a:effectLst>
                <a:glow rad="101600">
                  <a:srgbClr val="000000"/>
                </a:glow>
              </a:effectLst>
              <a:latin typeface="Arial"/>
              <a:cs typeface="Arial"/>
            </a:endParaRPr>
          </a:p>
        </p:txBody>
      </p:sp>
      <p:sp>
        <p:nvSpPr>
          <p:cNvPr id="386056" name="Text Box 9"/>
          <p:cNvSpPr txBox="1">
            <a:spLocks noChangeArrowheads="1"/>
          </p:cNvSpPr>
          <p:nvPr/>
        </p:nvSpPr>
        <p:spPr bwMode="auto">
          <a:xfrm>
            <a:off x="4495800" y="4708525"/>
            <a:ext cx="4191000" cy="1202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gn="l" eaLnBrk="1" hangingPunct="1">
              <a:spcBef>
                <a:spcPts val="2500"/>
              </a:spcBef>
              <a:buClr>
                <a:srgbClr val="FFFF00"/>
              </a:buClr>
              <a:buSzPct val="100000"/>
              <a:buFont typeface="Times New Roman" charset="0"/>
              <a:buNone/>
              <a:defRPr/>
            </a:pPr>
            <a:r>
              <a:rPr lang="en-GB" sz="3600" b="1" dirty="0" err="1">
                <a:solidFill>
                  <a:srgbClr val="FFFF00"/>
                </a:solidFill>
                <a:effectLst>
                  <a:glow rad="101600">
                    <a:srgbClr val="000000"/>
                  </a:glow>
                </a:effectLst>
                <a:latin typeface="Arial"/>
                <a:cs typeface="Arial"/>
              </a:rPr>
              <a:t>Hari</a:t>
            </a:r>
            <a:r>
              <a:rPr lang="en-GB" sz="3600" b="1" dirty="0">
                <a:solidFill>
                  <a:srgbClr val="FFFF00"/>
                </a:solidFill>
                <a:effectLst>
                  <a:glow rad="101600">
                    <a:srgbClr val="000000"/>
                  </a:glow>
                </a:effectLst>
                <a:latin typeface="Arial"/>
                <a:cs typeface="Arial"/>
              </a:rPr>
              <a:t> 6:</a:t>
            </a:r>
            <a:r>
              <a:rPr lang="en-GB" sz="3600" b="1" dirty="0">
                <a:solidFill>
                  <a:srgbClr val="FFFFFF"/>
                </a:solidFill>
                <a:effectLst>
                  <a:glow rad="101600">
                    <a:srgbClr val="000000"/>
                  </a:glow>
                </a:effectLst>
                <a:latin typeface="Arial"/>
                <a:cs typeface="Arial"/>
              </a:rPr>
              <a:t>  </a:t>
            </a:r>
            <a:r>
              <a:rPr lang="en-GB" sz="3600" b="1" dirty="0" err="1">
                <a:solidFill>
                  <a:srgbClr val="FFFFFF"/>
                </a:solidFill>
                <a:effectLst>
                  <a:glow rad="101600">
                    <a:srgbClr val="000000"/>
                  </a:glow>
                </a:effectLst>
                <a:latin typeface="Arial"/>
                <a:cs typeface="Arial"/>
              </a:rPr>
              <a:t>Binatang</a:t>
            </a:r>
            <a:r>
              <a:rPr lang="en-GB" sz="3600" b="1" dirty="0">
                <a:solidFill>
                  <a:srgbClr val="FFFFFF"/>
                </a:solidFill>
                <a:effectLst>
                  <a:glow rad="101600">
                    <a:srgbClr val="000000"/>
                  </a:glow>
                </a:effectLst>
                <a:latin typeface="Arial"/>
                <a:cs typeface="Arial"/>
              </a:rPr>
              <a:t> &amp; </a:t>
            </a:r>
            <a:r>
              <a:rPr lang="en-GB" sz="3600" b="1" dirty="0" err="1">
                <a:solidFill>
                  <a:srgbClr val="FFFFFF"/>
                </a:solidFill>
                <a:effectLst>
                  <a:glow rad="101600">
                    <a:srgbClr val="000000"/>
                  </a:glow>
                </a:effectLst>
                <a:latin typeface="Arial"/>
                <a:cs typeface="Arial"/>
              </a:rPr>
              <a:t>manusia</a:t>
            </a:r>
            <a:endParaRPr lang="en-GB" sz="3600" b="1" dirty="0">
              <a:solidFill>
                <a:srgbClr val="FFFFFF"/>
              </a:solidFill>
              <a:effectLst>
                <a:glow rad="101600">
                  <a:srgbClr val="000000"/>
                </a:glow>
              </a:effectLst>
              <a:latin typeface="Arial"/>
              <a:cs typeface="Arial"/>
            </a:endParaRPr>
          </a:p>
        </p:txBody>
      </p:sp>
      <p:sp>
        <p:nvSpPr>
          <p:cNvPr id="386057" name="Text Box 10"/>
          <p:cNvSpPr txBox="1">
            <a:spLocks noChangeArrowheads="1"/>
          </p:cNvSpPr>
          <p:nvPr/>
        </p:nvSpPr>
        <p:spPr bwMode="auto">
          <a:xfrm>
            <a:off x="4876800" y="6248400"/>
            <a:ext cx="4267200" cy="525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gn="r" eaLnBrk="1" hangingPunct="1">
              <a:spcBef>
                <a:spcPts val="2000"/>
              </a:spcBef>
              <a:buClr>
                <a:srgbClr val="FFFFFF"/>
              </a:buClr>
              <a:buSzPct val="100000"/>
              <a:buFont typeface="Times New Roman" charset="0"/>
              <a:buNone/>
              <a:defRPr/>
            </a:pPr>
            <a:r>
              <a:rPr lang="en-GB" sz="2800" b="1">
                <a:solidFill>
                  <a:srgbClr val="FFFFFF"/>
                </a:solidFill>
                <a:effectLst>
                  <a:glow rad="101600">
                    <a:srgbClr val="000000"/>
                  </a:glow>
                </a:effectLst>
                <a:latin typeface="Arial"/>
                <a:cs typeface="Arial"/>
              </a:rPr>
              <a:t>Kejadian 1:3-31</a:t>
            </a:r>
          </a:p>
        </p:txBody>
      </p:sp>
      <p:sp>
        <p:nvSpPr>
          <p:cNvPr id="386058" name="Rectangle 11"/>
          <p:cNvSpPr>
            <a:spLocks noChangeArrowheads="1"/>
          </p:cNvSpPr>
          <p:nvPr/>
        </p:nvSpPr>
        <p:spPr bwMode="auto">
          <a:xfrm>
            <a:off x="257175" y="1219200"/>
            <a:ext cx="8572500" cy="4981575"/>
          </a:xfrm>
          <a:prstGeom prst="rect">
            <a:avLst/>
          </a:prstGeom>
          <a:noFill/>
          <a:ln w="3816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defRPr/>
            </a:pPr>
            <a:endParaRPr lang="en-US" sz="1600">
              <a:solidFill>
                <a:srgbClr val="000000"/>
              </a:solidFill>
              <a:effectLst>
                <a:glow rad="101600">
                  <a:srgbClr val="000000"/>
                </a:glow>
              </a:effectLst>
              <a:latin typeface="Arial"/>
              <a:cs typeface="Arial"/>
            </a:endParaRPr>
          </a:p>
        </p:txBody>
      </p:sp>
      <p:sp>
        <p:nvSpPr>
          <p:cNvPr id="386059" name="Line 12"/>
          <p:cNvSpPr>
            <a:spLocks noChangeShapeType="1"/>
          </p:cNvSpPr>
          <p:nvPr/>
        </p:nvSpPr>
        <p:spPr bwMode="auto">
          <a:xfrm>
            <a:off x="4343400" y="1219200"/>
            <a:ext cx="1588" cy="4953000"/>
          </a:xfrm>
          <a:prstGeom prst="line">
            <a:avLst/>
          </a:prstGeom>
          <a:noFill/>
          <a:ln w="38160">
            <a:solidFill>
              <a:srgbClr val="FFFFFF"/>
            </a:solidFill>
            <a:miter lim="800000"/>
            <a:headEnd/>
            <a:tailEnd/>
          </a:ln>
          <a:extLst>
            <a:ext uri="{909E8E84-426E-40dd-AFC4-6F175D3DCCD1}">
              <a14:hiddenFill xmlns="" xmlns:a14="http://schemas.microsoft.com/office/drawing/2010/main">
                <a:noFill/>
              </a14:hiddenFill>
            </a:ext>
          </a:extLst>
        </p:spPr>
        <p:txBody>
          <a:bodyPr/>
          <a:lstStyle/>
          <a:p>
            <a:pPr algn="l">
              <a:defRPr/>
            </a:pPr>
            <a:endParaRPr lang="en-US" sz="2000">
              <a:solidFill>
                <a:srgbClr val="000000"/>
              </a:solidFill>
              <a:effectLst>
                <a:glow rad="101600">
                  <a:srgbClr val="000000"/>
                </a:glow>
              </a:effectLst>
              <a:latin typeface="Arial"/>
              <a:cs typeface="Arial"/>
            </a:endParaRPr>
          </a:p>
        </p:txBody>
      </p:sp>
      <p:sp>
        <p:nvSpPr>
          <p:cNvPr id="386060" name="Line 13"/>
          <p:cNvSpPr>
            <a:spLocks noChangeShapeType="1"/>
          </p:cNvSpPr>
          <p:nvPr/>
        </p:nvSpPr>
        <p:spPr bwMode="auto">
          <a:xfrm>
            <a:off x="304800" y="2743200"/>
            <a:ext cx="8534400" cy="1588"/>
          </a:xfrm>
          <a:prstGeom prst="line">
            <a:avLst/>
          </a:prstGeom>
          <a:noFill/>
          <a:ln w="38160">
            <a:solidFill>
              <a:srgbClr val="FFFFFF"/>
            </a:solidFill>
            <a:miter lim="800000"/>
            <a:headEnd/>
            <a:tailEnd/>
          </a:ln>
          <a:extLst>
            <a:ext uri="{909E8E84-426E-40dd-AFC4-6F175D3DCCD1}">
              <a14:hiddenFill xmlns="" xmlns:a14="http://schemas.microsoft.com/office/drawing/2010/main">
                <a:noFill/>
              </a14:hiddenFill>
            </a:ext>
          </a:extLst>
        </p:spPr>
        <p:txBody>
          <a:bodyPr/>
          <a:lstStyle/>
          <a:p>
            <a:pPr algn="l">
              <a:defRPr/>
            </a:pPr>
            <a:endParaRPr lang="en-US" sz="2000">
              <a:solidFill>
                <a:srgbClr val="000000"/>
              </a:solidFill>
              <a:effectLst>
                <a:glow rad="101600">
                  <a:srgbClr val="000000"/>
                </a:glow>
              </a:effectLst>
              <a:latin typeface="Arial"/>
              <a:cs typeface="Arial"/>
            </a:endParaRPr>
          </a:p>
        </p:txBody>
      </p:sp>
      <p:sp>
        <p:nvSpPr>
          <p:cNvPr id="386061" name="Line 14"/>
          <p:cNvSpPr>
            <a:spLocks noChangeShapeType="1"/>
          </p:cNvSpPr>
          <p:nvPr/>
        </p:nvSpPr>
        <p:spPr bwMode="auto">
          <a:xfrm>
            <a:off x="228600" y="4419600"/>
            <a:ext cx="8534400" cy="1588"/>
          </a:xfrm>
          <a:prstGeom prst="line">
            <a:avLst/>
          </a:prstGeom>
          <a:noFill/>
          <a:ln w="38160">
            <a:solidFill>
              <a:srgbClr val="FFFFFF"/>
            </a:solidFill>
            <a:miter lim="800000"/>
            <a:headEnd/>
            <a:tailEnd/>
          </a:ln>
          <a:extLst>
            <a:ext uri="{909E8E84-426E-40dd-AFC4-6F175D3DCCD1}">
              <a14:hiddenFill xmlns="" xmlns:a14="http://schemas.microsoft.com/office/drawing/2010/main">
                <a:noFill/>
              </a14:hiddenFill>
            </a:ext>
          </a:extLst>
        </p:spPr>
        <p:txBody>
          <a:bodyPr/>
          <a:lstStyle/>
          <a:p>
            <a:pPr algn="l">
              <a:defRPr/>
            </a:pPr>
            <a:endParaRPr lang="en-US" sz="2000">
              <a:solidFill>
                <a:srgbClr val="000000"/>
              </a:solidFill>
              <a:effectLst>
                <a:glow rad="101600">
                  <a:srgbClr val="000000"/>
                </a:glow>
              </a:effectLst>
              <a:latin typeface="Arial"/>
              <a:cs typeface="Arial"/>
            </a:endParaRPr>
          </a:p>
        </p:txBody>
      </p:sp>
      <p:sp>
        <p:nvSpPr>
          <p:cNvPr id="386062" name="Text Box 15"/>
          <p:cNvSpPr txBox="1">
            <a:spLocks noChangeArrowheads="1"/>
          </p:cNvSpPr>
          <p:nvPr/>
        </p:nvSpPr>
        <p:spPr bwMode="auto">
          <a:xfrm>
            <a:off x="8580438" y="76200"/>
            <a:ext cx="467042"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gn="l" eaLnBrk="1" hangingPunct="1">
              <a:buClr>
                <a:srgbClr val="FFFFFF"/>
              </a:buClr>
              <a:buSzPct val="100000"/>
              <a:buFont typeface="Times New Roman" charset="0"/>
              <a:buNone/>
              <a:defRPr/>
            </a:pPr>
            <a:r>
              <a:rPr lang="en-GB" sz="2000" b="1">
                <a:solidFill>
                  <a:srgbClr val="FFFFFF"/>
                </a:solidFill>
                <a:effectLst>
                  <a:glow rad="101600">
                    <a:srgbClr val="000000"/>
                  </a:glow>
                </a:effectLst>
                <a:latin typeface="Arial"/>
                <a:cs typeface="Arial"/>
              </a:rPr>
              <a:t>64</a:t>
            </a:r>
          </a:p>
        </p:txBody>
      </p:sp>
      <p:sp>
        <p:nvSpPr>
          <p:cNvPr id="516111" name="WordArt 16"/>
          <p:cNvSpPr>
            <a:spLocks noChangeArrowheads="1" noChangeShapeType="1" noTextEdit="1"/>
          </p:cNvSpPr>
          <p:nvPr/>
        </p:nvSpPr>
        <p:spPr bwMode="auto">
          <a:xfrm>
            <a:off x="152400" y="771525"/>
            <a:ext cx="2057400" cy="657225"/>
          </a:xfrm>
          <a:prstGeom prst="rect">
            <a:avLst/>
          </a:prstGeom>
        </p:spPr>
        <p:txBody>
          <a:bodyPr wrap="none" fromWordArt="1">
            <a:prstTxWarp prst="textDoubleWave1">
              <a:avLst>
                <a:gd name="adj1" fmla="val 6481"/>
                <a:gd name="adj2" fmla="val 0"/>
              </a:avLst>
            </a:prstTxWarp>
          </a:bodyPr>
          <a:lstStyle/>
          <a:p>
            <a:r>
              <a:rPr lang="en-US" sz="3600" kern="10">
                <a:ln w="12600">
                  <a:solidFill>
                    <a:srgbClr val="000099"/>
                  </a:solidFill>
                  <a:miter lim="800000"/>
                  <a:headEnd/>
                  <a:tailEnd/>
                </a:ln>
                <a:solidFill>
                  <a:srgbClr val="33CCFF"/>
                </a:solidFill>
                <a:effectLst>
                  <a:outerShdw blurRad="63500" dist="125752" dir="18900000" algn="ctr" rotWithShape="0">
                    <a:srgbClr val="000099"/>
                  </a:outerShdw>
                </a:effectLst>
                <a:latin typeface="Impact"/>
                <a:ea typeface="Impact"/>
                <a:cs typeface="Impact"/>
              </a:rPr>
              <a:t>Tidak berbentuk</a:t>
            </a:r>
          </a:p>
        </p:txBody>
      </p:sp>
      <p:sp>
        <p:nvSpPr>
          <p:cNvPr id="516112" name="WordArt 17"/>
          <p:cNvSpPr>
            <a:spLocks noChangeArrowheads="1" noChangeShapeType="1" noTextEdit="1"/>
          </p:cNvSpPr>
          <p:nvPr/>
        </p:nvSpPr>
        <p:spPr bwMode="auto">
          <a:xfrm>
            <a:off x="4876800" y="381000"/>
            <a:ext cx="1279525" cy="1285875"/>
          </a:xfrm>
          <a:prstGeom prst="rect">
            <a:avLst/>
          </a:prstGeom>
        </p:spPr>
        <p:txBody>
          <a:bodyPr wrap="none" fromWordArt="1">
            <a:prstTxWarp prst="textSlantUp">
              <a:avLst>
                <a:gd name="adj" fmla="val 32056"/>
              </a:avLst>
            </a:prstTxWarp>
          </a:bodyPr>
          <a:lstStyle/>
          <a:p>
            <a:r>
              <a:rPr lang="en-US" sz="3600" kern="10">
                <a:ln w="9360">
                  <a:solidFill>
                    <a:srgbClr val="CC99FF"/>
                  </a:solidFill>
                  <a:miter lim="800000"/>
                  <a:headEnd/>
                  <a:tailEnd/>
                </a:ln>
                <a:gradFill rotWithShape="1">
                  <a:gsLst>
                    <a:gs pos="0">
                      <a:srgbClr val="6600CC"/>
                    </a:gs>
                    <a:gs pos="100000">
                      <a:srgbClr val="CC00CC"/>
                    </a:gs>
                  </a:gsLst>
                  <a:lin ang="5400000" scaled="1"/>
                </a:gradFill>
                <a:effectLst>
                  <a:outerShdw blurRad="63500" dist="53966" dir="2700000" algn="ctr" rotWithShape="0">
                    <a:srgbClr val="9999FF">
                      <a:alpha val="80011"/>
                    </a:srgbClr>
                  </a:outerShdw>
                </a:effectLst>
                <a:latin typeface="Impact"/>
                <a:ea typeface="Impact"/>
                <a:cs typeface="Impact"/>
              </a:rPr>
              <a:t>Kosong</a:t>
            </a:r>
          </a:p>
        </p:txBody>
      </p:sp>
      <p:sp>
        <p:nvSpPr>
          <p:cNvPr id="516113" name="WordArt 18"/>
          <p:cNvSpPr>
            <a:spLocks noChangeArrowheads="1" noChangeShapeType="1" noTextEdit="1"/>
          </p:cNvSpPr>
          <p:nvPr/>
        </p:nvSpPr>
        <p:spPr bwMode="auto">
          <a:xfrm>
            <a:off x="2667000" y="762000"/>
            <a:ext cx="1714500" cy="657225"/>
          </a:xfrm>
          <a:prstGeom prst="rect">
            <a:avLst/>
          </a:prstGeom>
        </p:spPr>
        <p:txBody>
          <a:bodyPr wrap="none" fromWordArt="1">
            <a:prstTxWarp prst="textPlain">
              <a:avLst>
                <a:gd name="adj" fmla="val 50000"/>
              </a:avLst>
            </a:prstTxWarp>
          </a:bodyPr>
          <a:lstStyle/>
          <a:p>
            <a:r>
              <a:rPr lang="en-US" sz="3600" kern="10">
                <a:ln w="19080">
                  <a:solidFill>
                    <a:srgbClr val="99CCFF"/>
                  </a:solidFill>
                  <a:miter lim="800000"/>
                  <a:headEnd/>
                  <a:tailEnd/>
                </a:ln>
                <a:solidFill>
                  <a:srgbClr val="0066CC"/>
                </a:solidFill>
                <a:effectLst>
                  <a:outerShdw blurRad="63500" dist="17819" dir="2700000" algn="ctr" rotWithShape="0">
                    <a:srgbClr val="990000"/>
                  </a:outerShdw>
                </a:effectLst>
                <a:latin typeface="Impact"/>
                <a:ea typeface="Impact"/>
                <a:cs typeface="Impact"/>
              </a:rPr>
              <a:t>Dibentuk</a:t>
            </a:r>
          </a:p>
        </p:txBody>
      </p:sp>
      <p:sp>
        <p:nvSpPr>
          <p:cNvPr id="516114"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r>
              <a:rPr lang="en-US" sz="3600" kern="10">
                <a:ln w="19080">
                  <a:solidFill>
                    <a:srgbClr val="99CCFF"/>
                  </a:solidFill>
                  <a:miter lim="800000"/>
                  <a:headEnd/>
                  <a:tailEnd/>
                </a:ln>
                <a:solidFill>
                  <a:srgbClr val="0066CC"/>
                </a:solidFill>
                <a:effectLst>
                  <a:outerShdw blurRad="63500" dist="17819" dir="2700000" algn="ctr" rotWithShape="0">
                    <a:srgbClr val="990000"/>
                  </a:outerShdw>
                </a:effectLst>
                <a:latin typeface="Impact"/>
                <a:ea typeface="Impact"/>
                <a:cs typeface="Impact"/>
              </a:rPr>
              <a:t>Diisi</a:t>
            </a:r>
          </a:p>
        </p:txBody>
      </p:sp>
      <p:sp>
        <p:nvSpPr>
          <p:cNvPr id="386067" name="AutoShape 20"/>
          <p:cNvSpPr>
            <a:spLocks noChangeArrowheads="1"/>
          </p:cNvSpPr>
          <p:nvPr/>
        </p:nvSpPr>
        <p:spPr bwMode="auto">
          <a:xfrm>
            <a:off x="2286000" y="914400"/>
            <a:ext cx="381000" cy="304800"/>
          </a:xfrm>
          <a:prstGeom prst="rightArrow">
            <a:avLst>
              <a:gd name="adj1" fmla="val 50000"/>
              <a:gd name="adj2" fmla="val 31250"/>
            </a:avLst>
          </a:prstGeom>
          <a:solidFill>
            <a:srgbClr val="00FFFF"/>
          </a:solidFill>
          <a:ln w="9360">
            <a:solidFill>
              <a:srgbClr val="000000"/>
            </a:solidFill>
            <a:miter lim="800000"/>
            <a:headEnd/>
            <a:tailEnd/>
          </a:ln>
        </p:spPr>
        <p:txBody>
          <a:bodyPr wrap="none" anchor="ctr"/>
          <a:lstStyle/>
          <a:p>
            <a:pPr algn="l" eaLnBrk="0" hangingPunct="0">
              <a:defRPr/>
            </a:pPr>
            <a:endParaRPr lang="en-US" sz="1600">
              <a:solidFill>
                <a:srgbClr val="000000"/>
              </a:solidFill>
              <a:effectLst>
                <a:glow rad="101600">
                  <a:srgbClr val="000000"/>
                </a:glow>
              </a:effectLst>
              <a:latin typeface="Arial"/>
              <a:cs typeface="Arial"/>
            </a:endParaRPr>
          </a:p>
        </p:txBody>
      </p:sp>
      <p:sp>
        <p:nvSpPr>
          <p:cNvPr id="386068"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360">
            <a:solidFill>
              <a:srgbClr val="000000"/>
            </a:solidFill>
            <a:miter lim="800000"/>
            <a:headEnd/>
            <a:tailEnd/>
          </a:ln>
        </p:spPr>
        <p:txBody>
          <a:bodyPr wrap="none" anchor="ctr"/>
          <a:lstStyle/>
          <a:p>
            <a:pPr algn="l" eaLnBrk="0" hangingPunct="0">
              <a:defRPr/>
            </a:pPr>
            <a:endParaRPr lang="en-US" sz="1600">
              <a:solidFill>
                <a:srgbClr val="000000"/>
              </a:solidFill>
              <a:effectLst>
                <a:glow rad="101600">
                  <a:srgbClr val="000000"/>
                </a:glow>
              </a:effectLst>
              <a:latin typeface="Arial"/>
              <a:cs typeface="Arial"/>
            </a:endParaRPr>
          </a:p>
        </p:txBody>
      </p:sp>
      <p:sp>
        <p:nvSpPr>
          <p:cNvPr id="386069" name="Text Box 22"/>
          <p:cNvSpPr txBox="1">
            <a:spLocks noChangeArrowheads="1"/>
          </p:cNvSpPr>
          <p:nvPr/>
        </p:nvSpPr>
        <p:spPr bwMode="auto">
          <a:xfrm>
            <a:off x="152400" y="-153988"/>
            <a:ext cx="6629400" cy="917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gn="l" eaLnBrk="1" hangingPunct="1">
              <a:buClr>
                <a:srgbClr val="FAFE1E"/>
              </a:buClr>
              <a:buSzPct val="100000"/>
              <a:buFont typeface="Times New Roman" charset="0"/>
              <a:buNone/>
              <a:defRPr/>
            </a:pPr>
            <a:r>
              <a:rPr lang="en-GB" sz="4800" b="1">
                <a:solidFill>
                  <a:srgbClr val="FAFE1E"/>
                </a:solidFill>
                <a:effectLst>
                  <a:glow rad="101600">
                    <a:srgbClr val="000000"/>
                  </a:glow>
                </a:effectLst>
                <a:latin typeface="Arial"/>
                <a:cs typeface="Arial"/>
              </a:rPr>
              <a:t>Hari-hari penciptaan</a:t>
            </a:r>
          </a:p>
        </p:txBody>
      </p:sp>
      <p:sp>
        <p:nvSpPr>
          <p:cNvPr id="516118" name="Title 1"/>
          <p:cNvSpPr>
            <a:spLocks noGrp="1"/>
          </p:cNvSpPr>
          <p:nvPr>
            <p:ph type="title" idx="4294967295"/>
          </p:nvPr>
        </p:nvSpPr>
        <p:spPr>
          <a:xfrm>
            <a:off x="-31750" y="-674688"/>
            <a:ext cx="9067800" cy="571500"/>
          </a:xfrm>
        </p:spPr>
        <p:txBody>
          <a:bodyPr/>
          <a:lstStyle/>
          <a:p>
            <a:r>
              <a:rPr lang="en-US" sz="3200">
                <a:latin typeface="Arial" charset="0"/>
                <a:ea typeface="ＭＳ Ｐゴシック" charset="0"/>
                <a:cs typeface="Arial" charset="0"/>
              </a:rPr>
              <a:t>Days of Creation in Bahasa Indonesian</a:t>
            </a:r>
          </a:p>
        </p:txBody>
      </p:sp>
    </p:spTree>
    <p:extLst>
      <p:ext uri="{BB962C8B-B14F-4D97-AF65-F5344CB8AC3E}">
        <p14:creationId xmlns:p14="http://schemas.microsoft.com/office/powerpoint/2010/main" val="3287968439"/>
      </p:ext>
    </p:extLst>
  </p:cSld>
  <p:clrMapOvr>
    <a:masterClrMapping/>
  </p:clrMapOvr>
  <p:transition spd="med">
    <p:randomBar dir="ver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Rectangle 2"/>
          <p:cNvSpPr>
            <a:spLocks noChangeArrowheads="1"/>
          </p:cNvSpPr>
          <p:nvPr/>
        </p:nvSpPr>
        <p:spPr bwMode="auto">
          <a:xfrm>
            <a:off x="0" y="0"/>
            <a:ext cx="9144000" cy="7086600"/>
          </a:xfrm>
          <a:prstGeom prst="rect">
            <a:avLst/>
          </a:prstGeom>
          <a:solidFill>
            <a:schemeClr val="tx1"/>
          </a:solidFill>
          <a:ln w="9525">
            <a:solidFill>
              <a:schemeClr val="tx1"/>
            </a:solidFill>
            <a:miter lim="800000"/>
            <a:headEnd/>
            <a:tailEnd/>
          </a:ln>
        </p:spPr>
        <p:txBody>
          <a:bodyPr wrap="none" anchor="ctr"/>
          <a:lstStyle/>
          <a:p>
            <a:pPr algn="l"/>
            <a:endParaRPr lang="en-US" sz="1800">
              <a:solidFill>
                <a:srgbClr val="000000"/>
              </a:solidFill>
              <a:latin typeface="Arial" charset="0"/>
            </a:endParaRPr>
          </a:p>
        </p:txBody>
      </p:sp>
      <p:pic>
        <p:nvPicPr>
          <p:cNvPr id="518146"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6068" name="Text Box 4"/>
          <p:cNvSpPr txBox="1">
            <a:spLocks noChangeArrowheads="1"/>
          </p:cNvSpPr>
          <p:nvPr/>
        </p:nvSpPr>
        <p:spPr bwMode="auto">
          <a:xfrm>
            <a:off x="457200" y="1508125"/>
            <a:ext cx="327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zh-CN" altLang="en-US" sz="4000" b="1">
                <a:solidFill>
                  <a:srgbClr val="FFFF00"/>
                </a:solidFill>
                <a:ea typeface="SimSun" charset="0"/>
                <a:cs typeface="SimSun" charset="0"/>
              </a:rPr>
              <a:t>第一天</a:t>
            </a:r>
            <a:r>
              <a:rPr lang="en-US" altLang="ja-JP" sz="4000" b="1">
                <a:solidFill>
                  <a:srgbClr val="FFFF00"/>
                </a:solidFill>
              </a:rPr>
              <a:t>:</a:t>
            </a:r>
            <a:r>
              <a:rPr lang="en-US" altLang="ja-JP" sz="4000" b="1">
                <a:solidFill>
                  <a:srgbClr val="FFFFFF"/>
                </a:solidFill>
              </a:rPr>
              <a:t> </a:t>
            </a:r>
            <a:r>
              <a:rPr lang="zh-CN" altLang="en-US" sz="4000" b="1">
                <a:solidFill>
                  <a:srgbClr val="FFFFFF"/>
                </a:solidFill>
                <a:ea typeface="SimSun" charset="0"/>
                <a:cs typeface="SimSun" charset="0"/>
              </a:rPr>
              <a:t>光</a:t>
            </a:r>
          </a:p>
        </p:txBody>
      </p:sp>
      <p:sp>
        <p:nvSpPr>
          <p:cNvPr id="216069" name="Text Box 5"/>
          <p:cNvSpPr txBox="1">
            <a:spLocks noChangeArrowheads="1"/>
          </p:cNvSpPr>
          <p:nvPr/>
        </p:nvSpPr>
        <p:spPr bwMode="auto">
          <a:xfrm>
            <a:off x="381000" y="2819400"/>
            <a:ext cx="44196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zh-CN" altLang="en-US" sz="4000" b="1">
                <a:solidFill>
                  <a:srgbClr val="FFFF00"/>
                </a:solidFill>
                <a:ea typeface="SimSun" charset="0"/>
                <a:cs typeface="SimSun" charset="0"/>
              </a:rPr>
              <a:t>第二天</a:t>
            </a:r>
            <a:r>
              <a:rPr lang="en-US" altLang="ja-JP" sz="4000" b="1">
                <a:solidFill>
                  <a:srgbClr val="FFFF00"/>
                </a:solidFill>
              </a:rPr>
              <a:t>:</a:t>
            </a:r>
            <a:r>
              <a:rPr lang="en-US" altLang="ja-JP" sz="4000" b="1">
                <a:solidFill>
                  <a:srgbClr val="FFFFFF"/>
                </a:solidFill>
              </a:rPr>
              <a:t> </a:t>
            </a:r>
            <a:endParaRPr lang="en-US" altLang="zh-CN" sz="4000" b="1">
              <a:solidFill>
                <a:srgbClr val="FFFFFF"/>
              </a:solidFill>
              <a:ea typeface="SimSun" charset="0"/>
              <a:cs typeface="SimSun" charset="0"/>
            </a:endParaRPr>
          </a:p>
          <a:p>
            <a:pPr algn="l" eaLnBrk="1" hangingPunct="1">
              <a:spcBef>
                <a:spcPct val="50000"/>
              </a:spcBef>
              <a:defRPr/>
            </a:pPr>
            <a:r>
              <a:rPr lang="zh-CN" altLang="en-US" sz="4000" b="1">
                <a:solidFill>
                  <a:srgbClr val="FFFFFF"/>
                </a:solidFill>
                <a:ea typeface="SimSun" charset="0"/>
                <a:cs typeface="SimSun" charset="0"/>
              </a:rPr>
              <a:t>水与空气分开</a:t>
            </a:r>
            <a:endParaRPr lang="en-US" sz="2000" b="1">
              <a:solidFill>
                <a:srgbClr val="FFFFFF"/>
              </a:solidFill>
            </a:endParaRPr>
          </a:p>
        </p:txBody>
      </p:sp>
      <p:sp>
        <p:nvSpPr>
          <p:cNvPr id="216070" name="Text Box 6"/>
          <p:cNvSpPr txBox="1">
            <a:spLocks noChangeArrowheads="1"/>
          </p:cNvSpPr>
          <p:nvPr/>
        </p:nvSpPr>
        <p:spPr bwMode="auto">
          <a:xfrm>
            <a:off x="457200" y="4495800"/>
            <a:ext cx="40386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57150" indent="-571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zh-CN" altLang="en-US" sz="4000" b="1">
                <a:solidFill>
                  <a:srgbClr val="FFFF00"/>
                </a:solidFill>
                <a:ea typeface="SimSun" charset="0"/>
                <a:cs typeface="SimSun" charset="0"/>
              </a:rPr>
              <a:t>第三天</a:t>
            </a:r>
            <a:r>
              <a:rPr lang="en-US" altLang="ja-JP" sz="4000" b="1">
                <a:solidFill>
                  <a:srgbClr val="FFFF00"/>
                </a:solidFill>
              </a:rPr>
              <a:t>:</a:t>
            </a:r>
            <a:r>
              <a:rPr lang="en-US" altLang="ja-JP" sz="4000" b="1">
                <a:solidFill>
                  <a:srgbClr val="FFFFFF"/>
                </a:solidFill>
              </a:rPr>
              <a:t> </a:t>
            </a:r>
            <a:endParaRPr lang="en-US" altLang="zh-CN" sz="4000" b="1">
              <a:solidFill>
                <a:srgbClr val="FFFFFF"/>
              </a:solidFill>
              <a:ea typeface="SimSun" charset="0"/>
              <a:cs typeface="SimSun" charset="0"/>
            </a:endParaRPr>
          </a:p>
          <a:p>
            <a:pPr algn="l" eaLnBrk="1" hangingPunct="1">
              <a:spcBef>
                <a:spcPct val="50000"/>
              </a:spcBef>
              <a:defRPr/>
            </a:pPr>
            <a:r>
              <a:rPr lang="zh-CN" altLang="en-US" sz="4000" b="1">
                <a:solidFill>
                  <a:srgbClr val="FFFFFF"/>
                </a:solidFill>
                <a:ea typeface="SimSun" charset="0"/>
                <a:cs typeface="SimSun" charset="0"/>
              </a:rPr>
              <a:t>旱地与海分开</a:t>
            </a:r>
            <a:endParaRPr lang="en-US" sz="2000" b="1">
              <a:solidFill>
                <a:srgbClr val="FFFFFF"/>
              </a:solidFill>
            </a:endParaRPr>
          </a:p>
        </p:txBody>
      </p:sp>
      <p:sp>
        <p:nvSpPr>
          <p:cNvPr id="216071" name="Text Box 7"/>
          <p:cNvSpPr txBox="1">
            <a:spLocks noChangeArrowheads="1"/>
          </p:cNvSpPr>
          <p:nvPr/>
        </p:nvSpPr>
        <p:spPr bwMode="auto">
          <a:xfrm>
            <a:off x="4495800" y="1219200"/>
            <a:ext cx="4648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zh-CN" altLang="en-US" sz="4000" b="1">
                <a:solidFill>
                  <a:srgbClr val="FFFF00"/>
                </a:solidFill>
                <a:ea typeface="SimSun" charset="0"/>
                <a:cs typeface="SimSun" charset="0"/>
              </a:rPr>
              <a:t>第四天</a:t>
            </a:r>
            <a:r>
              <a:rPr lang="en-US" altLang="zh-CN" sz="4000" b="1">
                <a:solidFill>
                  <a:srgbClr val="FFFF00"/>
                </a:solidFill>
                <a:ea typeface="SimSun" charset="0"/>
                <a:cs typeface="SimSun" charset="0"/>
              </a:rPr>
              <a:t>:</a:t>
            </a:r>
            <a:r>
              <a:rPr lang="en-US" altLang="ja-JP" sz="4000" b="1">
                <a:solidFill>
                  <a:srgbClr val="FFFFFF"/>
                </a:solidFill>
              </a:rPr>
              <a:t>  </a:t>
            </a:r>
            <a:r>
              <a:rPr lang="zh-CN" altLang="en-US" sz="4000" b="1">
                <a:solidFill>
                  <a:srgbClr val="FFFFFF"/>
                </a:solidFill>
                <a:ea typeface="SimSun" charset="0"/>
                <a:cs typeface="SimSun" charset="0"/>
              </a:rPr>
              <a:t>太阳，月亮与众星摆列在天</a:t>
            </a:r>
            <a:endParaRPr lang="en-US" sz="2000" b="1">
              <a:solidFill>
                <a:srgbClr val="FFFFFF"/>
              </a:solidFill>
            </a:endParaRPr>
          </a:p>
        </p:txBody>
      </p:sp>
      <p:sp>
        <p:nvSpPr>
          <p:cNvPr id="216072" name="Text Box 8"/>
          <p:cNvSpPr txBox="1">
            <a:spLocks noChangeArrowheads="1"/>
          </p:cNvSpPr>
          <p:nvPr/>
        </p:nvSpPr>
        <p:spPr bwMode="auto">
          <a:xfrm>
            <a:off x="4495800" y="2879725"/>
            <a:ext cx="4191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zh-CN" altLang="en-US" sz="4000" b="1">
                <a:solidFill>
                  <a:srgbClr val="FFFF00"/>
                </a:solidFill>
                <a:ea typeface="SimSun" charset="0"/>
                <a:cs typeface="SimSun" charset="0"/>
              </a:rPr>
              <a:t>第五天</a:t>
            </a:r>
            <a:r>
              <a:rPr lang="en-US" altLang="ja-JP" sz="4000" b="1">
                <a:solidFill>
                  <a:srgbClr val="FFFF00"/>
                </a:solidFill>
              </a:rPr>
              <a:t>:</a:t>
            </a:r>
            <a:r>
              <a:rPr lang="en-US" altLang="ja-JP" sz="4000" b="1">
                <a:solidFill>
                  <a:srgbClr val="FFFFFF"/>
                </a:solidFill>
              </a:rPr>
              <a:t>  </a:t>
            </a:r>
            <a:r>
              <a:rPr lang="zh-CN" altLang="en-US" sz="4000" b="1">
                <a:solidFill>
                  <a:srgbClr val="FFFFFF"/>
                </a:solidFill>
                <a:ea typeface="SimSun" charset="0"/>
                <a:cs typeface="SimSun" charset="0"/>
              </a:rPr>
              <a:t>鱼与雀鸟</a:t>
            </a:r>
            <a:endParaRPr lang="en-US" sz="2000" b="1">
              <a:solidFill>
                <a:srgbClr val="FFFFFF"/>
              </a:solidFill>
            </a:endParaRPr>
          </a:p>
        </p:txBody>
      </p:sp>
      <p:sp>
        <p:nvSpPr>
          <p:cNvPr id="216073" name="Text Box 9"/>
          <p:cNvSpPr txBox="1">
            <a:spLocks noChangeArrowheads="1"/>
          </p:cNvSpPr>
          <p:nvPr/>
        </p:nvSpPr>
        <p:spPr bwMode="auto">
          <a:xfrm>
            <a:off x="4495800" y="4495800"/>
            <a:ext cx="41910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zh-CN" altLang="en-US" sz="4000" b="1">
                <a:solidFill>
                  <a:srgbClr val="FFFF00"/>
                </a:solidFill>
                <a:ea typeface="SimSun" charset="0"/>
                <a:cs typeface="SimSun" charset="0"/>
              </a:rPr>
              <a:t>第</a:t>
            </a:r>
            <a:r>
              <a:rPr lang="zh-CN" altLang="en-US" sz="4000" b="1">
                <a:solidFill>
                  <a:srgbClr val="FAFE1E"/>
                </a:solidFill>
                <a:latin typeface="Arial" charset="0"/>
                <a:ea typeface="SimSun" charset="0"/>
                <a:cs typeface="SimSun" charset="0"/>
              </a:rPr>
              <a:t>六</a:t>
            </a:r>
            <a:r>
              <a:rPr lang="zh-CN" altLang="en-US" sz="4000" b="1">
                <a:solidFill>
                  <a:srgbClr val="FFFF00"/>
                </a:solidFill>
                <a:ea typeface="SimSun" charset="0"/>
                <a:cs typeface="SimSun" charset="0"/>
              </a:rPr>
              <a:t>天</a:t>
            </a:r>
            <a:r>
              <a:rPr lang="en-US" altLang="ja-JP" sz="4000" b="1">
                <a:solidFill>
                  <a:srgbClr val="FFFF00"/>
                </a:solidFill>
              </a:rPr>
              <a:t>:</a:t>
            </a:r>
            <a:r>
              <a:rPr lang="en-US" altLang="ja-JP" sz="4000" b="1">
                <a:solidFill>
                  <a:srgbClr val="FFFFFF"/>
                </a:solidFill>
              </a:rPr>
              <a:t>  </a:t>
            </a:r>
            <a:r>
              <a:rPr lang="zh-CN" altLang="en-US" sz="4000" b="1">
                <a:solidFill>
                  <a:srgbClr val="FFFFFF"/>
                </a:solidFill>
                <a:ea typeface="SimSun" charset="0"/>
                <a:cs typeface="SimSun" charset="0"/>
              </a:rPr>
              <a:t>动物与人</a:t>
            </a:r>
            <a:endParaRPr lang="en-US" sz="2000" b="1">
              <a:solidFill>
                <a:srgbClr val="FFFFFF"/>
              </a:solidFill>
            </a:endParaRPr>
          </a:p>
        </p:txBody>
      </p:sp>
      <p:sp>
        <p:nvSpPr>
          <p:cNvPr id="216074" name="Text Box 10"/>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defRPr/>
            </a:pPr>
            <a:r>
              <a:rPr lang="zh-CN" altLang="en-US" sz="3200" b="1">
                <a:solidFill>
                  <a:srgbClr val="FFFFFF"/>
                </a:solidFill>
                <a:ea typeface="SimSun" charset="0"/>
                <a:cs typeface="SimSun" charset="0"/>
              </a:rPr>
              <a:t>创世记 </a:t>
            </a:r>
            <a:r>
              <a:rPr lang="en-US" sz="3200" b="1">
                <a:solidFill>
                  <a:srgbClr val="FFFFFF"/>
                </a:solidFill>
              </a:rPr>
              <a:t>1:3-31</a:t>
            </a:r>
          </a:p>
        </p:txBody>
      </p:sp>
      <p:sp>
        <p:nvSpPr>
          <p:cNvPr id="518154"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cs typeface="MS PGothic" charset="0"/>
            </a:endParaRPr>
          </a:p>
        </p:txBody>
      </p:sp>
      <p:sp>
        <p:nvSpPr>
          <p:cNvPr id="518155"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algn="l"/>
            <a:endParaRPr lang="en-US">
              <a:solidFill>
                <a:srgbClr val="000000"/>
              </a:solidFill>
            </a:endParaRPr>
          </a:p>
        </p:txBody>
      </p:sp>
      <p:sp>
        <p:nvSpPr>
          <p:cNvPr id="518156"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algn="l"/>
            <a:endParaRPr lang="en-US">
              <a:solidFill>
                <a:srgbClr val="000000"/>
              </a:solidFill>
            </a:endParaRPr>
          </a:p>
        </p:txBody>
      </p:sp>
      <p:sp>
        <p:nvSpPr>
          <p:cNvPr id="518157"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algn="l"/>
            <a:endParaRPr lang="en-US">
              <a:solidFill>
                <a:srgbClr val="000000"/>
              </a:solidFill>
            </a:endParaRPr>
          </a:p>
        </p:txBody>
      </p:sp>
      <p:sp>
        <p:nvSpPr>
          <p:cNvPr id="518158" name="Text Box 15"/>
          <p:cNvSpPr txBox="1">
            <a:spLocks noChangeArrowheads="1"/>
          </p:cNvSpPr>
          <p:nvPr/>
        </p:nvSpPr>
        <p:spPr bwMode="auto">
          <a:xfrm>
            <a:off x="8578850" y="7620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a:solidFill>
                  <a:srgbClr val="FFFFFF"/>
                </a:solidFill>
                <a:cs typeface="MS PGothic" charset="0"/>
              </a:rPr>
              <a:t>64</a:t>
            </a:r>
          </a:p>
        </p:txBody>
      </p:sp>
      <p:sp>
        <p:nvSpPr>
          <p:cNvPr id="518159" name="WordArt 16"/>
          <p:cNvSpPr>
            <a:spLocks noChangeArrowheads="1" noChangeShapeType="1" noTextEdit="1"/>
          </p:cNvSpPr>
          <p:nvPr/>
        </p:nvSpPr>
        <p:spPr bwMode="auto">
          <a:xfrm>
            <a:off x="228600" y="685800"/>
            <a:ext cx="1714500" cy="828675"/>
          </a:xfrm>
          <a:prstGeom prst="rect">
            <a:avLst/>
          </a:prstGeom>
        </p:spPr>
        <p:txBody>
          <a:bodyPr wrap="none" fromWordArt="1">
            <a:prstTxWarp prst="textDoubleWave1">
              <a:avLst>
                <a:gd name="adj1" fmla="val 6500"/>
                <a:gd name="adj2" fmla="val 0"/>
              </a:avLst>
            </a:prstTxWarp>
          </a:bodyPr>
          <a:lstStyle/>
          <a:p>
            <a:r>
              <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混沌</a:t>
            </a:r>
          </a:p>
        </p:txBody>
      </p:sp>
      <p:sp>
        <p:nvSpPr>
          <p:cNvPr id="518160" name="WordArt 17"/>
          <p:cNvSpPr>
            <a:spLocks noChangeArrowheads="1" noChangeShapeType="1" noTextEdit="1"/>
          </p:cNvSpPr>
          <p:nvPr/>
        </p:nvSpPr>
        <p:spPr bwMode="auto">
          <a:xfrm>
            <a:off x="5257800" y="0"/>
            <a:ext cx="822325" cy="1285875"/>
          </a:xfrm>
          <a:prstGeom prst="rect">
            <a:avLst/>
          </a:prstGeom>
        </p:spPr>
        <p:txBody>
          <a:bodyPr wrap="none" fromWordArt="1">
            <a:prstTxWarp prst="textSlantUp">
              <a:avLst>
                <a:gd name="adj" fmla="val 32056"/>
              </a:avLst>
            </a:prstTxWarp>
          </a:bodyPr>
          <a:lstStyle/>
          <a:p>
            <a:r>
              <a:rPr lang="zh-TW" alt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空虚</a:t>
            </a:r>
            <a:endPar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
        <p:nvSpPr>
          <p:cNvPr id="518161"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形成</a:t>
            </a:r>
          </a:p>
        </p:txBody>
      </p:sp>
      <p:sp>
        <p:nvSpPr>
          <p:cNvPr id="518162" name="WordArt 19"/>
          <p:cNvSpPr>
            <a:spLocks noChangeArrowheads="1" noChangeShapeType="1" noTextEdit="1"/>
          </p:cNvSpPr>
          <p:nvPr/>
        </p:nvSpPr>
        <p:spPr bwMode="auto">
          <a:xfrm>
            <a:off x="6858000" y="457200"/>
            <a:ext cx="1714500" cy="657225"/>
          </a:xfrm>
          <a:prstGeom prst="rect">
            <a:avLst/>
          </a:prstGeom>
        </p:spPr>
        <p:txBody>
          <a:bodyPr wrap="none" fromWordArt="1">
            <a:prstTxWarp prst="textPlain">
              <a:avLst>
                <a:gd name="adj" fmla="val 50000"/>
              </a:avLst>
            </a:prstTxWarp>
          </a:bodyPr>
          <a:lstStyle/>
          <a:p>
            <a:r>
              <a:rPr lang="zh-TW" alt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充满</a:t>
            </a:r>
            <a:endPar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518163"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algn="l"/>
            <a:endParaRPr lang="en-US" sz="1800">
              <a:solidFill>
                <a:srgbClr val="000000"/>
              </a:solidFill>
              <a:latin typeface="Arial" charset="0"/>
            </a:endParaRPr>
          </a:p>
        </p:txBody>
      </p:sp>
      <p:sp>
        <p:nvSpPr>
          <p:cNvPr id="518164" name="AutoShape 21"/>
          <p:cNvSpPr>
            <a:spLocks noChangeArrowheads="1"/>
          </p:cNvSpPr>
          <p:nvPr/>
        </p:nvSpPr>
        <p:spPr bwMode="auto">
          <a:xfrm>
            <a:off x="6248400" y="6096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algn="l"/>
            <a:endParaRPr lang="en-US" sz="1800">
              <a:solidFill>
                <a:srgbClr val="000000"/>
              </a:solidFill>
              <a:latin typeface="Arial" charset="0"/>
            </a:endParaRPr>
          </a:p>
        </p:txBody>
      </p:sp>
      <p:sp>
        <p:nvSpPr>
          <p:cNvPr id="518165" name="Rectangle 22"/>
          <p:cNvSpPr>
            <a:spLocks noGrp="1" noChangeArrowheads="1"/>
          </p:cNvSpPr>
          <p:nvPr>
            <p:ph type="title" idx="4294967295"/>
          </p:nvPr>
        </p:nvSpPr>
        <p:spPr>
          <a:xfrm>
            <a:off x="152400" y="0"/>
            <a:ext cx="6629400" cy="838200"/>
          </a:xfrm>
        </p:spPr>
        <p:txBody>
          <a:bodyPr/>
          <a:lstStyle/>
          <a:p>
            <a:pPr algn="l" eaLnBrk="1" hangingPunct="1"/>
            <a:r>
              <a:rPr lang="zh-CN" altLang="en-US" sz="5400" b="1">
                <a:solidFill>
                  <a:srgbClr val="FAFE1E"/>
                </a:solidFill>
                <a:latin typeface="Arial" charset="0"/>
                <a:ea typeface="SimSun" charset="0"/>
                <a:cs typeface="SimSun" charset="0"/>
              </a:rPr>
              <a:t>六天的创造</a:t>
            </a:r>
            <a:endParaRPr lang="en-US" sz="2000" b="1">
              <a:latin typeface="Arial" charset="0"/>
              <a:cs typeface="Geneva" charset="0"/>
            </a:endParaRPr>
          </a:p>
        </p:txBody>
      </p:sp>
    </p:spTree>
    <p:extLst>
      <p:ext uri="{BB962C8B-B14F-4D97-AF65-F5344CB8AC3E}">
        <p14:creationId xmlns:p14="http://schemas.microsoft.com/office/powerpoint/2010/main" val="66859057"/>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charset="0"/>
              <a:ea typeface="ＭＳ Ｐゴシック" charset="0"/>
              <a:cs typeface="Arial" charset="0"/>
            </a:endParaRPr>
          </a:p>
        </p:txBody>
      </p:sp>
      <p:pic>
        <p:nvPicPr>
          <p:cNvPr id="182274"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1636" name="Text Box 4"/>
          <p:cNvSpPr txBox="1">
            <a:spLocks noChangeArrowheads="1"/>
          </p:cNvSpPr>
          <p:nvPr/>
        </p:nvSpPr>
        <p:spPr bwMode="auto">
          <a:xfrm>
            <a:off x="5567707" y="1458428"/>
            <a:ext cx="327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01600">
                    <a:srgbClr val="000000">
                      <a:alpha val="91000"/>
                    </a:srgbClr>
                  </a:glow>
                </a:effectLst>
                <a:uLnTx/>
                <a:uFillTx/>
                <a:latin typeface="Arial"/>
                <a:ea typeface="ＭＳ Ｐゴシック" pitchFamily="-112" charset="-128"/>
                <a:cs typeface="Arial"/>
              </a:rPr>
              <a:t>اليوم 1: </a:t>
            </a:r>
            <a:r>
              <a:rPr kumimoji="0" lang="ar-JO" sz="4000" b="1" i="0" u="none" strike="noStrike" kern="1200" cap="none" spc="0" normalizeH="0" baseline="0" noProof="0" dirty="0">
                <a:ln>
                  <a:noFill/>
                </a:ln>
                <a:solidFill>
                  <a:srgbClr val="FFFFFF"/>
                </a:solidFill>
                <a:effectLst>
                  <a:glow rad="101600">
                    <a:srgbClr val="000000">
                      <a:alpha val="91000"/>
                    </a:srgbClr>
                  </a:glow>
                </a:effectLst>
                <a:uLnTx/>
                <a:uFillTx/>
                <a:latin typeface="Arial"/>
                <a:ea typeface="ＭＳ Ｐゴシック" pitchFamily="-112" charset="-128"/>
                <a:cs typeface="Arial"/>
              </a:rPr>
              <a:t>النور</a:t>
            </a:r>
            <a:endPar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a:ea typeface="ＭＳ Ｐゴシック" pitchFamily="-112" charset="-128"/>
              <a:cs typeface="Arial"/>
            </a:endParaRPr>
          </a:p>
        </p:txBody>
      </p:sp>
      <p:sp>
        <p:nvSpPr>
          <p:cNvPr id="1861637" name="Text Box 5"/>
          <p:cNvSpPr txBox="1">
            <a:spLocks noChangeArrowheads="1"/>
          </p:cNvSpPr>
          <p:nvPr/>
        </p:nvSpPr>
        <p:spPr bwMode="auto">
          <a:xfrm>
            <a:off x="4885184" y="3019320"/>
            <a:ext cx="3935288"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01600">
                    <a:srgbClr val="000000">
                      <a:alpha val="91000"/>
                    </a:srgbClr>
                  </a:glow>
                </a:effectLst>
                <a:uLnTx/>
                <a:uFillTx/>
                <a:latin typeface="Arial"/>
                <a:ea typeface="ＭＳ Ｐゴシック" pitchFamily="-112" charset="-128"/>
                <a:cs typeface="Arial"/>
              </a:rPr>
              <a:t>اليوم 2: </a:t>
            </a:r>
            <a:r>
              <a:rPr kumimoji="0" lang="ar-JO" sz="4000" b="1" i="0" u="none" strike="noStrike" kern="1200" cap="none" spc="0" normalizeH="0" baseline="0" noProof="0" dirty="0">
                <a:ln>
                  <a:noFill/>
                </a:ln>
                <a:solidFill>
                  <a:srgbClr val="FFFFFF"/>
                </a:solidFill>
                <a:effectLst>
                  <a:glow rad="101600">
                    <a:srgbClr val="000000">
                      <a:alpha val="91000"/>
                    </a:srgbClr>
                  </a:glow>
                </a:effectLst>
                <a:uLnTx/>
                <a:uFillTx/>
                <a:latin typeface="Arial"/>
                <a:ea typeface="ＭＳ Ｐゴシック" pitchFamily="-112" charset="-128"/>
                <a:cs typeface="Arial"/>
              </a:rPr>
              <a:t>فصْلُ الجَلَد عن المياه</a:t>
            </a:r>
            <a:endPar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a:ea typeface="ＭＳ Ｐゴシック" pitchFamily="-112" charset="-128"/>
              <a:cs typeface="Arial"/>
            </a:endParaRPr>
          </a:p>
        </p:txBody>
      </p:sp>
      <p:sp>
        <p:nvSpPr>
          <p:cNvPr id="1861638" name="Text Box 6"/>
          <p:cNvSpPr txBox="1">
            <a:spLocks noChangeArrowheads="1"/>
          </p:cNvSpPr>
          <p:nvPr/>
        </p:nvSpPr>
        <p:spPr bwMode="auto">
          <a:xfrm>
            <a:off x="4781872" y="4905948"/>
            <a:ext cx="40386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57150" marR="0" lvl="0" indent="-57150" algn="r" defTabSz="914400" rtl="1"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01600">
                    <a:srgbClr val="000000">
                      <a:alpha val="91000"/>
                    </a:srgbClr>
                  </a:glow>
                </a:effectLst>
                <a:uLnTx/>
                <a:uFillTx/>
                <a:latin typeface="Arial"/>
                <a:ea typeface="ＭＳ Ｐゴシック" pitchFamily="-112" charset="-128"/>
                <a:cs typeface="Arial"/>
              </a:rPr>
              <a:t>اليوم 3: </a:t>
            </a:r>
            <a:r>
              <a:rPr kumimoji="0" lang="ar-JO" sz="4000" b="1" i="0" u="none" strike="noStrike" kern="1200" cap="none" spc="0" normalizeH="0" baseline="0" noProof="0" dirty="0">
                <a:ln>
                  <a:noFill/>
                </a:ln>
                <a:solidFill>
                  <a:srgbClr val="FFFFFF"/>
                </a:solidFill>
                <a:effectLst>
                  <a:glow rad="101600">
                    <a:srgbClr val="000000">
                      <a:alpha val="91000"/>
                    </a:srgbClr>
                  </a:glow>
                </a:effectLst>
                <a:uLnTx/>
                <a:uFillTx/>
                <a:latin typeface="Arial"/>
                <a:ea typeface="ＭＳ Ｐゴシック" pitchFamily="-112" charset="-128"/>
                <a:cs typeface="Arial"/>
              </a:rPr>
              <a:t>فصْلُ البحر عن اليابسة</a:t>
            </a:r>
            <a:endPar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a:ea typeface="ＭＳ Ｐゴシック" pitchFamily="-112" charset="-128"/>
              <a:cs typeface="Arial"/>
            </a:endParaRPr>
          </a:p>
        </p:txBody>
      </p:sp>
      <p:sp>
        <p:nvSpPr>
          <p:cNvPr id="1861639" name="Text Box 7"/>
          <p:cNvSpPr txBox="1">
            <a:spLocks noChangeArrowheads="1"/>
          </p:cNvSpPr>
          <p:nvPr/>
        </p:nvSpPr>
        <p:spPr bwMode="auto">
          <a:xfrm>
            <a:off x="-324544" y="1412776"/>
            <a:ext cx="46482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01600">
                    <a:srgbClr val="000000">
                      <a:alpha val="91000"/>
                    </a:srgbClr>
                  </a:glow>
                </a:effectLst>
                <a:uLnTx/>
                <a:uFillTx/>
                <a:latin typeface="Arial"/>
                <a:ea typeface="ＭＳ Ｐゴシック" pitchFamily="-112" charset="-128"/>
                <a:cs typeface="Arial"/>
              </a:rPr>
              <a:t>اليوم 4: </a:t>
            </a:r>
            <a:r>
              <a:rPr kumimoji="0" lang="ar-JO" sz="4000" b="1" i="0" u="none" strike="noStrike" kern="1200" cap="none" spc="0" normalizeH="0" baseline="0" noProof="0" dirty="0">
                <a:ln>
                  <a:noFill/>
                </a:ln>
                <a:solidFill>
                  <a:srgbClr val="FFFFFF"/>
                </a:solidFill>
                <a:effectLst>
                  <a:glow rad="101600">
                    <a:srgbClr val="000000">
                      <a:alpha val="91000"/>
                    </a:srgbClr>
                  </a:glow>
                </a:effectLst>
                <a:uLnTx/>
                <a:uFillTx/>
                <a:latin typeface="Arial"/>
                <a:ea typeface="ＭＳ Ｐゴシック" pitchFamily="-112" charset="-128"/>
                <a:cs typeface="Arial"/>
              </a:rPr>
              <a:t>ترتيب الشمس والقمر والنجوم</a:t>
            </a:r>
            <a:endPar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a:ea typeface="ＭＳ Ｐゴシック" pitchFamily="-112" charset="-128"/>
              <a:cs typeface="Arial"/>
            </a:endParaRPr>
          </a:p>
        </p:txBody>
      </p:sp>
      <p:sp>
        <p:nvSpPr>
          <p:cNvPr id="1861640" name="Text Box 8"/>
          <p:cNvSpPr txBox="1">
            <a:spLocks noChangeArrowheads="1"/>
          </p:cNvSpPr>
          <p:nvPr/>
        </p:nvSpPr>
        <p:spPr bwMode="auto">
          <a:xfrm>
            <a:off x="107504" y="3005884"/>
            <a:ext cx="41910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01600">
                    <a:srgbClr val="000000">
                      <a:alpha val="91000"/>
                    </a:srgbClr>
                  </a:glow>
                </a:effectLst>
                <a:uLnTx/>
                <a:uFillTx/>
                <a:latin typeface="Arial"/>
                <a:ea typeface="ＭＳ Ｐゴシック" pitchFamily="-112" charset="-128"/>
                <a:cs typeface="Arial"/>
              </a:rPr>
              <a:t>اليوم 5: </a:t>
            </a:r>
            <a:r>
              <a:rPr kumimoji="0" lang="ar-JO" sz="4000" b="1" i="0" u="none" strike="noStrike" kern="1200" cap="none" spc="0" normalizeH="0" baseline="0" noProof="0" dirty="0">
                <a:ln>
                  <a:noFill/>
                </a:ln>
                <a:solidFill>
                  <a:srgbClr val="FFFFFF"/>
                </a:solidFill>
                <a:effectLst>
                  <a:glow rad="101600">
                    <a:srgbClr val="000000">
                      <a:alpha val="91000"/>
                    </a:srgbClr>
                  </a:glow>
                </a:effectLst>
                <a:uLnTx/>
                <a:uFillTx/>
                <a:latin typeface="Arial"/>
                <a:ea typeface="ＭＳ Ｐゴシック" pitchFamily="-112" charset="-128"/>
                <a:cs typeface="Arial"/>
              </a:rPr>
              <a:t>الأسماك والطيور</a:t>
            </a:r>
            <a:endPar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a:ea typeface="ＭＳ Ｐゴシック" pitchFamily="-112" charset="-128"/>
              <a:cs typeface="Arial"/>
            </a:endParaRPr>
          </a:p>
        </p:txBody>
      </p:sp>
      <p:sp>
        <p:nvSpPr>
          <p:cNvPr id="1861641" name="Text Box 9"/>
          <p:cNvSpPr txBox="1">
            <a:spLocks noChangeArrowheads="1"/>
          </p:cNvSpPr>
          <p:nvPr/>
        </p:nvSpPr>
        <p:spPr bwMode="auto">
          <a:xfrm>
            <a:off x="107504" y="4921119"/>
            <a:ext cx="41910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01600">
                    <a:srgbClr val="000000">
                      <a:alpha val="91000"/>
                    </a:srgbClr>
                  </a:glow>
                </a:effectLst>
                <a:uLnTx/>
                <a:uFillTx/>
                <a:latin typeface="Arial"/>
                <a:ea typeface="ＭＳ Ｐゴシック" pitchFamily="-112" charset="-128"/>
                <a:cs typeface="Arial"/>
              </a:rPr>
              <a:t>اليوم 6: </a:t>
            </a:r>
            <a:r>
              <a:rPr kumimoji="0" lang="ar-JO" sz="4000" b="1" i="0" u="none" strike="noStrike" kern="1200" cap="none" spc="0" normalizeH="0" baseline="0" noProof="0" dirty="0">
                <a:ln>
                  <a:noFill/>
                </a:ln>
                <a:solidFill>
                  <a:srgbClr val="FFFFFF"/>
                </a:solidFill>
                <a:effectLst>
                  <a:glow rad="101600">
                    <a:srgbClr val="000000">
                      <a:alpha val="91000"/>
                    </a:srgbClr>
                  </a:glow>
                </a:effectLst>
                <a:uLnTx/>
                <a:uFillTx/>
                <a:latin typeface="Arial"/>
                <a:ea typeface="ＭＳ Ｐゴシック" pitchFamily="-112" charset="-128"/>
                <a:cs typeface="Arial"/>
              </a:rPr>
              <a:t>الحيوانات والإنسان</a:t>
            </a:r>
            <a:endPar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a:ea typeface="ＭＳ Ｐゴシック" pitchFamily="-112" charset="-128"/>
              <a:cs typeface="Arial"/>
            </a:endParaRPr>
          </a:p>
        </p:txBody>
      </p:sp>
      <p:sp>
        <p:nvSpPr>
          <p:cNvPr id="1861642" name="Text Box 10"/>
          <p:cNvSpPr txBox="1">
            <a:spLocks noChangeArrowheads="1"/>
          </p:cNvSpPr>
          <p:nvPr/>
        </p:nvSpPr>
        <p:spPr bwMode="auto">
          <a:xfrm>
            <a:off x="4648200" y="6381328"/>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01600">
                    <a:srgbClr val="000000">
                      <a:alpha val="91000"/>
                    </a:srgbClr>
                  </a:glow>
                </a:effectLst>
                <a:uLnTx/>
                <a:uFillTx/>
                <a:latin typeface="Arial"/>
                <a:ea typeface="ＭＳ Ｐゴシック" pitchFamily="-112" charset="-128"/>
                <a:cs typeface="Arial"/>
              </a:rPr>
              <a:t>تكوين 1: 3-31</a:t>
            </a:r>
            <a:endParaRPr kumimoji="0" lang="en-US" sz="2800" b="1" i="0" u="none" strike="noStrike" kern="1200" cap="none" spc="0" normalizeH="0" baseline="0" noProof="0" dirty="0">
              <a:ln>
                <a:noFill/>
              </a:ln>
              <a:solidFill>
                <a:srgbClr val="FFFFFF"/>
              </a:solidFill>
              <a:effectLst>
                <a:glow rad="101600">
                  <a:srgbClr val="000000">
                    <a:alpha val="91000"/>
                  </a:srgbClr>
                </a:glow>
              </a:effectLst>
              <a:uLnTx/>
              <a:uFillTx/>
              <a:latin typeface="Arial"/>
              <a:ea typeface="ＭＳ Ｐゴシック" pitchFamily="-112" charset="-128"/>
              <a:cs typeface="Arial"/>
            </a:endParaRPr>
          </a:p>
        </p:txBody>
      </p:sp>
      <p:sp>
        <p:nvSpPr>
          <p:cNvPr id="182282" name="Rectangle 11"/>
          <p:cNvSpPr>
            <a:spLocks noChangeArrowheads="1"/>
          </p:cNvSpPr>
          <p:nvPr/>
        </p:nvSpPr>
        <p:spPr bwMode="auto">
          <a:xfrm>
            <a:off x="208086" y="1471761"/>
            <a:ext cx="8779321" cy="498157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glow rad="101600">
                  <a:srgbClr val="000000">
                    <a:alpha val="91000"/>
                  </a:srgbClr>
                </a:glow>
              </a:effectLst>
              <a:uLnTx/>
              <a:uFillTx/>
              <a:latin typeface="Arial" charset="0"/>
              <a:ea typeface="ＭＳ Ｐゴシック" charset="0"/>
              <a:cs typeface="Arial" charset="0"/>
            </a:endParaRPr>
          </a:p>
        </p:txBody>
      </p:sp>
      <p:sp>
        <p:nvSpPr>
          <p:cNvPr id="182283" name="Line 12"/>
          <p:cNvSpPr>
            <a:spLocks noChangeShapeType="1"/>
          </p:cNvSpPr>
          <p:nvPr/>
        </p:nvSpPr>
        <p:spPr bwMode="auto">
          <a:xfrm>
            <a:off x="4343400" y="1500336"/>
            <a:ext cx="0" cy="4953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charset="0"/>
              <a:ea typeface="ＭＳ Ｐゴシック" charset="0"/>
              <a:cs typeface="ＭＳ Ｐゴシック" charset="0"/>
            </a:endParaRPr>
          </a:p>
        </p:txBody>
      </p:sp>
      <p:sp>
        <p:nvSpPr>
          <p:cNvPr id="182284" name="Line 13"/>
          <p:cNvSpPr>
            <a:spLocks noChangeShapeType="1"/>
          </p:cNvSpPr>
          <p:nvPr/>
        </p:nvSpPr>
        <p:spPr bwMode="auto">
          <a:xfrm>
            <a:off x="255712" y="2743200"/>
            <a:ext cx="8731696" cy="3772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charset="0"/>
              <a:ea typeface="ＭＳ Ｐゴシック" charset="0"/>
              <a:cs typeface="ＭＳ Ｐゴシック" charset="0"/>
            </a:endParaRPr>
          </a:p>
        </p:txBody>
      </p:sp>
      <p:sp>
        <p:nvSpPr>
          <p:cNvPr id="182285" name="Line 14"/>
          <p:cNvSpPr>
            <a:spLocks noChangeShapeType="1"/>
          </p:cNvSpPr>
          <p:nvPr/>
        </p:nvSpPr>
        <p:spPr bwMode="auto">
          <a:xfrm>
            <a:off x="179512" y="4419600"/>
            <a:ext cx="8807896" cy="17512"/>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charset="0"/>
              <a:ea typeface="ＭＳ Ｐゴシック" charset="0"/>
              <a:cs typeface="ＭＳ Ｐゴシック" charset="0"/>
            </a:endParaRPr>
          </a:p>
        </p:txBody>
      </p:sp>
      <p:sp>
        <p:nvSpPr>
          <p:cNvPr id="182286" name="Text Box 15"/>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91000"/>
                    </a:srgbClr>
                  </a:glow>
                </a:effectLst>
                <a:uLnTx/>
                <a:uFillTx/>
                <a:latin typeface="Arial" charset="0"/>
                <a:ea typeface="ＭＳ Ｐゴシック" charset="0"/>
                <a:cs typeface="Arial" charset="0"/>
              </a:rPr>
              <a:t>64</a:t>
            </a:r>
            <a:endParaRPr kumimoji="0" lang="en-US" sz="2400" b="1" i="0" u="none" strike="noStrike" kern="1200" cap="none" spc="0" normalizeH="0" baseline="0" noProof="0" dirty="0">
              <a:ln>
                <a:noFill/>
              </a:ln>
              <a:solidFill>
                <a:srgbClr val="FFFFFF"/>
              </a:solidFill>
              <a:effectLst>
                <a:glow rad="101600">
                  <a:srgbClr val="000000">
                    <a:alpha val="91000"/>
                  </a:srgbClr>
                </a:glow>
              </a:effectLst>
              <a:uLnTx/>
              <a:uFillTx/>
              <a:latin typeface="Arial" charset="0"/>
              <a:ea typeface="ＭＳ Ｐゴシック" charset="0"/>
              <a:cs typeface="Arial" charset="0"/>
            </a:endParaRPr>
          </a:p>
        </p:txBody>
      </p:sp>
      <p:sp>
        <p:nvSpPr>
          <p:cNvPr id="182287" name="WordArt 16"/>
          <p:cNvSpPr>
            <a:spLocks noChangeArrowheads="1" noChangeShapeType="1" noTextEdit="1"/>
          </p:cNvSpPr>
          <p:nvPr/>
        </p:nvSpPr>
        <p:spPr bwMode="auto">
          <a:xfrm>
            <a:off x="7285271" y="683543"/>
            <a:ext cx="1714500" cy="657225"/>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0" cap="none" spc="-360" normalizeH="0" baseline="0" noProof="0" dirty="0">
                <a:ln w="12700">
                  <a:solidFill>
                    <a:srgbClr val="000099"/>
                  </a:solidFill>
                  <a:round/>
                  <a:headEnd/>
                  <a:tailEnd/>
                </a:ln>
                <a:solidFill>
                  <a:srgbClr val="33CCFF"/>
                </a:solidFill>
                <a:effectLst>
                  <a:glow rad="101600">
                    <a:srgbClr val="000000">
                      <a:alpha val="91000"/>
                    </a:srgbClr>
                  </a:glow>
                  <a:outerShdw blurRad="63500" dist="125724" dir="18900000" algn="ctr" rotWithShape="0">
                    <a:srgbClr val="000099">
                      <a:alpha val="74997"/>
                    </a:srgbClr>
                  </a:outerShdw>
                </a:effectLst>
                <a:uLnTx/>
                <a:uFillTx/>
                <a:latin typeface="Arial"/>
                <a:ea typeface="Arial"/>
                <a:cs typeface="Arial"/>
              </a:rPr>
              <a:t>خربة</a:t>
            </a:r>
            <a:endParaRPr kumimoji="0" lang="en-US" sz="3600" b="1" i="0" u="none" strike="noStrike" kern="10" cap="none" spc="-360" normalizeH="0" baseline="0" noProof="0" dirty="0">
              <a:ln w="12700">
                <a:solidFill>
                  <a:srgbClr val="000099"/>
                </a:solidFill>
                <a:round/>
                <a:headEnd/>
                <a:tailEnd/>
              </a:ln>
              <a:solidFill>
                <a:srgbClr val="33CCFF"/>
              </a:solidFill>
              <a:effectLst>
                <a:glow rad="101600">
                  <a:srgbClr val="000000">
                    <a:alpha val="91000"/>
                  </a:srgbClr>
                </a:glow>
                <a:outerShdw blurRad="63500" dist="125724" dir="18900000" algn="ctr" rotWithShape="0">
                  <a:srgbClr val="000099">
                    <a:alpha val="74997"/>
                  </a:srgbClr>
                </a:outerShdw>
              </a:effectLst>
              <a:uLnTx/>
              <a:uFillTx/>
              <a:latin typeface="Arial"/>
              <a:ea typeface="Arial"/>
              <a:cs typeface="Arial"/>
            </a:endParaRPr>
          </a:p>
        </p:txBody>
      </p:sp>
      <p:sp>
        <p:nvSpPr>
          <p:cNvPr id="182288" name="WordArt 17"/>
          <p:cNvSpPr>
            <a:spLocks noChangeArrowheads="1" noChangeShapeType="1" noTextEdit="1"/>
          </p:cNvSpPr>
          <p:nvPr/>
        </p:nvSpPr>
        <p:spPr bwMode="auto">
          <a:xfrm>
            <a:off x="2771800" y="268924"/>
            <a:ext cx="822325" cy="1285875"/>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glow rad="101600">
                    <a:srgbClr val="000000">
                      <a:alpha val="91000"/>
                    </a:srgbClr>
                  </a:glow>
                  <a:outerShdw blurRad="63500" dist="53882" dir="2700000" algn="ctr" rotWithShape="0">
                    <a:srgbClr val="9999FF">
                      <a:alpha val="79999"/>
                    </a:srgbClr>
                  </a:outerShdw>
                </a:effectLst>
                <a:uLnTx/>
                <a:uFillTx/>
                <a:latin typeface="Arial"/>
                <a:ea typeface="Arial"/>
                <a:cs typeface="Arial"/>
              </a:rPr>
              <a:t>خالية</a:t>
            </a:r>
            <a:endParaRPr kumimoji="0" lang="en-US" sz="3600" b="1"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glow rad="101600">
                  <a:srgbClr val="000000">
                    <a:alpha val="91000"/>
                  </a:srgbClr>
                </a:glow>
                <a:outerShdw blurRad="63500" dist="53882" dir="2700000" algn="ctr" rotWithShape="0">
                  <a:srgbClr val="9999FF">
                    <a:alpha val="79999"/>
                  </a:srgbClr>
                </a:outerShdw>
              </a:effectLst>
              <a:uLnTx/>
              <a:uFillTx/>
              <a:latin typeface="Arial"/>
              <a:ea typeface="Arial"/>
              <a:cs typeface="Arial"/>
            </a:endParaRPr>
          </a:p>
        </p:txBody>
      </p:sp>
      <p:sp>
        <p:nvSpPr>
          <p:cNvPr id="1861650" name="WordArt 18"/>
          <p:cNvSpPr>
            <a:spLocks noChangeArrowheads="1" noChangeShapeType="1" noTextEdit="1"/>
          </p:cNvSpPr>
          <p:nvPr/>
        </p:nvSpPr>
        <p:spPr bwMode="auto">
          <a:xfrm>
            <a:off x="4846872" y="724588"/>
            <a:ext cx="1714500" cy="65722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a:ea typeface="Arial"/>
                <a:cs typeface="Arial"/>
              </a:rPr>
              <a:t>تشكيل</a:t>
            </a:r>
            <a:endParaRPr kumimoji="0" lang="en-US" sz="3600" b="1" i="0"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a:ea typeface="Arial"/>
              <a:cs typeface="Arial"/>
            </a:endParaRPr>
          </a:p>
        </p:txBody>
      </p:sp>
      <p:sp>
        <p:nvSpPr>
          <p:cNvPr id="1861651" name="WordArt 19"/>
          <p:cNvSpPr>
            <a:spLocks noChangeArrowheads="1" noChangeShapeType="1" noTextEdit="1"/>
          </p:cNvSpPr>
          <p:nvPr/>
        </p:nvSpPr>
        <p:spPr bwMode="auto">
          <a:xfrm>
            <a:off x="395536" y="566458"/>
            <a:ext cx="1638300" cy="681335"/>
          </a:xfrm>
          <a:prstGeom prst="rect">
            <a:avLst/>
          </a:prstGeom>
        </p:spPr>
        <p:txBody>
          <a:bodyPr wrap="none" fromWordArt="1">
            <a:prstTxWarp prst="textPlain">
              <a:avLst>
                <a:gd name="adj" fmla="val 45402"/>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a:ea typeface="Arial"/>
                <a:cs typeface="Arial"/>
              </a:rPr>
              <a:t>ملأ</a:t>
            </a:r>
            <a:endParaRPr kumimoji="0" lang="en-US" sz="3600" b="1" i="0"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a:ea typeface="Arial"/>
              <a:cs typeface="Arial"/>
            </a:endParaRPr>
          </a:p>
        </p:txBody>
      </p:sp>
      <p:sp>
        <p:nvSpPr>
          <p:cNvPr id="1861652" name="AutoShape 20"/>
          <p:cNvSpPr>
            <a:spLocks noChangeArrowheads="1"/>
          </p:cNvSpPr>
          <p:nvPr/>
        </p:nvSpPr>
        <p:spPr bwMode="auto">
          <a:xfrm rot="10800000">
            <a:off x="6626696" y="96396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charset="0"/>
              <a:ea typeface="ＭＳ Ｐゴシック" charset="0"/>
              <a:cs typeface="Arial" charset="0"/>
            </a:endParaRPr>
          </a:p>
        </p:txBody>
      </p:sp>
      <p:sp>
        <p:nvSpPr>
          <p:cNvPr id="1861653" name="AutoShape 21"/>
          <p:cNvSpPr>
            <a:spLocks noChangeArrowheads="1"/>
          </p:cNvSpPr>
          <p:nvPr/>
        </p:nvSpPr>
        <p:spPr bwMode="auto">
          <a:xfrm rot="10800000">
            <a:off x="2013733" y="958235"/>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charset="0"/>
              <a:ea typeface="ＭＳ Ｐゴシック" charset="0"/>
              <a:cs typeface="Arial" charset="0"/>
            </a:endParaRPr>
          </a:p>
        </p:txBody>
      </p:sp>
      <p:sp>
        <p:nvSpPr>
          <p:cNvPr id="258069" name="Rectangle 22"/>
          <p:cNvSpPr>
            <a:spLocks noGrp="1" noChangeArrowheads="1"/>
          </p:cNvSpPr>
          <p:nvPr>
            <p:ph type="title" idx="4294967295"/>
          </p:nvPr>
        </p:nvSpPr>
        <p:spPr>
          <a:xfrm>
            <a:off x="1259632" y="0"/>
            <a:ext cx="6629400" cy="838200"/>
          </a:xfrm>
        </p:spPr>
        <p:txBody>
          <a:bodyPr/>
          <a:lstStyle/>
          <a:p>
            <a:pPr rtl="1" eaLnBrk="1" hangingPunct="1">
              <a:defRPr/>
            </a:pPr>
            <a:r>
              <a:rPr lang="ar-JO" sz="5400" b="1" dirty="0">
                <a:solidFill>
                  <a:srgbClr val="FAFE1E"/>
                </a:solidFill>
                <a:effectLst>
                  <a:glow rad="101600">
                    <a:schemeClr val="tx1">
                      <a:alpha val="91000"/>
                    </a:schemeClr>
                  </a:glow>
                </a:effectLst>
                <a:latin typeface="Traditional Arabic" panose="02020603050405020304" pitchFamily="18" charset="-78"/>
                <a:ea typeface="ＭＳ Ｐゴシック" charset="0"/>
                <a:cs typeface="Traditional Arabic" panose="02020603050405020304" pitchFamily="18" charset="-78"/>
              </a:rPr>
              <a:t>أيام الخلق</a:t>
            </a:r>
            <a:endParaRPr lang="en-US" b="1" dirty="0">
              <a:effectLst>
                <a:glow rad="101600">
                  <a:schemeClr val="tx1">
                    <a:alpha val="91000"/>
                  </a:schemeClr>
                </a:glow>
              </a:effectLst>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3006316641"/>
      </p:ext>
    </p:extLst>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3402160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EB9E5E-5B29-2049-A85C-2575DEFE75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75657" y="0"/>
            <a:ext cx="7128587" cy="6858005"/>
          </a:xfrm>
          <a:prstGeom prst="rect">
            <a:avLst/>
          </a:prstGeom>
        </p:spPr>
      </p:pic>
      <p:sp>
        <p:nvSpPr>
          <p:cNvPr id="900098" name="Rectangle 2"/>
          <p:cNvSpPr>
            <a:spLocks noGrp="1" noChangeArrowheads="1"/>
          </p:cNvSpPr>
          <p:nvPr>
            <p:ph type="ctrTitle"/>
          </p:nvPr>
        </p:nvSpPr>
        <p:spPr>
          <a:xfrm rot="16200000">
            <a:off x="-2883159" y="2883157"/>
            <a:ext cx="6858001" cy="1091681"/>
          </a:xfrm>
          <a:solidFill>
            <a:srgbClr val="C00000"/>
          </a:solidFill>
          <a:effectLst/>
        </p:spPr>
        <p:txBody>
          <a:bodyPr anchor="ctr"/>
          <a:lstStyle/>
          <a:p>
            <a:pPr>
              <a:defRPr/>
            </a:pPr>
            <a:r>
              <a:rPr lang="en-US" sz="8800" b="1" dirty="0">
                <a:effectLst/>
                <a:latin typeface="Arial" charset="0"/>
                <a:ea typeface="ＭＳ Ｐゴシック" charset="0"/>
                <a:cs typeface="ＭＳ Ｐゴシック" charset="0"/>
              </a:rPr>
              <a:t>Arabic</a:t>
            </a:r>
          </a:p>
        </p:txBody>
      </p:sp>
      <p:sp>
        <p:nvSpPr>
          <p:cNvPr id="5" name="TextBox 4">
            <a:extLst>
              <a:ext uri="{FF2B5EF4-FFF2-40B4-BE49-F238E27FC236}">
                <a16:creationId xmlns:a16="http://schemas.microsoft.com/office/drawing/2014/main" id="{A0DB883D-8B26-F64C-905F-194DC4B359B0}"/>
              </a:ext>
            </a:extLst>
          </p:cNvPr>
          <p:cNvSpPr txBox="1"/>
          <p:nvPr/>
        </p:nvSpPr>
        <p:spPr>
          <a:xfrm>
            <a:off x="-2413416" y="3807502"/>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ＭＳ Ｐゴシック" charset="0"/>
              <a:cs typeface="+mn-cs"/>
            </a:endParaRPr>
          </a:p>
        </p:txBody>
      </p:sp>
      <p:sp>
        <p:nvSpPr>
          <p:cNvPr id="7" name="Rectangle 2">
            <a:extLst>
              <a:ext uri="{FF2B5EF4-FFF2-40B4-BE49-F238E27FC236}">
                <a16:creationId xmlns:a16="http://schemas.microsoft.com/office/drawing/2014/main" id="{81B438F9-0883-D146-A791-C4F1DD824509}"/>
              </a:ext>
            </a:extLst>
          </p:cNvPr>
          <p:cNvSpPr txBox="1">
            <a:spLocks noChangeArrowheads="1"/>
          </p:cNvSpPr>
          <p:nvPr/>
        </p:nvSpPr>
        <p:spPr bwMode="auto">
          <a:xfrm rot="21020509">
            <a:off x="1569095" y="3696975"/>
            <a:ext cx="6900596" cy="148529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Dr. Rick Griffith</a:t>
            </a:r>
            <a:endParaRPr kumimoji="0" lang="ar-SA" sz="48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
        <p:nvSpPr>
          <p:cNvPr id="2" name="Rectangle 2">
            <a:extLst>
              <a:ext uri="{FF2B5EF4-FFF2-40B4-BE49-F238E27FC236}">
                <a16:creationId xmlns:a16="http://schemas.microsoft.com/office/drawing/2014/main" id="{C8C10DBC-9CD4-EC2B-0DD9-C021A3D8F27A}"/>
              </a:ext>
            </a:extLst>
          </p:cNvPr>
          <p:cNvSpPr txBox="1">
            <a:spLocks noChangeArrowheads="1"/>
          </p:cNvSpPr>
          <p:nvPr/>
        </p:nvSpPr>
        <p:spPr bwMode="auto">
          <a:xfrm rot="21020509">
            <a:off x="1652913" y="1389829"/>
            <a:ext cx="6900596" cy="148529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5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08" charset="-128"/>
                <a:cs typeface="Traditional Arabic" pitchFamily="2" charset="-78"/>
              </a:rPr>
              <a:t>د. ريك غريفيث</a:t>
            </a:r>
            <a:endParaRPr kumimoji="0" lang="ar-SA" sz="80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12509986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ctrTitle"/>
          </p:nvPr>
        </p:nvSpPr>
        <p:spPr>
          <a:xfrm>
            <a:off x="533400" y="304800"/>
            <a:ext cx="7772400" cy="1143000"/>
          </a:xfrm>
          <a:ln>
            <a:solidFill>
              <a:schemeClr val="bg1"/>
            </a:solidFill>
            <a:miter lim="800000"/>
            <a:headEnd/>
            <a:tailEnd/>
          </a:ln>
        </p:spPr>
        <p:txBody>
          <a:bodyPr/>
          <a:lstStyle/>
          <a:p>
            <a:pPr eaLnBrk="1" hangingPunct="1"/>
            <a:r>
              <a:rPr lang="en-US" sz="6000" b="1" i="1">
                <a:solidFill>
                  <a:srgbClr val="66FFFF"/>
                </a:solidFill>
                <a:latin typeface="Arial" charset="0"/>
              </a:rPr>
              <a:t>Romans 15:14-33</a:t>
            </a:r>
            <a:endParaRPr lang="en-US">
              <a:latin typeface="Arial" charset="0"/>
            </a:endParaRPr>
          </a:p>
        </p:txBody>
      </p:sp>
      <p:sp>
        <p:nvSpPr>
          <p:cNvPr id="296963" name="Rectangle 3"/>
          <p:cNvSpPr>
            <a:spLocks noChangeArrowheads="1"/>
          </p:cNvSpPr>
          <p:nvPr/>
        </p:nvSpPr>
        <p:spPr bwMode="auto">
          <a:xfrm>
            <a:off x="609600" y="18288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4800" b="1">
                <a:solidFill>
                  <a:schemeClr val="bg1"/>
                </a:solidFill>
                <a:latin typeface="Arial" charset="0"/>
              </a:rPr>
              <a:t>Three ways to </a:t>
            </a:r>
            <a:r>
              <a:rPr lang="en-US" sz="4800" b="1">
                <a:solidFill>
                  <a:srgbClr val="FFFF00"/>
                </a:solidFill>
                <a:latin typeface="Arial" charset="0"/>
              </a:rPr>
              <a:t>e</a:t>
            </a:r>
            <a:r>
              <a:rPr lang="en-US" sz="5400" b="1">
                <a:solidFill>
                  <a:srgbClr val="FFFF00"/>
                </a:solidFill>
                <a:latin typeface="Arial" charset="0"/>
              </a:rPr>
              <a:t>x</a:t>
            </a:r>
            <a:r>
              <a:rPr lang="en-US" sz="6000" b="1">
                <a:solidFill>
                  <a:srgbClr val="FFFF00"/>
                </a:solidFill>
                <a:latin typeface="Arial" charset="0"/>
              </a:rPr>
              <a:t>p</a:t>
            </a:r>
            <a:r>
              <a:rPr lang="en-US" sz="6600" b="1">
                <a:solidFill>
                  <a:srgbClr val="FFFF00"/>
                </a:solidFill>
                <a:latin typeface="Arial" charset="0"/>
              </a:rPr>
              <a:t>a</a:t>
            </a:r>
            <a:r>
              <a:rPr lang="en-US" sz="7200" b="1">
                <a:solidFill>
                  <a:srgbClr val="FFFF00"/>
                </a:solidFill>
                <a:latin typeface="Arial" charset="0"/>
              </a:rPr>
              <a:t>n</a:t>
            </a:r>
            <a:r>
              <a:rPr lang="en-US" sz="8000" b="1">
                <a:solidFill>
                  <a:srgbClr val="FFFF00"/>
                </a:solidFill>
                <a:latin typeface="Arial" charset="0"/>
              </a:rPr>
              <a:t>d</a:t>
            </a:r>
            <a:r>
              <a:rPr lang="en-US" sz="5400" b="1">
                <a:solidFill>
                  <a:schemeClr val="bg1"/>
                </a:solidFill>
                <a:latin typeface="Arial" charset="0"/>
              </a:rPr>
              <a:t> </a:t>
            </a:r>
            <a:r>
              <a:rPr lang="en-US" sz="4800" b="1">
                <a:solidFill>
                  <a:schemeClr val="bg1"/>
                </a:solidFill>
                <a:latin typeface="Arial" charset="0"/>
              </a:rPr>
              <a:t>your borders…</a:t>
            </a:r>
          </a:p>
        </p:txBody>
      </p:sp>
      <p:sp>
        <p:nvSpPr>
          <p:cNvPr id="296964" name="Rectangle 4"/>
          <p:cNvSpPr>
            <a:spLocks noChangeArrowheads="1"/>
          </p:cNvSpPr>
          <p:nvPr/>
        </p:nvSpPr>
        <p:spPr bwMode="auto">
          <a:xfrm>
            <a:off x="-38100" y="35814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3600" b="1">
                <a:solidFill>
                  <a:schemeClr val="bg1"/>
                </a:solidFill>
                <a:latin typeface="Arial" charset="0"/>
              </a:rPr>
              <a:t>I.  </a:t>
            </a:r>
            <a:r>
              <a:rPr lang="en-US" sz="3600" b="1">
                <a:solidFill>
                  <a:srgbClr val="FFFF00"/>
                </a:solidFill>
                <a:latin typeface="Arial" charset="0"/>
              </a:rPr>
              <a:t>Know</a:t>
            </a:r>
            <a:r>
              <a:rPr lang="en-US" sz="3600" b="1">
                <a:solidFill>
                  <a:schemeClr val="bg1"/>
                </a:solidFill>
                <a:latin typeface="Arial" charset="0"/>
              </a:rPr>
              <a:t> God</a:t>
            </a:r>
            <a:r>
              <a:rPr lang="mr-IN" altLang="ja-JP" sz="3600" b="1">
                <a:solidFill>
                  <a:schemeClr val="bg1"/>
                </a:solidFill>
                <a:latin typeface="Arial" charset="0"/>
              </a:rPr>
              <a:t>'</a:t>
            </a:r>
            <a:r>
              <a:rPr lang="en-US" sz="3600" b="1">
                <a:solidFill>
                  <a:schemeClr val="bg1"/>
                </a:solidFill>
                <a:latin typeface="Arial" charset="0"/>
              </a:rPr>
              <a:t>s calling for you (14-22)</a:t>
            </a:r>
            <a:endParaRPr lang="en-US">
              <a:solidFill>
                <a:schemeClr val="bg1"/>
              </a:solidFill>
              <a:latin typeface="Arial" charset="0"/>
            </a:endParaRPr>
          </a:p>
        </p:txBody>
      </p:sp>
      <p:sp>
        <p:nvSpPr>
          <p:cNvPr id="296965" name="Rectangle 5"/>
          <p:cNvSpPr>
            <a:spLocks noChangeArrowheads="1"/>
          </p:cNvSpPr>
          <p:nvPr/>
        </p:nvSpPr>
        <p:spPr bwMode="auto">
          <a:xfrm>
            <a:off x="-38100" y="46482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3600" b="1">
                <a:solidFill>
                  <a:schemeClr val="bg1"/>
                </a:solidFill>
                <a:latin typeface="Arial" charset="0"/>
              </a:rPr>
              <a:t>II. </a:t>
            </a:r>
            <a:r>
              <a:rPr lang="en-US" sz="3600" b="1">
                <a:solidFill>
                  <a:srgbClr val="FFFF00"/>
                </a:solidFill>
                <a:latin typeface="Arial" charset="0"/>
              </a:rPr>
              <a:t>Support</a:t>
            </a:r>
            <a:r>
              <a:rPr lang="en-US" sz="3600" b="1">
                <a:solidFill>
                  <a:schemeClr val="bg1"/>
                </a:solidFill>
                <a:latin typeface="Arial" charset="0"/>
              </a:rPr>
              <a:t> God</a:t>
            </a:r>
            <a:r>
              <a:rPr lang="mr-IN" altLang="ja-JP" sz="3600" b="1">
                <a:solidFill>
                  <a:schemeClr val="bg1"/>
                </a:solidFill>
                <a:latin typeface="Arial" charset="0"/>
              </a:rPr>
              <a:t>'</a:t>
            </a:r>
            <a:r>
              <a:rPr lang="en-US" sz="3600" b="1">
                <a:solidFill>
                  <a:schemeClr val="bg1"/>
                </a:solidFill>
                <a:latin typeface="Arial" charset="0"/>
              </a:rPr>
              <a:t>s new directions (23-29)</a:t>
            </a:r>
            <a:endParaRPr lang="en-US">
              <a:solidFill>
                <a:schemeClr val="bg1"/>
              </a:solidFill>
              <a:latin typeface="Arial" charset="0"/>
            </a:endParaRPr>
          </a:p>
        </p:txBody>
      </p:sp>
      <p:sp>
        <p:nvSpPr>
          <p:cNvPr id="534534" name="Rectangle 6"/>
          <p:cNvSpPr>
            <a:spLocks noChangeArrowheads="1"/>
          </p:cNvSpPr>
          <p:nvPr/>
        </p:nvSpPr>
        <p:spPr bwMode="auto">
          <a:xfrm>
            <a:off x="-38100" y="57150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3600" b="1">
                <a:solidFill>
                  <a:schemeClr val="bg1"/>
                </a:solidFill>
                <a:latin typeface="Arial" charset="0"/>
              </a:rPr>
              <a:t>III. </a:t>
            </a:r>
            <a:r>
              <a:rPr lang="en-US" sz="3600" b="1">
                <a:solidFill>
                  <a:srgbClr val="FFFF00"/>
                </a:solidFill>
                <a:latin typeface="Arial" charset="0"/>
              </a:rPr>
              <a:t>Pray</a:t>
            </a:r>
            <a:r>
              <a:rPr lang="en-US" sz="3600" b="1">
                <a:solidFill>
                  <a:schemeClr val="bg1"/>
                </a:solidFill>
                <a:latin typeface="Arial" charset="0"/>
              </a:rPr>
              <a:t> against opposition (30-33)</a:t>
            </a:r>
            <a:endParaRPr lang="en-US">
              <a:solidFill>
                <a:schemeClr val="bg1"/>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4534">
                                            <p:txEl>
                                              <p:pRg st="0" end="0"/>
                                            </p:txEl>
                                          </p:spTgt>
                                        </p:tgtEl>
                                        <p:attrNameLst>
                                          <p:attrName>style.visibility</p:attrName>
                                        </p:attrNameLst>
                                      </p:cBhvr>
                                      <p:to>
                                        <p:strVal val="visible"/>
                                      </p:to>
                                    </p:set>
                                    <p:animEffect transition="in" filter="dissolve">
                                      <p:cBhvr>
                                        <p:cTn id="7" dur="500"/>
                                        <p:tgtEl>
                                          <p:spTgt spid="5345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34"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481BD4-7A2D-1DE8-A6C6-9A3376860894}"/>
              </a:ext>
            </a:extLst>
          </p:cNvPr>
          <p:cNvPicPr>
            <a:picLocks noChangeAspect="1"/>
          </p:cNvPicPr>
          <p:nvPr/>
        </p:nvPicPr>
        <p:blipFill rotWithShape="1">
          <a:blip r:embed="rId2"/>
          <a:srcRect t="4388" r="4675"/>
          <a:stretch/>
        </p:blipFill>
        <p:spPr>
          <a:xfrm>
            <a:off x="-684583" y="-8271152"/>
            <a:ext cx="23402599" cy="17604808"/>
          </a:xfrm>
          <a:prstGeom prst="rect">
            <a:avLst/>
          </a:prstGeom>
        </p:spPr>
      </p:pic>
      <p:sp>
        <p:nvSpPr>
          <p:cNvPr id="184322" name="Title 1"/>
          <p:cNvSpPr>
            <a:spLocks noGrp="1"/>
          </p:cNvSpPr>
          <p:nvPr>
            <p:ph type="title"/>
          </p:nvPr>
        </p:nvSpPr>
        <p:spPr>
          <a:xfrm>
            <a:off x="7374" y="5849937"/>
            <a:ext cx="9144000" cy="1008063"/>
          </a:xfrm>
        </p:spPr>
        <p:txBody>
          <a:bodyPr/>
          <a:lstStyle/>
          <a:p>
            <a:pPr>
              <a:defRPr/>
            </a:pPr>
            <a:r>
              <a:rPr lang="en-US" b="1" dirty="0">
                <a:effectLst>
                  <a:glow rad="139700">
                    <a:schemeClr val="tx1"/>
                  </a:glow>
                </a:effectLst>
                <a:latin typeface="Arial" charset="0"/>
                <a:ea typeface="ＭＳ Ｐゴシック" charset="0"/>
              </a:rPr>
              <a:t>1-year-old grandson Kadon</a:t>
            </a:r>
          </a:p>
        </p:txBody>
      </p:sp>
    </p:spTree>
    <p:extLst>
      <p:ext uri="{BB962C8B-B14F-4D97-AF65-F5344CB8AC3E}">
        <p14:creationId xmlns:p14="http://schemas.microsoft.com/office/powerpoint/2010/main" val="673896438"/>
      </p:ext>
    </p:extLst>
  </p:cSld>
  <p:clrMapOvr>
    <a:masterClrMapping/>
  </p:clrMapOvr>
  <p:transition spd="med">
    <p:randomBar dir="ver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99E68D9-B4D0-BA60-D81B-97CB8535E821}"/>
              </a:ext>
            </a:extLst>
          </p:cNvPr>
          <p:cNvPicPr>
            <a:picLocks noChangeAspect="1" noChangeArrowheads="1"/>
          </p:cNvPicPr>
          <p:nvPr/>
        </p:nvPicPr>
        <p:blipFill>
          <a:blip r:embed="rId3">
            <a:duotone>
              <a:prstClr val="black"/>
              <a:schemeClr val="accent6">
                <a:tint val="45000"/>
                <a:satMod val="400000"/>
              </a:schemeClr>
            </a:duotone>
            <a:alphaModFix amt="56000"/>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a:noFill/>
          </a:ln>
        </p:spPr>
      </p:pic>
      <p:sp>
        <p:nvSpPr>
          <p:cNvPr id="299010" name="TextBox 4"/>
          <p:cNvSpPr txBox="1">
            <a:spLocks noChangeArrowheads="1"/>
          </p:cNvSpPr>
          <p:nvPr/>
        </p:nvSpPr>
        <p:spPr bwMode="auto">
          <a:xfrm>
            <a:off x="304800" y="762000"/>
            <a:ext cx="8686800" cy="6124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glow rad="139700">
                    <a:schemeClr val="accent4">
                      <a:satMod val="175000"/>
                      <a:alpha val="48000"/>
                    </a:schemeClr>
                  </a:glow>
                </a:effectLst>
                <a:uLnTx/>
                <a:uFillTx/>
                <a:latin typeface="Arial" charset="0"/>
                <a:ea typeface="ＭＳ Ｐゴシック" charset="0"/>
                <a:cs typeface="Arial" charset="0"/>
              </a:rPr>
              <a:t>30 </a:t>
            </a:r>
            <a:r>
              <a:rPr kumimoji="0" lang="en-US" sz="2800" b="1" i="0" u="none" strike="noStrike" kern="1200" cap="none" spc="0" normalizeH="0" baseline="0" noProof="0" dirty="0">
                <a:ln>
                  <a:noFill/>
                </a:ln>
                <a:solidFill>
                  <a:srgbClr val="FFFFFF"/>
                </a:solidFill>
                <a:effectLst>
                  <a:glow rad="139700">
                    <a:schemeClr val="accent4">
                      <a:satMod val="175000"/>
                      <a:alpha val="48000"/>
                    </a:schemeClr>
                  </a:glow>
                </a:effectLst>
                <a:uLnTx/>
                <a:uFillTx/>
                <a:latin typeface="Arial" charset="0"/>
                <a:ea typeface="ＭＳ Ｐゴシック" charset="0"/>
                <a:cs typeface="Arial" charset="0"/>
              </a:rPr>
              <a:t>Dear brothers and sisters, I urge you in the name of our Lord Jesus Christ to join in my struggle by </a:t>
            </a:r>
            <a:r>
              <a:rPr kumimoji="0" lang="en-US" sz="2800" b="1" i="0" u="none" strike="noStrike" kern="1200" cap="none" spc="0" normalizeH="0" baseline="0" noProof="0" dirty="0">
                <a:ln>
                  <a:noFill/>
                </a:ln>
                <a:solidFill>
                  <a:srgbClr val="FFFF00"/>
                </a:solidFill>
                <a:effectLst>
                  <a:glow rad="139700">
                    <a:schemeClr val="accent4">
                      <a:satMod val="175000"/>
                      <a:alpha val="48000"/>
                    </a:schemeClr>
                  </a:glow>
                </a:effectLst>
                <a:uLnTx/>
                <a:uFillTx/>
                <a:latin typeface="Arial" charset="0"/>
                <a:ea typeface="ＭＳ Ｐゴシック" charset="0"/>
                <a:cs typeface="Arial" charset="0"/>
              </a:rPr>
              <a:t>praying </a:t>
            </a:r>
            <a:r>
              <a:rPr kumimoji="0" lang="en-US" sz="2800" b="1" i="0" u="none" strike="noStrike" kern="1200" cap="none" spc="0" normalizeH="0" baseline="0" noProof="0" dirty="0">
                <a:ln>
                  <a:noFill/>
                </a:ln>
                <a:solidFill>
                  <a:srgbClr val="FFFFFF"/>
                </a:solidFill>
                <a:effectLst>
                  <a:glow rad="139700">
                    <a:schemeClr val="accent4">
                      <a:satMod val="175000"/>
                      <a:alpha val="48000"/>
                    </a:schemeClr>
                  </a:glow>
                </a:effectLst>
                <a:uLnTx/>
                <a:uFillTx/>
                <a:latin typeface="Arial" charset="0"/>
                <a:ea typeface="ＭＳ Ｐゴシック" charset="0"/>
                <a:cs typeface="Arial" charset="0"/>
              </a:rPr>
              <a:t>to God for me.  </a:t>
            </a:r>
            <a:r>
              <a:rPr kumimoji="0" lang="en-US" sz="2800" b="1" i="0" u="none" strike="noStrike" kern="1200" cap="none" spc="0" normalizeH="0" baseline="0" noProof="0" dirty="0">
                <a:ln>
                  <a:noFill/>
                </a:ln>
                <a:solidFill>
                  <a:srgbClr val="FFFF00"/>
                </a:solidFill>
                <a:effectLst>
                  <a:glow rad="139700">
                    <a:schemeClr val="accent4">
                      <a:satMod val="175000"/>
                      <a:alpha val="48000"/>
                    </a:schemeClr>
                  </a:glow>
                </a:effectLst>
                <a:uLnTx/>
                <a:uFillTx/>
                <a:latin typeface="Arial" charset="0"/>
                <a:ea typeface="ＭＳ Ｐゴシック" charset="0"/>
                <a:cs typeface="Arial" charset="0"/>
              </a:rPr>
              <a:t>Do this because of your love for me</a:t>
            </a:r>
            <a:r>
              <a:rPr kumimoji="0" lang="en-US" sz="2800" b="1" i="0" u="none" strike="noStrike" kern="1200" cap="none" spc="0" normalizeH="0" baseline="0" noProof="0" dirty="0">
                <a:ln>
                  <a:noFill/>
                </a:ln>
                <a:solidFill>
                  <a:srgbClr val="FFFFFF"/>
                </a:solidFill>
                <a:effectLst>
                  <a:glow rad="139700">
                    <a:schemeClr val="accent4">
                      <a:satMod val="175000"/>
                      <a:alpha val="48000"/>
                    </a:schemeClr>
                  </a:glow>
                </a:effectLst>
                <a:uLnTx/>
                <a:uFillTx/>
                <a:latin typeface="Arial" charset="0"/>
                <a:ea typeface="ＭＳ Ｐゴシック" charset="0"/>
                <a:cs typeface="Arial" charset="0"/>
              </a:rPr>
              <a:t>, given to you by the Holy Spirit. </a:t>
            </a:r>
            <a:br>
              <a:rPr kumimoji="0" lang="en-US" sz="2800" b="1" i="0" u="none" strike="noStrike" kern="1200" cap="none" spc="0" normalizeH="0" baseline="0" noProof="0" dirty="0">
                <a:ln>
                  <a:noFill/>
                </a:ln>
                <a:solidFill>
                  <a:srgbClr val="FFFFFF"/>
                </a:solidFill>
                <a:effectLst>
                  <a:glow rad="139700">
                    <a:schemeClr val="accent4">
                      <a:satMod val="175000"/>
                      <a:alpha val="48000"/>
                    </a:schemeClr>
                  </a:glow>
                </a:effectLst>
                <a:uLnTx/>
                <a:uFillTx/>
                <a:latin typeface="Arial" charset="0"/>
                <a:ea typeface="ＭＳ Ｐゴシック" charset="0"/>
                <a:cs typeface="Arial" charset="0"/>
              </a:rPr>
            </a:br>
            <a:r>
              <a:rPr kumimoji="0" lang="en-US" sz="2800" b="1" i="0" u="none" strike="noStrike" kern="1200" cap="none" spc="0" normalizeH="0" baseline="30000" noProof="0" dirty="0">
                <a:ln>
                  <a:noFill/>
                </a:ln>
                <a:solidFill>
                  <a:srgbClr val="FFFFFF"/>
                </a:solidFill>
                <a:effectLst>
                  <a:glow rad="139700">
                    <a:schemeClr val="accent4">
                      <a:satMod val="175000"/>
                      <a:alpha val="48000"/>
                    </a:schemeClr>
                  </a:glow>
                </a:effectLst>
                <a:uLnTx/>
                <a:uFillTx/>
                <a:latin typeface="Arial" charset="0"/>
                <a:ea typeface="ＭＳ Ｐゴシック" charset="0"/>
                <a:cs typeface="Arial" charset="0"/>
              </a:rPr>
              <a:t>31 </a:t>
            </a:r>
            <a:r>
              <a:rPr kumimoji="0" lang="en-US" sz="2800" b="1" i="0" u="none" strike="noStrike" kern="1200" cap="none" spc="0" normalizeH="0" baseline="0" noProof="0" dirty="0">
                <a:ln>
                  <a:noFill/>
                </a:ln>
                <a:solidFill>
                  <a:srgbClr val="FFFF00"/>
                </a:solidFill>
                <a:effectLst>
                  <a:glow rad="139700">
                    <a:schemeClr val="accent4">
                      <a:satMod val="175000"/>
                      <a:alpha val="48000"/>
                    </a:schemeClr>
                  </a:glow>
                </a:effectLst>
                <a:uLnTx/>
                <a:uFillTx/>
                <a:latin typeface="Arial" charset="0"/>
                <a:ea typeface="ＭＳ Ｐゴシック" charset="0"/>
                <a:cs typeface="Arial" charset="0"/>
              </a:rPr>
              <a:t>Pray that I will be rescued </a:t>
            </a:r>
            <a:r>
              <a:rPr kumimoji="0" lang="en-US" sz="2800" b="1" i="0" u="none" strike="noStrike" kern="1200" cap="none" spc="0" normalizeH="0" baseline="0" noProof="0" dirty="0">
                <a:ln>
                  <a:noFill/>
                </a:ln>
                <a:solidFill>
                  <a:srgbClr val="FFFFFF"/>
                </a:solidFill>
                <a:effectLst>
                  <a:glow rad="139700">
                    <a:schemeClr val="accent4">
                      <a:satMod val="175000"/>
                      <a:alpha val="48000"/>
                    </a:schemeClr>
                  </a:glow>
                </a:effectLst>
                <a:uLnTx/>
                <a:uFillTx/>
                <a:latin typeface="Arial" charset="0"/>
                <a:ea typeface="ＭＳ Ｐゴシック" charset="0"/>
                <a:cs typeface="Arial" charset="0"/>
              </a:rPr>
              <a:t>from those in Judea who refuse to obey God.  </a:t>
            </a:r>
            <a:r>
              <a:rPr kumimoji="0" lang="en-US" sz="2800" b="1" i="0" u="none" strike="noStrike" kern="1200" cap="none" spc="0" normalizeH="0" baseline="0" noProof="0" dirty="0">
                <a:ln>
                  <a:noFill/>
                </a:ln>
                <a:solidFill>
                  <a:srgbClr val="FFFF00"/>
                </a:solidFill>
                <a:effectLst>
                  <a:glow rad="139700">
                    <a:schemeClr val="accent4">
                      <a:satMod val="175000"/>
                      <a:alpha val="48000"/>
                    </a:schemeClr>
                  </a:glow>
                </a:effectLst>
                <a:uLnTx/>
                <a:uFillTx/>
                <a:latin typeface="Arial" charset="0"/>
                <a:ea typeface="ＭＳ Ｐゴシック" charset="0"/>
                <a:cs typeface="Arial" charset="0"/>
              </a:rPr>
              <a:t>Pray also that the believers there will be willing to accept the donation </a:t>
            </a:r>
            <a:r>
              <a:rPr kumimoji="0" lang="en-US" sz="2800" b="1" i="0" u="none" strike="noStrike" kern="1200" cap="none" spc="0" normalizeH="0" baseline="0" noProof="0" dirty="0">
                <a:ln>
                  <a:noFill/>
                </a:ln>
                <a:solidFill>
                  <a:srgbClr val="FFFFFF"/>
                </a:solidFill>
                <a:effectLst>
                  <a:glow rad="139700">
                    <a:schemeClr val="accent4">
                      <a:satMod val="175000"/>
                      <a:alpha val="48000"/>
                    </a:schemeClr>
                  </a:glow>
                </a:effectLst>
                <a:uLnTx/>
                <a:uFillTx/>
                <a:latin typeface="Arial" charset="0"/>
                <a:ea typeface="ＭＳ Ｐゴシック" charset="0"/>
                <a:cs typeface="Arial" charset="0"/>
              </a:rPr>
              <a:t>I am taking to Jerusalem. </a:t>
            </a:r>
            <a:r>
              <a:rPr kumimoji="0" lang="en-US" sz="2800" b="1" i="0" u="none" strike="noStrike" kern="1200" cap="none" spc="0" normalizeH="0" baseline="30000" noProof="0" dirty="0">
                <a:ln>
                  <a:noFill/>
                </a:ln>
                <a:solidFill>
                  <a:srgbClr val="FFFFFF"/>
                </a:solidFill>
                <a:effectLst>
                  <a:glow rad="139700">
                    <a:schemeClr val="accent4">
                      <a:satMod val="175000"/>
                      <a:alpha val="48000"/>
                    </a:schemeClr>
                  </a:glow>
                </a:effectLst>
                <a:uLnTx/>
                <a:uFillTx/>
                <a:latin typeface="Arial" charset="0"/>
                <a:ea typeface="ＭＳ Ｐゴシック" charset="0"/>
                <a:cs typeface="Arial" charset="0"/>
              </a:rPr>
              <a:t>32 </a:t>
            </a:r>
            <a:r>
              <a:rPr kumimoji="0" lang="en-US" sz="2800" b="1" i="0" u="none" strike="noStrike" kern="1200" cap="none" spc="0" normalizeH="0" baseline="0" noProof="0" dirty="0">
                <a:ln>
                  <a:noFill/>
                </a:ln>
                <a:solidFill>
                  <a:srgbClr val="FFFFFF"/>
                </a:solidFill>
                <a:effectLst>
                  <a:glow rad="139700">
                    <a:schemeClr val="accent4">
                      <a:satMod val="175000"/>
                      <a:alpha val="48000"/>
                    </a:schemeClr>
                  </a:glow>
                </a:effectLst>
                <a:uLnTx/>
                <a:uFillTx/>
                <a:latin typeface="Arial" charset="0"/>
                <a:ea typeface="ＭＳ Ｐゴシック" charset="0"/>
                <a:cs typeface="Arial" charset="0"/>
              </a:rPr>
              <a:t>Then, by the will of God, I will be able to come to you with a joyful heart, and we will be an encouragement to each other.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glow rad="139700">
                    <a:schemeClr val="accent4">
                      <a:satMod val="175000"/>
                      <a:alpha val="48000"/>
                    </a:schemeClr>
                  </a:glow>
                </a:effectLst>
                <a:uLnTx/>
                <a:uFillTx/>
                <a:latin typeface="Arial" charset="0"/>
                <a:ea typeface="ＭＳ Ｐゴシック" charset="0"/>
                <a:cs typeface="Arial" charset="0"/>
              </a:rPr>
              <a:t>33 </a:t>
            </a:r>
            <a:r>
              <a:rPr kumimoji="0" lang="en-US" sz="2800" b="1" i="0" u="none" strike="noStrike" kern="1200" cap="none" spc="0" normalizeH="0" baseline="0" noProof="0" dirty="0">
                <a:ln>
                  <a:noFill/>
                </a:ln>
                <a:solidFill>
                  <a:srgbClr val="FFFFFF"/>
                </a:solidFill>
                <a:effectLst>
                  <a:glow rad="139700">
                    <a:schemeClr val="accent4">
                      <a:satMod val="175000"/>
                      <a:alpha val="48000"/>
                    </a:schemeClr>
                  </a:glow>
                </a:effectLst>
                <a:uLnTx/>
                <a:uFillTx/>
                <a:latin typeface="Arial" charset="0"/>
                <a:ea typeface="ＭＳ Ｐゴシック" charset="0"/>
                <a:cs typeface="Arial" charset="0"/>
              </a:rPr>
              <a:t>And now may God, who gives us his peace, be with you all. Amen.</a:t>
            </a:r>
          </a:p>
        </p:txBody>
      </p:sp>
      <p:sp>
        <p:nvSpPr>
          <p:cNvPr id="299011" name="Rectangle 2"/>
          <p:cNvSpPr>
            <a:spLocks noGrp="1" noChangeArrowheads="1"/>
          </p:cNvSpPr>
          <p:nvPr>
            <p:ph type="ctrTitle"/>
          </p:nvPr>
        </p:nvSpPr>
        <p:spPr>
          <a:xfrm>
            <a:off x="762000" y="76200"/>
            <a:ext cx="7772400" cy="685800"/>
          </a:xfrm>
          <a:solidFill>
            <a:srgbClr val="000099"/>
          </a:solidFill>
        </p:spPr>
        <p:txBody>
          <a:bodyPr/>
          <a:lstStyle/>
          <a:p>
            <a:pPr eaLnBrk="1" hangingPunct="1"/>
            <a:r>
              <a:rPr lang="en-US" sz="3600" b="1" i="1" dirty="0">
                <a:solidFill>
                  <a:srgbClr val="FFFFFF"/>
                </a:solidFill>
                <a:latin typeface="Arial" charset="0"/>
                <a:cs typeface="Arial" charset="0"/>
              </a:rPr>
              <a:t>Romans 15:30-33</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22" name="Rectangle 2"/>
          <p:cNvSpPr>
            <a:spLocks noGrp="1" noChangeArrowheads="1"/>
          </p:cNvSpPr>
          <p:nvPr>
            <p:ph type="title"/>
          </p:nvPr>
        </p:nvSpPr>
        <p:spPr>
          <a:xfrm>
            <a:off x="-762000" y="609600"/>
            <a:ext cx="9829800" cy="990600"/>
          </a:xfrm>
        </p:spPr>
        <p:txBody>
          <a:bodyPr/>
          <a:lstStyle/>
          <a:p>
            <a:pPr algn="r" eaLnBrk="1" hangingPunct="1"/>
            <a:r>
              <a:rPr lang="en-US" sz="5400" b="1">
                <a:effectLst>
                  <a:outerShdw blurRad="38100" dist="38100" dir="2700000" algn="tl">
                    <a:srgbClr val="DDDDDD"/>
                  </a:outerShdw>
                </a:effectLst>
                <a:latin typeface="Arial" charset="0"/>
                <a:ea typeface="Times New Roman" charset="0"/>
              </a:rPr>
              <a:t>Prayer</a:t>
            </a:r>
            <a:endParaRPr lang="en-US" sz="6000" i="1">
              <a:effectLst>
                <a:outerShdw blurRad="38100" dist="38100" dir="2700000" algn="tl">
                  <a:srgbClr val="DDDDDD"/>
                </a:outerShdw>
              </a:effectLst>
              <a:latin typeface="Arial" charset="0"/>
              <a:ea typeface="Times New Roman" charset="0"/>
            </a:endParaRPr>
          </a:p>
        </p:txBody>
      </p:sp>
      <p:pic>
        <p:nvPicPr>
          <p:cNvPr id="306179" name="Picture 3" descr="j0177811"/>
          <p:cNvPicPr>
            <a:picLocks noGrp="1" noChangeAspect="1" noChangeArrowheads="1"/>
          </p:cNvPicPr>
          <p:nvPr>
            <p:ph type="clipArt" sz="half" idx="1"/>
          </p:nvPr>
        </p:nvPicPr>
        <p:blipFill>
          <a:blip r:embed="rId2">
            <a:extLst>
              <a:ext uri="{28A0092B-C50C-407E-A947-70E740481C1C}">
                <a14:useLocalDpi xmlns:a14="http://schemas.microsoft.com/office/drawing/2010/main"/>
              </a:ext>
            </a:extLst>
          </a:blip>
          <a:srcRect/>
          <a:stretch>
            <a:fillRect/>
          </a:stretch>
        </p:blipFill>
        <p:spPr>
          <a:xfrm>
            <a:off x="685800" y="2209800"/>
            <a:ext cx="2749550" cy="4191000"/>
          </a:xfrm>
        </p:spPr>
      </p:pic>
      <p:sp>
        <p:nvSpPr>
          <p:cNvPr id="4" name="Rectangle 2"/>
          <p:cNvSpPr txBox="1">
            <a:spLocks noChangeArrowheads="1"/>
          </p:cNvSpPr>
          <p:nvPr/>
        </p:nvSpPr>
        <p:spPr bwMode="auto">
          <a:xfrm>
            <a:off x="4067943" y="2420888"/>
            <a:ext cx="5056977" cy="23042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bg2"/>
                </a:solidFill>
                <a:latin typeface="Engravers MT" pitchFamily="-105" charset="0"/>
                <a:ea typeface="ＭＳ Ｐゴシック" charset="0"/>
                <a:cs typeface="ＭＳ Ｐゴシック" charset="0"/>
              </a:defRPr>
            </a:lvl2pPr>
            <a:lvl3pPr algn="ctr" rtl="0" eaLnBrk="0" fontAlgn="base" hangingPunct="0">
              <a:spcBef>
                <a:spcPct val="0"/>
              </a:spcBef>
              <a:spcAft>
                <a:spcPct val="0"/>
              </a:spcAft>
              <a:defRPr sz="4400">
                <a:solidFill>
                  <a:schemeClr val="bg2"/>
                </a:solidFill>
                <a:latin typeface="Engravers MT" pitchFamily="-105" charset="0"/>
                <a:ea typeface="ＭＳ Ｐゴシック" charset="0"/>
                <a:cs typeface="ＭＳ Ｐゴシック" charset="0"/>
              </a:defRPr>
            </a:lvl3pPr>
            <a:lvl4pPr algn="ctr" rtl="0" eaLnBrk="0" fontAlgn="base" hangingPunct="0">
              <a:spcBef>
                <a:spcPct val="0"/>
              </a:spcBef>
              <a:spcAft>
                <a:spcPct val="0"/>
              </a:spcAft>
              <a:defRPr sz="4400">
                <a:solidFill>
                  <a:schemeClr val="bg2"/>
                </a:solidFill>
                <a:latin typeface="Engravers MT" pitchFamily="-105" charset="0"/>
                <a:ea typeface="ＭＳ Ｐゴシック" charset="0"/>
                <a:cs typeface="ＭＳ Ｐゴシック" charset="0"/>
              </a:defRPr>
            </a:lvl4pPr>
            <a:lvl5pPr algn="ctr" rtl="0" eaLnBrk="0" fontAlgn="base" hangingPunct="0">
              <a:spcBef>
                <a:spcPct val="0"/>
              </a:spcBef>
              <a:spcAft>
                <a:spcPct val="0"/>
              </a:spcAft>
              <a:defRPr sz="4400">
                <a:solidFill>
                  <a:schemeClr val="bg2"/>
                </a:solidFill>
                <a:latin typeface="Engravers MT" pitchFamily="-105" charset="0"/>
                <a:ea typeface="ＭＳ Ｐゴシック" charset="0"/>
                <a:cs typeface="ＭＳ Ｐゴシック" charset="0"/>
              </a:defRPr>
            </a:lvl5pPr>
            <a:lvl6pPr marL="457200" algn="ctr" rtl="0" fontAlgn="base">
              <a:spcBef>
                <a:spcPct val="0"/>
              </a:spcBef>
              <a:spcAft>
                <a:spcPct val="0"/>
              </a:spcAft>
              <a:defRPr sz="4400">
                <a:solidFill>
                  <a:schemeClr val="bg2"/>
                </a:solidFill>
                <a:latin typeface="Engravers MT" pitchFamily="-105" charset="0"/>
              </a:defRPr>
            </a:lvl6pPr>
            <a:lvl7pPr marL="914400" algn="ctr" rtl="0" fontAlgn="base">
              <a:spcBef>
                <a:spcPct val="0"/>
              </a:spcBef>
              <a:spcAft>
                <a:spcPct val="0"/>
              </a:spcAft>
              <a:defRPr sz="4400">
                <a:solidFill>
                  <a:schemeClr val="bg2"/>
                </a:solidFill>
                <a:latin typeface="Engravers MT" pitchFamily="-105" charset="0"/>
              </a:defRPr>
            </a:lvl7pPr>
            <a:lvl8pPr marL="1371600" algn="ctr" rtl="0" fontAlgn="base">
              <a:spcBef>
                <a:spcPct val="0"/>
              </a:spcBef>
              <a:spcAft>
                <a:spcPct val="0"/>
              </a:spcAft>
              <a:defRPr sz="4400">
                <a:solidFill>
                  <a:schemeClr val="bg2"/>
                </a:solidFill>
                <a:latin typeface="Engravers MT" pitchFamily="-105" charset="0"/>
              </a:defRPr>
            </a:lvl8pPr>
            <a:lvl9pPr marL="1828800" algn="ctr" rtl="0" fontAlgn="base">
              <a:spcBef>
                <a:spcPct val="0"/>
              </a:spcBef>
              <a:spcAft>
                <a:spcPct val="0"/>
              </a:spcAft>
              <a:defRPr sz="4400">
                <a:solidFill>
                  <a:schemeClr val="bg2"/>
                </a:solidFill>
                <a:latin typeface="Engravers MT" pitchFamily="-105" charset="0"/>
              </a:defRPr>
            </a:lvl9pPr>
          </a:lstStyle>
          <a:p>
            <a:pPr marL="352425" indent="-352425" algn="l" eaLnBrk="1" hangingPunct="1">
              <a:buFont typeface="Arial"/>
              <a:buChar char="•"/>
            </a:pPr>
            <a:r>
              <a:rPr lang="en-US" sz="5400" b="1" dirty="0">
                <a:effectLst>
                  <a:outerShdw blurRad="38100" dist="38100" dir="2700000" algn="tl">
                    <a:srgbClr val="DDDDDD"/>
                  </a:outerShdw>
                </a:effectLst>
                <a:latin typeface="Arial" charset="0"/>
                <a:ea typeface="Times New Roman" charset="0"/>
              </a:rPr>
              <a:t>Protection</a:t>
            </a:r>
          </a:p>
          <a:p>
            <a:pPr marL="352425" indent="-352425" algn="l" eaLnBrk="1" hangingPunct="1">
              <a:buFont typeface="Arial"/>
              <a:buChar char="•"/>
            </a:pPr>
            <a:r>
              <a:rPr lang="en-US" sz="5400" b="1" dirty="0">
                <a:effectLst>
                  <a:outerShdw blurRad="38100" dist="38100" dir="2700000" algn="tl">
                    <a:srgbClr val="DDDDDD"/>
                  </a:outerShdw>
                </a:effectLst>
                <a:latin typeface="Arial" charset="0"/>
                <a:ea typeface="Times New Roman" charset="0"/>
              </a:rPr>
              <a:t>Expansion</a:t>
            </a:r>
            <a:endParaRPr lang="en-US" sz="6000" dirty="0">
              <a:effectLst>
                <a:outerShdw blurRad="38100" dist="38100" dir="2700000" algn="tl">
                  <a:srgbClr val="DDDDDD"/>
                </a:outerShdw>
              </a:effectLst>
              <a:latin typeface="Arial" charset="0"/>
              <a:ea typeface="Times New Roman"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716094-67CB-5CE7-3127-14CC69B08AB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 y="-2"/>
            <a:ext cx="9144001" cy="6858001"/>
          </a:xfrm>
          <a:prstGeom prst="rect">
            <a:avLst/>
          </a:prstGeom>
        </p:spPr>
      </p:pic>
      <p:sp>
        <p:nvSpPr>
          <p:cNvPr id="2" name="Title 1">
            <a:extLst>
              <a:ext uri="{FF2B5EF4-FFF2-40B4-BE49-F238E27FC236}">
                <a16:creationId xmlns:a16="http://schemas.microsoft.com/office/drawing/2014/main" id="{19793915-8C9C-3543-065C-466810296F77}"/>
              </a:ext>
            </a:extLst>
          </p:cNvPr>
          <p:cNvSpPr>
            <a:spLocks noGrp="1"/>
          </p:cNvSpPr>
          <p:nvPr>
            <p:ph type="title"/>
          </p:nvPr>
        </p:nvSpPr>
        <p:spPr>
          <a:xfrm>
            <a:off x="-1" y="0"/>
            <a:ext cx="9144001" cy="1295218"/>
          </a:xfrm>
          <a:solidFill>
            <a:schemeClr val="tx1"/>
          </a:solidFill>
        </p:spPr>
        <p:txBody>
          <a:bodyPr/>
          <a:lstStyle/>
          <a:p>
            <a:r>
              <a:rPr lang="en-US" b="1" dirty="0"/>
              <a:t>Arabs Hate Israel</a:t>
            </a:r>
          </a:p>
        </p:txBody>
      </p:sp>
    </p:spTree>
    <p:extLst>
      <p:ext uri="{BB962C8B-B14F-4D97-AF65-F5344CB8AC3E}">
        <p14:creationId xmlns:p14="http://schemas.microsoft.com/office/powerpoint/2010/main" val="40898776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D5E6B0-D9C9-0A53-5CD2-91B5E32EA9DA}"/>
              </a:ext>
            </a:extLst>
          </p:cNvPr>
          <p:cNvPicPr>
            <a:picLocks noChangeAspect="1"/>
          </p:cNvPicPr>
          <p:nvPr/>
        </p:nvPicPr>
        <p:blipFill>
          <a:blip r:embed="rId2"/>
          <a:stretch>
            <a:fillRect/>
          </a:stretch>
        </p:blipFill>
        <p:spPr>
          <a:xfrm>
            <a:off x="522514" y="1028700"/>
            <a:ext cx="7772400" cy="5829300"/>
          </a:xfrm>
          <a:prstGeom prst="rect">
            <a:avLst/>
          </a:prstGeom>
        </p:spPr>
      </p:pic>
      <p:sp>
        <p:nvSpPr>
          <p:cNvPr id="2" name="Title 1">
            <a:extLst>
              <a:ext uri="{FF2B5EF4-FFF2-40B4-BE49-F238E27FC236}">
                <a16:creationId xmlns:a16="http://schemas.microsoft.com/office/drawing/2014/main" id="{19793915-8C9C-3543-065C-466810296F77}"/>
              </a:ext>
            </a:extLst>
          </p:cNvPr>
          <p:cNvSpPr>
            <a:spLocks noGrp="1"/>
          </p:cNvSpPr>
          <p:nvPr>
            <p:ph type="title"/>
          </p:nvPr>
        </p:nvSpPr>
        <p:spPr>
          <a:xfrm>
            <a:off x="38100" y="31386"/>
            <a:ext cx="9070975" cy="1209585"/>
          </a:xfrm>
          <a:solidFill>
            <a:schemeClr val="tx1"/>
          </a:solidFill>
        </p:spPr>
        <p:txBody>
          <a:bodyPr/>
          <a:lstStyle/>
          <a:p>
            <a:r>
              <a:rPr lang="en-US" b="1" dirty="0"/>
              <a:t>Arabs Hate Israel</a:t>
            </a:r>
          </a:p>
        </p:txBody>
      </p:sp>
    </p:spTree>
    <p:extLst>
      <p:ext uri="{BB962C8B-B14F-4D97-AF65-F5344CB8AC3E}">
        <p14:creationId xmlns:p14="http://schemas.microsoft.com/office/powerpoint/2010/main" val="36120869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p on Middle East Economy">
            <a:extLst>
              <a:ext uri="{FF2B5EF4-FFF2-40B4-BE49-F238E27FC236}">
                <a16:creationId xmlns:a16="http://schemas.microsoft.com/office/drawing/2014/main" id="{B297767E-C0D1-2C48-93C3-46B3A142CC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271FC74-78F7-8344-9043-EA2465FE950D}"/>
              </a:ext>
            </a:extLst>
          </p:cNvPr>
          <p:cNvSpPr>
            <a:spLocks noGrp="1"/>
          </p:cNvSpPr>
          <p:nvPr>
            <p:ph type="title"/>
          </p:nvPr>
        </p:nvSpPr>
        <p:spPr>
          <a:xfrm>
            <a:off x="6672943" y="5116285"/>
            <a:ext cx="2471057" cy="881743"/>
          </a:xfrm>
          <a:solidFill>
            <a:schemeClr val="accent2"/>
          </a:solidFill>
        </p:spPr>
        <p:txBody>
          <a:bodyPr/>
          <a:lstStyle/>
          <a:p>
            <a:r>
              <a:rPr lang="en-US" sz="3600" b="1" dirty="0"/>
              <a:t>Products</a:t>
            </a:r>
          </a:p>
        </p:txBody>
      </p:sp>
    </p:spTree>
    <p:extLst>
      <p:ext uri="{BB962C8B-B14F-4D97-AF65-F5344CB8AC3E}">
        <p14:creationId xmlns:p14="http://schemas.microsoft.com/office/powerpoint/2010/main" val="27794643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21F48-C87F-6AB6-4885-38F4C5A97FA4}"/>
              </a:ext>
            </a:extLst>
          </p:cNvPr>
          <p:cNvSpPr>
            <a:spLocks noGrp="1"/>
          </p:cNvSpPr>
          <p:nvPr>
            <p:ph type="title"/>
          </p:nvPr>
        </p:nvSpPr>
        <p:spPr>
          <a:xfrm>
            <a:off x="38100" y="44450"/>
            <a:ext cx="9070975" cy="748030"/>
          </a:xfrm>
          <a:solidFill>
            <a:schemeClr val="tx1"/>
          </a:solidFill>
        </p:spPr>
        <p:txBody>
          <a:bodyPr/>
          <a:lstStyle/>
          <a:p>
            <a:r>
              <a:rPr lang="en-US" b="1" dirty="0"/>
              <a:t>Jordan &amp; Singapore</a:t>
            </a:r>
          </a:p>
        </p:txBody>
      </p:sp>
      <p:pic>
        <p:nvPicPr>
          <p:cNvPr id="5" name="Picture 4">
            <a:extLst>
              <a:ext uri="{FF2B5EF4-FFF2-40B4-BE49-F238E27FC236}">
                <a16:creationId xmlns:a16="http://schemas.microsoft.com/office/drawing/2014/main" id="{D971F08D-4BEE-DE61-2145-5E5EAB4B137F}"/>
              </a:ext>
            </a:extLst>
          </p:cNvPr>
          <p:cNvPicPr>
            <a:picLocks noChangeAspect="1"/>
          </p:cNvPicPr>
          <p:nvPr/>
        </p:nvPicPr>
        <p:blipFill>
          <a:blip r:embed="rId2"/>
          <a:stretch>
            <a:fillRect/>
          </a:stretch>
        </p:blipFill>
        <p:spPr>
          <a:xfrm>
            <a:off x="15167" y="911419"/>
            <a:ext cx="9113666" cy="5474141"/>
          </a:xfrm>
          <a:prstGeom prst="rect">
            <a:avLst/>
          </a:prstGeom>
        </p:spPr>
      </p:pic>
      <p:sp>
        <p:nvSpPr>
          <p:cNvPr id="3" name="Oval 2">
            <a:extLst>
              <a:ext uri="{FF2B5EF4-FFF2-40B4-BE49-F238E27FC236}">
                <a16:creationId xmlns:a16="http://schemas.microsoft.com/office/drawing/2014/main" id="{35A6352D-C062-647A-A7B6-C5159823965F}"/>
              </a:ext>
            </a:extLst>
          </p:cNvPr>
          <p:cNvSpPr/>
          <p:nvPr/>
        </p:nvSpPr>
        <p:spPr bwMode="auto">
          <a:xfrm>
            <a:off x="153654" y="5646656"/>
            <a:ext cx="1272619" cy="461913"/>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4" name="Oval 3">
            <a:extLst>
              <a:ext uri="{FF2B5EF4-FFF2-40B4-BE49-F238E27FC236}">
                <a16:creationId xmlns:a16="http://schemas.microsoft.com/office/drawing/2014/main" id="{89F65E64-1C7C-27B3-67D3-F63A0D020505}"/>
              </a:ext>
            </a:extLst>
          </p:cNvPr>
          <p:cNvSpPr/>
          <p:nvPr/>
        </p:nvSpPr>
        <p:spPr bwMode="auto">
          <a:xfrm>
            <a:off x="4678520" y="5627802"/>
            <a:ext cx="1574278" cy="461913"/>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6" name="Oval 5">
            <a:extLst>
              <a:ext uri="{FF2B5EF4-FFF2-40B4-BE49-F238E27FC236}">
                <a16:creationId xmlns:a16="http://schemas.microsoft.com/office/drawing/2014/main" id="{A9343350-4F75-F015-7887-F42DB1565E45}"/>
              </a:ext>
            </a:extLst>
          </p:cNvPr>
          <p:cNvSpPr/>
          <p:nvPr/>
        </p:nvSpPr>
        <p:spPr bwMode="auto">
          <a:xfrm>
            <a:off x="1677655" y="5646657"/>
            <a:ext cx="1272619" cy="652255"/>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4571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 name="Oval 6">
            <a:extLst>
              <a:ext uri="{FF2B5EF4-FFF2-40B4-BE49-F238E27FC236}">
                <a16:creationId xmlns:a16="http://schemas.microsoft.com/office/drawing/2014/main" id="{B290E31D-AD92-16E3-E300-A41AFB133299}"/>
              </a:ext>
            </a:extLst>
          </p:cNvPr>
          <p:cNvSpPr/>
          <p:nvPr/>
        </p:nvSpPr>
        <p:spPr bwMode="auto">
          <a:xfrm>
            <a:off x="6202520" y="5627803"/>
            <a:ext cx="1574278" cy="652255"/>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4571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Title 1">
            <a:extLst>
              <a:ext uri="{FF2B5EF4-FFF2-40B4-BE49-F238E27FC236}">
                <a16:creationId xmlns:a16="http://schemas.microsoft.com/office/drawing/2014/main" id="{62F38F0A-63DA-BEC4-B8A8-ABE966E424B4}"/>
              </a:ext>
            </a:extLst>
          </p:cNvPr>
          <p:cNvSpPr txBox="1">
            <a:spLocks/>
          </p:cNvSpPr>
          <p:nvPr/>
        </p:nvSpPr>
        <p:spPr bwMode="auto">
          <a:xfrm rot="20625602">
            <a:off x="4794887" y="3458997"/>
            <a:ext cx="3926016"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SG Vibrant</a:t>
            </a:r>
          </a:p>
        </p:txBody>
      </p:sp>
      <p:sp>
        <p:nvSpPr>
          <p:cNvPr id="9" name="Title 1">
            <a:extLst>
              <a:ext uri="{FF2B5EF4-FFF2-40B4-BE49-F238E27FC236}">
                <a16:creationId xmlns:a16="http://schemas.microsoft.com/office/drawing/2014/main" id="{3C6DD38F-4BBF-8D26-D72E-4F00E8BF818E}"/>
              </a:ext>
            </a:extLst>
          </p:cNvPr>
          <p:cNvSpPr txBox="1">
            <a:spLocks/>
          </p:cNvSpPr>
          <p:nvPr/>
        </p:nvSpPr>
        <p:spPr bwMode="auto">
          <a:xfrm rot="20625602">
            <a:off x="-815823" y="3315720"/>
            <a:ext cx="4887480"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Church:</a:t>
            </a:r>
          </a:p>
        </p:txBody>
      </p:sp>
      <p:sp>
        <p:nvSpPr>
          <p:cNvPr id="10" name="Title 1">
            <a:extLst>
              <a:ext uri="{FF2B5EF4-FFF2-40B4-BE49-F238E27FC236}">
                <a16:creationId xmlns:a16="http://schemas.microsoft.com/office/drawing/2014/main" id="{C9E8350A-7F23-14DA-F374-FF4A520CD93A}"/>
              </a:ext>
            </a:extLst>
          </p:cNvPr>
          <p:cNvSpPr txBox="1">
            <a:spLocks/>
          </p:cNvSpPr>
          <p:nvPr/>
        </p:nvSpPr>
        <p:spPr bwMode="auto">
          <a:xfrm rot="20625602">
            <a:off x="2278991" y="3583175"/>
            <a:ext cx="3037955"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JO Sad</a:t>
            </a:r>
          </a:p>
        </p:txBody>
      </p:sp>
      <p:sp>
        <p:nvSpPr>
          <p:cNvPr id="11" name="Title 1">
            <a:extLst>
              <a:ext uri="{FF2B5EF4-FFF2-40B4-BE49-F238E27FC236}">
                <a16:creationId xmlns:a16="http://schemas.microsoft.com/office/drawing/2014/main" id="{6D278C61-046B-1215-66F1-9C6D5284D70D}"/>
              </a:ext>
            </a:extLst>
          </p:cNvPr>
          <p:cNvSpPr txBox="1">
            <a:spLocks/>
          </p:cNvSpPr>
          <p:nvPr/>
        </p:nvSpPr>
        <p:spPr bwMode="auto">
          <a:xfrm rot="20625602">
            <a:off x="4376304" y="1551015"/>
            <a:ext cx="3037955"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SG 5.6m</a:t>
            </a:r>
          </a:p>
        </p:txBody>
      </p:sp>
      <p:sp>
        <p:nvSpPr>
          <p:cNvPr id="12" name="Title 1">
            <a:extLst>
              <a:ext uri="{FF2B5EF4-FFF2-40B4-BE49-F238E27FC236}">
                <a16:creationId xmlns:a16="http://schemas.microsoft.com/office/drawing/2014/main" id="{BBBB908D-CD3F-54E2-E1D1-64C2C69DFE7D}"/>
              </a:ext>
            </a:extLst>
          </p:cNvPr>
          <p:cNvSpPr txBox="1">
            <a:spLocks/>
          </p:cNvSpPr>
          <p:nvPr/>
        </p:nvSpPr>
        <p:spPr bwMode="auto">
          <a:xfrm rot="20625602">
            <a:off x="-873298" y="1179056"/>
            <a:ext cx="4887480"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Population:</a:t>
            </a:r>
          </a:p>
        </p:txBody>
      </p:sp>
      <p:sp>
        <p:nvSpPr>
          <p:cNvPr id="13" name="Title 1">
            <a:extLst>
              <a:ext uri="{FF2B5EF4-FFF2-40B4-BE49-F238E27FC236}">
                <a16:creationId xmlns:a16="http://schemas.microsoft.com/office/drawing/2014/main" id="{9E45B3EA-F7F2-FDBD-8588-C5D6AA37E3A2}"/>
              </a:ext>
            </a:extLst>
          </p:cNvPr>
          <p:cNvSpPr txBox="1">
            <a:spLocks/>
          </p:cNvSpPr>
          <p:nvPr/>
        </p:nvSpPr>
        <p:spPr bwMode="auto">
          <a:xfrm rot="20625602">
            <a:off x="1712061" y="1551015"/>
            <a:ext cx="3037955"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JO 10m</a:t>
            </a:r>
          </a:p>
        </p:txBody>
      </p:sp>
      <p:sp>
        <p:nvSpPr>
          <p:cNvPr id="14" name="Title 1">
            <a:extLst>
              <a:ext uri="{FF2B5EF4-FFF2-40B4-BE49-F238E27FC236}">
                <a16:creationId xmlns:a16="http://schemas.microsoft.com/office/drawing/2014/main" id="{A6E07DB3-D99F-33A0-FAC0-108C49771066}"/>
              </a:ext>
            </a:extLst>
          </p:cNvPr>
          <p:cNvSpPr txBox="1">
            <a:spLocks/>
          </p:cNvSpPr>
          <p:nvPr/>
        </p:nvSpPr>
        <p:spPr bwMode="auto">
          <a:xfrm rot="20625602">
            <a:off x="4799625" y="5366772"/>
            <a:ext cx="4190481"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SG Buddhist</a:t>
            </a:r>
          </a:p>
        </p:txBody>
      </p:sp>
      <p:sp>
        <p:nvSpPr>
          <p:cNvPr id="15" name="Title 1">
            <a:extLst>
              <a:ext uri="{FF2B5EF4-FFF2-40B4-BE49-F238E27FC236}">
                <a16:creationId xmlns:a16="http://schemas.microsoft.com/office/drawing/2014/main" id="{7A77EE44-7F36-2409-5656-C0B2444BD9B4}"/>
              </a:ext>
            </a:extLst>
          </p:cNvPr>
          <p:cNvSpPr txBox="1">
            <a:spLocks/>
          </p:cNvSpPr>
          <p:nvPr/>
        </p:nvSpPr>
        <p:spPr bwMode="auto">
          <a:xfrm rot="20625602">
            <a:off x="-805808" y="5260475"/>
            <a:ext cx="4887480"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Imports:</a:t>
            </a:r>
          </a:p>
        </p:txBody>
      </p:sp>
      <p:sp>
        <p:nvSpPr>
          <p:cNvPr id="16" name="Title 1">
            <a:extLst>
              <a:ext uri="{FF2B5EF4-FFF2-40B4-BE49-F238E27FC236}">
                <a16:creationId xmlns:a16="http://schemas.microsoft.com/office/drawing/2014/main" id="{B0DE8CE0-C681-FDD7-4398-2CDF0F5B70E3}"/>
              </a:ext>
            </a:extLst>
          </p:cNvPr>
          <p:cNvSpPr txBox="1">
            <a:spLocks/>
          </p:cNvSpPr>
          <p:nvPr/>
        </p:nvSpPr>
        <p:spPr bwMode="auto">
          <a:xfrm rot="20625602">
            <a:off x="2289006" y="5527930"/>
            <a:ext cx="3037955"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JO Islam</a:t>
            </a:r>
          </a:p>
        </p:txBody>
      </p:sp>
    </p:spTree>
    <p:extLst>
      <p:ext uri="{BB962C8B-B14F-4D97-AF65-F5344CB8AC3E}">
        <p14:creationId xmlns:p14="http://schemas.microsoft.com/office/powerpoint/2010/main" val="161764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21F48-C87F-6AB6-4885-38F4C5A97FA4}"/>
              </a:ext>
            </a:extLst>
          </p:cNvPr>
          <p:cNvSpPr>
            <a:spLocks noGrp="1"/>
          </p:cNvSpPr>
          <p:nvPr>
            <p:ph type="title"/>
          </p:nvPr>
        </p:nvSpPr>
        <p:spPr>
          <a:xfrm>
            <a:off x="38100" y="44450"/>
            <a:ext cx="9070975" cy="748030"/>
          </a:xfrm>
          <a:solidFill>
            <a:schemeClr val="tx1"/>
          </a:solidFill>
        </p:spPr>
        <p:txBody>
          <a:bodyPr/>
          <a:lstStyle/>
          <a:p>
            <a:r>
              <a:rPr lang="en-US" b="1" dirty="0"/>
              <a:t>Jordan &amp; Singapore</a:t>
            </a:r>
          </a:p>
        </p:txBody>
      </p:sp>
      <p:pic>
        <p:nvPicPr>
          <p:cNvPr id="7" name="Picture 6">
            <a:extLst>
              <a:ext uri="{FF2B5EF4-FFF2-40B4-BE49-F238E27FC236}">
                <a16:creationId xmlns:a16="http://schemas.microsoft.com/office/drawing/2014/main" id="{349A31F1-ED47-0171-29BE-1D53E9119E4E}"/>
              </a:ext>
            </a:extLst>
          </p:cNvPr>
          <p:cNvPicPr>
            <a:picLocks noChangeAspect="1"/>
          </p:cNvPicPr>
          <p:nvPr/>
        </p:nvPicPr>
        <p:blipFill>
          <a:blip r:embed="rId2"/>
          <a:stretch>
            <a:fillRect/>
          </a:stretch>
        </p:blipFill>
        <p:spPr>
          <a:xfrm>
            <a:off x="969" y="930285"/>
            <a:ext cx="9143031" cy="5883265"/>
          </a:xfrm>
          <a:prstGeom prst="rect">
            <a:avLst/>
          </a:prstGeom>
        </p:spPr>
      </p:pic>
    </p:spTree>
    <p:extLst>
      <p:ext uri="{BB962C8B-B14F-4D97-AF65-F5344CB8AC3E}">
        <p14:creationId xmlns:p14="http://schemas.microsoft.com/office/powerpoint/2010/main" val="8171230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21F48-C87F-6AB6-4885-38F4C5A97FA4}"/>
              </a:ext>
            </a:extLst>
          </p:cNvPr>
          <p:cNvSpPr>
            <a:spLocks noGrp="1"/>
          </p:cNvSpPr>
          <p:nvPr>
            <p:ph type="title"/>
          </p:nvPr>
        </p:nvSpPr>
        <p:spPr>
          <a:xfrm>
            <a:off x="38100" y="44450"/>
            <a:ext cx="9070975" cy="748030"/>
          </a:xfrm>
          <a:solidFill>
            <a:schemeClr val="tx1"/>
          </a:solidFill>
        </p:spPr>
        <p:txBody>
          <a:bodyPr/>
          <a:lstStyle/>
          <a:p>
            <a:r>
              <a:rPr lang="en-US" b="1" dirty="0"/>
              <a:t>Jordan &amp; Singapore</a:t>
            </a:r>
          </a:p>
        </p:txBody>
      </p:sp>
      <p:pic>
        <p:nvPicPr>
          <p:cNvPr id="5" name="Picture 4">
            <a:extLst>
              <a:ext uri="{FF2B5EF4-FFF2-40B4-BE49-F238E27FC236}">
                <a16:creationId xmlns:a16="http://schemas.microsoft.com/office/drawing/2014/main" id="{B5E47243-BBC3-A5EA-8898-211EE4E13C1F}"/>
              </a:ext>
            </a:extLst>
          </p:cNvPr>
          <p:cNvPicPr>
            <a:picLocks noChangeAspect="1"/>
          </p:cNvPicPr>
          <p:nvPr/>
        </p:nvPicPr>
        <p:blipFill>
          <a:blip r:embed="rId2"/>
          <a:stretch>
            <a:fillRect/>
          </a:stretch>
        </p:blipFill>
        <p:spPr>
          <a:xfrm>
            <a:off x="-1" y="928347"/>
            <a:ext cx="9146043" cy="5885203"/>
          </a:xfrm>
          <a:prstGeom prst="rect">
            <a:avLst/>
          </a:prstGeom>
        </p:spPr>
      </p:pic>
      <p:pic>
        <p:nvPicPr>
          <p:cNvPr id="7" name="Picture 6">
            <a:extLst>
              <a:ext uri="{FF2B5EF4-FFF2-40B4-BE49-F238E27FC236}">
                <a16:creationId xmlns:a16="http://schemas.microsoft.com/office/drawing/2014/main" id="{C9C21333-CBF3-1E34-9178-86D9ED824152}"/>
              </a:ext>
            </a:extLst>
          </p:cNvPr>
          <p:cNvPicPr>
            <a:picLocks noChangeAspect="1"/>
          </p:cNvPicPr>
          <p:nvPr/>
        </p:nvPicPr>
        <p:blipFill>
          <a:blip r:embed="rId3"/>
          <a:stretch>
            <a:fillRect/>
          </a:stretch>
        </p:blipFill>
        <p:spPr>
          <a:xfrm>
            <a:off x="3648175" y="4600281"/>
            <a:ext cx="815000" cy="431554"/>
          </a:xfrm>
          <a:prstGeom prst="rect">
            <a:avLst/>
          </a:prstGeom>
        </p:spPr>
      </p:pic>
    </p:spTree>
    <p:extLst>
      <p:ext uri="{BB962C8B-B14F-4D97-AF65-F5344CB8AC3E}">
        <p14:creationId xmlns:p14="http://schemas.microsoft.com/office/powerpoint/2010/main" val="11345971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21F48-C87F-6AB6-4885-38F4C5A97FA4}"/>
              </a:ext>
            </a:extLst>
          </p:cNvPr>
          <p:cNvSpPr>
            <a:spLocks noGrp="1"/>
          </p:cNvSpPr>
          <p:nvPr>
            <p:ph type="title"/>
          </p:nvPr>
        </p:nvSpPr>
        <p:spPr>
          <a:xfrm>
            <a:off x="38100" y="44450"/>
            <a:ext cx="9070975" cy="748030"/>
          </a:xfrm>
          <a:solidFill>
            <a:schemeClr val="tx1"/>
          </a:solidFill>
        </p:spPr>
        <p:txBody>
          <a:bodyPr/>
          <a:lstStyle/>
          <a:p>
            <a:r>
              <a:rPr lang="en-US" b="1" dirty="0"/>
              <a:t>Jordan &amp; Singapore</a:t>
            </a:r>
          </a:p>
        </p:txBody>
      </p:sp>
      <p:pic>
        <p:nvPicPr>
          <p:cNvPr id="4" name="Picture 3">
            <a:extLst>
              <a:ext uri="{FF2B5EF4-FFF2-40B4-BE49-F238E27FC236}">
                <a16:creationId xmlns:a16="http://schemas.microsoft.com/office/drawing/2014/main" id="{4B1F49BC-44E7-4794-95F8-69E8F9A72FD0}"/>
              </a:ext>
            </a:extLst>
          </p:cNvPr>
          <p:cNvPicPr>
            <a:picLocks noChangeAspect="1"/>
          </p:cNvPicPr>
          <p:nvPr/>
        </p:nvPicPr>
        <p:blipFill>
          <a:blip r:embed="rId2"/>
          <a:stretch>
            <a:fillRect/>
          </a:stretch>
        </p:blipFill>
        <p:spPr>
          <a:xfrm>
            <a:off x="0" y="920541"/>
            <a:ext cx="9154204" cy="5510739"/>
          </a:xfrm>
          <a:prstGeom prst="rect">
            <a:avLst/>
          </a:prstGeom>
        </p:spPr>
      </p:pic>
      <p:sp>
        <p:nvSpPr>
          <p:cNvPr id="5" name="Oval 4">
            <a:extLst>
              <a:ext uri="{FF2B5EF4-FFF2-40B4-BE49-F238E27FC236}">
                <a16:creationId xmlns:a16="http://schemas.microsoft.com/office/drawing/2014/main" id="{B2855457-6D53-49FD-BB24-786AF7363FC6}"/>
              </a:ext>
            </a:extLst>
          </p:cNvPr>
          <p:cNvSpPr/>
          <p:nvPr/>
        </p:nvSpPr>
        <p:spPr bwMode="auto">
          <a:xfrm>
            <a:off x="1875932" y="1649691"/>
            <a:ext cx="1272619" cy="461913"/>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6" name="Oval 5">
            <a:extLst>
              <a:ext uri="{FF2B5EF4-FFF2-40B4-BE49-F238E27FC236}">
                <a16:creationId xmlns:a16="http://schemas.microsoft.com/office/drawing/2014/main" id="{FB4C5212-A793-5142-F18F-AACC281B5FCA}"/>
              </a:ext>
            </a:extLst>
          </p:cNvPr>
          <p:cNvSpPr/>
          <p:nvPr/>
        </p:nvSpPr>
        <p:spPr bwMode="auto">
          <a:xfrm>
            <a:off x="5646653" y="4110086"/>
            <a:ext cx="1574278" cy="461913"/>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 name="Title 1">
            <a:extLst>
              <a:ext uri="{FF2B5EF4-FFF2-40B4-BE49-F238E27FC236}">
                <a16:creationId xmlns:a16="http://schemas.microsoft.com/office/drawing/2014/main" id="{32BF49CF-386B-2CC5-5391-F8DAD5FC6F1E}"/>
              </a:ext>
            </a:extLst>
          </p:cNvPr>
          <p:cNvSpPr txBox="1">
            <a:spLocks/>
          </p:cNvSpPr>
          <p:nvPr/>
        </p:nvSpPr>
        <p:spPr bwMode="auto">
          <a:xfrm rot="20625602">
            <a:off x="-315514" y="2174016"/>
            <a:ext cx="9070975"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SG #1 in Competitiveness</a:t>
            </a:r>
          </a:p>
        </p:txBody>
      </p:sp>
    </p:spTree>
    <p:extLst>
      <p:ext uri="{BB962C8B-B14F-4D97-AF65-F5344CB8AC3E}">
        <p14:creationId xmlns:p14="http://schemas.microsoft.com/office/powerpoint/2010/main" val="6719866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21F48-C87F-6AB6-4885-38F4C5A97FA4}"/>
              </a:ext>
            </a:extLst>
          </p:cNvPr>
          <p:cNvSpPr>
            <a:spLocks noGrp="1"/>
          </p:cNvSpPr>
          <p:nvPr>
            <p:ph type="title"/>
          </p:nvPr>
        </p:nvSpPr>
        <p:spPr>
          <a:xfrm>
            <a:off x="38100" y="44450"/>
            <a:ext cx="9070975" cy="748030"/>
          </a:xfrm>
          <a:solidFill>
            <a:schemeClr val="tx1"/>
          </a:solidFill>
        </p:spPr>
        <p:txBody>
          <a:bodyPr/>
          <a:lstStyle/>
          <a:p>
            <a:r>
              <a:rPr lang="en-US" b="1" dirty="0"/>
              <a:t>Jordan &amp; Singapore</a:t>
            </a:r>
          </a:p>
        </p:txBody>
      </p:sp>
      <p:pic>
        <p:nvPicPr>
          <p:cNvPr id="4" name="Picture 3">
            <a:extLst>
              <a:ext uri="{FF2B5EF4-FFF2-40B4-BE49-F238E27FC236}">
                <a16:creationId xmlns:a16="http://schemas.microsoft.com/office/drawing/2014/main" id="{C530AA06-1747-B4E3-F49A-2D139444FA5C}"/>
              </a:ext>
            </a:extLst>
          </p:cNvPr>
          <p:cNvPicPr>
            <a:picLocks noChangeAspect="1"/>
          </p:cNvPicPr>
          <p:nvPr/>
        </p:nvPicPr>
        <p:blipFill>
          <a:blip r:embed="rId2"/>
          <a:stretch>
            <a:fillRect/>
          </a:stretch>
        </p:blipFill>
        <p:spPr>
          <a:xfrm>
            <a:off x="0" y="929024"/>
            <a:ext cx="9142968" cy="5456536"/>
          </a:xfrm>
          <a:prstGeom prst="rect">
            <a:avLst/>
          </a:prstGeom>
        </p:spPr>
      </p:pic>
      <p:sp>
        <p:nvSpPr>
          <p:cNvPr id="5" name="Oval 4">
            <a:extLst>
              <a:ext uri="{FF2B5EF4-FFF2-40B4-BE49-F238E27FC236}">
                <a16:creationId xmlns:a16="http://schemas.microsoft.com/office/drawing/2014/main" id="{DD86831C-FB99-59EB-BF6F-32808CEBC4F4}"/>
              </a:ext>
            </a:extLst>
          </p:cNvPr>
          <p:cNvSpPr/>
          <p:nvPr/>
        </p:nvSpPr>
        <p:spPr bwMode="auto">
          <a:xfrm>
            <a:off x="3497342" y="929024"/>
            <a:ext cx="1272619" cy="461913"/>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6" name="Oval 5">
            <a:extLst>
              <a:ext uri="{FF2B5EF4-FFF2-40B4-BE49-F238E27FC236}">
                <a16:creationId xmlns:a16="http://schemas.microsoft.com/office/drawing/2014/main" id="{472498DA-662B-CC9F-6E20-3BF157A07933}"/>
              </a:ext>
            </a:extLst>
          </p:cNvPr>
          <p:cNvSpPr/>
          <p:nvPr/>
        </p:nvSpPr>
        <p:spPr bwMode="auto">
          <a:xfrm>
            <a:off x="4864229" y="929024"/>
            <a:ext cx="1574278" cy="461913"/>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 name="Oval 6">
            <a:extLst>
              <a:ext uri="{FF2B5EF4-FFF2-40B4-BE49-F238E27FC236}">
                <a16:creationId xmlns:a16="http://schemas.microsoft.com/office/drawing/2014/main" id="{67261B67-F12D-ADC3-D06E-C2B67F05D937}"/>
              </a:ext>
            </a:extLst>
          </p:cNvPr>
          <p:cNvSpPr/>
          <p:nvPr/>
        </p:nvSpPr>
        <p:spPr bwMode="auto">
          <a:xfrm>
            <a:off x="3205111" y="4869428"/>
            <a:ext cx="1272619" cy="461913"/>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Oval 7">
            <a:extLst>
              <a:ext uri="{FF2B5EF4-FFF2-40B4-BE49-F238E27FC236}">
                <a16:creationId xmlns:a16="http://schemas.microsoft.com/office/drawing/2014/main" id="{C4F7327D-40BC-6E6B-F8FF-DFD364429206}"/>
              </a:ext>
            </a:extLst>
          </p:cNvPr>
          <p:cNvSpPr/>
          <p:nvPr/>
        </p:nvSpPr>
        <p:spPr bwMode="auto">
          <a:xfrm>
            <a:off x="4571998" y="4869428"/>
            <a:ext cx="1574278" cy="461913"/>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 name="Oval 8">
            <a:extLst>
              <a:ext uri="{FF2B5EF4-FFF2-40B4-BE49-F238E27FC236}">
                <a16:creationId xmlns:a16="http://schemas.microsoft.com/office/drawing/2014/main" id="{3112E4DE-28D3-F389-727F-57BEB23EC23D}"/>
              </a:ext>
            </a:extLst>
          </p:cNvPr>
          <p:cNvSpPr/>
          <p:nvPr/>
        </p:nvSpPr>
        <p:spPr bwMode="auto">
          <a:xfrm>
            <a:off x="3129696" y="5595292"/>
            <a:ext cx="1272619" cy="461913"/>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0" name="Oval 9">
            <a:extLst>
              <a:ext uri="{FF2B5EF4-FFF2-40B4-BE49-F238E27FC236}">
                <a16:creationId xmlns:a16="http://schemas.microsoft.com/office/drawing/2014/main" id="{E22BB14E-6380-08F6-C706-5006817B8588}"/>
              </a:ext>
            </a:extLst>
          </p:cNvPr>
          <p:cNvSpPr/>
          <p:nvPr/>
        </p:nvSpPr>
        <p:spPr bwMode="auto">
          <a:xfrm>
            <a:off x="4496583" y="5595292"/>
            <a:ext cx="1574278" cy="461913"/>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 name="Title 1">
            <a:extLst>
              <a:ext uri="{FF2B5EF4-FFF2-40B4-BE49-F238E27FC236}">
                <a16:creationId xmlns:a16="http://schemas.microsoft.com/office/drawing/2014/main" id="{19BCD470-F80C-8DF5-596D-D1B15F22BAB7}"/>
              </a:ext>
            </a:extLst>
          </p:cNvPr>
          <p:cNvSpPr txBox="1">
            <a:spLocks/>
          </p:cNvSpPr>
          <p:nvPr/>
        </p:nvSpPr>
        <p:spPr bwMode="auto">
          <a:xfrm rot="20625602">
            <a:off x="5604212" y="1551015"/>
            <a:ext cx="3037955"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SG #2</a:t>
            </a:r>
          </a:p>
        </p:txBody>
      </p:sp>
      <p:sp>
        <p:nvSpPr>
          <p:cNvPr id="11" name="Title 1">
            <a:extLst>
              <a:ext uri="{FF2B5EF4-FFF2-40B4-BE49-F238E27FC236}">
                <a16:creationId xmlns:a16="http://schemas.microsoft.com/office/drawing/2014/main" id="{9C1BA300-D96F-CA76-90A1-52B503436E18}"/>
              </a:ext>
            </a:extLst>
          </p:cNvPr>
          <p:cNvSpPr txBox="1">
            <a:spLocks/>
          </p:cNvSpPr>
          <p:nvPr/>
        </p:nvSpPr>
        <p:spPr bwMode="auto">
          <a:xfrm rot="20625602">
            <a:off x="-246282" y="1283560"/>
            <a:ext cx="4887480"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Doing Business:</a:t>
            </a:r>
          </a:p>
        </p:txBody>
      </p:sp>
      <p:sp>
        <p:nvSpPr>
          <p:cNvPr id="12" name="Title 1">
            <a:extLst>
              <a:ext uri="{FF2B5EF4-FFF2-40B4-BE49-F238E27FC236}">
                <a16:creationId xmlns:a16="http://schemas.microsoft.com/office/drawing/2014/main" id="{BD13148D-9ADB-EFA7-9C8C-52C831BBB8CD}"/>
              </a:ext>
            </a:extLst>
          </p:cNvPr>
          <p:cNvSpPr txBox="1">
            <a:spLocks/>
          </p:cNvSpPr>
          <p:nvPr/>
        </p:nvSpPr>
        <p:spPr bwMode="auto">
          <a:xfrm rot="20625602">
            <a:off x="2848532" y="1551015"/>
            <a:ext cx="3037955"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JO #75</a:t>
            </a:r>
          </a:p>
        </p:txBody>
      </p:sp>
      <p:sp>
        <p:nvSpPr>
          <p:cNvPr id="13" name="Title 1">
            <a:extLst>
              <a:ext uri="{FF2B5EF4-FFF2-40B4-BE49-F238E27FC236}">
                <a16:creationId xmlns:a16="http://schemas.microsoft.com/office/drawing/2014/main" id="{8C09497B-6151-4E15-8D1F-0B4DE47DDC12}"/>
              </a:ext>
            </a:extLst>
          </p:cNvPr>
          <p:cNvSpPr txBox="1">
            <a:spLocks/>
          </p:cNvSpPr>
          <p:nvPr/>
        </p:nvSpPr>
        <p:spPr bwMode="auto">
          <a:xfrm rot="20625602">
            <a:off x="5821927" y="3368930"/>
            <a:ext cx="3037955"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SG $457b</a:t>
            </a:r>
          </a:p>
        </p:txBody>
      </p:sp>
      <p:sp>
        <p:nvSpPr>
          <p:cNvPr id="14" name="Title 1">
            <a:extLst>
              <a:ext uri="{FF2B5EF4-FFF2-40B4-BE49-F238E27FC236}">
                <a16:creationId xmlns:a16="http://schemas.microsoft.com/office/drawing/2014/main" id="{4DDD1166-0C7E-3881-A6F3-3516FFD23970}"/>
              </a:ext>
            </a:extLst>
          </p:cNvPr>
          <p:cNvSpPr txBox="1">
            <a:spLocks/>
          </p:cNvSpPr>
          <p:nvPr/>
        </p:nvSpPr>
        <p:spPr bwMode="auto">
          <a:xfrm rot="20625602">
            <a:off x="-28567" y="3101475"/>
            <a:ext cx="4887480"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Exports:</a:t>
            </a:r>
          </a:p>
        </p:txBody>
      </p:sp>
      <p:sp>
        <p:nvSpPr>
          <p:cNvPr id="15" name="Title 1">
            <a:extLst>
              <a:ext uri="{FF2B5EF4-FFF2-40B4-BE49-F238E27FC236}">
                <a16:creationId xmlns:a16="http://schemas.microsoft.com/office/drawing/2014/main" id="{1F8C9E8A-5478-B606-4C2B-1E560C76F371}"/>
              </a:ext>
            </a:extLst>
          </p:cNvPr>
          <p:cNvSpPr txBox="1">
            <a:spLocks/>
          </p:cNvSpPr>
          <p:nvPr/>
        </p:nvSpPr>
        <p:spPr bwMode="auto">
          <a:xfrm rot="20625602">
            <a:off x="3066247" y="3368930"/>
            <a:ext cx="3037955"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JO $9b</a:t>
            </a:r>
          </a:p>
        </p:txBody>
      </p:sp>
      <p:sp>
        <p:nvSpPr>
          <p:cNvPr id="16" name="Title 1">
            <a:extLst>
              <a:ext uri="{FF2B5EF4-FFF2-40B4-BE49-F238E27FC236}">
                <a16:creationId xmlns:a16="http://schemas.microsoft.com/office/drawing/2014/main" id="{704013E9-4795-2254-B19A-07B17516C2BA}"/>
              </a:ext>
            </a:extLst>
          </p:cNvPr>
          <p:cNvSpPr txBox="1">
            <a:spLocks/>
          </p:cNvSpPr>
          <p:nvPr/>
        </p:nvSpPr>
        <p:spPr bwMode="auto">
          <a:xfrm rot="20625602">
            <a:off x="6050527" y="5527930"/>
            <a:ext cx="3037955"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SG $406b</a:t>
            </a:r>
          </a:p>
        </p:txBody>
      </p:sp>
      <p:sp>
        <p:nvSpPr>
          <p:cNvPr id="17" name="Title 1">
            <a:extLst>
              <a:ext uri="{FF2B5EF4-FFF2-40B4-BE49-F238E27FC236}">
                <a16:creationId xmlns:a16="http://schemas.microsoft.com/office/drawing/2014/main" id="{7519B989-6F8B-753C-26D0-EC9CBE813C3B}"/>
              </a:ext>
            </a:extLst>
          </p:cNvPr>
          <p:cNvSpPr txBox="1">
            <a:spLocks/>
          </p:cNvSpPr>
          <p:nvPr/>
        </p:nvSpPr>
        <p:spPr bwMode="auto">
          <a:xfrm rot="20625602">
            <a:off x="200033" y="5260475"/>
            <a:ext cx="4887480"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Imports:</a:t>
            </a:r>
          </a:p>
        </p:txBody>
      </p:sp>
      <p:sp>
        <p:nvSpPr>
          <p:cNvPr id="18" name="Title 1">
            <a:extLst>
              <a:ext uri="{FF2B5EF4-FFF2-40B4-BE49-F238E27FC236}">
                <a16:creationId xmlns:a16="http://schemas.microsoft.com/office/drawing/2014/main" id="{132C81C2-D578-1924-6E1A-B5EBEF93B533}"/>
              </a:ext>
            </a:extLst>
          </p:cNvPr>
          <p:cNvSpPr txBox="1">
            <a:spLocks/>
          </p:cNvSpPr>
          <p:nvPr/>
        </p:nvSpPr>
        <p:spPr bwMode="auto">
          <a:xfrm rot="20625602">
            <a:off x="3294847" y="5527930"/>
            <a:ext cx="3037955"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JO $21b</a:t>
            </a:r>
          </a:p>
        </p:txBody>
      </p:sp>
    </p:spTree>
    <p:extLst>
      <p:ext uri="{BB962C8B-B14F-4D97-AF65-F5344CB8AC3E}">
        <p14:creationId xmlns:p14="http://schemas.microsoft.com/office/powerpoint/2010/main" val="216941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2841"/>
            <a:ext cx="9144000" cy="4238233"/>
          </a:xfrm>
          <a:prstGeom prst="rect">
            <a:avLst/>
          </a:prstGeom>
        </p:spPr>
      </p:pic>
      <p:sp>
        <p:nvSpPr>
          <p:cNvPr id="2" name="Title 1"/>
          <p:cNvSpPr>
            <a:spLocks noGrp="1"/>
          </p:cNvSpPr>
          <p:nvPr>
            <p:ph type="title"/>
          </p:nvPr>
        </p:nvSpPr>
        <p:spPr>
          <a:xfrm>
            <a:off x="0" y="24218"/>
            <a:ext cx="9144000" cy="1143000"/>
          </a:xfrm>
        </p:spPr>
        <p:txBody>
          <a:bodyPr/>
          <a:lstStyle/>
          <a:p>
            <a:pPr>
              <a:defRPr/>
            </a:pPr>
            <a:r>
              <a:rPr lang="en-US" sz="4000" b="1" dirty="0">
                <a:solidFill>
                  <a:schemeClr val="tx1"/>
                </a:solidFill>
                <a:effectLst>
                  <a:glow rad="266700">
                    <a:schemeClr val="bg1">
                      <a:alpha val="75000"/>
                    </a:schemeClr>
                  </a:glow>
                </a:effectLst>
              </a:rPr>
              <a:t>International Community School </a:t>
            </a:r>
            <a:br>
              <a:rPr lang="en-US" sz="4000" b="1" dirty="0">
                <a:solidFill>
                  <a:schemeClr val="tx1"/>
                </a:solidFill>
                <a:effectLst>
                  <a:glow rad="266700">
                    <a:schemeClr val="bg1">
                      <a:alpha val="75000"/>
                    </a:schemeClr>
                  </a:glow>
                </a:effectLst>
              </a:rPr>
            </a:br>
            <a:r>
              <a:rPr lang="en-US" sz="4000" b="1" dirty="0">
                <a:solidFill>
                  <a:schemeClr val="tx1"/>
                </a:solidFill>
                <a:effectLst>
                  <a:glow rad="266700">
                    <a:schemeClr val="bg1">
                      <a:alpha val="75000"/>
                    </a:schemeClr>
                  </a:glow>
                </a:effectLst>
              </a:rPr>
              <a:t>(est. 1993)</a:t>
            </a: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4482127"/>
            <a:ext cx="9144000" cy="2403257"/>
          </a:xfrm>
          <a:prstGeom prst="rect">
            <a:avLst/>
          </a:prstGeom>
        </p:spPr>
      </p:pic>
      <p:pic>
        <p:nvPicPr>
          <p:cNvPr id="7" name="Picture 6"/>
          <p:cNvPicPr>
            <a:picLocks noChangeAspect="1"/>
          </p:cNvPicPr>
          <p:nvPr/>
        </p:nvPicPr>
        <p:blipFill>
          <a:blip r:embed="rId5"/>
          <a:stretch>
            <a:fillRect/>
          </a:stretch>
        </p:blipFill>
        <p:spPr>
          <a:xfrm>
            <a:off x="179512" y="2348880"/>
            <a:ext cx="3277344" cy="2190242"/>
          </a:xfrm>
          <a:prstGeom prst="rect">
            <a:avLst/>
          </a:prstGeom>
          <a:ln w="76200" cmpd="sng">
            <a:solidFill>
              <a:schemeClr val="bg1">
                <a:lumMod val="75000"/>
              </a:schemeClr>
            </a:solidFill>
          </a:ln>
        </p:spPr>
      </p:pic>
    </p:spTree>
    <p:extLst>
      <p:ext uri="{BB962C8B-B14F-4D97-AF65-F5344CB8AC3E}">
        <p14:creationId xmlns:p14="http://schemas.microsoft.com/office/powerpoint/2010/main" val="992776329"/>
      </p:ext>
    </p:extLst>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21F48-C87F-6AB6-4885-38F4C5A97FA4}"/>
              </a:ext>
            </a:extLst>
          </p:cNvPr>
          <p:cNvSpPr>
            <a:spLocks noGrp="1"/>
          </p:cNvSpPr>
          <p:nvPr>
            <p:ph type="title"/>
          </p:nvPr>
        </p:nvSpPr>
        <p:spPr>
          <a:xfrm>
            <a:off x="38100" y="44450"/>
            <a:ext cx="9070975" cy="748030"/>
          </a:xfrm>
          <a:solidFill>
            <a:schemeClr val="tx1"/>
          </a:solidFill>
        </p:spPr>
        <p:txBody>
          <a:bodyPr/>
          <a:lstStyle/>
          <a:p>
            <a:r>
              <a:rPr lang="en-US" b="1" dirty="0"/>
              <a:t>Jordan &amp; Singapore</a:t>
            </a:r>
          </a:p>
        </p:txBody>
      </p:sp>
      <p:pic>
        <p:nvPicPr>
          <p:cNvPr id="4" name="Picture 3">
            <a:extLst>
              <a:ext uri="{FF2B5EF4-FFF2-40B4-BE49-F238E27FC236}">
                <a16:creationId xmlns:a16="http://schemas.microsoft.com/office/drawing/2014/main" id="{C45C6B54-DD18-50FC-EC5A-034622AA4599}"/>
              </a:ext>
            </a:extLst>
          </p:cNvPr>
          <p:cNvPicPr>
            <a:picLocks noChangeAspect="1"/>
          </p:cNvPicPr>
          <p:nvPr/>
        </p:nvPicPr>
        <p:blipFill>
          <a:blip r:embed="rId2"/>
          <a:stretch>
            <a:fillRect/>
          </a:stretch>
        </p:blipFill>
        <p:spPr>
          <a:xfrm>
            <a:off x="0" y="944264"/>
            <a:ext cx="9142968" cy="5456536"/>
          </a:xfrm>
          <a:prstGeom prst="rect">
            <a:avLst/>
          </a:prstGeom>
        </p:spPr>
      </p:pic>
      <p:sp>
        <p:nvSpPr>
          <p:cNvPr id="7" name="Oval 6">
            <a:extLst>
              <a:ext uri="{FF2B5EF4-FFF2-40B4-BE49-F238E27FC236}">
                <a16:creationId xmlns:a16="http://schemas.microsoft.com/office/drawing/2014/main" id="{6AB4CC02-2055-86AD-616B-2BD027E0DF93}"/>
              </a:ext>
            </a:extLst>
          </p:cNvPr>
          <p:cNvSpPr/>
          <p:nvPr/>
        </p:nvSpPr>
        <p:spPr bwMode="auto">
          <a:xfrm>
            <a:off x="3308808" y="5250731"/>
            <a:ext cx="810704" cy="461913"/>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Oval 7">
            <a:extLst>
              <a:ext uri="{FF2B5EF4-FFF2-40B4-BE49-F238E27FC236}">
                <a16:creationId xmlns:a16="http://schemas.microsoft.com/office/drawing/2014/main" id="{E5D03C5A-8C4B-C66B-3AA3-A29C01DB94C5}"/>
              </a:ext>
            </a:extLst>
          </p:cNvPr>
          <p:cNvSpPr/>
          <p:nvPr/>
        </p:nvSpPr>
        <p:spPr bwMode="auto">
          <a:xfrm>
            <a:off x="4269823" y="5250730"/>
            <a:ext cx="1574278" cy="461913"/>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 name="Oval 8">
            <a:extLst>
              <a:ext uri="{FF2B5EF4-FFF2-40B4-BE49-F238E27FC236}">
                <a16:creationId xmlns:a16="http://schemas.microsoft.com/office/drawing/2014/main" id="{81E04D91-1677-4388-08A1-499EBF66C910}"/>
              </a:ext>
            </a:extLst>
          </p:cNvPr>
          <p:cNvSpPr/>
          <p:nvPr/>
        </p:nvSpPr>
        <p:spPr bwMode="auto">
          <a:xfrm>
            <a:off x="3667026" y="3044858"/>
            <a:ext cx="810704" cy="461913"/>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0" name="Oval 9">
            <a:extLst>
              <a:ext uri="{FF2B5EF4-FFF2-40B4-BE49-F238E27FC236}">
                <a16:creationId xmlns:a16="http://schemas.microsoft.com/office/drawing/2014/main" id="{AA596A1E-99C3-04B6-D04D-B3461FF8F3C4}"/>
              </a:ext>
            </a:extLst>
          </p:cNvPr>
          <p:cNvSpPr/>
          <p:nvPr/>
        </p:nvSpPr>
        <p:spPr bwMode="auto">
          <a:xfrm>
            <a:off x="4628041" y="3044857"/>
            <a:ext cx="1574278" cy="461913"/>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1" name="Oval 10">
            <a:extLst>
              <a:ext uri="{FF2B5EF4-FFF2-40B4-BE49-F238E27FC236}">
                <a16:creationId xmlns:a16="http://schemas.microsoft.com/office/drawing/2014/main" id="{D7EB3CA6-0F74-4C1D-BC30-C854A99E8183}"/>
              </a:ext>
            </a:extLst>
          </p:cNvPr>
          <p:cNvSpPr/>
          <p:nvPr/>
        </p:nvSpPr>
        <p:spPr bwMode="auto">
          <a:xfrm>
            <a:off x="3723587" y="3497345"/>
            <a:ext cx="810704" cy="461913"/>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2" name="Oval 11">
            <a:extLst>
              <a:ext uri="{FF2B5EF4-FFF2-40B4-BE49-F238E27FC236}">
                <a16:creationId xmlns:a16="http://schemas.microsoft.com/office/drawing/2014/main" id="{C2BD7229-1674-E41E-81BA-17F1DB02658F}"/>
              </a:ext>
            </a:extLst>
          </p:cNvPr>
          <p:cNvSpPr/>
          <p:nvPr/>
        </p:nvSpPr>
        <p:spPr bwMode="auto">
          <a:xfrm>
            <a:off x="4684602" y="3497344"/>
            <a:ext cx="1574278" cy="461913"/>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 name="Title 1">
            <a:extLst>
              <a:ext uri="{FF2B5EF4-FFF2-40B4-BE49-F238E27FC236}">
                <a16:creationId xmlns:a16="http://schemas.microsoft.com/office/drawing/2014/main" id="{887115B5-F109-DECA-4394-4EB47D9EE417}"/>
              </a:ext>
            </a:extLst>
          </p:cNvPr>
          <p:cNvSpPr txBox="1">
            <a:spLocks/>
          </p:cNvSpPr>
          <p:nvPr/>
        </p:nvSpPr>
        <p:spPr bwMode="auto">
          <a:xfrm rot="20625602">
            <a:off x="5630339" y="1551015"/>
            <a:ext cx="3037955"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SG 16%</a:t>
            </a:r>
          </a:p>
        </p:txBody>
      </p:sp>
      <p:sp>
        <p:nvSpPr>
          <p:cNvPr id="5" name="Title 1">
            <a:extLst>
              <a:ext uri="{FF2B5EF4-FFF2-40B4-BE49-F238E27FC236}">
                <a16:creationId xmlns:a16="http://schemas.microsoft.com/office/drawing/2014/main" id="{6089AC71-2ED7-5B5E-8B3A-BE00AA8402C3}"/>
              </a:ext>
            </a:extLst>
          </p:cNvPr>
          <p:cNvSpPr txBox="1">
            <a:spLocks/>
          </p:cNvSpPr>
          <p:nvPr/>
        </p:nvSpPr>
        <p:spPr bwMode="auto">
          <a:xfrm rot="20625602">
            <a:off x="-1016991" y="1283560"/>
            <a:ext cx="4887480"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Defence</a:t>
            </a:r>
          </a:p>
        </p:txBody>
      </p:sp>
      <p:sp>
        <p:nvSpPr>
          <p:cNvPr id="6" name="Title 1">
            <a:extLst>
              <a:ext uri="{FF2B5EF4-FFF2-40B4-BE49-F238E27FC236}">
                <a16:creationId xmlns:a16="http://schemas.microsoft.com/office/drawing/2014/main" id="{98E30C7F-583D-D2D0-B18F-F272CCF19B6F}"/>
              </a:ext>
            </a:extLst>
          </p:cNvPr>
          <p:cNvSpPr txBox="1">
            <a:spLocks/>
          </p:cNvSpPr>
          <p:nvPr/>
        </p:nvSpPr>
        <p:spPr bwMode="auto">
          <a:xfrm rot="20625602">
            <a:off x="2077823" y="1551015"/>
            <a:ext cx="3037955"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JO 33%</a:t>
            </a:r>
          </a:p>
        </p:txBody>
      </p:sp>
      <p:sp>
        <p:nvSpPr>
          <p:cNvPr id="13" name="Title 1">
            <a:extLst>
              <a:ext uri="{FF2B5EF4-FFF2-40B4-BE49-F238E27FC236}">
                <a16:creationId xmlns:a16="http://schemas.microsoft.com/office/drawing/2014/main" id="{C761D149-5745-3967-E73E-DF98944BA1E4}"/>
              </a:ext>
            </a:extLst>
          </p:cNvPr>
          <p:cNvSpPr txBox="1">
            <a:spLocks/>
          </p:cNvSpPr>
          <p:nvPr/>
        </p:nvSpPr>
        <p:spPr bwMode="auto">
          <a:xfrm rot="20625602">
            <a:off x="5848054" y="3368930"/>
            <a:ext cx="3037955"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SG $13k</a:t>
            </a:r>
          </a:p>
        </p:txBody>
      </p:sp>
      <p:sp>
        <p:nvSpPr>
          <p:cNvPr id="14" name="Title 1">
            <a:extLst>
              <a:ext uri="{FF2B5EF4-FFF2-40B4-BE49-F238E27FC236}">
                <a16:creationId xmlns:a16="http://schemas.microsoft.com/office/drawing/2014/main" id="{73003058-F2C3-AD49-71F4-A228A32C5B49}"/>
              </a:ext>
            </a:extLst>
          </p:cNvPr>
          <p:cNvSpPr txBox="1">
            <a:spLocks/>
          </p:cNvSpPr>
          <p:nvPr/>
        </p:nvSpPr>
        <p:spPr bwMode="auto">
          <a:xfrm rot="20625602">
            <a:off x="-799276" y="3101475"/>
            <a:ext cx="4887480"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Per PAX:</a:t>
            </a:r>
          </a:p>
        </p:txBody>
      </p:sp>
      <p:sp>
        <p:nvSpPr>
          <p:cNvPr id="15" name="Title 1">
            <a:extLst>
              <a:ext uri="{FF2B5EF4-FFF2-40B4-BE49-F238E27FC236}">
                <a16:creationId xmlns:a16="http://schemas.microsoft.com/office/drawing/2014/main" id="{A3391493-5952-FAEA-242C-FE7E57D64E44}"/>
              </a:ext>
            </a:extLst>
          </p:cNvPr>
          <p:cNvSpPr txBox="1">
            <a:spLocks/>
          </p:cNvSpPr>
          <p:nvPr/>
        </p:nvSpPr>
        <p:spPr bwMode="auto">
          <a:xfrm rot="20625602">
            <a:off x="2295538" y="3368930"/>
            <a:ext cx="3037955"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JO $1k</a:t>
            </a:r>
          </a:p>
        </p:txBody>
      </p:sp>
      <p:sp>
        <p:nvSpPr>
          <p:cNvPr id="16" name="Title 1">
            <a:extLst>
              <a:ext uri="{FF2B5EF4-FFF2-40B4-BE49-F238E27FC236}">
                <a16:creationId xmlns:a16="http://schemas.microsoft.com/office/drawing/2014/main" id="{24EF5D4A-E727-31FE-A9BA-8302C5264BE4}"/>
              </a:ext>
            </a:extLst>
          </p:cNvPr>
          <p:cNvSpPr txBox="1">
            <a:spLocks/>
          </p:cNvSpPr>
          <p:nvPr/>
        </p:nvSpPr>
        <p:spPr bwMode="auto">
          <a:xfrm rot="20625602">
            <a:off x="6076654" y="5527930"/>
            <a:ext cx="3037955"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SG AAA</a:t>
            </a:r>
          </a:p>
        </p:txBody>
      </p:sp>
      <p:sp>
        <p:nvSpPr>
          <p:cNvPr id="17" name="Title 1">
            <a:extLst>
              <a:ext uri="{FF2B5EF4-FFF2-40B4-BE49-F238E27FC236}">
                <a16:creationId xmlns:a16="http://schemas.microsoft.com/office/drawing/2014/main" id="{720407C8-CB52-57C4-73B3-D6D763162A68}"/>
              </a:ext>
            </a:extLst>
          </p:cNvPr>
          <p:cNvSpPr txBox="1">
            <a:spLocks/>
          </p:cNvSpPr>
          <p:nvPr/>
        </p:nvSpPr>
        <p:spPr bwMode="auto">
          <a:xfrm rot="20625602">
            <a:off x="-570676" y="5260475"/>
            <a:ext cx="4887480"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S&amp;P:</a:t>
            </a:r>
          </a:p>
        </p:txBody>
      </p:sp>
      <p:sp>
        <p:nvSpPr>
          <p:cNvPr id="18" name="Title 1">
            <a:extLst>
              <a:ext uri="{FF2B5EF4-FFF2-40B4-BE49-F238E27FC236}">
                <a16:creationId xmlns:a16="http://schemas.microsoft.com/office/drawing/2014/main" id="{3E125B8C-8A20-F00D-08B1-3050795B77D4}"/>
              </a:ext>
            </a:extLst>
          </p:cNvPr>
          <p:cNvSpPr txBox="1">
            <a:spLocks/>
          </p:cNvSpPr>
          <p:nvPr/>
        </p:nvSpPr>
        <p:spPr bwMode="auto">
          <a:xfrm rot="20625602">
            <a:off x="2524138" y="5527930"/>
            <a:ext cx="3037955"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JO B+</a:t>
            </a:r>
          </a:p>
        </p:txBody>
      </p:sp>
    </p:spTree>
    <p:extLst>
      <p:ext uri="{BB962C8B-B14F-4D97-AF65-F5344CB8AC3E}">
        <p14:creationId xmlns:p14="http://schemas.microsoft.com/office/powerpoint/2010/main" val="406481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21F48-C87F-6AB6-4885-38F4C5A97FA4}"/>
              </a:ext>
            </a:extLst>
          </p:cNvPr>
          <p:cNvSpPr>
            <a:spLocks noGrp="1"/>
          </p:cNvSpPr>
          <p:nvPr>
            <p:ph type="title"/>
          </p:nvPr>
        </p:nvSpPr>
        <p:spPr>
          <a:xfrm>
            <a:off x="38100" y="44450"/>
            <a:ext cx="9070975" cy="748030"/>
          </a:xfrm>
          <a:solidFill>
            <a:schemeClr val="tx1"/>
          </a:solidFill>
        </p:spPr>
        <p:txBody>
          <a:bodyPr/>
          <a:lstStyle/>
          <a:p>
            <a:r>
              <a:rPr lang="en-US" b="1" dirty="0"/>
              <a:t>Jordan &amp; Singapore</a:t>
            </a:r>
          </a:p>
        </p:txBody>
      </p:sp>
      <p:pic>
        <p:nvPicPr>
          <p:cNvPr id="4" name="Picture 3">
            <a:extLst>
              <a:ext uri="{FF2B5EF4-FFF2-40B4-BE49-F238E27FC236}">
                <a16:creationId xmlns:a16="http://schemas.microsoft.com/office/drawing/2014/main" id="{A69ED2E7-ADEF-BDA9-FA5C-926ACD4BE569}"/>
              </a:ext>
            </a:extLst>
          </p:cNvPr>
          <p:cNvPicPr>
            <a:picLocks noChangeAspect="1"/>
          </p:cNvPicPr>
          <p:nvPr/>
        </p:nvPicPr>
        <p:blipFill>
          <a:blip r:embed="rId2"/>
          <a:stretch>
            <a:fillRect/>
          </a:stretch>
        </p:blipFill>
        <p:spPr>
          <a:xfrm>
            <a:off x="0" y="929024"/>
            <a:ext cx="9142968" cy="5456536"/>
          </a:xfrm>
          <a:prstGeom prst="rect">
            <a:avLst/>
          </a:prstGeom>
        </p:spPr>
      </p:pic>
      <p:sp>
        <p:nvSpPr>
          <p:cNvPr id="5" name="Oval 4">
            <a:extLst>
              <a:ext uri="{FF2B5EF4-FFF2-40B4-BE49-F238E27FC236}">
                <a16:creationId xmlns:a16="http://schemas.microsoft.com/office/drawing/2014/main" id="{F9365173-1462-620B-4043-2C9E89DAC298}"/>
              </a:ext>
            </a:extLst>
          </p:cNvPr>
          <p:cNvSpPr/>
          <p:nvPr/>
        </p:nvSpPr>
        <p:spPr bwMode="auto">
          <a:xfrm>
            <a:off x="3667026" y="3091993"/>
            <a:ext cx="810704" cy="461913"/>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6" name="Oval 5">
            <a:extLst>
              <a:ext uri="{FF2B5EF4-FFF2-40B4-BE49-F238E27FC236}">
                <a16:creationId xmlns:a16="http://schemas.microsoft.com/office/drawing/2014/main" id="{315FD403-377A-465C-DB7A-D445F07DD434}"/>
              </a:ext>
            </a:extLst>
          </p:cNvPr>
          <p:cNvSpPr/>
          <p:nvPr/>
        </p:nvSpPr>
        <p:spPr bwMode="auto">
          <a:xfrm>
            <a:off x="4628041" y="3091992"/>
            <a:ext cx="1574278" cy="461913"/>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 name="Oval 6">
            <a:extLst>
              <a:ext uri="{FF2B5EF4-FFF2-40B4-BE49-F238E27FC236}">
                <a16:creationId xmlns:a16="http://schemas.microsoft.com/office/drawing/2014/main" id="{45228DFC-0AA5-0797-8CC4-3191BF7DD29E}"/>
              </a:ext>
            </a:extLst>
          </p:cNvPr>
          <p:cNvSpPr/>
          <p:nvPr/>
        </p:nvSpPr>
        <p:spPr bwMode="auto">
          <a:xfrm>
            <a:off x="3687448" y="2659929"/>
            <a:ext cx="810704" cy="461913"/>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Oval 7">
            <a:extLst>
              <a:ext uri="{FF2B5EF4-FFF2-40B4-BE49-F238E27FC236}">
                <a16:creationId xmlns:a16="http://schemas.microsoft.com/office/drawing/2014/main" id="{96FC1EDA-914D-6E20-E195-2166B7924EC9}"/>
              </a:ext>
            </a:extLst>
          </p:cNvPr>
          <p:cNvSpPr/>
          <p:nvPr/>
        </p:nvSpPr>
        <p:spPr bwMode="auto">
          <a:xfrm>
            <a:off x="4648463" y="2659928"/>
            <a:ext cx="1574278" cy="461913"/>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 name="Title 1">
            <a:extLst>
              <a:ext uri="{FF2B5EF4-FFF2-40B4-BE49-F238E27FC236}">
                <a16:creationId xmlns:a16="http://schemas.microsoft.com/office/drawing/2014/main" id="{2C8A1612-F655-D75C-66CB-446BE2DD8677}"/>
              </a:ext>
            </a:extLst>
          </p:cNvPr>
          <p:cNvSpPr txBox="1">
            <a:spLocks/>
          </p:cNvSpPr>
          <p:nvPr/>
        </p:nvSpPr>
        <p:spPr bwMode="auto">
          <a:xfrm rot="20625602">
            <a:off x="5617276" y="1551015"/>
            <a:ext cx="3037955"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SG 2%</a:t>
            </a:r>
          </a:p>
        </p:txBody>
      </p:sp>
      <p:sp>
        <p:nvSpPr>
          <p:cNvPr id="9" name="Title 1">
            <a:extLst>
              <a:ext uri="{FF2B5EF4-FFF2-40B4-BE49-F238E27FC236}">
                <a16:creationId xmlns:a16="http://schemas.microsoft.com/office/drawing/2014/main" id="{0340B08B-72D7-5B20-8AE2-693876CEAA01}"/>
              </a:ext>
            </a:extLst>
          </p:cNvPr>
          <p:cNvSpPr txBox="1">
            <a:spLocks/>
          </p:cNvSpPr>
          <p:nvPr/>
        </p:nvSpPr>
        <p:spPr bwMode="auto">
          <a:xfrm rot="20625602">
            <a:off x="-246282" y="1283560"/>
            <a:ext cx="4887480"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Unemployment:</a:t>
            </a:r>
          </a:p>
        </p:txBody>
      </p:sp>
      <p:sp>
        <p:nvSpPr>
          <p:cNvPr id="10" name="Title 1">
            <a:extLst>
              <a:ext uri="{FF2B5EF4-FFF2-40B4-BE49-F238E27FC236}">
                <a16:creationId xmlns:a16="http://schemas.microsoft.com/office/drawing/2014/main" id="{3DE4CB24-832B-6DFA-B187-F8C109FC9663}"/>
              </a:ext>
            </a:extLst>
          </p:cNvPr>
          <p:cNvSpPr txBox="1">
            <a:spLocks/>
          </p:cNvSpPr>
          <p:nvPr/>
        </p:nvSpPr>
        <p:spPr bwMode="auto">
          <a:xfrm rot="20625602">
            <a:off x="2848532" y="1551015"/>
            <a:ext cx="3037955"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JO 18%</a:t>
            </a:r>
          </a:p>
        </p:txBody>
      </p:sp>
      <p:sp>
        <p:nvSpPr>
          <p:cNvPr id="11" name="Title 1">
            <a:extLst>
              <a:ext uri="{FF2B5EF4-FFF2-40B4-BE49-F238E27FC236}">
                <a16:creationId xmlns:a16="http://schemas.microsoft.com/office/drawing/2014/main" id="{FBD8239A-E4EA-D1C2-C30F-056327AA7D4D}"/>
              </a:ext>
            </a:extLst>
          </p:cNvPr>
          <p:cNvSpPr txBox="1">
            <a:spLocks/>
          </p:cNvSpPr>
          <p:nvPr/>
        </p:nvSpPr>
        <p:spPr bwMode="auto">
          <a:xfrm rot="20625602">
            <a:off x="5837360" y="3959069"/>
            <a:ext cx="3037955"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SG 58k</a:t>
            </a:r>
          </a:p>
        </p:txBody>
      </p:sp>
      <p:sp>
        <p:nvSpPr>
          <p:cNvPr id="12" name="Title 1">
            <a:extLst>
              <a:ext uri="{FF2B5EF4-FFF2-40B4-BE49-F238E27FC236}">
                <a16:creationId xmlns:a16="http://schemas.microsoft.com/office/drawing/2014/main" id="{D1D44C6E-A1E5-1604-FABA-B72CBEAFE5C4}"/>
              </a:ext>
            </a:extLst>
          </p:cNvPr>
          <p:cNvSpPr txBox="1">
            <a:spLocks/>
          </p:cNvSpPr>
          <p:nvPr/>
        </p:nvSpPr>
        <p:spPr bwMode="auto">
          <a:xfrm rot="20625602">
            <a:off x="-26198" y="3691614"/>
            <a:ext cx="4887480"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Unemployed:</a:t>
            </a:r>
          </a:p>
        </p:txBody>
      </p:sp>
      <p:sp>
        <p:nvSpPr>
          <p:cNvPr id="13" name="Title 1">
            <a:extLst>
              <a:ext uri="{FF2B5EF4-FFF2-40B4-BE49-F238E27FC236}">
                <a16:creationId xmlns:a16="http://schemas.microsoft.com/office/drawing/2014/main" id="{7126C245-1A57-E19D-F75F-82A6920ADFCD}"/>
              </a:ext>
            </a:extLst>
          </p:cNvPr>
          <p:cNvSpPr txBox="1">
            <a:spLocks/>
          </p:cNvSpPr>
          <p:nvPr/>
        </p:nvSpPr>
        <p:spPr bwMode="auto">
          <a:xfrm rot="20625602">
            <a:off x="3068616" y="3959069"/>
            <a:ext cx="3037955"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JO 529k</a:t>
            </a:r>
          </a:p>
        </p:txBody>
      </p:sp>
    </p:spTree>
    <p:extLst>
      <p:ext uri="{BB962C8B-B14F-4D97-AF65-F5344CB8AC3E}">
        <p14:creationId xmlns:p14="http://schemas.microsoft.com/office/powerpoint/2010/main" val="54466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Our Church Vision</a:t>
            </a:r>
            <a:endParaRPr lang="en-US" b="1" dirty="0">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Church</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pic>
        <p:nvPicPr>
          <p:cNvPr id="12"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519" y="260648"/>
            <a:ext cx="1536637" cy="1944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7126732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ctrTitle"/>
          </p:nvPr>
        </p:nvSpPr>
        <p:spPr>
          <a:xfrm>
            <a:off x="533400" y="304800"/>
            <a:ext cx="7772400" cy="1143000"/>
          </a:xfrm>
          <a:ln>
            <a:solidFill>
              <a:schemeClr val="bg1"/>
            </a:solidFill>
            <a:miter lim="800000"/>
            <a:headEnd/>
            <a:tailEnd/>
          </a:ln>
        </p:spPr>
        <p:txBody>
          <a:bodyPr/>
          <a:lstStyle/>
          <a:p>
            <a:pPr eaLnBrk="1" hangingPunct="1"/>
            <a:r>
              <a:rPr lang="en-US" sz="6000" b="1" i="1">
                <a:solidFill>
                  <a:srgbClr val="66FFFF"/>
                </a:solidFill>
                <a:latin typeface="Arial" charset="0"/>
              </a:rPr>
              <a:t>Paul</a:t>
            </a:r>
            <a:r>
              <a:rPr lang="mr-IN" altLang="ja-JP" sz="6000" b="1" i="1">
                <a:solidFill>
                  <a:srgbClr val="66FFFF"/>
                </a:solidFill>
                <a:latin typeface="Arial" charset="0"/>
              </a:rPr>
              <a:t>'</a:t>
            </a:r>
            <a:r>
              <a:rPr lang="en-US" sz="6000" b="1" i="1">
                <a:solidFill>
                  <a:srgbClr val="66FFFF"/>
                </a:solidFill>
                <a:latin typeface="Arial" charset="0"/>
              </a:rPr>
              <a:t>s Main Idea</a:t>
            </a:r>
            <a:endParaRPr lang="en-US">
              <a:latin typeface="Arial" charset="0"/>
            </a:endParaRPr>
          </a:p>
        </p:txBody>
      </p:sp>
      <p:sp>
        <p:nvSpPr>
          <p:cNvPr id="307203" name="Rectangle 3"/>
          <p:cNvSpPr>
            <a:spLocks noChangeArrowheads="1"/>
          </p:cNvSpPr>
          <p:nvPr/>
        </p:nvSpPr>
        <p:spPr bwMode="auto">
          <a:xfrm>
            <a:off x="0" y="1828800"/>
            <a:ext cx="91440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4400" b="1">
                <a:solidFill>
                  <a:srgbClr val="FFFF00"/>
                </a:solidFill>
                <a:latin typeface="Arial" charset="0"/>
              </a:rPr>
              <a:t>E</a:t>
            </a:r>
            <a:r>
              <a:rPr lang="en-US" sz="4800" b="1">
                <a:solidFill>
                  <a:srgbClr val="FFFF00"/>
                </a:solidFill>
                <a:latin typeface="Arial" charset="0"/>
              </a:rPr>
              <a:t>x</a:t>
            </a:r>
            <a:r>
              <a:rPr lang="en-US" sz="5400" b="1">
                <a:solidFill>
                  <a:srgbClr val="FFFF00"/>
                </a:solidFill>
                <a:latin typeface="Arial" charset="0"/>
              </a:rPr>
              <a:t>p</a:t>
            </a:r>
            <a:r>
              <a:rPr lang="en-US" sz="6000" b="1">
                <a:solidFill>
                  <a:srgbClr val="FFFF00"/>
                </a:solidFill>
                <a:latin typeface="Arial" charset="0"/>
              </a:rPr>
              <a:t>a</a:t>
            </a:r>
            <a:r>
              <a:rPr lang="en-US" sz="6600" b="1">
                <a:solidFill>
                  <a:srgbClr val="FFFF00"/>
                </a:solidFill>
                <a:latin typeface="Arial" charset="0"/>
              </a:rPr>
              <a:t>n</a:t>
            </a:r>
            <a:r>
              <a:rPr lang="en-US" sz="7200" b="1">
                <a:solidFill>
                  <a:srgbClr val="FFFF00"/>
                </a:solidFill>
                <a:latin typeface="Arial" charset="0"/>
              </a:rPr>
              <a:t>d</a:t>
            </a:r>
            <a:r>
              <a:rPr lang="en-US" sz="4800" b="1">
                <a:solidFill>
                  <a:schemeClr val="bg1"/>
                </a:solidFill>
                <a:latin typeface="Arial" charset="0"/>
              </a:rPr>
              <a:t> </a:t>
            </a:r>
            <a:r>
              <a:rPr lang="en-US" sz="4400" b="1">
                <a:solidFill>
                  <a:schemeClr val="bg1"/>
                </a:solidFill>
                <a:latin typeface="Arial" charset="0"/>
              </a:rPr>
              <a:t>your borders by…</a:t>
            </a:r>
            <a:endParaRPr lang="en-US" sz="3600">
              <a:solidFill>
                <a:schemeClr val="bg1"/>
              </a:solidFill>
              <a:latin typeface="Arial" charset="0"/>
            </a:endParaRPr>
          </a:p>
        </p:txBody>
      </p:sp>
      <p:sp>
        <p:nvSpPr>
          <p:cNvPr id="307204" name="Rectangle 4"/>
          <p:cNvSpPr>
            <a:spLocks noChangeArrowheads="1"/>
          </p:cNvSpPr>
          <p:nvPr/>
        </p:nvSpPr>
        <p:spPr bwMode="auto">
          <a:xfrm>
            <a:off x="-38100" y="35814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3600" b="1">
                <a:solidFill>
                  <a:srgbClr val="FFFF00"/>
                </a:solidFill>
                <a:latin typeface="Arial" charset="0"/>
              </a:rPr>
              <a:t>Knowing</a:t>
            </a:r>
            <a:r>
              <a:rPr lang="en-US" sz="3600" b="1">
                <a:solidFill>
                  <a:schemeClr val="bg1"/>
                </a:solidFill>
                <a:latin typeface="Arial" charset="0"/>
              </a:rPr>
              <a:t> His call,</a:t>
            </a:r>
            <a:endParaRPr lang="en-US">
              <a:solidFill>
                <a:schemeClr val="bg1"/>
              </a:solidFill>
              <a:latin typeface="Arial" charset="0"/>
            </a:endParaRPr>
          </a:p>
        </p:txBody>
      </p:sp>
      <p:sp>
        <p:nvSpPr>
          <p:cNvPr id="307205" name="Rectangle 5"/>
          <p:cNvSpPr>
            <a:spLocks noChangeArrowheads="1"/>
          </p:cNvSpPr>
          <p:nvPr/>
        </p:nvSpPr>
        <p:spPr bwMode="auto">
          <a:xfrm>
            <a:off x="-38100" y="46482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3600" b="1">
                <a:solidFill>
                  <a:srgbClr val="FFFF00"/>
                </a:solidFill>
                <a:latin typeface="Arial" charset="0"/>
              </a:rPr>
              <a:t>Supporting</a:t>
            </a:r>
            <a:r>
              <a:rPr lang="en-US" sz="3600" b="1">
                <a:solidFill>
                  <a:schemeClr val="bg1"/>
                </a:solidFill>
                <a:latin typeface="Arial" charset="0"/>
              </a:rPr>
              <a:t> it, and</a:t>
            </a:r>
            <a:endParaRPr lang="en-US">
              <a:solidFill>
                <a:schemeClr val="bg1"/>
              </a:solidFill>
              <a:latin typeface="Arial" charset="0"/>
            </a:endParaRPr>
          </a:p>
        </p:txBody>
      </p:sp>
      <p:sp>
        <p:nvSpPr>
          <p:cNvPr id="307206" name="Rectangle 6"/>
          <p:cNvSpPr>
            <a:spLocks noChangeArrowheads="1"/>
          </p:cNvSpPr>
          <p:nvPr/>
        </p:nvSpPr>
        <p:spPr bwMode="auto">
          <a:xfrm>
            <a:off x="-38100" y="57150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3600" b="1">
                <a:solidFill>
                  <a:srgbClr val="FFFF00"/>
                </a:solidFill>
                <a:latin typeface="Arial" charset="0"/>
              </a:rPr>
              <a:t>Praying</a:t>
            </a:r>
            <a:r>
              <a:rPr lang="en-US" sz="3600" b="1">
                <a:solidFill>
                  <a:schemeClr val="bg1"/>
                </a:solidFill>
                <a:latin typeface="Arial" charset="0"/>
              </a:rPr>
              <a:t> against enemies</a:t>
            </a:r>
            <a:endParaRPr lang="en-US">
              <a:solidFill>
                <a:schemeClr val="bg1"/>
              </a:solidFill>
              <a:latin typeface="Arial"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ChangeArrowheads="1"/>
          </p:cNvSpPr>
          <p:nvPr>
            <p:ph type="ctrTitle"/>
          </p:nvPr>
        </p:nvSpPr>
        <p:spPr>
          <a:xfrm>
            <a:off x="533400" y="304800"/>
            <a:ext cx="7772400" cy="1143000"/>
          </a:xfrm>
          <a:ln>
            <a:solidFill>
              <a:schemeClr val="bg1"/>
            </a:solidFill>
            <a:miter lim="800000"/>
            <a:headEnd/>
            <a:tailEnd/>
          </a:ln>
        </p:spPr>
        <p:txBody>
          <a:bodyPr/>
          <a:lstStyle/>
          <a:p>
            <a:pPr eaLnBrk="1" hangingPunct="1"/>
            <a:r>
              <a:rPr lang="en-US" sz="6000" b="1" i="1">
                <a:solidFill>
                  <a:srgbClr val="66FFFF"/>
                </a:solidFill>
                <a:latin typeface="Arial" charset="0"/>
              </a:rPr>
              <a:t>Romans 15:14-33</a:t>
            </a:r>
            <a:endParaRPr lang="en-US">
              <a:latin typeface="Arial" charset="0"/>
            </a:endParaRPr>
          </a:p>
        </p:txBody>
      </p:sp>
      <p:sp>
        <p:nvSpPr>
          <p:cNvPr id="309251" name="Rectangle 3"/>
          <p:cNvSpPr>
            <a:spLocks noChangeArrowheads="1"/>
          </p:cNvSpPr>
          <p:nvPr/>
        </p:nvSpPr>
        <p:spPr bwMode="auto">
          <a:xfrm>
            <a:off x="609600" y="18288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4800" b="1">
                <a:solidFill>
                  <a:schemeClr val="bg1"/>
                </a:solidFill>
                <a:latin typeface="Arial" charset="0"/>
              </a:rPr>
              <a:t>Three ways to </a:t>
            </a:r>
            <a:r>
              <a:rPr lang="en-US" sz="4800" b="1">
                <a:solidFill>
                  <a:srgbClr val="FFFF00"/>
                </a:solidFill>
                <a:latin typeface="Arial" charset="0"/>
              </a:rPr>
              <a:t>e</a:t>
            </a:r>
            <a:r>
              <a:rPr lang="en-US" sz="5400" b="1">
                <a:solidFill>
                  <a:srgbClr val="FFFF00"/>
                </a:solidFill>
                <a:latin typeface="Arial" charset="0"/>
              </a:rPr>
              <a:t>x</a:t>
            </a:r>
            <a:r>
              <a:rPr lang="en-US" sz="6000" b="1">
                <a:solidFill>
                  <a:srgbClr val="FFFF00"/>
                </a:solidFill>
                <a:latin typeface="Arial" charset="0"/>
              </a:rPr>
              <a:t>p</a:t>
            </a:r>
            <a:r>
              <a:rPr lang="en-US" sz="6600" b="1">
                <a:solidFill>
                  <a:srgbClr val="FFFF00"/>
                </a:solidFill>
                <a:latin typeface="Arial" charset="0"/>
              </a:rPr>
              <a:t>a</a:t>
            </a:r>
            <a:r>
              <a:rPr lang="en-US" sz="7200" b="1">
                <a:solidFill>
                  <a:srgbClr val="FFFF00"/>
                </a:solidFill>
                <a:latin typeface="Arial" charset="0"/>
              </a:rPr>
              <a:t>n</a:t>
            </a:r>
            <a:r>
              <a:rPr lang="en-US" sz="8000" b="1">
                <a:solidFill>
                  <a:srgbClr val="FFFF00"/>
                </a:solidFill>
                <a:latin typeface="Arial" charset="0"/>
              </a:rPr>
              <a:t>d</a:t>
            </a:r>
            <a:r>
              <a:rPr lang="en-US" sz="5400" b="1">
                <a:solidFill>
                  <a:schemeClr val="bg1"/>
                </a:solidFill>
                <a:latin typeface="Arial" charset="0"/>
              </a:rPr>
              <a:t> </a:t>
            </a:r>
            <a:r>
              <a:rPr lang="en-US" sz="4800" b="1">
                <a:solidFill>
                  <a:schemeClr val="bg1"/>
                </a:solidFill>
                <a:latin typeface="Arial" charset="0"/>
              </a:rPr>
              <a:t>your borders…</a:t>
            </a:r>
            <a:endParaRPr lang="en-US" sz="3600">
              <a:solidFill>
                <a:schemeClr val="bg1"/>
              </a:solidFill>
              <a:latin typeface="Arial" charset="0"/>
            </a:endParaRPr>
          </a:p>
        </p:txBody>
      </p:sp>
      <p:sp>
        <p:nvSpPr>
          <p:cNvPr id="309252" name="Rectangle 4"/>
          <p:cNvSpPr>
            <a:spLocks noChangeArrowheads="1"/>
          </p:cNvSpPr>
          <p:nvPr/>
        </p:nvSpPr>
        <p:spPr bwMode="auto">
          <a:xfrm>
            <a:off x="-38100" y="35814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3600" b="1">
                <a:solidFill>
                  <a:schemeClr val="bg1"/>
                </a:solidFill>
                <a:latin typeface="Arial" charset="0"/>
              </a:rPr>
              <a:t>I.  </a:t>
            </a:r>
            <a:r>
              <a:rPr lang="en-US" sz="3600" b="1">
                <a:solidFill>
                  <a:srgbClr val="FFFF00"/>
                </a:solidFill>
                <a:latin typeface="Arial" charset="0"/>
              </a:rPr>
              <a:t>Know</a:t>
            </a:r>
            <a:r>
              <a:rPr lang="en-US" sz="3600" b="1">
                <a:solidFill>
                  <a:schemeClr val="bg1"/>
                </a:solidFill>
                <a:latin typeface="Arial" charset="0"/>
              </a:rPr>
              <a:t> God</a:t>
            </a:r>
            <a:r>
              <a:rPr lang="mr-IN" altLang="ja-JP" sz="3600" b="1">
                <a:solidFill>
                  <a:schemeClr val="bg1"/>
                </a:solidFill>
                <a:latin typeface="Arial" charset="0"/>
              </a:rPr>
              <a:t>'</a:t>
            </a:r>
            <a:r>
              <a:rPr lang="en-US" sz="3600" b="1">
                <a:solidFill>
                  <a:schemeClr val="bg1"/>
                </a:solidFill>
                <a:latin typeface="Arial" charset="0"/>
              </a:rPr>
              <a:t>s calling for you (14-22)</a:t>
            </a:r>
            <a:endParaRPr lang="en-US">
              <a:solidFill>
                <a:schemeClr val="bg1"/>
              </a:solidFill>
              <a:latin typeface="Arial" charset="0"/>
            </a:endParaRPr>
          </a:p>
        </p:txBody>
      </p:sp>
      <p:sp>
        <p:nvSpPr>
          <p:cNvPr id="309253" name="Rectangle 5"/>
          <p:cNvSpPr>
            <a:spLocks noChangeArrowheads="1"/>
          </p:cNvSpPr>
          <p:nvPr/>
        </p:nvSpPr>
        <p:spPr bwMode="auto">
          <a:xfrm>
            <a:off x="-38100" y="46482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3600" b="1">
                <a:solidFill>
                  <a:schemeClr val="bg1"/>
                </a:solidFill>
                <a:latin typeface="Arial" charset="0"/>
              </a:rPr>
              <a:t>II. </a:t>
            </a:r>
            <a:r>
              <a:rPr lang="en-US" sz="3600" b="1">
                <a:solidFill>
                  <a:srgbClr val="FFFF00"/>
                </a:solidFill>
                <a:latin typeface="Arial" charset="0"/>
              </a:rPr>
              <a:t>Support</a:t>
            </a:r>
            <a:r>
              <a:rPr lang="en-US" sz="3600" b="1">
                <a:solidFill>
                  <a:schemeClr val="bg1"/>
                </a:solidFill>
                <a:latin typeface="Arial" charset="0"/>
              </a:rPr>
              <a:t> God</a:t>
            </a:r>
            <a:r>
              <a:rPr lang="mr-IN" altLang="ja-JP" sz="3600" b="1">
                <a:solidFill>
                  <a:schemeClr val="bg1"/>
                </a:solidFill>
                <a:latin typeface="Arial" charset="0"/>
              </a:rPr>
              <a:t>'</a:t>
            </a:r>
            <a:r>
              <a:rPr lang="en-US" sz="3600" b="1">
                <a:solidFill>
                  <a:schemeClr val="bg1"/>
                </a:solidFill>
                <a:latin typeface="Arial" charset="0"/>
              </a:rPr>
              <a:t>s new directions (23-29)</a:t>
            </a:r>
            <a:endParaRPr lang="en-US">
              <a:solidFill>
                <a:schemeClr val="bg1"/>
              </a:solidFill>
              <a:latin typeface="Arial" charset="0"/>
            </a:endParaRPr>
          </a:p>
        </p:txBody>
      </p:sp>
      <p:sp>
        <p:nvSpPr>
          <p:cNvPr id="309254" name="Rectangle 6"/>
          <p:cNvSpPr>
            <a:spLocks noChangeArrowheads="1"/>
          </p:cNvSpPr>
          <p:nvPr/>
        </p:nvSpPr>
        <p:spPr bwMode="auto">
          <a:xfrm>
            <a:off x="-38100" y="57150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3600" b="1">
                <a:solidFill>
                  <a:schemeClr val="bg1"/>
                </a:solidFill>
                <a:latin typeface="Arial" charset="0"/>
              </a:rPr>
              <a:t>III. </a:t>
            </a:r>
            <a:r>
              <a:rPr lang="en-US" sz="3600" b="1">
                <a:solidFill>
                  <a:srgbClr val="FFFF00"/>
                </a:solidFill>
                <a:latin typeface="Arial" charset="0"/>
              </a:rPr>
              <a:t>Pray</a:t>
            </a:r>
            <a:r>
              <a:rPr lang="en-US" sz="3600" b="1">
                <a:solidFill>
                  <a:schemeClr val="bg1"/>
                </a:solidFill>
                <a:latin typeface="Arial" charset="0"/>
              </a:rPr>
              <a:t> against opposition (30-33)</a:t>
            </a:r>
            <a:endParaRPr lang="en-US">
              <a:solidFill>
                <a:schemeClr val="bg1"/>
              </a:solidFill>
              <a:latin typeface="Arial"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ChangeArrowheads="1"/>
          </p:cNvSpPr>
          <p:nvPr>
            <p:ph type="ctrTitle"/>
          </p:nvPr>
        </p:nvSpPr>
        <p:spPr>
          <a:xfrm>
            <a:off x="685800" y="2286000"/>
            <a:ext cx="7772400" cy="1143000"/>
          </a:xfrm>
        </p:spPr>
        <p:txBody>
          <a:bodyPr/>
          <a:lstStyle/>
          <a:p>
            <a:pPr eaLnBrk="1" hangingPunct="1"/>
            <a:r>
              <a:rPr lang="en-US">
                <a:latin typeface="Times New Roman" charset="0"/>
              </a:rPr>
              <a:t>Black</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25592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7.5.02-MAP-SBC 10_0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7.5.02-MAP-SBC 10_0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7.5.02-MAP-SBC 10_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5.02-MAP-SBC 10_0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5.02-MAP-SBC 10_0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5.02-MAP-SBC 10_0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5.02-MAP-SBC 10_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5.02-MAP-SBC 10_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5.02-MAP-SBC 10_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inance">
  <a:themeElements>
    <a:clrScheme name="">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inance">
      <a:majorFont>
        <a:latin typeface="Impact"/>
        <a:ea typeface="ＭＳ Ｐゴシック"/>
        <a:cs typeface="ＭＳ Ｐゴシック"/>
      </a:majorFont>
      <a:minorFont>
        <a:latin typeface="Impac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5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6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actus">
  <a:themeElements>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fontScheme name="Cactus">
      <a:majorFont>
        <a:latin typeface="Engravers M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Cactus 1">
        <a:dk1>
          <a:srgbClr val="FF9900"/>
        </a:dk1>
        <a:lt1>
          <a:srgbClr val="FFFFCC"/>
        </a:lt1>
        <a:dk2>
          <a:srgbClr val="000000"/>
        </a:dk2>
        <a:lt2>
          <a:srgbClr val="FFCC00"/>
        </a:lt2>
        <a:accent1>
          <a:srgbClr val="6B6253"/>
        </a:accent1>
        <a:accent2>
          <a:srgbClr val="72543E"/>
        </a:accent2>
        <a:accent3>
          <a:srgbClr val="AAAAAA"/>
        </a:accent3>
        <a:accent4>
          <a:srgbClr val="DADAAE"/>
        </a:accent4>
        <a:accent5>
          <a:srgbClr val="BAB7B3"/>
        </a:accent5>
        <a:accent6>
          <a:srgbClr val="674B37"/>
        </a:accent6>
        <a:hlink>
          <a:srgbClr val="DA9880"/>
        </a:hlink>
        <a:folHlink>
          <a:srgbClr val="B2B2B2"/>
        </a:folHlink>
      </a:clrScheme>
      <a:clrMap bg1="dk2" tx1="lt1" bg2="dk1" tx2="lt2" accent1="accent1" accent2="accent2" accent3="accent3" accent4="accent4" accent5="accent5" accent6="accent6" hlink="hlink" folHlink="folHlink"/>
    </a:extraClrScheme>
    <a:extraClrScheme>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clrMap bg1="lt1" tx1="dk1" bg2="lt2" tx2="dk2" accent1="accent1" accent2="accent2" accent3="accent3" accent4="accent4" accent5="accent5" accent6="accent6" hlink="hlink" folHlink="folHlink"/>
    </a:extraClrScheme>
    <a:extraClrScheme>
      <a:clrScheme name="Cactus 3">
        <a:dk1>
          <a:srgbClr val="000000"/>
        </a:dk1>
        <a:lt1>
          <a:srgbClr val="FFFFFF"/>
        </a:lt1>
        <a:dk2>
          <a:srgbClr val="000000"/>
        </a:dk2>
        <a:lt2>
          <a:srgbClr val="292929"/>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B2B2B2"/>
        </a:folHlink>
      </a:clrScheme>
      <a:clrMap bg1="lt1" tx1="dk1" bg2="lt2" tx2="dk2" accent1="accent1" accent2="accent2" accent3="accent3" accent4="accent4" accent5="accent5" accent6="accent6" hlink="hlink" folHlink="folHlink"/>
    </a:extraClrScheme>
    <a:extraClrScheme>
      <a:clrScheme name="Cactus 4">
        <a:dk1>
          <a:srgbClr val="000000"/>
        </a:dk1>
        <a:lt1>
          <a:srgbClr val="FFFFFF"/>
        </a:lt1>
        <a:dk2>
          <a:srgbClr val="000000"/>
        </a:dk2>
        <a:lt2>
          <a:srgbClr val="006600"/>
        </a:lt2>
        <a:accent1>
          <a:srgbClr val="D8EBB3"/>
        </a:accent1>
        <a:accent2>
          <a:srgbClr val="CCCC00"/>
        </a:accent2>
        <a:accent3>
          <a:srgbClr val="FFFFFF"/>
        </a:accent3>
        <a:accent4>
          <a:srgbClr val="000000"/>
        </a:accent4>
        <a:accent5>
          <a:srgbClr val="E9F3D6"/>
        </a:accent5>
        <a:accent6>
          <a:srgbClr val="B9B900"/>
        </a:accent6>
        <a:hlink>
          <a:srgbClr val="FFBE7D"/>
        </a:hlink>
        <a:folHlink>
          <a:srgbClr val="B2B2B2"/>
        </a:folHlink>
      </a:clrScheme>
      <a:clrMap bg1="lt1" tx1="dk1" bg2="lt2" tx2="dk2" accent1="accent1" accent2="accent2" accent3="accent3" accent4="accent4" accent5="accent5" accent6="accent6" hlink="hlink" folHlink="folHlink"/>
    </a:extraClrScheme>
    <a:extraClrScheme>
      <a:clrScheme name="Cactus 5">
        <a:dk1>
          <a:srgbClr val="000000"/>
        </a:dk1>
        <a:lt1>
          <a:srgbClr val="E5D3B3"/>
        </a:lt1>
        <a:dk2>
          <a:srgbClr val="800000"/>
        </a:dk2>
        <a:lt2>
          <a:srgbClr val="009900"/>
        </a:lt2>
        <a:accent1>
          <a:srgbClr val="D5B095"/>
        </a:accent1>
        <a:accent2>
          <a:srgbClr val="E28666"/>
        </a:accent2>
        <a:accent3>
          <a:srgbClr val="F0E6D6"/>
        </a:accent3>
        <a:accent4>
          <a:srgbClr val="000000"/>
        </a:accent4>
        <a:accent5>
          <a:srgbClr val="E7D4C8"/>
        </a:accent5>
        <a:accent6>
          <a:srgbClr val="CD795C"/>
        </a:accent6>
        <a:hlink>
          <a:srgbClr val="B75735"/>
        </a:hlink>
        <a:folHlink>
          <a:srgbClr val="B2B2B2"/>
        </a:folHlink>
      </a:clrScheme>
      <a:clrMap bg1="lt1" tx1="dk1" bg2="lt2" tx2="dk2" accent1="accent1" accent2="accent2" accent3="accent3" accent4="accent4" accent5="accent5" accent6="accent6" hlink="hlink" folHlink="folHlink"/>
    </a:extraClrScheme>
    <a:extraClrScheme>
      <a:clrScheme name="Cactus 6">
        <a:dk1>
          <a:srgbClr val="99CC00"/>
        </a:dk1>
        <a:lt1>
          <a:srgbClr val="FFFFFF"/>
        </a:lt1>
        <a:dk2>
          <a:srgbClr val="51399D"/>
        </a:dk2>
        <a:lt2>
          <a:srgbClr val="FFFFCC"/>
        </a:lt2>
        <a:accent1>
          <a:srgbClr val="877CAA"/>
        </a:accent1>
        <a:accent2>
          <a:srgbClr val="000058"/>
        </a:accent2>
        <a:accent3>
          <a:srgbClr val="B3AECC"/>
        </a:accent3>
        <a:accent4>
          <a:srgbClr val="DADADA"/>
        </a:accent4>
        <a:accent5>
          <a:srgbClr val="C3BFD2"/>
        </a:accent5>
        <a:accent6>
          <a:srgbClr val="00004F"/>
        </a:accent6>
        <a:hlink>
          <a:srgbClr val="FFCC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2004:Templates:Presentations:Designs:Blends</Template>
  <TotalTime>11711</TotalTime>
  <Words>4572</Words>
  <Application>Microsoft Macintosh PowerPoint</Application>
  <PresentationFormat>On-screen Show (4:3)</PresentationFormat>
  <Paragraphs>729</Paragraphs>
  <Slides>96</Slides>
  <Notes>82</Notes>
  <HiddenSlides>0</HiddenSlides>
  <MMClips>0</MMClips>
  <ScaleCrop>false</ScaleCrop>
  <HeadingPairs>
    <vt:vector size="6" baseType="variant">
      <vt:variant>
        <vt:lpstr>Fonts Used</vt:lpstr>
      </vt:variant>
      <vt:variant>
        <vt:i4>29</vt:i4>
      </vt:variant>
      <vt:variant>
        <vt:lpstr>Theme</vt:lpstr>
      </vt:variant>
      <vt:variant>
        <vt:i4>32</vt:i4>
      </vt:variant>
      <vt:variant>
        <vt:lpstr>Slide Titles</vt:lpstr>
      </vt:variant>
      <vt:variant>
        <vt:i4>96</vt:i4>
      </vt:variant>
    </vt:vector>
  </HeadingPairs>
  <TitlesOfParts>
    <vt:vector size="157" baseType="lpstr">
      <vt:lpstr>26</vt:lpstr>
      <vt:lpstr>B VAG Rounded Bold</vt:lpstr>
      <vt:lpstr>굴림</vt:lpstr>
      <vt:lpstr>楷体</vt:lpstr>
      <vt:lpstr>Kosher-Normal</vt:lpstr>
      <vt:lpstr>Limon F1</vt:lpstr>
      <vt:lpstr>Limon S1</vt:lpstr>
      <vt:lpstr>ＭＳ Ｐゴシック</vt:lpstr>
      <vt:lpstr>ＭＳ Ｐゴシック</vt:lpstr>
      <vt:lpstr>宋体</vt:lpstr>
      <vt:lpstr>宋体</vt:lpstr>
      <vt:lpstr>Times</vt:lpstr>
      <vt:lpstr>Arial</vt:lpstr>
      <vt:lpstr>Arial Black</vt:lpstr>
      <vt:lpstr>Arial Narrow</vt:lpstr>
      <vt:lpstr>Calibri</vt:lpstr>
      <vt:lpstr>Comic Sans MS</vt:lpstr>
      <vt:lpstr>Engravers MT</vt:lpstr>
      <vt:lpstr>Helvetica</vt:lpstr>
      <vt:lpstr>Impact</vt:lpstr>
      <vt:lpstr>Kantipur Regular</vt:lpstr>
      <vt:lpstr>KeralaLite</vt:lpstr>
      <vt:lpstr>Lucida Grande</vt:lpstr>
      <vt:lpstr>Monotype Sorts</vt:lpstr>
      <vt:lpstr>Tharmini Plain</vt:lpstr>
      <vt:lpstr>Times New Roman</vt:lpstr>
      <vt:lpstr>Traditional Arabic</vt:lpstr>
      <vt:lpstr>Wingdings</vt:lpstr>
      <vt:lpstr>WwinBurmese</vt:lpstr>
      <vt:lpstr>Strategic</vt:lpstr>
      <vt:lpstr>Finance</vt:lpstr>
      <vt:lpstr>Cactus</vt:lpstr>
      <vt:lpstr>Kimono</vt:lpstr>
      <vt:lpstr>Radar</vt:lpstr>
      <vt:lpstr>Default Design</vt:lpstr>
      <vt:lpstr>Blue Diagonal</vt:lpstr>
      <vt:lpstr>3_Default Design</vt:lpstr>
      <vt:lpstr>5_Blank Presentation</vt:lpstr>
      <vt:lpstr>1_Beam</vt:lpstr>
      <vt:lpstr>6_Default Design</vt:lpstr>
      <vt:lpstr>4_Beam</vt:lpstr>
      <vt:lpstr>1_Clipboard</vt:lpstr>
      <vt:lpstr>8_Default Design</vt:lpstr>
      <vt:lpstr>1_Blank Presentation</vt:lpstr>
      <vt:lpstr>4_Blank Presentation</vt:lpstr>
      <vt:lpstr>1_7.5.02-MAP-SBC 10_03</vt:lpstr>
      <vt:lpstr>1_untitled 1</vt:lpstr>
      <vt:lpstr>9_Default Design</vt:lpstr>
      <vt:lpstr>6_Blank Presentation</vt:lpstr>
      <vt:lpstr>7_Default Design</vt:lpstr>
      <vt:lpstr>1_Orbit</vt:lpstr>
      <vt:lpstr>1_Blends</vt:lpstr>
      <vt:lpstr>2_Blank Presentation</vt:lpstr>
      <vt:lpstr>25_Default Design</vt:lpstr>
      <vt:lpstr>4_Default Design</vt:lpstr>
      <vt:lpstr>6_Beam</vt:lpstr>
      <vt:lpstr>50_Blank Presentation</vt:lpstr>
      <vt:lpstr>51_Blank Presentation</vt:lpstr>
      <vt:lpstr>1_Radar</vt:lpstr>
      <vt:lpstr>5_Default Design</vt:lpstr>
      <vt:lpstr>1_Default Design</vt:lpstr>
      <vt:lpstr>EXPANDING</vt:lpstr>
      <vt:lpstr>GROW</vt:lpstr>
      <vt:lpstr>Our Three Sons</vt:lpstr>
      <vt:lpstr>Our Three Sons</vt:lpstr>
      <vt:lpstr>The Griffiths  2023</vt:lpstr>
      <vt:lpstr>5-year-old grandson Jesse</vt:lpstr>
      <vt:lpstr>3-year-old granddaughter Norah</vt:lpstr>
      <vt:lpstr>1-year-old grandson Kadon</vt:lpstr>
      <vt:lpstr>International Community School  (est. 1993)</vt:lpstr>
      <vt:lpstr>ICS now has 400+ students!</vt:lpstr>
      <vt:lpstr>Barna Survey</vt:lpstr>
      <vt:lpstr>Are you expanding?</vt:lpstr>
      <vt:lpstr>Are you EXPANDING  your borders (spiritually)?</vt:lpstr>
      <vt:lpstr>Paul's First &amp; Second Missionary Journeys</vt:lpstr>
      <vt:lpstr>PAUL'S THIRD JOURNEY</vt:lpstr>
      <vt:lpstr>Romans 15:14-33</vt:lpstr>
      <vt:lpstr>Paul's Calling: Gentiles in the Body</vt:lpstr>
      <vt:lpstr>Romans 15:14-19</vt:lpstr>
      <vt:lpstr>Paul's Ministry Westwards</vt:lpstr>
      <vt:lpstr>Romans 15:20-22</vt:lpstr>
      <vt:lpstr>Jews at Pentecost––Acts 2:9-11</vt:lpstr>
      <vt:lpstr>Our Mission Agency</vt:lpstr>
      <vt:lpstr>SINGAPORE BIBLE COLLEGE</vt:lpstr>
      <vt:lpstr>Singapore Bible College Students</vt:lpstr>
      <vt:lpstr>Courses Taught Since 1991</vt:lpstr>
      <vt:lpstr>Teaching Ministry 1997-2017</vt:lpstr>
      <vt:lpstr>What's your passion?</vt:lpstr>
      <vt:lpstr>Categories of Gifts  (1 Peter 4:11; Rom. 12:6-8)</vt:lpstr>
      <vt:lpstr>Romans 15:14-33</vt:lpstr>
      <vt:lpstr>Romans 15:23-24</vt:lpstr>
      <vt:lpstr>Paul's Next Mission Field: Spain (15:23-29)</vt:lpstr>
      <vt:lpstr>Romans 15:25-27</vt:lpstr>
      <vt:lpstr>Paul's Next Mission Field: Spain (15:23-29)</vt:lpstr>
      <vt:lpstr>Romans 15:28-29</vt:lpstr>
      <vt:lpstr>Paul's Next Mission Field: Spain (15:23-29)</vt:lpstr>
      <vt:lpstr>Paul's Next Mission Field: Spain (15:23-29)</vt:lpstr>
      <vt:lpstr>New expansions  for us…</vt:lpstr>
      <vt:lpstr>From East to West</vt:lpstr>
      <vt:lpstr>God led us from Asia to MENA in 2021</vt:lpstr>
      <vt:lpstr>My Students from 11 Nations</vt:lpstr>
      <vt:lpstr>Jordan Evangelical Theological Seminary (JETS)</vt:lpstr>
      <vt:lpstr>Please get our latest prayer card</vt:lpstr>
      <vt:lpstr>Assignment File System</vt:lpstr>
      <vt:lpstr>TBB</vt:lpstr>
      <vt:lpstr>TBB Vision</vt:lpstr>
      <vt:lpstr>Dr John Fryman</vt:lpstr>
      <vt:lpstr>English</vt:lpstr>
      <vt:lpstr>Burmese</vt:lpstr>
      <vt:lpstr>French</vt:lpstr>
      <vt:lpstr>Japanese</vt:lpstr>
      <vt:lpstr>Khmer (Cambodian)</vt:lpstr>
      <vt:lpstr>Korean</vt:lpstr>
      <vt:lpstr>Malay</vt:lpstr>
      <vt:lpstr>Mao (India)</vt:lpstr>
      <vt:lpstr>Malayalam (India)</vt:lpstr>
      <vt:lpstr>Mongolian</vt:lpstr>
      <vt:lpstr>Nepali</vt:lpstr>
      <vt:lpstr>Swahili (Kenya)</vt:lpstr>
      <vt:lpstr>Tagalog (Philippines)</vt:lpstr>
      <vt:lpstr>Tangkhul (India)</vt:lpstr>
      <vt:lpstr>Tamil (Sri Lanka/India)</vt:lpstr>
      <vt:lpstr>Vietnamese</vt:lpstr>
      <vt:lpstr>Bahasa Indonesia</vt:lpstr>
      <vt:lpstr>Chinese (Mandarin)</vt:lpstr>
      <vt:lpstr>Arabic</vt:lpstr>
      <vt:lpstr>PowerPoint (945 slides) Student Workbook (100 pages) Teacher Script (400 pages)</vt:lpstr>
      <vt:lpstr>As an individual, are you supporting God's new directions?</vt:lpstr>
      <vt:lpstr>YOU are needed!</vt:lpstr>
      <vt:lpstr>"in the beginning"</vt:lpstr>
      <vt:lpstr>"pada mulanya"</vt:lpstr>
      <vt:lpstr>"起初"</vt:lpstr>
      <vt:lpstr>في البدء</vt:lpstr>
      <vt:lpstr>Days of Creation</vt:lpstr>
      <vt:lpstr>Days of Creation in Bahasa Indonesian</vt:lpstr>
      <vt:lpstr>六天的创造</vt:lpstr>
      <vt:lpstr>أيام الخلق</vt:lpstr>
      <vt:lpstr>NT Survey link at BibleStudyDownloads.org</vt:lpstr>
      <vt:lpstr>Arabic</vt:lpstr>
      <vt:lpstr>Romans 15:14-33</vt:lpstr>
      <vt:lpstr>Romans 15:30-33</vt:lpstr>
      <vt:lpstr>Prayer</vt:lpstr>
      <vt:lpstr>Arabs Hate Israel</vt:lpstr>
      <vt:lpstr>Arabs Hate Israel</vt:lpstr>
      <vt:lpstr>Products</vt:lpstr>
      <vt:lpstr>Jordan &amp; Singapore</vt:lpstr>
      <vt:lpstr>Jordan &amp; Singapore</vt:lpstr>
      <vt:lpstr>Jordan &amp; Singapore</vt:lpstr>
      <vt:lpstr>Jordan &amp; Singapore</vt:lpstr>
      <vt:lpstr>Jordan &amp; Singapore</vt:lpstr>
      <vt:lpstr>Jordan &amp; Singapore</vt:lpstr>
      <vt:lpstr>Jordan &amp; Singapore</vt:lpstr>
      <vt:lpstr>Our Church Vision</vt:lpstr>
      <vt:lpstr>Paul's Main Idea</vt:lpstr>
      <vt:lpstr>Romans 15:14-33</vt:lpstr>
      <vt:lpstr>Black</vt:lpstr>
      <vt:lpstr>NT Preaching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352</cp:revision>
  <dcterms:created xsi:type="dcterms:W3CDTF">2009-08-28T02:14:01Z</dcterms:created>
  <dcterms:modified xsi:type="dcterms:W3CDTF">2024-06-16T15:15:03Z</dcterms:modified>
</cp:coreProperties>
</file>