
<file path=[Content_Types].xml><?xml version="1.0" encoding="utf-8"?>
<Types xmlns="http://schemas.openxmlformats.org/package/2006/content-types">
  <Default Extension="bin" ContentType="audio/unknown"/>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4.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5.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6.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7.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8.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9.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20.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21.xml" ContentType="application/vnd.openxmlformats-officedocument.theme+xml"/>
  <Override PartName="/ppt/slideLayouts/slideLayout215.xml" ContentType="application/vnd.openxmlformats-officedocument.presentationml.slideLayout+xml"/>
  <Override PartName="/ppt/theme/theme22.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1.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heme/themeOverride2.xml" ContentType="application/vnd.openxmlformats-officedocument.themeOverride+xml"/>
  <Override PartName="/ppt/notesSlides/notesSlide42.xml" ContentType="application/vnd.openxmlformats-officedocument.presentationml.notesSlide+xml"/>
  <Override PartName="/ppt/theme/themeOverride3.xml" ContentType="application/vnd.openxmlformats-officedocument.themeOverride+xml"/>
  <Override PartName="/ppt/notesSlides/notesSlide43.xml" ContentType="application/vnd.openxmlformats-officedocument.presentationml.notesSlide+xml"/>
  <Override PartName="/ppt/theme/themeOverride4.xml" ContentType="application/vnd.openxmlformats-officedocument.themeOverride+xml"/>
  <Override PartName="/ppt/notesSlides/notesSlide44.xml" ContentType="application/vnd.openxmlformats-officedocument.presentationml.notesSlide+xml"/>
  <Override PartName="/ppt/theme/themeOverride5.xml" ContentType="application/vnd.openxmlformats-officedocument.themeOverride+xml"/>
  <Override PartName="/ppt/notesSlides/notesSlide45.xml" ContentType="application/vnd.openxmlformats-officedocument.presentationml.notesSlide+xml"/>
  <Override PartName="/ppt/theme/themeOverride6.xml" ContentType="application/vnd.openxmlformats-officedocument.themeOverride+xml"/>
  <Override PartName="/ppt/notesSlides/notesSlide46.xml" ContentType="application/vnd.openxmlformats-officedocument.presentationml.notesSlide+xml"/>
  <Override PartName="/ppt/theme/themeOverride7.xml" ContentType="application/vnd.openxmlformats-officedocument.themeOverride+xml"/>
  <Override PartName="/ppt/notesSlides/notesSlide47.xml" ContentType="application/vnd.openxmlformats-officedocument.presentationml.notesSlide+xml"/>
  <Override PartName="/ppt/theme/themeOverride8.xml" ContentType="application/vnd.openxmlformats-officedocument.themeOverride+xml"/>
  <Override PartName="/ppt/notesSlides/notesSlide48.xml" ContentType="application/vnd.openxmlformats-officedocument.presentationml.notesSlide+xml"/>
  <Override PartName="/ppt/theme/themeOverride9.xml" ContentType="application/vnd.openxmlformats-officedocument.themeOverride+xml"/>
  <Override PartName="/ppt/notesSlides/notesSlide49.xml" ContentType="application/vnd.openxmlformats-officedocument.presentationml.notesSlide+xml"/>
  <Override PartName="/ppt/theme/themeOverride10.xml" ContentType="application/vnd.openxmlformats-officedocument.themeOverride+xml"/>
  <Override PartName="/ppt/notesSlides/notesSlide50.xml" ContentType="application/vnd.openxmlformats-officedocument.presentationml.notesSlide+xml"/>
  <Override PartName="/ppt/theme/themeOverride11.xml" ContentType="application/vnd.openxmlformats-officedocument.themeOverride+xml"/>
  <Override PartName="/ppt/notesSlides/notesSlide51.xml" ContentType="application/vnd.openxmlformats-officedocument.presentationml.notesSlide+xml"/>
  <Override PartName="/ppt/theme/themeOverride12.xml" ContentType="application/vnd.openxmlformats-officedocument.themeOverride+xml"/>
  <Override PartName="/ppt/notesSlides/notesSlide52.xml" ContentType="application/vnd.openxmlformats-officedocument.presentationml.notesSlide+xml"/>
  <Override PartName="/ppt/theme/themeOverride13.xml" ContentType="application/vnd.openxmlformats-officedocument.themeOverride+xml"/>
  <Override PartName="/ppt/notesSlides/notesSlide53.xml" ContentType="application/vnd.openxmlformats-officedocument.presentationml.notesSlide+xml"/>
  <Override PartName="/ppt/theme/themeOverride14.xml" ContentType="application/vnd.openxmlformats-officedocument.themeOverride+xml"/>
  <Override PartName="/ppt/notesSlides/notesSlide54.xml" ContentType="application/vnd.openxmlformats-officedocument.presentationml.notesSlide+xml"/>
  <Override PartName="/ppt/theme/themeOverride15.xml" ContentType="application/vnd.openxmlformats-officedocument.themeOverride+xml"/>
  <Override PartName="/ppt/notesSlides/notesSlide55.xml" ContentType="application/vnd.openxmlformats-officedocument.presentationml.notesSlide+xml"/>
  <Override PartName="/ppt/theme/themeOverride16.xml" ContentType="application/vnd.openxmlformats-officedocument.themeOverride+xml"/>
  <Override PartName="/ppt/notesSlides/notesSlide56.xml" ContentType="application/vnd.openxmlformats-officedocument.presentationml.notesSlide+xml"/>
  <Override PartName="/ppt/theme/themeOverride17.xml" ContentType="application/vnd.openxmlformats-officedocument.themeOverride+xml"/>
  <Override PartName="/ppt/notesSlides/notesSlide57.xml" ContentType="application/vnd.openxmlformats-officedocument.presentationml.notesSlide+xml"/>
  <Override PartName="/ppt/theme/themeOverride18.xml" ContentType="application/vnd.openxmlformats-officedocument.themeOverride+xml"/>
  <Override PartName="/ppt/notesSlides/notesSlide58.xml" ContentType="application/vnd.openxmlformats-officedocument.presentationml.notesSlide+xml"/>
  <Override PartName="/ppt/theme/themeOverride19.xml" ContentType="application/vnd.openxmlformats-officedocument.themeOverride+xml"/>
  <Override PartName="/ppt/notesSlides/notesSlide59.xml" ContentType="application/vnd.openxmlformats-officedocument.presentationml.notesSlide+xml"/>
  <Override PartName="/ppt/theme/themeOverride20.xml" ContentType="application/vnd.openxmlformats-officedocument.themeOverride+xml"/>
  <Override PartName="/ppt/notesSlides/notesSlide60.xml" ContentType="application/vnd.openxmlformats-officedocument.presentationml.notesSlide+xml"/>
  <Override PartName="/ppt/theme/themeOverride21.xml" ContentType="application/vnd.openxmlformats-officedocument.themeOverride+xml"/>
  <Override PartName="/ppt/notesSlides/notesSlide61.xml" ContentType="application/vnd.openxmlformats-officedocument.presentationml.notesSlide+xml"/>
  <Override PartName="/ppt/theme/themeOverride22.xml" ContentType="application/vnd.openxmlformats-officedocument.themeOverr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theme/themeOverride23.xml" ContentType="application/vnd.openxmlformats-officedocument.themeOverride+xml"/>
  <Override PartName="/ppt/notesSlides/notesSlide64.xml" ContentType="application/vnd.openxmlformats-officedocument.presentationml.notesSlide+xml"/>
  <Override PartName="/ppt/theme/themeOverride24.xml" ContentType="application/vnd.openxmlformats-officedocument.themeOverride+xml"/>
  <Override PartName="/ppt/notesSlides/notesSlide65.xml" ContentType="application/vnd.openxmlformats-officedocument.presentationml.notesSlide+xml"/>
  <Override PartName="/ppt/theme/themeOverride25.xml" ContentType="application/vnd.openxmlformats-officedocument.themeOverride+xml"/>
  <Override PartName="/ppt/notesSlides/notesSlide66.xml" ContentType="application/vnd.openxmlformats-officedocument.presentationml.notesSlide+xml"/>
  <Override PartName="/ppt/theme/themeOverride26.xml" ContentType="application/vnd.openxmlformats-officedocument.themeOverride+xml"/>
  <Override PartName="/ppt/notesSlides/notesSlide67.xml" ContentType="application/vnd.openxmlformats-officedocument.presentationml.notesSlide+xml"/>
  <Override PartName="/ppt/theme/themeOverride27.xml" ContentType="application/vnd.openxmlformats-officedocument.themeOverride+xml"/>
  <Override PartName="/ppt/notesSlides/notesSlide68.xml" ContentType="application/vnd.openxmlformats-officedocument.presentationml.notesSlide+xml"/>
  <Override PartName="/ppt/theme/themeOverride28.xml" ContentType="application/vnd.openxmlformats-officedocument.themeOverride+xml"/>
  <Override PartName="/ppt/notesSlides/notesSlide69.xml" ContentType="application/vnd.openxmlformats-officedocument.presentationml.notesSlide+xml"/>
  <Override PartName="/ppt/theme/themeOverride29.xml" ContentType="application/vnd.openxmlformats-officedocument.themeOverr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5" r:id="rId1"/>
    <p:sldMasterId id="2147483688" r:id="rId2"/>
    <p:sldMasterId id="2147483681" r:id="rId3"/>
    <p:sldMasterId id="2147483679" r:id="rId4"/>
    <p:sldMasterId id="2147483673" r:id="rId5"/>
    <p:sldMasterId id="2147483669" r:id="rId6"/>
    <p:sldMasterId id="2147483840" r:id="rId7"/>
    <p:sldMasterId id="2147484018" r:id="rId8"/>
    <p:sldMasterId id="2147484043" r:id="rId9"/>
    <p:sldMasterId id="2147484091" r:id="rId10"/>
    <p:sldMasterId id="2147484103" r:id="rId11"/>
    <p:sldMasterId id="2147484115" r:id="rId12"/>
    <p:sldMasterId id="2147484127" r:id="rId13"/>
    <p:sldMasterId id="2147484182" r:id="rId14"/>
    <p:sldMasterId id="2147484210" r:id="rId15"/>
    <p:sldMasterId id="2147484284" r:id="rId16"/>
    <p:sldMasterId id="2147484297" r:id="rId17"/>
    <p:sldMasterId id="2147484309" r:id="rId18"/>
    <p:sldMasterId id="2147484314" r:id="rId19"/>
    <p:sldMasterId id="2147484326" r:id="rId20"/>
    <p:sldMasterId id="2147484340" r:id="rId21"/>
    <p:sldMasterId id="2147484354" r:id="rId22"/>
    <p:sldMasterId id="2147484358" r:id="rId23"/>
  </p:sldMasterIdLst>
  <p:notesMasterIdLst>
    <p:notesMasterId r:id="rId116"/>
  </p:notesMasterIdLst>
  <p:sldIdLst>
    <p:sldId id="318" r:id="rId24"/>
    <p:sldId id="375" r:id="rId25"/>
    <p:sldId id="473" r:id="rId26"/>
    <p:sldId id="637" r:id="rId27"/>
    <p:sldId id="393" r:id="rId28"/>
    <p:sldId id="3686" r:id="rId29"/>
    <p:sldId id="3693" r:id="rId30"/>
    <p:sldId id="5719" r:id="rId31"/>
    <p:sldId id="474" r:id="rId32"/>
    <p:sldId id="475" r:id="rId33"/>
    <p:sldId id="374" r:id="rId34"/>
    <p:sldId id="396" r:id="rId35"/>
    <p:sldId id="316" r:id="rId36"/>
    <p:sldId id="361" r:id="rId37"/>
    <p:sldId id="378" r:id="rId38"/>
    <p:sldId id="380" r:id="rId39"/>
    <p:sldId id="365" r:id="rId40"/>
    <p:sldId id="5720" r:id="rId41"/>
    <p:sldId id="551" r:id="rId42"/>
    <p:sldId id="358" r:id="rId43"/>
    <p:sldId id="553" r:id="rId44"/>
    <p:sldId id="536" r:id="rId45"/>
    <p:sldId id="488" r:id="rId46"/>
    <p:sldId id="483" r:id="rId47"/>
    <p:sldId id="2586" r:id="rId48"/>
    <p:sldId id="661" r:id="rId49"/>
    <p:sldId id="531" r:id="rId50"/>
    <p:sldId id="391" r:id="rId51"/>
    <p:sldId id="364" r:id="rId52"/>
    <p:sldId id="573" r:id="rId53"/>
    <p:sldId id="574" r:id="rId54"/>
    <p:sldId id="575" r:id="rId55"/>
    <p:sldId id="576" r:id="rId56"/>
    <p:sldId id="577" r:id="rId57"/>
    <p:sldId id="578" r:id="rId58"/>
    <p:sldId id="579" r:id="rId59"/>
    <p:sldId id="580" r:id="rId60"/>
    <p:sldId id="373" r:id="rId61"/>
    <p:sldId id="2572" r:id="rId62"/>
    <p:sldId id="2555" r:id="rId63"/>
    <p:sldId id="3678" r:id="rId64"/>
    <p:sldId id="2506" r:id="rId65"/>
    <p:sldId id="2570" r:id="rId66"/>
    <p:sldId id="489" r:id="rId67"/>
    <p:sldId id="490" r:id="rId68"/>
    <p:sldId id="491" r:id="rId69"/>
    <p:sldId id="492" r:id="rId70"/>
    <p:sldId id="493" r:id="rId71"/>
    <p:sldId id="494" r:id="rId72"/>
    <p:sldId id="495" r:id="rId73"/>
    <p:sldId id="496" r:id="rId74"/>
    <p:sldId id="497" r:id="rId75"/>
    <p:sldId id="498" r:id="rId76"/>
    <p:sldId id="499" r:id="rId77"/>
    <p:sldId id="500" r:id="rId78"/>
    <p:sldId id="501" r:id="rId79"/>
    <p:sldId id="502" r:id="rId80"/>
    <p:sldId id="503" r:id="rId81"/>
    <p:sldId id="504" r:id="rId82"/>
    <p:sldId id="505" r:id="rId83"/>
    <p:sldId id="506" r:id="rId84"/>
    <p:sldId id="507" r:id="rId85"/>
    <p:sldId id="508" r:id="rId86"/>
    <p:sldId id="509" r:id="rId87"/>
    <p:sldId id="510" r:id="rId88"/>
    <p:sldId id="5569" r:id="rId89"/>
    <p:sldId id="511" r:id="rId90"/>
    <p:sldId id="433" r:id="rId91"/>
    <p:sldId id="598" r:id="rId92"/>
    <p:sldId id="513" r:id="rId93"/>
    <p:sldId id="514" r:id="rId94"/>
    <p:sldId id="515" r:id="rId95"/>
    <p:sldId id="447" r:id="rId96"/>
    <p:sldId id="519" r:id="rId97"/>
    <p:sldId id="4088" r:id="rId98"/>
    <p:sldId id="381" r:id="rId99"/>
    <p:sldId id="5711" r:id="rId100"/>
    <p:sldId id="432" r:id="rId101"/>
    <p:sldId id="3690" r:id="rId102"/>
    <p:sldId id="2553" r:id="rId103"/>
    <p:sldId id="5712" r:id="rId104"/>
    <p:sldId id="5713" r:id="rId105"/>
    <p:sldId id="5716" r:id="rId106"/>
    <p:sldId id="5717" r:id="rId107"/>
    <p:sldId id="5718" r:id="rId108"/>
    <p:sldId id="5714" r:id="rId109"/>
    <p:sldId id="5715" r:id="rId110"/>
    <p:sldId id="454" r:id="rId111"/>
    <p:sldId id="431" r:id="rId112"/>
    <p:sldId id="437" r:id="rId113"/>
    <p:sldId id="356" r:id="rId114"/>
    <p:sldId id="464" r:id="rId115"/>
  </p:sldIdLst>
  <p:sldSz cx="12192000" cy="6858000"/>
  <p:notesSz cx="6858000" cy="9144000"/>
  <p:defaultTextStyle>
    <a:defPPr>
      <a:defRPr lang="en-US"/>
    </a:defPPr>
    <a:lvl1pPr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0000"/>
    <a:srgbClr val="990033"/>
    <a:srgbClr val="00009A"/>
    <a:srgbClr val="223051"/>
    <a:srgbClr val="FFFF00"/>
    <a:srgbClr val="006600"/>
    <a:srgbClr val="000099"/>
    <a:srgbClr val="000000"/>
    <a:srgbClr val="66FFFF"/>
    <a:srgbClr val="48101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135" autoAdjust="0"/>
    <p:restoredTop sz="77626" autoAdjust="0"/>
  </p:normalViewPr>
  <p:slideViewPr>
    <p:cSldViewPr>
      <p:cViewPr>
        <p:scale>
          <a:sx n="83" d="100"/>
          <a:sy n="83" d="100"/>
        </p:scale>
        <p:origin x="104" y="96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3.xml"/><Relationship Id="rId117" Type="http://schemas.openxmlformats.org/officeDocument/2006/relationships/presProps" Target="presProps.xml"/><Relationship Id="rId21" Type="http://schemas.openxmlformats.org/officeDocument/2006/relationships/slideMaster" Target="slideMasters/slideMaster21.xml"/><Relationship Id="rId42" Type="http://schemas.openxmlformats.org/officeDocument/2006/relationships/slide" Target="slides/slide19.xml"/><Relationship Id="rId47" Type="http://schemas.openxmlformats.org/officeDocument/2006/relationships/slide" Target="slides/slide24.xml"/><Relationship Id="rId63" Type="http://schemas.openxmlformats.org/officeDocument/2006/relationships/slide" Target="slides/slide40.xml"/><Relationship Id="rId68" Type="http://schemas.openxmlformats.org/officeDocument/2006/relationships/slide" Target="slides/slide45.xml"/><Relationship Id="rId84" Type="http://schemas.openxmlformats.org/officeDocument/2006/relationships/slide" Target="slides/slide61.xml"/><Relationship Id="rId89" Type="http://schemas.openxmlformats.org/officeDocument/2006/relationships/slide" Target="slides/slide66.xml"/><Relationship Id="rId112" Type="http://schemas.openxmlformats.org/officeDocument/2006/relationships/slide" Target="slides/slide89.xml"/><Relationship Id="rId16" Type="http://schemas.openxmlformats.org/officeDocument/2006/relationships/slideMaster" Target="slideMasters/slideMaster16.xml"/><Relationship Id="rId107" Type="http://schemas.openxmlformats.org/officeDocument/2006/relationships/slide" Target="slides/slide84.xml"/><Relationship Id="rId11" Type="http://schemas.openxmlformats.org/officeDocument/2006/relationships/slideMaster" Target="slideMasters/slideMaster11.xml"/><Relationship Id="rId32" Type="http://schemas.openxmlformats.org/officeDocument/2006/relationships/slide" Target="slides/slide9.xml"/><Relationship Id="rId37" Type="http://schemas.openxmlformats.org/officeDocument/2006/relationships/slide" Target="slides/slide14.xml"/><Relationship Id="rId53" Type="http://schemas.openxmlformats.org/officeDocument/2006/relationships/slide" Target="slides/slide30.xml"/><Relationship Id="rId58" Type="http://schemas.openxmlformats.org/officeDocument/2006/relationships/slide" Target="slides/slide35.xml"/><Relationship Id="rId74" Type="http://schemas.openxmlformats.org/officeDocument/2006/relationships/slide" Target="slides/slide51.xml"/><Relationship Id="rId79" Type="http://schemas.openxmlformats.org/officeDocument/2006/relationships/slide" Target="slides/slide56.xml"/><Relationship Id="rId102" Type="http://schemas.openxmlformats.org/officeDocument/2006/relationships/slide" Target="slides/slide79.xml"/><Relationship Id="rId5" Type="http://schemas.openxmlformats.org/officeDocument/2006/relationships/slideMaster" Target="slideMasters/slideMaster5.xml"/><Relationship Id="rId90" Type="http://schemas.openxmlformats.org/officeDocument/2006/relationships/slide" Target="slides/slide67.xml"/><Relationship Id="rId95" Type="http://schemas.openxmlformats.org/officeDocument/2006/relationships/slide" Target="slides/slide72.xml"/><Relationship Id="rId22" Type="http://schemas.openxmlformats.org/officeDocument/2006/relationships/slideMaster" Target="slideMasters/slideMaster22.xml"/><Relationship Id="rId27" Type="http://schemas.openxmlformats.org/officeDocument/2006/relationships/slide" Target="slides/slide4.xml"/><Relationship Id="rId43" Type="http://schemas.openxmlformats.org/officeDocument/2006/relationships/slide" Target="slides/slide20.xml"/><Relationship Id="rId48" Type="http://schemas.openxmlformats.org/officeDocument/2006/relationships/slide" Target="slides/slide25.xml"/><Relationship Id="rId64" Type="http://schemas.openxmlformats.org/officeDocument/2006/relationships/slide" Target="slides/slide41.xml"/><Relationship Id="rId69" Type="http://schemas.openxmlformats.org/officeDocument/2006/relationships/slide" Target="slides/slide46.xml"/><Relationship Id="rId113" Type="http://schemas.openxmlformats.org/officeDocument/2006/relationships/slide" Target="slides/slide90.xml"/><Relationship Id="rId118" Type="http://schemas.openxmlformats.org/officeDocument/2006/relationships/viewProps" Target="viewProps.xml"/><Relationship Id="rId80" Type="http://schemas.openxmlformats.org/officeDocument/2006/relationships/slide" Target="slides/slide57.xml"/><Relationship Id="rId85" Type="http://schemas.openxmlformats.org/officeDocument/2006/relationships/slide" Target="slides/slide62.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0.xml"/><Relationship Id="rId38" Type="http://schemas.openxmlformats.org/officeDocument/2006/relationships/slide" Target="slides/slide15.xml"/><Relationship Id="rId59" Type="http://schemas.openxmlformats.org/officeDocument/2006/relationships/slide" Target="slides/slide36.xml"/><Relationship Id="rId103" Type="http://schemas.openxmlformats.org/officeDocument/2006/relationships/slide" Target="slides/slide80.xml"/><Relationship Id="rId108" Type="http://schemas.openxmlformats.org/officeDocument/2006/relationships/slide" Target="slides/slide85.xml"/><Relationship Id="rId54" Type="http://schemas.openxmlformats.org/officeDocument/2006/relationships/slide" Target="slides/slide31.xml"/><Relationship Id="rId70" Type="http://schemas.openxmlformats.org/officeDocument/2006/relationships/slide" Target="slides/slide47.xml"/><Relationship Id="rId75" Type="http://schemas.openxmlformats.org/officeDocument/2006/relationships/slide" Target="slides/slide52.xml"/><Relationship Id="rId91" Type="http://schemas.openxmlformats.org/officeDocument/2006/relationships/slide" Target="slides/slide68.xml"/><Relationship Id="rId96"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 Target="slides/slide5.xml"/><Relationship Id="rId49" Type="http://schemas.openxmlformats.org/officeDocument/2006/relationships/slide" Target="slides/slide26.xml"/><Relationship Id="rId114" Type="http://schemas.openxmlformats.org/officeDocument/2006/relationships/slide" Target="slides/slide91.xml"/><Relationship Id="rId119"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 Target="slides/slide8.xml"/><Relationship Id="rId44" Type="http://schemas.openxmlformats.org/officeDocument/2006/relationships/slide" Target="slides/slide21.xml"/><Relationship Id="rId52" Type="http://schemas.openxmlformats.org/officeDocument/2006/relationships/slide" Target="slides/slide29.xml"/><Relationship Id="rId60" Type="http://schemas.openxmlformats.org/officeDocument/2006/relationships/slide" Target="slides/slide37.xml"/><Relationship Id="rId65" Type="http://schemas.openxmlformats.org/officeDocument/2006/relationships/slide" Target="slides/slide42.xml"/><Relationship Id="rId73" Type="http://schemas.openxmlformats.org/officeDocument/2006/relationships/slide" Target="slides/slide50.xml"/><Relationship Id="rId78" Type="http://schemas.openxmlformats.org/officeDocument/2006/relationships/slide" Target="slides/slide55.xml"/><Relationship Id="rId81" Type="http://schemas.openxmlformats.org/officeDocument/2006/relationships/slide" Target="slides/slide58.xml"/><Relationship Id="rId86" Type="http://schemas.openxmlformats.org/officeDocument/2006/relationships/slide" Target="slides/slide63.xml"/><Relationship Id="rId94" Type="http://schemas.openxmlformats.org/officeDocument/2006/relationships/slide" Target="slides/slide71.xml"/><Relationship Id="rId99" Type="http://schemas.openxmlformats.org/officeDocument/2006/relationships/slide" Target="slides/slide76.xml"/><Relationship Id="rId101" Type="http://schemas.openxmlformats.org/officeDocument/2006/relationships/slide" Target="slides/slide78.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6.xml"/><Relationship Id="rId109" Type="http://schemas.openxmlformats.org/officeDocument/2006/relationships/slide" Target="slides/slide86.xml"/><Relationship Id="rId34" Type="http://schemas.openxmlformats.org/officeDocument/2006/relationships/slide" Target="slides/slide11.xml"/><Relationship Id="rId50" Type="http://schemas.openxmlformats.org/officeDocument/2006/relationships/slide" Target="slides/slide27.xml"/><Relationship Id="rId55" Type="http://schemas.openxmlformats.org/officeDocument/2006/relationships/slide" Target="slides/slide32.xml"/><Relationship Id="rId76" Type="http://schemas.openxmlformats.org/officeDocument/2006/relationships/slide" Target="slides/slide53.xml"/><Relationship Id="rId97" Type="http://schemas.openxmlformats.org/officeDocument/2006/relationships/slide" Target="slides/slide74.xml"/><Relationship Id="rId104" Type="http://schemas.openxmlformats.org/officeDocument/2006/relationships/slide" Target="slides/slide81.xml"/><Relationship Id="rId120"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48.xml"/><Relationship Id="rId92"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6.xml"/><Relationship Id="rId24" Type="http://schemas.openxmlformats.org/officeDocument/2006/relationships/slide" Target="slides/slide1.xml"/><Relationship Id="rId40" Type="http://schemas.openxmlformats.org/officeDocument/2006/relationships/slide" Target="slides/slide17.xml"/><Relationship Id="rId45" Type="http://schemas.openxmlformats.org/officeDocument/2006/relationships/slide" Target="slides/slide22.xml"/><Relationship Id="rId66" Type="http://schemas.openxmlformats.org/officeDocument/2006/relationships/slide" Target="slides/slide43.xml"/><Relationship Id="rId87" Type="http://schemas.openxmlformats.org/officeDocument/2006/relationships/slide" Target="slides/slide64.xml"/><Relationship Id="rId110" Type="http://schemas.openxmlformats.org/officeDocument/2006/relationships/slide" Target="slides/slide87.xml"/><Relationship Id="rId115" Type="http://schemas.openxmlformats.org/officeDocument/2006/relationships/slide" Target="slides/slide92.xml"/><Relationship Id="rId61" Type="http://schemas.openxmlformats.org/officeDocument/2006/relationships/slide" Target="slides/slide38.xml"/><Relationship Id="rId82" Type="http://schemas.openxmlformats.org/officeDocument/2006/relationships/slide" Target="slides/slide59.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7.xml"/><Relationship Id="rId35" Type="http://schemas.openxmlformats.org/officeDocument/2006/relationships/slide" Target="slides/slide12.xml"/><Relationship Id="rId56" Type="http://schemas.openxmlformats.org/officeDocument/2006/relationships/slide" Target="slides/slide33.xml"/><Relationship Id="rId77" Type="http://schemas.openxmlformats.org/officeDocument/2006/relationships/slide" Target="slides/slide54.xml"/><Relationship Id="rId100" Type="http://schemas.openxmlformats.org/officeDocument/2006/relationships/slide" Target="slides/slide77.xml"/><Relationship Id="rId105" Type="http://schemas.openxmlformats.org/officeDocument/2006/relationships/slide" Target="slides/slide82.xml"/><Relationship Id="rId8" Type="http://schemas.openxmlformats.org/officeDocument/2006/relationships/slideMaster" Target="slideMasters/slideMaster8.xml"/><Relationship Id="rId51" Type="http://schemas.openxmlformats.org/officeDocument/2006/relationships/slide" Target="slides/slide28.xml"/><Relationship Id="rId72" Type="http://schemas.openxmlformats.org/officeDocument/2006/relationships/slide" Target="slides/slide49.xml"/><Relationship Id="rId93" Type="http://schemas.openxmlformats.org/officeDocument/2006/relationships/slide" Target="slides/slide70.xml"/><Relationship Id="rId98" Type="http://schemas.openxmlformats.org/officeDocument/2006/relationships/slide" Target="slides/slide75.xml"/><Relationship Id="rId3" Type="http://schemas.openxmlformats.org/officeDocument/2006/relationships/slideMaster" Target="slideMasters/slideMaster3.xml"/><Relationship Id="rId25" Type="http://schemas.openxmlformats.org/officeDocument/2006/relationships/slide" Target="slides/slide2.xml"/><Relationship Id="rId46" Type="http://schemas.openxmlformats.org/officeDocument/2006/relationships/slide" Target="slides/slide23.xml"/><Relationship Id="rId67" Type="http://schemas.openxmlformats.org/officeDocument/2006/relationships/slide" Target="slides/slide44.xml"/><Relationship Id="rId116" Type="http://schemas.openxmlformats.org/officeDocument/2006/relationships/notesMaster" Target="notesMasters/notesMaster1.xml"/><Relationship Id="rId20" Type="http://schemas.openxmlformats.org/officeDocument/2006/relationships/slideMaster" Target="slideMasters/slideMaster20.xml"/><Relationship Id="rId41" Type="http://schemas.openxmlformats.org/officeDocument/2006/relationships/slide" Target="slides/slide18.xml"/><Relationship Id="rId62" Type="http://schemas.openxmlformats.org/officeDocument/2006/relationships/slide" Target="slides/slide39.xml"/><Relationship Id="rId83" Type="http://schemas.openxmlformats.org/officeDocument/2006/relationships/slide" Target="slides/slide60.xml"/><Relationship Id="rId88" Type="http://schemas.openxmlformats.org/officeDocument/2006/relationships/slide" Target="slides/slide65.xml"/><Relationship Id="rId111" Type="http://schemas.openxmlformats.org/officeDocument/2006/relationships/slide" Target="slides/slide88.xml"/><Relationship Id="rId15" Type="http://schemas.openxmlformats.org/officeDocument/2006/relationships/slideMaster" Target="slideMasters/slideMaster15.xml"/><Relationship Id="rId36" Type="http://schemas.openxmlformats.org/officeDocument/2006/relationships/slide" Target="slides/slide13.xml"/><Relationship Id="rId57" Type="http://schemas.openxmlformats.org/officeDocument/2006/relationships/slide" Target="slides/slide34.xml"/><Relationship Id="rId106" Type="http://schemas.openxmlformats.org/officeDocument/2006/relationships/slide" Target="slides/slide8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l">
              <a:defRPr sz="1200">
                <a:latin typeface="Times New Roman" pitchFamily="-105" charset="0"/>
                <a:ea typeface="+mn-ea"/>
                <a:cs typeface="+mn-cs"/>
              </a:defRPr>
            </a:lvl1pPr>
          </a:lstStyle>
          <a:p>
            <a:pPr>
              <a:defRPr/>
            </a:pPr>
            <a:endParaRPr lang="en-US"/>
          </a:p>
        </p:txBody>
      </p:sp>
      <p:sp>
        <p:nvSpPr>
          <p:cNvPr id="86019" name="Rectangle 3"/>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latin typeface="Times New Roman" pitchFamily="-105" charset="0"/>
                <a:ea typeface="+mn-ea"/>
                <a:cs typeface="+mn-cs"/>
              </a:defRPr>
            </a:lvl1pPr>
          </a:lstStyle>
          <a:p>
            <a:pPr>
              <a:defRPr/>
            </a:pPr>
            <a:endParaRPr lang="en-US"/>
          </a:p>
        </p:txBody>
      </p:sp>
      <p:sp>
        <p:nvSpPr>
          <p:cNvPr id="18432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6021" name="Rectangle 5"/>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6022"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l">
              <a:defRPr sz="1200">
                <a:latin typeface="Times New Roman" pitchFamily="-105" charset="0"/>
                <a:ea typeface="+mn-ea"/>
                <a:cs typeface="+mn-cs"/>
              </a:defRPr>
            </a:lvl1pPr>
          </a:lstStyle>
          <a:p>
            <a:pPr>
              <a:defRPr/>
            </a:pPr>
            <a:endParaRPr lang="en-US"/>
          </a:p>
        </p:txBody>
      </p:sp>
      <p:sp>
        <p:nvSpPr>
          <p:cNvPr id="86023"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lvl1pPr>
          </a:lstStyle>
          <a:p>
            <a:fld id="{30BDFC59-14D9-AB4A-B22C-F36E34D01DE7}" type="slidenum">
              <a:rPr lang="en-US"/>
              <a:pPr/>
              <a:t>‹#›</a:t>
            </a:fld>
            <a:endParaRPr lang="en-US"/>
          </a:p>
        </p:txBody>
      </p:sp>
    </p:spTree>
    <p:extLst>
      <p:ext uri="{BB962C8B-B14F-4D97-AF65-F5344CB8AC3E}">
        <p14:creationId xmlns:p14="http://schemas.microsoft.com/office/powerpoint/2010/main" val="24055814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5"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23C4E77-1EEE-B84D-901F-FE74AB654150}" type="slidenum">
              <a:rPr lang="en-US" sz="1200"/>
              <a:pPr eaLnBrk="1" hangingPunct="1"/>
              <a:t>1</a:t>
            </a:fld>
            <a:endParaRPr lang="en-US" sz="1200"/>
          </a:p>
        </p:txBody>
      </p:sp>
      <p:sp>
        <p:nvSpPr>
          <p:cNvPr id="186371" name="Rectangle 2"/>
          <p:cNvSpPr>
            <a:spLocks noGrp="1" noRot="1" noChangeAspect="1" noChangeArrowheads="1" noTextEdit="1"/>
          </p:cNvSpPr>
          <p:nvPr>
            <p:ph type="sldImg"/>
          </p:nvPr>
        </p:nvSpPr>
        <p:spPr>
          <a:xfrm>
            <a:off x="403225" y="698500"/>
            <a:ext cx="6051550" cy="3405188"/>
          </a:xfrm>
          <a:solidFill>
            <a:srgbClr val="FFFFFF"/>
          </a:solidFill>
          <a:ln/>
        </p:spPr>
      </p:sp>
      <p:sp>
        <p:nvSpPr>
          <p:cNvPr id="186372" name="Rectangle 3"/>
          <p:cNvSpPr>
            <a:spLocks noGrp="1" noChangeArrowheads="1"/>
          </p:cNvSpPr>
          <p:nvPr>
            <p:ph type="body" idx="1"/>
          </p:nvPr>
        </p:nvSpPr>
        <p:spPr>
          <a:solidFill>
            <a:srgbClr val="FFFFFF"/>
          </a:solidFill>
          <a:ln>
            <a:solidFill>
              <a:srgbClr val="000000"/>
            </a:solidFill>
          </a:ln>
        </p:spPr>
        <p:txBody>
          <a:bodyPr lIns="112288" tIns="56144" rIns="112288" bIns="56144"/>
          <a:lstStyle/>
          <a:p>
            <a:pPr eaLnBrk="1" hangingPunct="1"/>
            <a:r>
              <a:rPr lang="en-US">
                <a:latin typeface="Times New Roman" charset="0"/>
              </a:rPr>
              <a:t>I consider it a great privilege to be with you today to share some great things God is doing.</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005AE89-AC06-1949-8361-506FCB76A7F0}" type="slidenum">
              <a:rPr lang="en-US" sz="1200"/>
              <a:pPr eaLnBrk="1" hangingPunct="1"/>
              <a:t>13</a:t>
            </a:fld>
            <a:endParaRPr lang="en-US" sz="1200"/>
          </a:p>
        </p:txBody>
      </p:sp>
      <p:sp>
        <p:nvSpPr>
          <p:cNvPr id="196611" name="Rectangle 2"/>
          <p:cNvSpPr>
            <a:spLocks noGrp="1" noRot="1" noChangeAspect="1" noChangeArrowheads="1"/>
          </p:cNvSpPr>
          <p:nvPr>
            <p:ph type="sldImg"/>
          </p:nvPr>
        </p:nvSpPr>
        <p:spPr>
          <a:xfrm>
            <a:off x="381000" y="685800"/>
            <a:ext cx="6096000" cy="3429000"/>
          </a:xfrm>
          <a:solidFill>
            <a:srgbClr val="FFFFFF"/>
          </a:solidFill>
          <a:ln/>
        </p:spPr>
      </p:sp>
      <p:sp>
        <p:nvSpPr>
          <p:cNvPr id="19661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rPr>
              <a:t>What </a:t>
            </a:r>
            <a:r>
              <a:rPr lang="mr-IN" dirty="0">
                <a:latin typeface="Times New Roman" charset="0"/>
              </a:rPr>
              <a:t>"</a:t>
            </a:r>
            <a:r>
              <a:rPr lang="en-US" dirty="0">
                <a:latin typeface="Times New Roman" charset="0"/>
              </a:rPr>
              <a:t>new thing</a:t>
            </a:r>
            <a:r>
              <a:rPr lang="mr-IN" dirty="0">
                <a:latin typeface="Times New Roman" charset="0"/>
              </a:rPr>
              <a:t>"</a:t>
            </a:r>
            <a:r>
              <a:rPr lang="en-US" dirty="0">
                <a:latin typeface="Times New Roman" charset="0"/>
              </a:rPr>
              <a:t> are you praying for God to do in your life now?</a:t>
            </a:r>
          </a:p>
          <a:p>
            <a:pPr eaLnBrk="1" hangingPunct="1"/>
            <a:r>
              <a:rPr lang="en-US" dirty="0">
                <a:latin typeface="Times New Roman" charset="0"/>
              </a:rPr>
              <a:t>What ministry skills are you developing to use for him?</a:t>
            </a:r>
          </a:p>
          <a:p>
            <a:pPr eaLnBrk="1" hangingPunct="1"/>
            <a:r>
              <a:rPr lang="en-US" dirty="0">
                <a:latin typeface="Times New Roman" charset="0"/>
              </a:rPr>
              <a:t>What avenue of service are you expecting God to do in your life this year that you didn</a:t>
            </a:r>
            <a:r>
              <a:rPr lang="mr-IN" dirty="0">
                <a:latin typeface="Times New Roman" charset="0"/>
              </a:rPr>
              <a:t>'</a:t>
            </a:r>
            <a:r>
              <a:rPr lang="en-US" dirty="0">
                <a:latin typeface="Times New Roman" charset="0"/>
              </a:rPr>
              <a:t>t have the capacity to expand last year?</a:t>
            </a:r>
          </a:p>
          <a:p>
            <a:pPr eaLnBrk="1" hangingPunct="1"/>
            <a:r>
              <a:rPr lang="en-US" dirty="0">
                <a:latin typeface="Times New Roman" charset="0"/>
              </a:rPr>
              <a:t>I hope God is pinpointing an area for you where you can expand your horizons. </a:t>
            </a:r>
          </a:p>
          <a:p>
            <a:pPr eaLnBrk="1" hangingPunct="1"/>
            <a:r>
              <a:rPr lang="en-US" sz="1200" kern="1200" dirty="0">
                <a:solidFill>
                  <a:schemeClr val="tx1"/>
                </a:solidFill>
                <a:effectLst/>
                <a:latin typeface="Times New Roman" pitchFamily="-105" charset="0"/>
                <a:ea typeface="ＭＳ Ｐゴシック" charset="0"/>
                <a:cs typeface="ＭＳ Ｐゴシック" charset="0"/>
              </a:rPr>
              <a:t>• That</a:t>
            </a:r>
            <a:r>
              <a:rPr lang="mr-IN" sz="1200" kern="1200" dirty="0">
                <a:solidFill>
                  <a:schemeClr val="tx1"/>
                </a:solidFill>
                <a:effectLst/>
                <a:latin typeface="Times New Roman" pitchFamily="-105" charset="0"/>
                <a:ea typeface="ＭＳ Ｐゴシック" charset="0"/>
                <a:cs typeface="ＭＳ Ｐゴシック" charset="0"/>
              </a:rPr>
              <a:t>'</a:t>
            </a:r>
            <a:r>
              <a:rPr lang="en-US" sz="1200" kern="1200" dirty="0">
                <a:solidFill>
                  <a:schemeClr val="tx1"/>
                </a:solidFill>
                <a:effectLst/>
                <a:latin typeface="Times New Roman" pitchFamily="-105" charset="0"/>
                <a:ea typeface="ＭＳ Ｐゴシック" charset="0"/>
                <a:cs typeface="ＭＳ Ｐゴシック" charset="0"/>
              </a:rPr>
              <a:t>s the </a:t>
            </a:r>
            <a:r>
              <a:rPr lang="mr-IN" sz="1200" kern="1200" dirty="0">
                <a:solidFill>
                  <a:schemeClr val="tx1"/>
                </a:solidFill>
                <a:effectLst/>
                <a:latin typeface="Times New Roman" pitchFamily="-105" charset="0"/>
                <a:ea typeface="ＭＳ Ｐゴシック" charset="0"/>
                <a:cs typeface="ＭＳ Ｐゴシック" charset="0"/>
              </a:rPr>
              <a:t>"</a:t>
            </a:r>
            <a:r>
              <a:rPr lang="en-US" sz="1200" kern="1200" dirty="0">
                <a:solidFill>
                  <a:schemeClr val="tx1"/>
                </a:solidFill>
                <a:effectLst/>
                <a:latin typeface="Times New Roman" pitchFamily="-105" charset="0"/>
                <a:ea typeface="ＭＳ Ｐゴシック" charset="0"/>
                <a:cs typeface="ＭＳ Ｐゴシック" charset="0"/>
              </a:rPr>
              <a:t>what</a:t>
            </a:r>
            <a:r>
              <a:rPr lang="mr-IN" sz="1200" kern="1200" dirty="0">
                <a:solidFill>
                  <a:schemeClr val="tx1"/>
                </a:solidFill>
                <a:effectLst/>
                <a:latin typeface="Times New Roman" pitchFamily="-105" charset="0"/>
                <a:ea typeface="ＭＳ Ｐゴシック" charset="0"/>
                <a:cs typeface="ＭＳ Ｐゴシック" charset="0"/>
              </a:rPr>
              <a:t>"</a:t>
            </a:r>
            <a:r>
              <a:rPr lang="en-US" sz="1200" kern="1200" dirty="0">
                <a:solidFill>
                  <a:schemeClr val="tx1"/>
                </a:solidFill>
                <a:effectLst/>
                <a:latin typeface="Times New Roman" pitchFamily="-105" charset="0"/>
                <a:ea typeface="ＭＳ Ｐゴシック" charset="0"/>
                <a:cs typeface="ＭＳ Ｐゴシック" charset="0"/>
              </a:rPr>
              <a:t> question, but today we will explore the </a:t>
            </a:r>
            <a:r>
              <a:rPr lang="mr-IN" sz="1200" kern="1200" dirty="0">
                <a:solidFill>
                  <a:schemeClr val="tx1"/>
                </a:solidFill>
                <a:effectLst/>
                <a:latin typeface="Times New Roman" pitchFamily="-105" charset="0"/>
                <a:ea typeface="ＭＳ Ｐゴシック" charset="0"/>
                <a:cs typeface="ＭＳ Ｐゴシック" charset="0"/>
              </a:rPr>
              <a:t>"</a:t>
            </a:r>
            <a:r>
              <a:rPr lang="en-US" sz="1200" kern="1200" dirty="0">
                <a:solidFill>
                  <a:schemeClr val="tx1"/>
                </a:solidFill>
                <a:effectLst/>
                <a:latin typeface="Times New Roman" pitchFamily="-105" charset="0"/>
                <a:ea typeface="ＭＳ Ｐゴシック" charset="0"/>
                <a:cs typeface="ＭＳ Ｐゴシック" charset="0"/>
              </a:rPr>
              <a:t>how</a:t>
            </a:r>
            <a:r>
              <a:rPr lang="mr-IN" sz="1200" kern="1200" dirty="0">
                <a:solidFill>
                  <a:schemeClr val="tx1"/>
                </a:solidFill>
                <a:effectLst/>
                <a:latin typeface="Times New Roman" pitchFamily="-105" charset="0"/>
                <a:ea typeface="ＭＳ Ｐゴシック" charset="0"/>
                <a:cs typeface="ＭＳ Ｐゴシック" charset="0"/>
              </a:rPr>
              <a:t>"</a:t>
            </a:r>
            <a:r>
              <a:rPr lang="en-US" sz="1200" kern="1200" dirty="0">
                <a:solidFill>
                  <a:schemeClr val="tx1"/>
                </a:solidFill>
                <a:effectLst/>
                <a:latin typeface="Times New Roman" pitchFamily="-105" charset="0"/>
                <a:ea typeface="ＭＳ Ｐゴシック" charset="0"/>
                <a:cs typeface="ＭＳ Ｐゴシック" charset="0"/>
              </a:rPr>
              <a:t> question: </a:t>
            </a:r>
            <a:r>
              <a:rPr lang="en-US" sz="1200" i="1" kern="1200" dirty="0">
                <a:solidFill>
                  <a:schemeClr val="tx1"/>
                </a:solidFill>
                <a:effectLst/>
                <a:latin typeface="Times New Roman" pitchFamily="-105" charset="0"/>
                <a:ea typeface="ＭＳ Ｐゴシック" charset="0"/>
                <a:cs typeface="ＭＳ Ｐゴシック" charset="0"/>
              </a:rPr>
              <a:t>How</a:t>
            </a:r>
            <a:r>
              <a:rPr lang="en-US" sz="1200" kern="1200" dirty="0">
                <a:solidFill>
                  <a:schemeClr val="tx1"/>
                </a:solidFill>
                <a:effectLst/>
                <a:latin typeface="Times New Roman" pitchFamily="-105" charset="0"/>
                <a:ea typeface="ＭＳ Ｐゴシック" charset="0"/>
                <a:cs typeface="ＭＳ Ｐゴシック" charset="0"/>
              </a:rPr>
              <a:t> can you expand your borders spiritually?</a:t>
            </a:r>
            <a:r>
              <a:rPr lang="en-SG" dirty="0">
                <a:effectLst/>
              </a:rPr>
              <a:t> </a:t>
            </a:r>
            <a:endParaRPr lang="en-US" dirty="0">
              <a:latin typeface="Times New Roman"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85CA258-D32C-8D4D-A600-E67774A35448}" type="slidenum">
              <a:rPr lang="en-US" sz="1200"/>
              <a:pPr eaLnBrk="1" hangingPunct="1"/>
              <a:t>14</a:t>
            </a:fld>
            <a:endParaRPr lang="en-US" sz="1200"/>
          </a:p>
        </p:txBody>
      </p:sp>
      <p:sp>
        <p:nvSpPr>
          <p:cNvPr id="198659" name="Rectangle 2"/>
          <p:cNvSpPr>
            <a:spLocks noGrp="1" noRot="1" noChangeAspect="1" noChangeArrowheads="1"/>
          </p:cNvSpPr>
          <p:nvPr>
            <p:ph type="sldImg"/>
          </p:nvPr>
        </p:nvSpPr>
        <p:spPr>
          <a:xfrm>
            <a:off x="381000" y="685800"/>
            <a:ext cx="6096000" cy="3429000"/>
          </a:xfrm>
          <a:solidFill>
            <a:srgbClr val="FFFFFF"/>
          </a:solidFill>
          <a:ln/>
        </p:spPr>
      </p:sp>
      <p:sp>
        <p:nvSpPr>
          <p:cNvPr id="19866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a:ea typeface="ＭＳ Ｐゴシック" charset="0"/>
                <a:cs typeface="Arial"/>
              </a:rPr>
              <a:t>In the early church, by the time of today</a:t>
            </a:r>
            <a:r>
              <a:rPr lang="mr-IN" sz="1200" kern="1200" dirty="0">
                <a:solidFill>
                  <a:schemeClr val="tx1"/>
                </a:solidFill>
                <a:effectLst/>
                <a:latin typeface="Arial"/>
                <a:ea typeface="ＭＳ Ｐゴシック" charset="0"/>
                <a:cs typeface="Arial"/>
              </a:rPr>
              <a:t>'</a:t>
            </a:r>
            <a:r>
              <a:rPr lang="en-US" sz="1200" kern="1200" dirty="0">
                <a:solidFill>
                  <a:schemeClr val="tx1"/>
                </a:solidFill>
                <a:effectLst/>
                <a:latin typeface="Arial"/>
                <a:ea typeface="ＭＳ Ｐゴシック" charset="0"/>
                <a:cs typeface="Arial"/>
              </a:rPr>
              <a:t>s text in Romans 15, Paul had already expanded his ministry on two missionary trips—the first highlighted in blue to Galatia in modern-day Turkey and the second trip expanded the gospel to Greece.</a:t>
            </a:r>
            <a:r>
              <a:rPr lang="en-SG" dirty="0">
                <a:effectLst/>
                <a:latin typeface="Arial"/>
                <a:cs typeface="Arial"/>
              </a:rPr>
              <a:t> </a:t>
            </a:r>
            <a:endParaRPr lang="en-US" dirty="0">
              <a:latin typeface="Arial"/>
              <a:cs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MS Mincho" panose="02020609040205080304" pitchFamily="49" charset="-128"/>
              </a:rPr>
              <a:t>Now on his third journey he writes from Corinth to the church farther west at Rome and asks for their help to expand his ministry even further. </a:t>
            </a:r>
            <a:r>
              <a:rPr lang="en-US" dirty="0"/>
              <a:t>What can we learn from him that will help us expand our own borders?</a:t>
            </a:r>
          </a:p>
        </p:txBody>
      </p:sp>
      <p:sp>
        <p:nvSpPr>
          <p:cNvPr id="4" name="Slide Number Placeholder 3"/>
          <p:cNvSpPr>
            <a:spLocks noGrp="1"/>
          </p:cNvSpPr>
          <p:nvPr>
            <p:ph type="sldNum" sz="quarter" idx="5"/>
          </p:nvPr>
        </p:nvSpPr>
        <p:spPr/>
        <p:txBody>
          <a:bodyPr/>
          <a:lstStyle/>
          <a:p>
            <a:fld id="{30BDFC59-14D9-AB4A-B22C-F36E34D01DE7}" type="slidenum">
              <a:rPr lang="en-US" smtClean="0"/>
              <a:pPr/>
              <a:t>15</a:t>
            </a:fld>
            <a:endParaRPr lang="en-US"/>
          </a:p>
        </p:txBody>
      </p:sp>
    </p:spTree>
    <p:extLst>
      <p:ext uri="{BB962C8B-B14F-4D97-AF65-F5344CB8AC3E}">
        <p14:creationId xmlns:p14="http://schemas.microsoft.com/office/powerpoint/2010/main" val="4805049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63B1843-418D-FE45-94CA-741A24475C70}" type="slidenum">
              <a:rPr lang="en-US" sz="1200"/>
              <a:pPr eaLnBrk="1" hangingPunct="1"/>
              <a:t>16</a:t>
            </a:fld>
            <a:endParaRPr lang="en-US" sz="1200"/>
          </a:p>
        </p:txBody>
      </p:sp>
      <p:sp>
        <p:nvSpPr>
          <p:cNvPr id="201731" name="Rectangle 2"/>
          <p:cNvSpPr>
            <a:spLocks noGrp="1" noRot="1" noChangeAspect="1" noChangeArrowheads="1"/>
          </p:cNvSpPr>
          <p:nvPr>
            <p:ph type="sldImg"/>
          </p:nvPr>
        </p:nvSpPr>
        <p:spPr>
          <a:xfrm>
            <a:off x="381000" y="685800"/>
            <a:ext cx="6096000" cy="3429000"/>
          </a:xfrm>
          <a:solidFill>
            <a:srgbClr val="FFFFFF"/>
          </a:solidFill>
          <a:ln/>
        </p:spPr>
      </p:sp>
      <p:sp>
        <p:nvSpPr>
          <p:cNvPr id="20173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800" dirty="0">
                <a:effectLst/>
                <a:latin typeface="Arial" panose="020B0604020202020204" pitchFamily="34" charset="0"/>
                <a:ea typeface="MS Mincho" panose="02020609040205080304" pitchFamily="49" charset="-128"/>
              </a:rPr>
              <a:t>Today’s passage is Romans 15:14-33, where Paul expresses his heart to continue to expand his ministry.</a:t>
            </a:r>
            <a:r>
              <a:rPr lang="en-US" dirty="0">
                <a:effectLst/>
              </a:rPr>
              <a:t> </a:t>
            </a:r>
          </a:p>
          <a:p>
            <a:pPr eaLnBrk="1" hangingPunct="1"/>
            <a:r>
              <a:rPr lang="en-US" sz="1800" dirty="0">
                <a:effectLst/>
                <a:latin typeface="Arial" panose="020B0604020202020204" pitchFamily="34" charset="0"/>
                <a:ea typeface="MS Mincho" panose="02020609040205080304" pitchFamily="49" charset="-128"/>
              </a:rPr>
              <a:t>In this text we’ll see three ways to expand your vision of God’s plan.</a:t>
            </a:r>
          </a:p>
          <a:p>
            <a:pPr eaLnBrk="1" hangingPunct="1"/>
            <a:r>
              <a:rPr lang="en-US" sz="1800" dirty="0">
                <a:effectLst/>
                <a:latin typeface="Arial" panose="020B0604020202020204" pitchFamily="34" charset="0"/>
                <a:ea typeface="MS Mincho" panose="02020609040205080304" pitchFamily="49" charset="-128"/>
              </a:rPr>
              <a:t>What is the first way we can expand our boundaries?</a:t>
            </a:r>
            <a:endParaRPr lang="en-US" dirty="0">
              <a:effectLst/>
            </a:endParaRPr>
          </a:p>
          <a:p>
            <a:pPr eaLnBrk="1" hangingPunct="1"/>
            <a:r>
              <a:rPr lang="en-US" sz="1800" u="sng" dirty="0">
                <a:effectLst/>
                <a:latin typeface="Arial" panose="020B0604020202020204" pitchFamily="34" charset="0"/>
                <a:ea typeface="MS Mincho" panose="02020609040205080304" pitchFamily="49" charset="-128"/>
              </a:rPr>
              <a:t>Know</a:t>
            </a:r>
            <a:r>
              <a:rPr lang="en-US" sz="1800" dirty="0">
                <a:effectLst/>
                <a:latin typeface="Arial" panose="020B0604020202020204" pitchFamily="34" charset="0"/>
                <a:ea typeface="MS Mincho" panose="02020609040205080304" pitchFamily="49" charset="-128"/>
              </a:rPr>
              <a:t> God’s calling for you (14-22).</a:t>
            </a:r>
            <a:r>
              <a:rPr lang="en-US" dirty="0">
                <a:effectLst/>
              </a:rPr>
              <a:t> </a:t>
            </a:r>
            <a:endParaRPr lang="en-US" dirty="0">
              <a:latin typeface="Arial"/>
              <a:cs typeface="Arial"/>
            </a:endParaRPr>
          </a:p>
          <a:p>
            <a:pPr eaLnBrk="1" hangingPunct="1"/>
            <a:r>
              <a:rPr lang="en-US" sz="1200" kern="1200" dirty="0">
                <a:solidFill>
                  <a:schemeClr val="tx1"/>
                </a:solidFill>
                <a:effectLst/>
                <a:latin typeface="Arial"/>
                <a:ea typeface="ＭＳ Ｐゴシック" charset="0"/>
                <a:cs typeface="Arial"/>
              </a:rPr>
              <a:t>Seeing God expand to new directions begins with understanding His plan for us now</a:t>
            </a:r>
            <a:r>
              <a:rPr lang="en-SG" sz="1200" kern="1200" dirty="0">
                <a:solidFill>
                  <a:schemeClr val="tx1"/>
                </a:solidFill>
                <a:effectLst/>
                <a:latin typeface="Arial"/>
                <a:ea typeface="ＭＳ Ｐゴシック" charset="0"/>
                <a:cs typeface="Arial"/>
              </a:rPr>
              <a:t>.</a:t>
            </a:r>
            <a:endParaRPr lang="en-US" dirty="0">
              <a:latin typeface="Arial"/>
              <a:cs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78C38AA-8684-EF41-AF69-485FACFD3A2B}" type="slidenum">
              <a:rPr lang="en-US" sz="1200"/>
              <a:pPr eaLnBrk="1" hangingPunct="1"/>
              <a:t>17</a:t>
            </a:fld>
            <a:endParaRPr lang="en-US" sz="1200"/>
          </a:p>
        </p:txBody>
      </p:sp>
      <p:sp>
        <p:nvSpPr>
          <p:cNvPr id="203779" name="Rectangle 2"/>
          <p:cNvSpPr>
            <a:spLocks noGrp="1" noRot="1" noChangeAspect="1" noChangeArrowheads="1"/>
          </p:cNvSpPr>
          <p:nvPr>
            <p:ph type="sldImg"/>
          </p:nvPr>
        </p:nvSpPr>
        <p:spPr>
          <a:xfrm>
            <a:off x="381000" y="685800"/>
            <a:ext cx="6096000" cy="3429000"/>
          </a:xfrm>
          <a:solidFill>
            <a:srgbClr val="FFFFFF"/>
          </a:solidFill>
          <a:ln/>
        </p:spPr>
      </p:sp>
      <p:sp>
        <p:nvSpPr>
          <p:cNvPr id="203780"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800" b="1" i="1" dirty="0">
                <a:effectLst/>
                <a:latin typeface="Arial" panose="020B0604020202020204" pitchFamily="34" charset="0"/>
                <a:ea typeface="MS Mincho" panose="02020609040205080304" pitchFamily="49" charset="-128"/>
              </a:rPr>
              <a:t>Paul</a:t>
            </a:r>
            <a:r>
              <a:rPr lang="en-US" sz="1800" dirty="0">
                <a:effectLst/>
                <a:latin typeface="Arial" panose="020B0604020202020204" pitchFamily="34" charset="0"/>
                <a:ea typeface="MS Mincho" panose="02020609040205080304" pitchFamily="49" charset="-128"/>
              </a:rPr>
              <a:t> wanted the church to see his call to preach Christ among unreached Gentiles (Rom 15:14-22).</a:t>
            </a:r>
            <a:r>
              <a:rPr lang="en-US" dirty="0">
                <a:effectLst/>
              </a:rPr>
              <a:t> </a:t>
            </a:r>
            <a:endParaRPr lang="en-US" dirty="0">
              <a:latin typeface="Times New Roman"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683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17635FD-A3D0-A544-B424-88E21819FE7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1016835" name="Rectangle 1026"/>
          <p:cNvSpPr>
            <a:spLocks noGrp="1" noRot="1" noChangeAspect="1" noChangeArrowheads="1"/>
          </p:cNvSpPr>
          <p:nvPr>
            <p:ph type="sldImg"/>
          </p:nvPr>
        </p:nvSpPr>
        <p:spPr>
          <a:xfrm>
            <a:off x="381000" y="685800"/>
            <a:ext cx="6096000" cy="3429000"/>
          </a:xfrm>
          <a:solidFill>
            <a:srgbClr val="FFFFFF"/>
          </a:solidFill>
          <a:ln/>
        </p:spPr>
      </p:sp>
      <p:sp>
        <p:nvSpPr>
          <p:cNvPr id="1016836"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sz="1800" dirty="0">
                <a:effectLst/>
                <a:latin typeface="Arial" panose="020B0604020202020204" pitchFamily="34" charset="0"/>
                <a:ea typeface="MS Mincho" panose="02020609040205080304" pitchFamily="49" charset="-128"/>
              </a:rPr>
              <a:t>Despite the Roman’s knowledge of the gospel, Paul still reminded them (</a:t>
            </a:r>
            <a:r>
              <a:rPr lang="en-US" sz="1800" u="sng" dirty="0">
                <a:effectLst/>
                <a:latin typeface="Arial" panose="020B0604020202020204" pitchFamily="34" charset="0"/>
                <a:ea typeface="MS Mincho" panose="02020609040205080304" pitchFamily="49" charset="-128"/>
              </a:rPr>
              <a:t>14-15a</a:t>
            </a:r>
            <a:r>
              <a:rPr lang="en-US" sz="1800" dirty="0">
                <a:effectLst/>
                <a:latin typeface="Arial" panose="020B0604020202020204" pitchFamily="34" charset="0"/>
                <a:ea typeface="MS Mincho" panose="02020609040205080304" pitchFamily="49" charset="-128"/>
              </a:rPr>
              <a:t>).</a:t>
            </a:r>
          </a:p>
          <a:p>
            <a:pPr eaLnBrk="1" hangingPunct="1"/>
            <a:r>
              <a:rPr lang="en-US" sz="1800" dirty="0">
                <a:effectLst/>
                <a:latin typeface="Arial" panose="020B0604020202020204" pitchFamily="34" charset="0"/>
                <a:ea typeface="MS Mincho" panose="02020609040205080304" pitchFamily="49" charset="-128"/>
              </a:rPr>
              <a:t>Paul said that God’s calling for him was to reach the Gentiles by God’s power (</a:t>
            </a:r>
            <a:r>
              <a:rPr lang="en-US" sz="1800" u="sng" dirty="0">
                <a:effectLst/>
                <a:latin typeface="Arial" panose="020B0604020202020204" pitchFamily="34" charset="0"/>
                <a:ea typeface="MS Mincho" panose="02020609040205080304" pitchFamily="49" charset="-128"/>
              </a:rPr>
              <a:t>15b-19</a:t>
            </a:r>
            <a:r>
              <a:rPr lang="en-US" sz="1800" dirty="0">
                <a:effectLst/>
                <a:latin typeface="Arial" panose="020B0604020202020204" pitchFamily="34" charset="0"/>
                <a:ea typeface="MS Mincho" panose="02020609040205080304" pitchFamily="49" charset="-128"/>
              </a:rPr>
              <a:t>).</a:t>
            </a:r>
            <a:r>
              <a:rPr lang="en-US" dirty="0">
                <a:effectLst/>
              </a:rPr>
              <a:t> </a:t>
            </a:r>
            <a:endParaRPr lang="en-US" dirty="0">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2734371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683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17635FD-A3D0-A544-B424-88E21819FE7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1016835" name="Rectangle 1026"/>
          <p:cNvSpPr>
            <a:spLocks noGrp="1" noRot="1" noChangeAspect="1" noChangeArrowheads="1"/>
          </p:cNvSpPr>
          <p:nvPr>
            <p:ph type="sldImg"/>
          </p:nvPr>
        </p:nvSpPr>
        <p:spPr>
          <a:xfrm>
            <a:off x="381000" y="685800"/>
            <a:ext cx="6096000" cy="3429000"/>
          </a:xfrm>
          <a:solidFill>
            <a:srgbClr val="FFFFFF"/>
          </a:solidFill>
          <a:ln/>
        </p:spPr>
      </p:sp>
      <p:sp>
        <p:nvSpPr>
          <p:cNvPr id="1016836"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sz="1800" dirty="0">
                <a:effectLst/>
                <a:latin typeface="Arial" panose="020B0604020202020204" pitchFamily="34" charset="0"/>
                <a:ea typeface="MS Mincho" panose="02020609040205080304" pitchFamily="49" charset="-128"/>
              </a:rPr>
              <a:t>Despite the Roman’s knowledge of the gospel, Paul still reminded them (</a:t>
            </a:r>
            <a:r>
              <a:rPr lang="en-US" sz="1800" u="sng" dirty="0">
                <a:effectLst/>
                <a:latin typeface="Arial" panose="020B0604020202020204" pitchFamily="34" charset="0"/>
                <a:ea typeface="MS Mincho" panose="02020609040205080304" pitchFamily="49" charset="-128"/>
              </a:rPr>
              <a:t>14-15a</a:t>
            </a:r>
            <a:r>
              <a:rPr lang="en-US" sz="1800" dirty="0">
                <a:effectLst/>
                <a:latin typeface="Arial" panose="020B0604020202020204" pitchFamily="34" charset="0"/>
                <a:ea typeface="MS Mincho" panose="02020609040205080304" pitchFamily="49" charset="-128"/>
              </a:rPr>
              <a:t>).</a:t>
            </a:r>
          </a:p>
          <a:p>
            <a:pPr eaLnBrk="1" hangingPunct="1"/>
            <a:r>
              <a:rPr lang="en-US" sz="1800" dirty="0">
                <a:effectLst/>
                <a:latin typeface="Arial" panose="020B0604020202020204" pitchFamily="34" charset="0"/>
                <a:ea typeface="MS Mincho" panose="02020609040205080304" pitchFamily="49" charset="-128"/>
              </a:rPr>
              <a:t>Paul said that God’s calling for him was to reach the Gentiles by God’s power (</a:t>
            </a:r>
            <a:r>
              <a:rPr lang="en-US" sz="1800" u="sng" dirty="0">
                <a:effectLst/>
                <a:latin typeface="Arial" panose="020B0604020202020204" pitchFamily="34" charset="0"/>
                <a:ea typeface="MS Mincho" panose="02020609040205080304" pitchFamily="49" charset="-128"/>
              </a:rPr>
              <a:t>15b-19</a:t>
            </a:r>
            <a:r>
              <a:rPr lang="en-US" sz="1800" dirty="0">
                <a:effectLst/>
                <a:latin typeface="Arial" panose="020B0604020202020204" pitchFamily="34" charset="0"/>
                <a:ea typeface="MS Mincho" panose="02020609040205080304" pitchFamily="49" charset="-128"/>
              </a:rPr>
              <a:t>).</a:t>
            </a:r>
            <a:r>
              <a:rPr lang="en-US" dirty="0">
                <a:effectLst/>
              </a:rPr>
              <a:t> </a:t>
            </a:r>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Where’s Illyricum?  Illyricum is in present-day Yugoslavia!</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Paul had a priestly role of presenting the Gentiles to God as an offering (16)!  He says that all offerings must be holy—so his desire was that all his converts would truly be set apart for God (holy). </a:t>
            </a:r>
          </a:p>
        </p:txBody>
      </p:sp>
      <p:sp>
        <p:nvSpPr>
          <p:cNvPr id="4" name="Slide Number Placeholder 3"/>
          <p:cNvSpPr>
            <a:spLocks noGrp="1"/>
          </p:cNvSpPr>
          <p:nvPr>
            <p:ph type="sldNum" sz="quarter" idx="10"/>
          </p:nvPr>
        </p:nvSpPr>
        <p:spPr/>
        <p:txBody>
          <a:bodyPr/>
          <a:lstStyle/>
          <a:p>
            <a:fld id="{30BDFC59-14D9-AB4A-B22C-F36E34D01DE7}" type="slidenum">
              <a:rPr lang="en-US"/>
              <a:pPr/>
              <a:t>20</a:t>
            </a:fld>
            <a:endParaRPr lang="en-US"/>
          </a:p>
        </p:txBody>
      </p:sp>
    </p:spTree>
    <p:extLst>
      <p:ext uri="{BB962C8B-B14F-4D97-AF65-F5344CB8AC3E}">
        <p14:creationId xmlns:p14="http://schemas.microsoft.com/office/powerpoint/2010/main" val="18304335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9906" name="Rectangle 7"/>
          <p:cNvSpPr>
            <a:spLocks noGrp="1" noChangeArrowheads="1"/>
          </p:cNvSpPr>
          <p:nvPr>
            <p:ph type="sldNum" sz="quarter" idx="5"/>
          </p:nvPr>
        </p:nvSpPr>
        <p:spPr>
          <a:noFill/>
        </p:spPr>
        <p:txBody>
          <a:bodyPr/>
          <a:lstStyle/>
          <a:p>
            <a:fld id="{A1086EC4-2F2F-F14C-A720-8CE1A8A84D72}" type="slidenum">
              <a:rPr lang="en-US">
                <a:solidFill>
                  <a:srgbClr val="000000"/>
                </a:solidFill>
              </a:rPr>
              <a:pPr/>
              <a:t>21</a:t>
            </a:fld>
            <a:endParaRPr lang="en-US">
              <a:solidFill>
                <a:srgbClr val="000000"/>
              </a:solidFill>
            </a:endParaRPr>
          </a:p>
        </p:txBody>
      </p:sp>
      <p:sp>
        <p:nvSpPr>
          <p:cNvPr id="1019907" name="Rectangle 1026"/>
          <p:cNvSpPr>
            <a:spLocks noGrp="1" noRot="1" noChangeAspect="1" noChangeArrowheads="1"/>
          </p:cNvSpPr>
          <p:nvPr>
            <p:ph type="sldImg"/>
          </p:nvPr>
        </p:nvSpPr>
        <p:spPr>
          <a:xfrm>
            <a:off x="381000" y="685800"/>
            <a:ext cx="6096000" cy="3429000"/>
          </a:xfrm>
          <a:solidFill>
            <a:srgbClr val="FFFFFF"/>
          </a:solidFill>
          <a:ln/>
        </p:spPr>
      </p:sp>
      <p:sp>
        <p:nvSpPr>
          <p:cNvPr id="1019908"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sz="1800" dirty="0">
                <a:effectLst/>
                <a:latin typeface="Arial" panose="020B0604020202020204" pitchFamily="34" charset="0"/>
                <a:ea typeface="MS Mincho" panose="02020609040205080304" pitchFamily="49" charset="-128"/>
              </a:rPr>
              <a:t>Paul especially sought to fulfill OT prophecy by sharing Christ in new areas (</a:t>
            </a:r>
            <a:r>
              <a:rPr lang="en-US" sz="1800" u="sng" dirty="0">
                <a:effectLst/>
                <a:latin typeface="Arial" panose="020B0604020202020204" pitchFamily="34" charset="0"/>
                <a:ea typeface="MS Mincho" panose="02020609040205080304" pitchFamily="49" charset="-128"/>
              </a:rPr>
              <a:t>20-22</a:t>
            </a:r>
            <a:r>
              <a:rPr lang="en-US" sz="1800" dirty="0">
                <a:effectLst/>
                <a:latin typeface="Arial" panose="020B0604020202020204" pitchFamily="34" charset="0"/>
                <a:ea typeface="MS Mincho" panose="02020609040205080304" pitchFamily="49" charset="-128"/>
              </a:rPr>
              <a:t>).</a:t>
            </a:r>
            <a:r>
              <a:rPr lang="en-US" dirty="0">
                <a:effectLst/>
              </a:rPr>
              <a:t> </a:t>
            </a:r>
          </a:p>
          <a:p>
            <a:pPr eaLnBrk="1" hangingPunct="1"/>
            <a:r>
              <a:rPr lang="en-US" sz="1800" dirty="0">
                <a:effectLst/>
                <a:latin typeface="Arial" panose="020B0604020202020204" pitchFamily="34" charset="0"/>
                <a:ea typeface="MS Mincho" panose="02020609040205080304" pitchFamily="49" charset="-128"/>
              </a:rPr>
              <a:t>Does this mean that Paul hadn’t been to Rome yet?  Exactly!</a:t>
            </a:r>
            <a:r>
              <a:rPr lang="en-US" dirty="0">
                <a:effectLst/>
              </a:rPr>
              <a:t> </a:t>
            </a:r>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7B695D6-6598-8F4C-AD4C-848C2E8460C9}" type="slidenum">
              <a:rPr lang="en-US" sz="1200">
                <a:solidFill>
                  <a:srgbClr val="000000"/>
                </a:solidFill>
              </a:rPr>
              <a:pPr eaLnBrk="1" hangingPunct="1"/>
              <a:t>22</a:t>
            </a:fld>
            <a:endParaRPr lang="en-US" sz="1200">
              <a:solidFill>
                <a:srgbClr val="000000"/>
              </a:solidFill>
            </a:endParaRPr>
          </a:p>
        </p:txBody>
      </p:sp>
      <p:sp>
        <p:nvSpPr>
          <p:cNvPr id="301058" name="Rectangle 2"/>
          <p:cNvSpPr>
            <a:spLocks noGrp="1" noRot="1" noChangeAspect="1" noChangeArrowheads="1" noTextEdit="1"/>
          </p:cNvSpPr>
          <p:nvPr>
            <p:ph type="sldImg"/>
          </p:nvPr>
        </p:nvSpPr>
        <p:spPr>
          <a:xfrm>
            <a:off x="381000" y="685800"/>
            <a:ext cx="6096000" cy="3429000"/>
          </a:xfrm>
          <a:ln/>
        </p:spPr>
      </p:sp>
      <p:sp>
        <p:nvSpPr>
          <p:cNvPr id="30105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r>
              <a:rPr lang="en-US" dirty="0">
                <a:latin typeface="Times New Roman" charset="0"/>
                <a:ea typeface="ＭＳ Ｐゴシック" charset="0"/>
                <a:cs typeface="ＭＳ Ｐゴシック" charset="0"/>
              </a:rPr>
              <a:t>There were 40,000 Jews in Rome during the reign of Augustus (30 BC to AD 14), so this was a sizable minority.  We do not know for sure who started the church at Rome, but it likely was some of these Jews who returned to Rome after receiving the Spirit at Pentecost in Jerusalem. </a:t>
            </a:r>
            <a:r>
              <a:rPr lang="en-US" sz="1800" dirty="0">
                <a:effectLst/>
                <a:latin typeface="Arial" panose="020B0604020202020204" pitchFamily="34" charset="0"/>
                <a:ea typeface="MS Mincho" panose="02020609040205080304" pitchFamily="49" charset="-128"/>
              </a:rPr>
              <a:t>They likely went back to Rome with the gospel, and now we’re picking up the account 22 years later.</a:t>
            </a:r>
            <a:r>
              <a:rPr lang="en-US" dirty="0">
                <a:effectLst/>
              </a:rPr>
              <a:t> </a:t>
            </a:r>
            <a:r>
              <a:rPr lang="en-US" sz="1800" dirty="0">
                <a:effectLst/>
                <a:latin typeface="Arial" panose="020B0604020202020204" pitchFamily="34" charset="0"/>
                <a:ea typeface="MS Mincho" panose="02020609040205080304" pitchFamily="49" charset="-128"/>
              </a:rPr>
              <a:t>Praise God for pioneers who “go where no man has gone before.”  It’s not wrong to build on another’s foundation, but many do this while few start things themselves.</a:t>
            </a:r>
            <a:r>
              <a:rPr lang="en-US" dirty="0">
                <a:effectLst/>
              </a:rPr>
              <a:t>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ED4E94F-E0DE-524F-A114-4123D72C357B}" type="slidenum">
              <a:rPr lang="en-US" sz="1200"/>
              <a:pPr eaLnBrk="1" hangingPunct="1"/>
              <a:t>2</a:t>
            </a:fld>
            <a:endParaRPr lang="en-US" sz="1200"/>
          </a:p>
        </p:txBody>
      </p:sp>
      <p:sp>
        <p:nvSpPr>
          <p:cNvPr id="188419" name="Rectangle 2"/>
          <p:cNvSpPr>
            <a:spLocks noGrp="1" noRot="1" noChangeAspect="1" noChangeArrowheads="1"/>
          </p:cNvSpPr>
          <p:nvPr>
            <p:ph type="sldImg"/>
          </p:nvPr>
        </p:nvSpPr>
        <p:spPr>
          <a:xfrm>
            <a:off x="381000" y="685800"/>
            <a:ext cx="6096000" cy="3429000"/>
          </a:xfrm>
          <a:solidFill>
            <a:srgbClr val="FFFFFF"/>
          </a:solidFill>
          <a:ln/>
        </p:spPr>
      </p:sp>
      <p:sp>
        <p:nvSpPr>
          <p:cNvPr id="18842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a:ea typeface="ＭＳ Ｐゴシック" charset="0"/>
                <a:cs typeface="Arial"/>
              </a:rPr>
              <a:t>Growth is important in just about every area of life</a:t>
            </a:r>
            <a:r>
              <a:rPr lang="en-SG" sz="1200" kern="1200" dirty="0">
                <a:solidFill>
                  <a:schemeClr val="tx1"/>
                </a:solidFill>
                <a:effectLst/>
                <a:latin typeface="Arial"/>
                <a:ea typeface="ＭＳ Ｐゴシック" charset="0"/>
                <a:cs typeface="Arial"/>
              </a:rPr>
              <a:t>.</a:t>
            </a:r>
            <a:endParaRPr lang="en-US" dirty="0">
              <a:latin typeface="Arial"/>
              <a:cs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524E4FD-1666-2049-AAE1-48B6BC592C5D}" type="slidenum">
              <a:rPr lang="en-US" sz="1200">
                <a:solidFill>
                  <a:prstClr val="black"/>
                </a:solidFill>
              </a:rPr>
              <a:pPr eaLnBrk="1" hangingPunct="1"/>
              <a:t>23</a:t>
            </a:fld>
            <a:endParaRPr lang="en-US" sz="1200">
              <a:solidFill>
                <a:prstClr val="black"/>
              </a:solidFill>
            </a:endParaRPr>
          </a:p>
        </p:txBody>
      </p:sp>
      <p:sp>
        <p:nvSpPr>
          <p:cNvPr id="377858" name="Rectangle 2"/>
          <p:cNvSpPr>
            <a:spLocks noGrp="1" noRot="1" noChangeAspect="1" noChangeArrowheads="1"/>
          </p:cNvSpPr>
          <p:nvPr>
            <p:ph type="sldImg"/>
          </p:nvPr>
        </p:nvSpPr>
        <p:spPr>
          <a:xfrm>
            <a:off x="381000" y="685800"/>
            <a:ext cx="6096000" cy="3429000"/>
          </a:xfrm>
          <a:solidFill>
            <a:srgbClr val="FFFFFF"/>
          </a:solidFill>
          <a:ln/>
        </p:spPr>
      </p:sp>
      <p:sp>
        <p:nvSpPr>
          <p:cNvPr id="3778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a:ea typeface="ＭＳ Ｐゴシック" charset="0"/>
                <a:cs typeface="Arial"/>
              </a:rPr>
              <a:t>So, Paul understood God’s calling for him—to reach Gentiles never reached before.  This has helped me to reflect on my own calling…</a:t>
            </a:r>
          </a:p>
          <a:p>
            <a:pPr eaLnBrk="1" hangingPunct="1"/>
            <a:r>
              <a:rPr lang="en-US" sz="1200" kern="1200" dirty="0">
                <a:solidFill>
                  <a:schemeClr val="tx1"/>
                </a:solidFill>
                <a:effectLst/>
                <a:latin typeface="Arial"/>
                <a:ea typeface="ＭＳ Ｐゴシック" charset="0"/>
                <a:cs typeface="Arial"/>
              </a:rPr>
              <a:t>God has called </a:t>
            </a:r>
            <a:r>
              <a:rPr lang="en-US" sz="1200" i="1" kern="1200" dirty="0">
                <a:solidFill>
                  <a:schemeClr val="tx1"/>
                </a:solidFill>
                <a:effectLst/>
                <a:latin typeface="Arial"/>
                <a:ea typeface="ＭＳ Ｐゴシック" charset="0"/>
                <a:cs typeface="Arial"/>
              </a:rPr>
              <a:t>me</a:t>
            </a:r>
            <a:r>
              <a:rPr lang="en-US" sz="1200" kern="1200" dirty="0">
                <a:solidFill>
                  <a:schemeClr val="tx1"/>
                </a:solidFill>
                <a:effectLst/>
                <a:latin typeface="Arial"/>
                <a:ea typeface="ＭＳ Ｐゴシック" charset="0"/>
                <a:cs typeface="Arial"/>
              </a:rPr>
              <a:t> to train Asian pastors to reach Asia.</a:t>
            </a:r>
          </a:p>
          <a:p>
            <a:pPr marL="0" marR="0" lvl="2" indent="0" algn="l" defTabSz="914400" rtl="0" eaLnBrk="1" fontAlgn="base" latinLnBrk="0" hangingPunct="1">
              <a:lnSpc>
                <a:spcPct val="100000"/>
              </a:lnSpc>
              <a:spcBef>
                <a:spcPct val="30000"/>
              </a:spcBef>
              <a:spcAft>
                <a:spcPct val="0"/>
              </a:spcAft>
              <a:buClrTx/>
              <a:buSzTx/>
              <a:buFontTx/>
              <a:buNone/>
              <a:tabLst/>
              <a:defRPr/>
            </a:pPr>
            <a:r>
              <a:rPr lang="en-US" dirty="0">
                <a:effectLst/>
                <a:latin typeface="Arial"/>
                <a:cs typeface="Arial"/>
              </a:rPr>
              <a:t>It all started in California as a high school sophomore and new Christian when it dawned on me that my pastor was paid to study and teach the Bible—and those who paid him didn’t even feel guilty!  I thought, “Wow, maybe I could teach God’s Word as a calling!”</a:t>
            </a:r>
          </a:p>
          <a:p>
            <a:pPr marL="0" marR="0" lvl="2" indent="0" algn="l" defTabSz="914400" rtl="0" eaLnBrk="1" fontAlgn="base" latinLnBrk="0" hangingPunct="1">
              <a:lnSpc>
                <a:spcPct val="100000"/>
              </a:lnSpc>
              <a:spcBef>
                <a:spcPct val="30000"/>
              </a:spcBef>
              <a:spcAft>
                <a:spcPct val="0"/>
              </a:spcAft>
              <a:buClrTx/>
              <a:buSzTx/>
              <a:buFontTx/>
              <a:buNone/>
              <a:tabLst/>
              <a:defRPr/>
            </a:pPr>
            <a:r>
              <a:rPr lang="en-US" dirty="0">
                <a:effectLst/>
                <a:latin typeface="Arial"/>
                <a:cs typeface="Arial"/>
              </a:rPr>
              <a:t>Some 14 years later, as a PhD student at DTS and pastor in Fort Worth in 1987, God confirmed his calling for me that teaching should be my key ministry.</a:t>
            </a:r>
            <a:endParaRPr lang="en-US" dirty="0">
              <a:latin typeface="Arial"/>
              <a:ea typeface="ＭＳ Ｐゴシック" charset="0"/>
              <a:cs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6D6D7AD-8293-F342-AFE0-99D0E8A70A39}" type="slidenum">
              <a:rPr lang="en-US" sz="1200">
                <a:solidFill>
                  <a:prstClr val="black"/>
                </a:solidFill>
              </a:rPr>
              <a:pPr eaLnBrk="1" hangingPunct="1"/>
              <a:t>24</a:t>
            </a:fld>
            <a:endParaRPr lang="en-US" sz="1200">
              <a:solidFill>
                <a:prstClr val="black"/>
              </a:solidFill>
            </a:endParaRPr>
          </a:p>
        </p:txBody>
      </p:sp>
      <p:sp>
        <p:nvSpPr>
          <p:cNvPr id="504834" name="Rectangle 2"/>
          <p:cNvSpPr>
            <a:spLocks noGrp="1" noRot="1" noChangeAspect="1" noChangeArrowheads="1"/>
          </p:cNvSpPr>
          <p:nvPr>
            <p:ph type="sldImg"/>
          </p:nvPr>
        </p:nvSpPr>
        <p:spPr>
          <a:xfrm>
            <a:off x="381000" y="685800"/>
            <a:ext cx="6096000" cy="3429000"/>
          </a:xfrm>
          <a:solidFill>
            <a:srgbClr val="FFFFFF"/>
          </a:solidFill>
          <a:ln/>
        </p:spPr>
      </p:sp>
      <p:sp>
        <p:nvSpPr>
          <p:cNvPr id="50483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I</a:t>
            </a:r>
            <a:r>
              <a:rPr lang="en-US" altLang="ja-JP" dirty="0">
                <a:latin typeface="Times New Roman" charset="0"/>
                <a:ea typeface="ＭＳ Ｐゴシック" charset="0"/>
                <a:cs typeface="ＭＳ Ｐゴシック" charset="0"/>
              </a:rPr>
              <a:t> served for 30 years as a seminary professor with 30 other faculty at Singapore</a:t>
            </a:r>
            <a:r>
              <a:rPr lang="mr-IN"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largest training school: Singapore Bible College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33485B0-9ED9-294F-9A71-1E2CD35024F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12354" name="Rectangle 2"/>
          <p:cNvSpPr>
            <a:spLocks noGrp="1" noRot="1" noChangeAspect="1" noChangeArrowheads="1"/>
          </p:cNvSpPr>
          <p:nvPr>
            <p:ph type="sldImg"/>
          </p:nvPr>
        </p:nvSpPr>
        <p:spPr>
          <a:xfrm>
            <a:off x="381000" y="685800"/>
            <a:ext cx="6096000" cy="3429000"/>
          </a:xfrm>
          <a:solidFill>
            <a:srgbClr val="FFFFFF"/>
          </a:solidFill>
          <a:ln/>
        </p:spPr>
      </p:sp>
      <p:sp>
        <p:nvSpPr>
          <p:cNvPr id="61235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These faithful leaders from about 25 countries came to us in Singapore for master and doctoral-level training.  We trained them to build into others back in their home countries.</a:t>
            </a:r>
          </a:p>
          <a:p>
            <a:pPr eaLnBrk="1" hangingPunct="1"/>
            <a:r>
              <a:rPr lang="en-US" dirty="0">
                <a:latin typeface="Arial" charset="0"/>
                <a:ea typeface="ＭＳ Ｐゴシック" charset="0"/>
                <a:cs typeface="ＭＳ Ｐゴシック" charset="0"/>
              </a:rPr>
              <a:t>___________</a:t>
            </a:r>
          </a:p>
          <a:p>
            <a:pPr eaLnBrk="1" hangingPunct="1"/>
            <a:r>
              <a:rPr lang="en-US" dirty="0">
                <a:latin typeface="Arial" charset="0"/>
                <a:ea typeface="ＭＳ Ｐゴシック" charset="0"/>
                <a:cs typeface="ＭＳ Ｐゴシック" charset="0"/>
              </a:rPr>
              <a:t>Common-76</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1"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380CAD-754C-6A43-B9DA-D38F92BD114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06882" name="Rectangle 2"/>
          <p:cNvSpPr>
            <a:spLocks noGrp="1" noRot="1" noChangeAspect="1" noChangeArrowheads="1" noTextEdit="1"/>
          </p:cNvSpPr>
          <p:nvPr>
            <p:ph type="sldImg"/>
          </p:nvPr>
        </p:nvSpPr>
        <p:spPr>
          <a:xfrm>
            <a:off x="393700" y="692150"/>
            <a:ext cx="6070600" cy="3416300"/>
          </a:xfrm>
          <a:ln/>
        </p:spPr>
      </p:sp>
      <p:sp>
        <p:nvSpPr>
          <p:cNvPr id="5068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r>
              <a:rPr lang="en-US" noProof="1">
                <a:latin typeface="Times New Roman" charset="0"/>
                <a:ea typeface="ＭＳ Ｐゴシック" charset="0"/>
                <a:cs typeface="ＭＳ Ｐゴシック" charset="0"/>
              </a:rPr>
              <a:t>I get to teach these leaders every book of the Bible in survey courses, plus backgrounds to both the OT and NT, six areas of theology, and how to preach.</a:t>
            </a:r>
          </a:p>
          <a:p>
            <a:pPr eaLnBrk="1" hangingPunct="1"/>
            <a:r>
              <a:rPr lang="en-US" dirty="0">
                <a:latin typeface="Times New Roman" charset="0"/>
                <a:ea typeface="ＭＳ Ｐゴシック" charset="0"/>
                <a:cs typeface="ＭＳ Ｐゴシック" charset="0"/>
              </a:rPr>
              <a:t>___________</a:t>
            </a:r>
          </a:p>
          <a:p>
            <a:pPr eaLnBrk="1" hangingPunct="1"/>
            <a:r>
              <a:rPr lang="en-US" dirty="0">
                <a:latin typeface="Times New Roman" charset="0"/>
                <a:ea typeface="ＭＳ Ｐゴシック" charset="0"/>
                <a:cs typeface="ＭＳ Ｐゴシック" charset="0"/>
              </a:rPr>
              <a:t>Common-75</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DEE2AD9-E53D-3B4C-9813-B7D9EC4601F8}" type="slidenum">
              <a:rPr lang="en-US" sz="1200">
                <a:solidFill>
                  <a:srgbClr val="000000"/>
                </a:solidFill>
              </a:rPr>
              <a:pPr/>
              <a:t>27</a:t>
            </a:fld>
            <a:endParaRPr lang="en-US" sz="1200">
              <a:solidFill>
                <a:srgbClr val="000000"/>
              </a:solidFill>
            </a:endParaRPr>
          </a:p>
        </p:txBody>
      </p:sp>
      <p:sp>
        <p:nvSpPr>
          <p:cNvPr id="517122" name="Rectangle 2"/>
          <p:cNvSpPr>
            <a:spLocks noGrp="1" noRot="1" noChangeAspect="1" noChangeArrowheads="1"/>
          </p:cNvSpPr>
          <p:nvPr>
            <p:ph type="sldImg"/>
          </p:nvPr>
        </p:nvSpPr>
        <p:spPr>
          <a:xfrm>
            <a:off x="381000" y="685800"/>
            <a:ext cx="6096000" cy="3429000"/>
          </a:xfrm>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From</a:t>
            </a:r>
            <a:r>
              <a:rPr lang="en-US" baseline="0" dirty="0">
                <a:latin typeface="Arial" charset="0"/>
                <a:ea typeface="ＭＳ Ｐゴシック" charset="0"/>
                <a:cs typeface="ＭＳ Ｐゴシック" charset="0"/>
              </a:rPr>
              <a:t> 1997-March 2017 God has seen fit to grant me the privilege to train pastors in 12 other countries on 73 trips.  Often pastors in the US team-teach with me on these trips.</a:t>
            </a:r>
            <a:endParaRPr lang="en-US" dirty="0">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7DA5384-A66F-A54D-A1EC-A8283F87E8A9}" type="slidenum">
              <a:rPr lang="en-US" sz="1200"/>
              <a:pPr eaLnBrk="1" hangingPunct="1"/>
              <a:t>28</a:t>
            </a:fld>
            <a:endParaRPr lang="en-US" sz="1200"/>
          </a:p>
        </p:txBody>
      </p:sp>
      <p:sp>
        <p:nvSpPr>
          <p:cNvPr id="233475" name="Rectangle 2"/>
          <p:cNvSpPr>
            <a:spLocks noGrp="1" noRot="1" noChangeAspect="1" noChangeArrowheads="1"/>
          </p:cNvSpPr>
          <p:nvPr>
            <p:ph type="sldImg"/>
          </p:nvPr>
        </p:nvSpPr>
        <p:spPr>
          <a:xfrm>
            <a:off x="381000" y="685800"/>
            <a:ext cx="6096000" cy="3429000"/>
          </a:xfrm>
          <a:solidFill>
            <a:srgbClr val="FFFFFF"/>
          </a:solidFill>
          <a:ln/>
        </p:spPr>
      </p:sp>
      <p:sp>
        <p:nvSpPr>
          <p:cNvPr id="23347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1" indent="0" algn="l" defTabSz="914400" rtl="0" eaLnBrk="1" fontAlgn="base" latinLnBrk="0" hangingPunct="1">
              <a:lnSpc>
                <a:spcPct val="100000"/>
              </a:lnSpc>
              <a:spcBef>
                <a:spcPct val="30000"/>
              </a:spcBef>
              <a:spcAft>
                <a:spcPct val="0"/>
              </a:spcAft>
              <a:buClrTx/>
              <a:buSzTx/>
              <a:buFontTx/>
              <a:buNone/>
              <a:tabLst/>
              <a:defRPr/>
            </a:pPr>
            <a:r>
              <a:rPr lang="en-US" dirty="0">
                <a:latin typeface="Arial"/>
                <a:cs typeface="Arial"/>
              </a:rPr>
              <a:t>You know, God has also called you to fulfill a passion.  What’s your unique ministry call?</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EFA0001-4B1F-7244-88E0-20E5AABC0C35}" type="slidenum">
              <a:rPr lang="en-US" sz="1200"/>
              <a:pPr eaLnBrk="1" hangingPunct="1"/>
              <a:t>29</a:t>
            </a:fld>
            <a:endParaRPr lang="en-US" sz="1200"/>
          </a:p>
        </p:txBody>
      </p:sp>
      <p:sp>
        <p:nvSpPr>
          <p:cNvPr id="235523" name="Rectangle 2"/>
          <p:cNvSpPr>
            <a:spLocks noGrp="1" noRot="1" noChangeAspect="1" noChangeArrowheads="1" noTextEdit="1"/>
          </p:cNvSpPr>
          <p:nvPr>
            <p:ph type="sldImg"/>
          </p:nvPr>
        </p:nvSpPr>
        <p:spPr>
          <a:xfrm>
            <a:off x="381000" y="685800"/>
            <a:ext cx="6096000" cy="3429000"/>
          </a:xfrm>
          <a:ln/>
        </p:spPr>
      </p:sp>
      <p:sp>
        <p:nvSpPr>
          <p:cNvPr id="23552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1" indent="0" algn="l" defTabSz="914400" rtl="0" eaLnBrk="1" fontAlgn="base" latinLnBrk="0" hangingPunct="1">
              <a:lnSpc>
                <a:spcPct val="100000"/>
              </a:lnSpc>
              <a:spcBef>
                <a:spcPct val="30000"/>
              </a:spcBef>
              <a:spcAft>
                <a:spcPct val="0"/>
              </a:spcAft>
              <a:buClrTx/>
              <a:buSzTx/>
              <a:buFontTx/>
              <a:buNone/>
              <a:tabLst/>
              <a:defRPr/>
            </a:pPr>
            <a:r>
              <a:rPr lang="en-US" dirty="0">
                <a:latin typeface="Arial"/>
                <a:cs typeface="Arial"/>
              </a:rPr>
              <a:t>I really think that God’s calling relates directly with your spiritual gift—that ability God has given you to serve him (probably one of these nine listed).  How many of you know your spiritual gift?  If you think you do, please raise your hand. </a:t>
            </a:r>
          </a:p>
          <a:p>
            <a:pPr eaLnBrk="1" hangingPunct="1"/>
            <a:endParaRPr lang="en-US" dirty="0">
              <a:latin typeface="Arial"/>
              <a:cs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2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6428D29-FB00-8840-837E-04883995BF3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1054723" name="Rectangle 2"/>
          <p:cNvSpPr>
            <a:spLocks noGrp="1" noRot="1" noChangeAspect="1" noChangeArrowheads="1"/>
          </p:cNvSpPr>
          <p:nvPr>
            <p:ph type="sldImg"/>
          </p:nvPr>
        </p:nvSpPr>
        <p:spPr>
          <a:xfrm>
            <a:off x="381000" y="685800"/>
            <a:ext cx="6096000" cy="3429000"/>
          </a:xfrm>
          <a:solidFill>
            <a:srgbClr val="FFFFFF"/>
          </a:solidFill>
          <a:ln/>
        </p:spPr>
      </p:sp>
      <p:sp>
        <p:nvSpPr>
          <p:cNvPr id="1054724" name="Rectangle 3"/>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a:ea typeface="ＭＳ Ｐゴシック" charset="0"/>
                <a:cs typeface="Arial"/>
              </a:rPr>
              <a:t>God’s plan for us always includes trusting him for new stuff—new opportunities</a:t>
            </a:r>
            <a:r>
              <a:rPr lang="en-SG" sz="1200" kern="1200" dirty="0">
                <a:solidFill>
                  <a:schemeClr val="tx1"/>
                </a:solidFill>
                <a:effectLst/>
                <a:latin typeface="Arial"/>
                <a:ea typeface="ＭＳ Ｐゴシック" charset="0"/>
                <a:cs typeface="Arial"/>
              </a:rPr>
              <a:t>.</a:t>
            </a:r>
            <a:endParaRPr lang="en-US" dirty="0">
              <a:latin typeface="Arial"/>
              <a:cs typeface="Arial"/>
            </a:endParaRPr>
          </a:p>
          <a:p>
            <a:pPr eaLnBrk="1" hangingPunct="1"/>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67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F666A36-4F34-364E-84F1-EA14DBD37CC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1056771" name="Rectangle 1026"/>
          <p:cNvSpPr>
            <a:spLocks noGrp="1" noRot="1" noChangeAspect="1" noChangeArrowheads="1"/>
          </p:cNvSpPr>
          <p:nvPr>
            <p:ph type="sldImg"/>
          </p:nvPr>
        </p:nvSpPr>
        <p:spPr>
          <a:xfrm>
            <a:off x="381000" y="685800"/>
            <a:ext cx="6096000" cy="3429000"/>
          </a:xfrm>
          <a:solidFill>
            <a:srgbClr val="FFFFFF"/>
          </a:solidFill>
          <a:ln/>
        </p:spPr>
      </p:sp>
      <p:sp>
        <p:nvSpPr>
          <p:cNvPr id="1056772"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a:ea typeface="ＭＳ Ｐゴシック" charset="0"/>
                <a:cs typeface="Arial"/>
              </a:rPr>
              <a:t>Paul shared his plan to extend his ministry to Spain to get their help (</a:t>
            </a:r>
            <a:r>
              <a:rPr lang="en-US" sz="1200" u="sng" kern="1200" dirty="0">
                <a:solidFill>
                  <a:schemeClr val="tx1"/>
                </a:solidFill>
                <a:effectLst/>
                <a:latin typeface="Arial"/>
                <a:ea typeface="ＭＳ Ｐゴシック" charset="0"/>
                <a:cs typeface="Arial"/>
              </a:rPr>
              <a:t>23-24</a:t>
            </a:r>
            <a:r>
              <a:rPr lang="en-US" sz="1200" kern="1200" dirty="0">
                <a:solidFill>
                  <a:schemeClr val="tx1"/>
                </a:solidFill>
                <a:effectLst/>
                <a:latin typeface="Arial"/>
                <a:ea typeface="ＭＳ Ｐゴシック" charset="0"/>
                <a:cs typeface="Arial"/>
              </a:rPr>
              <a:t>)</a:t>
            </a:r>
            <a:r>
              <a:rPr lang="en-SG" sz="1200" kern="1200" dirty="0">
                <a:solidFill>
                  <a:schemeClr val="tx1"/>
                </a:solidFill>
                <a:effectLst/>
                <a:latin typeface="Arial"/>
                <a:ea typeface="ＭＳ Ｐゴシック" charset="0"/>
                <a:cs typeface="Arial"/>
              </a:rPr>
              <a:t>.</a:t>
            </a:r>
            <a:endParaRPr lang="en-US" dirty="0">
              <a:latin typeface="Arial"/>
              <a:cs typeface="Arial"/>
            </a:endParaRPr>
          </a:p>
          <a:p>
            <a:pPr eaLnBrk="1" hangingPunct="1"/>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8818" name="Slide Image Placeholder 1"/>
          <p:cNvSpPr>
            <a:spLocks noGrp="1" noRot="1" noChangeAspect="1"/>
          </p:cNvSpPr>
          <p:nvPr>
            <p:ph type="sldImg"/>
          </p:nvPr>
        </p:nvSpPr>
        <p:spPr>
          <a:xfrm>
            <a:off x="381000" y="685800"/>
            <a:ext cx="6096000" cy="3429000"/>
          </a:xfrm>
          <a:ln/>
        </p:spPr>
      </p:sp>
      <p:sp>
        <p:nvSpPr>
          <p:cNvPr id="1058819" name="Notes Placeholder 2"/>
          <p:cNvSpPr>
            <a:spLocks noGrp="1"/>
          </p:cNvSpPr>
          <p:nvPr>
            <p:ph type="body" idx="1"/>
          </p:nvPr>
        </p:nvSpPr>
        <p:spPr>
          <a:noFill/>
          <a:ln/>
        </p:spPr>
        <p:txBody>
          <a:bodyPr/>
          <a:lstStyle/>
          <a:p>
            <a:pPr marL="0" marR="0" lvl="3"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rPr>
              <a:t>Why was Paul going to Spain?  He had finished pioneering in the eastern Empire.  Like in the time of Jonah, Spain (or Tarshish) was the very end of the known world.</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rPr>
              <a:t>Was there really “no more place for me to work in these regions” (NIV, 14:23)?  No.  He means that church-planting movements in the east would reach these people.</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rPr>
              <a:t>Financial help from the Romans would further his work since he’d be halfway to Spain by the time he got to Rome. </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rPr>
              <a:t>• But he would not go there immediately.</a:t>
            </a:r>
          </a:p>
        </p:txBody>
      </p:sp>
      <p:sp>
        <p:nvSpPr>
          <p:cNvPr id="1058820"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059B162-5CC0-1F4B-A8DE-74FA02ACE45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MS Mincho" panose="02020609040205080304" pitchFamily="49" charset="-128"/>
              </a:rPr>
              <a:t>One joy of parenting is to see kids grow.</a:t>
            </a:r>
            <a:r>
              <a:rPr lang="en-US" dirty="0">
                <a:effectLst/>
              </a:rPr>
              <a:t> </a:t>
            </a:r>
          </a:p>
          <a:p>
            <a:r>
              <a:rPr lang="en-US" dirty="0">
                <a:latin typeface="Arial"/>
                <a:cs typeface="Arial"/>
              </a:rPr>
              <a:t>Our sons used to look like this.</a:t>
            </a:r>
          </a:p>
        </p:txBody>
      </p:sp>
      <p:sp>
        <p:nvSpPr>
          <p:cNvPr id="4" name="Slide Number Placeholder 3"/>
          <p:cNvSpPr>
            <a:spLocks noGrp="1"/>
          </p:cNvSpPr>
          <p:nvPr>
            <p:ph type="sldNum" sz="quarter" idx="10"/>
          </p:nvPr>
        </p:nvSpPr>
        <p:spPr/>
        <p:txBody>
          <a:bodyPr/>
          <a:lstStyle/>
          <a:p>
            <a:fld id="{30BDFC59-14D9-AB4A-B22C-F36E34D01DE7}" type="slidenum">
              <a:rPr lang="en-US"/>
              <a:pPr/>
              <a:t>3</a:t>
            </a:fld>
            <a:endParaRPr lang="en-US"/>
          </a:p>
        </p:txBody>
      </p:sp>
    </p:spTree>
    <p:extLst>
      <p:ext uri="{BB962C8B-B14F-4D97-AF65-F5344CB8AC3E}">
        <p14:creationId xmlns:p14="http://schemas.microsoft.com/office/powerpoint/2010/main" val="8540100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086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8242BF5-134B-334D-8AE5-085301DD98F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1060867" name="Rectangle 1026"/>
          <p:cNvSpPr>
            <a:spLocks noGrp="1" noRot="1" noChangeAspect="1" noChangeArrowheads="1"/>
          </p:cNvSpPr>
          <p:nvPr>
            <p:ph type="sldImg"/>
          </p:nvPr>
        </p:nvSpPr>
        <p:spPr>
          <a:xfrm>
            <a:off x="381000" y="685800"/>
            <a:ext cx="6096000" cy="3429000"/>
          </a:xfrm>
          <a:solidFill>
            <a:srgbClr val="FFFFFF"/>
          </a:solidFill>
          <a:ln/>
        </p:spPr>
      </p:sp>
      <p:sp>
        <p:nvSpPr>
          <p:cNvPr id="1060868"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a:ea typeface="ＭＳ Ｐゴシック" charset="0"/>
                <a:cs typeface="Arial"/>
              </a:rPr>
              <a:t>But first he had to bring the Gentile offering to Jerusalem to show unity with their Jewish mother church (</a:t>
            </a:r>
            <a:r>
              <a:rPr lang="en-US" sz="1200" u="sng" kern="1200" dirty="0">
                <a:solidFill>
                  <a:schemeClr val="tx1"/>
                </a:solidFill>
                <a:effectLst/>
                <a:latin typeface="Arial"/>
                <a:ea typeface="ＭＳ Ｐゴシック" charset="0"/>
                <a:cs typeface="Arial"/>
              </a:rPr>
              <a:t>25-27</a:t>
            </a:r>
            <a:r>
              <a:rPr lang="en-US" sz="1200" kern="1200" dirty="0">
                <a:solidFill>
                  <a:schemeClr val="tx1"/>
                </a:solidFill>
                <a:effectLst/>
                <a:latin typeface="Arial"/>
                <a:ea typeface="ＭＳ Ｐゴシック" charset="0"/>
                <a:cs typeface="Arial"/>
              </a:rPr>
              <a:t>).</a:t>
            </a:r>
            <a:r>
              <a:rPr lang="en-SG" dirty="0">
                <a:effectLst/>
                <a:latin typeface="Arial"/>
                <a:cs typeface="Arial"/>
              </a:rPr>
              <a:t> </a:t>
            </a:r>
            <a:endParaRPr lang="en-US" dirty="0">
              <a:latin typeface="Arial"/>
              <a:cs typeface="Arial"/>
            </a:endParaRPr>
          </a:p>
          <a:p>
            <a:pPr eaLnBrk="1" hangingPunct="1"/>
            <a:r>
              <a:rPr lang="en-US" sz="1800" dirty="0">
                <a:effectLst/>
                <a:latin typeface="Arial" panose="020B0604020202020204" pitchFamily="34" charset="0"/>
                <a:ea typeface="MS Mincho" panose="02020609040205080304" pitchFamily="49" charset="-128"/>
              </a:rPr>
              <a:t>How did this Gentile support for Jerusalem relate to Paul’s calling to Gentiles?</a:t>
            </a:r>
            <a:r>
              <a:rPr lang="en-US" dirty="0">
                <a:effectLst/>
              </a:rPr>
              <a:t> </a:t>
            </a:r>
            <a:endParaRPr lang="en-US" dirty="0">
              <a:latin typeface="Times New Roman" charset="0"/>
              <a:ea typeface="ＭＳ Ｐゴシック" charset="-128"/>
              <a:cs typeface="ＭＳ Ｐゴシック" charset="-128"/>
            </a:endParaRPr>
          </a:p>
          <a:p>
            <a:pPr eaLnBrk="1" hangingPunct="1"/>
            <a:r>
              <a:rPr lang="en-US" sz="1800" dirty="0">
                <a:effectLst/>
                <a:latin typeface="Arial" panose="020B0604020202020204" pitchFamily="34" charset="0"/>
                <a:ea typeface="MS Mincho" panose="02020609040205080304" pitchFamily="49" charset="-128"/>
              </a:rPr>
              <a:t>He says here that he intended it to somewhat repay what the Jerusalem church had done for the Gentiles—which is interesting since it was the Antioch church—not the Jerusalem church—that sent him out to reach Gentiles.</a:t>
            </a:r>
            <a:r>
              <a:rPr lang="en-US" dirty="0">
                <a:effectLst/>
              </a:rPr>
              <a:t> </a:t>
            </a:r>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Paul didn't forget the needy in his passion to expand, so he had to deliver this help in person to Jerusalem.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1744746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393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5EB4C67-B1A1-B24C-A3F4-B4F716397AA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1063939" name="Rectangle 1026"/>
          <p:cNvSpPr>
            <a:spLocks noGrp="1" noRot="1" noChangeAspect="1" noChangeArrowheads="1"/>
          </p:cNvSpPr>
          <p:nvPr>
            <p:ph type="sldImg"/>
          </p:nvPr>
        </p:nvSpPr>
        <p:spPr>
          <a:xfrm>
            <a:off x="381000" y="685800"/>
            <a:ext cx="6096000" cy="3429000"/>
          </a:xfrm>
          <a:solidFill>
            <a:srgbClr val="FFFFFF"/>
          </a:solidFill>
          <a:ln/>
        </p:spPr>
      </p:sp>
      <p:sp>
        <p:nvSpPr>
          <p:cNvPr id="1063940"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sz="1800" dirty="0">
                <a:effectLst/>
                <a:latin typeface="Arial" panose="020B0604020202020204" pitchFamily="34" charset="0"/>
                <a:ea typeface="MS Mincho" panose="02020609040205080304" pitchFamily="49" charset="-128"/>
              </a:rPr>
              <a:t>Paul then also hoped to bless the Roman believers (28-29), and then head to Spain.</a:t>
            </a:r>
            <a:r>
              <a:rPr lang="en-US" dirty="0">
                <a:effectLst/>
              </a:rPr>
              <a:t> </a:t>
            </a:r>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Paul then planned on stopping off at Rome…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39970483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…and then proceed from Rome to share the Good News in Spain.</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8368975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A606E88-76F8-794F-B5BF-9E3A8A674783}" type="slidenum">
              <a:rPr lang="en-US" sz="1200"/>
              <a:pPr eaLnBrk="1" hangingPunct="1"/>
              <a:t>38</a:t>
            </a:fld>
            <a:endParaRPr lang="en-US" sz="1200"/>
          </a:p>
        </p:txBody>
      </p:sp>
      <p:sp>
        <p:nvSpPr>
          <p:cNvPr id="261123" name="Rectangle 2"/>
          <p:cNvSpPr>
            <a:spLocks noGrp="1" noRot="1" noChangeAspect="1" noChangeArrowheads="1"/>
          </p:cNvSpPr>
          <p:nvPr>
            <p:ph type="sldImg"/>
          </p:nvPr>
        </p:nvSpPr>
        <p:spPr>
          <a:xfrm>
            <a:off x="381000" y="685800"/>
            <a:ext cx="6096000" cy="3429000"/>
          </a:xfrm>
          <a:solidFill>
            <a:srgbClr val="FFFFFF"/>
          </a:solidFill>
          <a:ln/>
        </p:spPr>
      </p:sp>
      <p:sp>
        <p:nvSpPr>
          <p:cNvPr id="2611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381000" y="685800"/>
            <a:ext cx="6096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800" dirty="0">
                <a:effectLst/>
                <a:latin typeface="Arial" panose="020B0604020202020204" pitchFamily="34" charset="0"/>
                <a:ea typeface="MS Mincho" panose="02020609040205080304" pitchFamily="49" charset="-128"/>
              </a:rPr>
              <a:t>• Paul moved west to Spain</a:t>
            </a:r>
          </a:p>
          <a:p>
            <a:r>
              <a:rPr lang="en-US" sz="1800" dirty="0">
                <a:effectLst/>
                <a:latin typeface="Arial" panose="020B0604020202020204" pitchFamily="34" charset="0"/>
                <a:ea typeface="MS Mincho" panose="02020609040205080304" pitchFamily="49" charset="-128"/>
              </a:rPr>
              <a:t>• In like manner, God moved us west to MENA. </a:t>
            </a:r>
            <a:endParaRPr lang="en-US" dirty="0"/>
          </a:p>
        </p:txBody>
      </p:sp>
    </p:spTree>
    <p:extLst>
      <p:ext uri="{BB962C8B-B14F-4D97-AF65-F5344CB8AC3E}">
        <p14:creationId xmlns:p14="http://schemas.microsoft.com/office/powerpoint/2010/main" val="19668952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381000" y="685800"/>
            <a:ext cx="6096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800" dirty="0">
                <a:effectLst/>
                <a:latin typeface="Arial" panose="020B0604020202020204" pitchFamily="34" charset="0"/>
                <a:ea typeface="MS Mincho" panose="02020609040205080304" pitchFamily="49" charset="-128"/>
              </a:rPr>
              <a:t>So, in 2021 we shifted from Singapore to Jordan. </a:t>
            </a:r>
            <a:endParaRPr lang="en-US" dirty="0"/>
          </a:p>
        </p:txBody>
      </p:sp>
    </p:spTree>
    <p:extLst>
      <p:ext uri="{BB962C8B-B14F-4D97-AF65-F5344CB8AC3E}">
        <p14:creationId xmlns:p14="http://schemas.microsoft.com/office/powerpoint/2010/main" val="9776152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381000" y="685800"/>
            <a:ext cx="6096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800" dirty="0">
                <a:effectLst/>
                <a:latin typeface="Arial" panose="020B0604020202020204" pitchFamily="34" charset="0"/>
                <a:ea typeface="MS Mincho" panose="02020609040205080304" pitchFamily="49" charset="-128"/>
              </a:rPr>
              <a:t>My students are now from 11 different nations based at JETS.</a:t>
            </a:r>
          </a:p>
          <a:p>
            <a:r>
              <a:rPr lang="en-US" sz="1800" dirty="0">
                <a:effectLst/>
                <a:latin typeface="Arial" panose="020B0604020202020204" pitchFamily="34" charset="0"/>
                <a:ea typeface="MS Mincho" panose="02020609040205080304" pitchFamily="49" charset="-128"/>
              </a:rPr>
              <a:t>____________</a:t>
            </a:r>
          </a:p>
          <a:p>
            <a:endParaRPr lang="en-US" sz="1800" dirty="0">
              <a:effectLst/>
              <a:latin typeface="Arial" panose="020B0604020202020204" pitchFamily="34" charset="0"/>
              <a:ea typeface="MS Mincho" panose="02020609040205080304" pitchFamily="49" charset="-128"/>
            </a:endParaRPr>
          </a:p>
          <a:p>
            <a:r>
              <a:rPr lang="en-US" dirty="0"/>
              <a:t>Isaiah: Rami (Bible prof in Amman), Jackson (ST prof in Sudan), Jonathan (pastor in Chad), Habil (Hebrew prof? from Sudan in Amman), Amir (Sudanese translator in Amman), Nassef (Egypt), Ayoub (planting church and Bible college as lawyer in Casa Blanca, Morocco), Basem (Egypt), Nassar (Ramallah), Ramzi (Iraq), </a:t>
            </a:r>
            <a:r>
              <a:rPr lang="en-US" dirty="0" err="1"/>
              <a:t>Dibora</a:t>
            </a:r>
            <a:r>
              <a:rPr lang="en-US" dirty="0"/>
              <a:t> (Eritrea)</a:t>
            </a:r>
          </a:p>
          <a:p>
            <a:endParaRPr lang="en-US" dirty="0"/>
          </a:p>
          <a:p>
            <a:r>
              <a:rPr lang="en-US" dirty="0"/>
              <a:t>OT3: Osama (Jordan), Fadi (Syrian trained in Jordan at JETS but translating from Sweden while writing dissertation on Russian theologian for seminary in Belgium), Sara (English teacher in Jordan), Nagat (Egyptian Cru in Spain), Randa (CFO boarding school in Jordan), Jacklin (Jordanian reaching Syrian refugees), Adeeb (Egyptian international church in Dubai), Dani (Arabic apologist in Jordan)</a:t>
            </a:r>
          </a:p>
          <a:p>
            <a:endParaRPr lang="en-US" dirty="0"/>
          </a:p>
          <a:p>
            <a:r>
              <a:rPr lang="en-US" dirty="0"/>
              <a:t>Where serving:</a:t>
            </a:r>
          </a:p>
          <a:p>
            <a:pPr marL="0" marR="0" lvl="0" indent="0" algn="l" defTabSz="457177" rtl="0" eaLnBrk="1" fontAlgn="auto" latinLnBrk="0" hangingPunct="1">
              <a:lnSpc>
                <a:spcPct val="100000"/>
              </a:lnSpc>
              <a:spcBef>
                <a:spcPts val="0"/>
              </a:spcBef>
              <a:spcAft>
                <a:spcPts val="0"/>
              </a:spcAft>
              <a:buClrTx/>
              <a:buSzTx/>
              <a:buFontTx/>
              <a:buNone/>
              <a:tabLst/>
              <a:defRPr/>
            </a:pPr>
            <a:r>
              <a:rPr lang="en-US" dirty="0"/>
              <a:t>1 Chad—Jonathan</a:t>
            </a:r>
          </a:p>
          <a:p>
            <a:pPr marL="0" marR="0" lvl="0" indent="0" algn="l" defTabSz="457177" rtl="0" eaLnBrk="1" fontAlgn="auto" latinLnBrk="0" hangingPunct="1">
              <a:lnSpc>
                <a:spcPct val="100000"/>
              </a:lnSpc>
              <a:spcBef>
                <a:spcPts val="0"/>
              </a:spcBef>
              <a:spcAft>
                <a:spcPts val="0"/>
              </a:spcAft>
              <a:buClrTx/>
              <a:buSzTx/>
              <a:buFontTx/>
              <a:buNone/>
              <a:tabLst/>
              <a:defRPr/>
            </a:pPr>
            <a:r>
              <a:rPr lang="en-US" dirty="0"/>
              <a:t>1 Morocco—Ayoub</a:t>
            </a:r>
          </a:p>
          <a:p>
            <a:r>
              <a:rPr lang="en-US" dirty="0"/>
              <a:t>1 Spain—Nagat</a:t>
            </a:r>
          </a:p>
          <a:p>
            <a:r>
              <a:rPr lang="en-US" dirty="0"/>
              <a:t>1 Syria—Fadi</a:t>
            </a:r>
          </a:p>
          <a:p>
            <a:r>
              <a:rPr lang="en-US" u="none" dirty="0"/>
              <a:t>1 Dubai—Adeeb</a:t>
            </a:r>
          </a:p>
          <a:p>
            <a:pPr marL="0" marR="0" lvl="0" indent="0" algn="l" defTabSz="457177" rtl="0" eaLnBrk="1" fontAlgn="auto" latinLnBrk="0" hangingPunct="1">
              <a:lnSpc>
                <a:spcPct val="100000"/>
              </a:lnSpc>
              <a:spcBef>
                <a:spcPts val="0"/>
              </a:spcBef>
              <a:spcAft>
                <a:spcPts val="0"/>
              </a:spcAft>
              <a:buClrTx/>
              <a:buSzTx/>
              <a:buFontTx/>
              <a:buNone/>
              <a:tabLst/>
              <a:defRPr/>
            </a:pPr>
            <a:r>
              <a:rPr lang="en-US" dirty="0"/>
              <a:t>2 Egypt—Nassef, Basem</a:t>
            </a:r>
          </a:p>
          <a:p>
            <a:pPr marL="0" marR="0" lvl="0" indent="0" algn="l" defTabSz="457177" rtl="0" eaLnBrk="1" fontAlgn="auto" latinLnBrk="0" hangingPunct="1">
              <a:lnSpc>
                <a:spcPct val="100000"/>
              </a:lnSpc>
              <a:spcBef>
                <a:spcPts val="0"/>
              </a:spcBef>
              <a:spcAft>
                <a:spcPts val="0"/>
              </a:spcAft>
              <a:buClrTx/>
              <a:buSzTx/>
              <a:buFontTx/>
              <a:buNone/>
              <a:tabLst/>
              <a:defRPr/>
            </a:pPr>
            <a:r>
              <a:rPr lang="en-US" dirty="0"/>
              <a:t>3 Sudan—Jackson, Habil, Amir</a:t>
            </a:r>
            <a:endParaRPr lang="en-US" u="sng" dirty="0"/>
          </a:p>
          <a:p>
            <a:r>
              <a:rPr lang="en-US" u="sng" dirty="0"/>
              <a:t>6 Jordan—Rami, Osama, Sara, Randa, Jacklin, Dani</a:t>
            </a:r>
          </a:p>
          <a:p>
            <a:r>
              <a:rPr lang="en-US" dirty="0"/>
              <a:t>16</a:t>
            </a:r>
          </a:p>
        </p:txBody>
      </p:sp>
    </p:spTree>
    <p:extLst>
      <p:ext uri="{BB962C8B-B14F-4D97-AF65-F5344CB8AC3E}">
        <p14:creationId xmlns:p14="http://schemas.microsoft.com/office/powerpoint/2010/main" val="41593400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381000" y="685800"/>
            <a:ext cx="6096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I teach Bible through translation into Arabic. </a:t>
            </a:r>
            <a:endParaRPr lang="en-US" dirty="0"/>
          </a:p>
          <a:p>
            <a:r>
              <a:rPr lang="en-US" dirty="0"/>
              <a:t>______</a:t>
            </a:r>
          </a:p>
          <a:p>
            <a:r>
              <a:rPr lang="en-US" dirty="0"/>
              <a:t>Common-524</a:t>
            </a:r>
          </a:p>
          <a:p>
            <a:r>
              <a:rPr lang="en-US" dirty="0"/>
              <a:t>NS-05-Acts9-14—slide 143</a:t>
            </a:r>
          </a:p>
        </p:txBody>
      </p:sp>
    </p:spTree>
    <p:extLst>
      <p:ext uri="{BB962C8B-B14F-4D97-AF65-F5344CB8AC3E}">
        <p14:creationId xmlns:p14="http://schemas.microsoft.com/office/powerpoint/2010/main" val="1098648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sons are all grown up now.</a:t>
            </a:r>
          </a:p>
          <a:p>
            <a:r>
              <a:rPr lang="en-US" dirty="0"/>
              <a:t>___________</a:t>
            </a:r>
          </a:p>
          <a:p>
            <a:r>
              <a:rPr lang="en-US" dirty="0"/>
              <a:t>Common-63</a:t>
            </a:r>
          </a:p>
        </p:txBody>
      </p:sp>
      <p:sp>
        <p:nvSpPr>
          <p:cNvPr id="4" name="Slide Number Placeholder 3"/>
          <p:cNvSpPr>
            <a:spLocks noGrp="1"/>
          </p:cNvSpPr>
          <p:nvPr>
            <p:ph type="sldNum" sz="quarter" idx="5"/>
          </p:nvPr>
        </p:nvSpPr>
        <p:spPr/>
        <p:txBody>
          <a:bodyPr/>
          <a:lstStyle/>
          <a:p>
            <a:fld id="{DDFC1607-A8B7-6E40-9648-C81BEC634159}" type="slidenum">
              <a:rPr lang="en-US" smtClean="0"/>
              <a:t>4</a:t>
            </a:fld>
            <a:endParaRPr lang="en-US"/>
          </a:p>
        </p:txBody>
      </p:sp>
    </p:spTree>
    <p:extLst>
      <p:ext uri="{BB962C8B-B14F-4D97-AF65-F5344CB8AC3E}">
        <p14:creationId xmlns:p14="http://schemas.microsoft.com/office/powerpoint/2010/main" val="41124170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381000" y="685800"/>
            <a:ext cx="6096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800" dirty="0">
                <a:effectLst/>
                <a:latin typeface="Arial" panose="020B0604020202020204" pitchFamily="34" charset="0"/>
                <a:ea typeface="MS Mincho" panose="02020609040205080304" pitchFamily="49" charset="-128"/>
              </a:rPr>
              <a:t>Please get a prayer card and pray for us.</a:t>
            </a:r>
            <a:r>
              <a:rPr lang="en-US" dirty="0">
                <a:effectLst/>
              </a:rPr>
              <a:t> </a:t>
            </a:r>
            <a:endParaRPr lang="en-US" dirty="0"/>
          </a:p>
        </p:txBody>
      </p:sp>
    </p:spTree>
    <p:extLst>
      <p:ext uri="{BB962C8B-B14F-4D97-AF65-F5344CB8AC3E}">
        <p14:creationId xmlns:p14="http://schemas.microsoft.com/office/powerpoint/2010/main" val="12852294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BFD58D7-E1C2-2247-B1AD-9F4342632E16}" type="slidenum">
              <a:rPr lang="en-US" sz="1200">
                <a:solidFill>
                  <a:srgbClr val="000000"/>
                </a:solidFill>
              </a:rPr>
              <a:pPr eaLnBrk="1" hangingPunct="1"/>
              <a:t>44</a:t>
            </a:fld>
            <a:endParaRPr lang="en-US" sz="1200">
              <a:solidFill>
                <a:srgbClr val="000000"/>
              </a:solidFill>
            </a:endParaRPr>
          </a:p>
        </p:txBody>
      </p:sp>
      <p:sp>
        <p:nvSpPr>
          <p:cNvPr id="396290" name="Rectangle 2"/>
          <p:cNvSpPr>
            <a:spLocks noGrp="1" noRot="1" noChangeAspect="1" noChangeArrowheads="1"/>
          </p:cNvSpPr>
          <p:nvPr>
            <p:ph type="sldImg"/>
          </p:nvPr>
        </p:nvSpPr>
        <p:spPr>
          <a:xfrm>
            <a:off x="381000" y="685800"/>
            <a:ext cx="6096000" cy="3429000"/>
          </a:xfrm>
          <a:solidFill>
            <a:srgbClr val="FFFFFF"/>
          </a:solidFill>
          <a:ln/>
        </p:spPr>
      </p:sp>
      <p:sp>
        <p:nvSpPr>
          <p:cNvPr id="3962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The assignments I give my students are also expanding. </a:t>
            </a:r>
          </a:p>
          <a:p>
            <a:pPr eaLnBrk="1" hangingPunct="1"/>
            <a:r>
              <a:rPr lang="en-US" dirty="0">
                <a:latin typeface="Times New Roman" charset="0"/>
                <a:ea typeface="ＭＳ Ｐゴシック" charset="0"/>
                <a:cs typeface="ＭＳ Ｐゴシック" charset="0"/>
              </a:rPr>
              <a:t>• Their file system used to look like this.</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B63CA5A-5048-5549-BA0E-CC5BA3A1422B}" type="slidenum">
              <a:rPr lang="en-US" sz="1200">
                <a:solidFill>
                  <a:prstClr val="black"/>
                </a:solidFill>
              </a:rPr>
              <a:pPr eaLnBrk="1" hangingPunct="1"/>
              <a:t>45</a:t>
            </a:fld>
            <a:endParaRPr lang="en-US" sz="1200">
              <a:solidFill>
                <a:prstClr val="black"/>
              </a:solidFill>
            </a:endParaRPr>
          </a:p>
        </p:txBody>
      </p:sp>
      <p:sp>
        <p:nvSpPr>
          <p:cNvPr id="398338" name="Rectangle 2"/>
          <p:cNvSpPr>
            <a:spLocks noGrp="1" noRot="1" noChangeAspect="1" noChangeArrowheads="1"/>
          </p:cNvSpPr>
          <p:nvPr>
            <p:ph type="sldImg"/>
          </p:nvPr>
        </p:nvSpPr>
        <p:spPr>
          <a:xfrm>
            <a:off x="381000" y="685800"/>
            <a:ext cx="6096000" cy="3429000"/>
          </a:xfrm>
          <a:solidFill>
            <a:srgbClr val="FFFFFF"/>
          </a:solidFill>
          <a:ln/>
        </p:spPr>
      </p:sp>
      <p:sp>
        <p:nvSpPr>
          <p:cNvPr id="3983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Being introduced to The Bible...Basically seminar showed me a better way to assign projects.</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C9A598C-8D16-F34A-80EC-85CC269A9754}" type="slidenum">
              <a:rPr lang="en-US" sz="1200">
                <a:solidFill>
                  <a:prstClr val="black"/>
                </a:solidFill>
              </a:rPr>
              <a:pPr eaLnBrk="1" hangingPunct="1"/>
              <a:t>46</a:t>
            </a:fld>
            <a:endParaRPr lang="en-US" sz="1200">
              <a:solidFill>
                <a:prstClr val="black"/>
              </a:solidFill>
            </a:endParaRPr>
          </a:p>
        </p:txBody>
      </p:sp>
      <p:sp>
        <p:nvSpPr>
          <p:cNvPr id="400386" name="Rectangle 2"/>
          <p:cNvSpPr>
            <a:spLocks noGrp="1" noRot="1" noChangeAspect="1" noChangeArrowheads="1"/>
          </p:cNvSpPr>
          <p:nvPr>
            <p:ph type="sldImg"/>
          </p:nvPr>
        </p:nvSpPr>
        <p:spPr>
          <a:xfrm>
            <a:off x="381000" y="685800"/>
            <a:ext cx="6096000" cy="3429000"/>
          </a:xfrm>
          <a:solidFill>
            <a:srgbClr val="FFFFFF"/>
          </a:solidFill>
          <a:ln/>
        </p:spPr>
      </p:sp>
      <p:sp>
        <p:nvSpPr>
          <p:cNvPr id="4003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This 10-hour seminar has been used in many countries to train believers in Bible basics.</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88A8E9F-C67F-4E4F-B6FF-9C317CE5976C}" type="slidenum">
              <a:rPr lang="en-US" sz="1200">
                <a:solidFill>
                  <a:srgbClr val="000000"/>
                </a:solidFill>
                <a:latin typeface="Arial" charset="0"/>
              </a:rPr>
              <a:pPr eaLnBrk="1" hangingPunct="1"/>
              <a:t>47</a:t>
            </a:fld>
            <a:endParaRPr lang="en-US" sz="1200">
              <a:solidFill>
                <a:srgbClr val="000000"/>
              </a:solidFill>
              <a:latin typeface="Arial" charset="0"/>
            </a:endParaRPr>
          </a:p>
        </p:txBody>
      </p:sp>
      <p:sp>
        <p:nvSpPr>
          <p:cNvPr id="402434" name="Rectangle 2"/>
          <p:cNvSpPr>
            <a:spLocks noGrp="1" noRot="1" noChangeAspect="1" noChangeArrowheads="1"/>
          </p:cNvSpPr>
          <p:nvPr>
            <p:ph type="sldImg"/>
          </p:nvPr>
        </p:nvSpPr>
        <p:spPr>
          <a:xfrm>
            <a:off x="381000" y="685800"/>
            <a:ext cx="6096000" cy="3429000"/>
          </a:xfrm>
          <a:solidFill>
            <a:srgbClr val="FFFFFF"/>
          </a:solidFill>
          <a:ln/>
        </p:spPr>
      </p:sp>
      <p:sp>
        <p:nvSpPr>
          <p:cNvPr id="4024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It was designed by Dr. John Fryman in the USA.</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2688D91-6EF0-6042-AEF8-C58204158AAF}" type="slidenum">
              <a:rPr lang="en-US" sz="1200">
                <a:solidFill>
                  <a:srgbClr val="000000"/>
                </a:solidFill>
              </a:rPr>
              <a:pPr eaLnBrk="1" hangingPunct="1"/>
              <a:t>48</a:t>
            </a:fld>
            <a:endParaRPr lang="en-US" sz="1200">
              <a:solidFill>
                <a:srgbClr val="000000"/>
              </a:solidFill>
            </a:endParaRPr>
          </a:p>
        </p:txBody>
      </p:sp>
      <p:sp>
        <p:nvSpPr>
          <p:cNvPr id="404482" name="Rectangle 2"/>
          <p:cNvSpPr>
            <a:spLocks noGrp="1" noRot="1" noChangeAspect="1" noChangeArrowheads="1"/>
          </p:cNvSpPr>
          <p:nvPr>
            <p:ph type="sldImg"/>
          </p:nvPr>
        </p:nvSpPr>
        <p:spPr>
          <a:xfrm>
            <a:off x="381000" y="685800"/>
            <a:ext cx="6096000" cy="3429000"/>
          </a:xfrm>
          <a:solidFill>
            <a:srgbClr val="FFFFFF"/>
          </a:solidFill>
          <a:ln/>
        </p:spPr>
      </p:sp>
      <p:sp>
        <p:nvSpPr>
          <p:cNvPr id="404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Now, instead of my students doing research papers, they are much more interested in taking the English seminar...</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08A5485-AA73-3B4A-B9C9-CDD84B2FBEFE}" type="slidenum">
              <a:rPr lang="en-US" sz="1200">
                <a:solidFill>
                  <a:srgbClr val="000000"/>
                </a:solidFill>
              </a:rPr>
              <a:pPr eaLnBrk="1" hangingPunct="1"/>
              <a:t>49</a:t>
            </a:fld>
            <a:endParaRPr lang="en-US" sz="1200">
              <a:solidFill>
                <a:srgbClr val="000000"/>
              </a:solidFill>
            </a:endParaRPr>
          </a:p>
        </p:txBody>
      </p:sp>
      <p:sp>
        <p:nvSpPr>
          <p:cNvPr id="406530" name="Rectangle 2"/>
          <p:cNvSpPr>
            <a:spLocks noGrp="1" noRot="1" noChangeAspect="1" noChangeArrowheads="1"/>
          </p:cNvSpPr>
          <p:nvPr>
            <p:ph type="sldImg"/>
          </p:nvPr>
        </p:nvSpPr>
        <p:spPr>
          <a:xfrm>
            <a:off x="381000" y="685800"/>
            <a:ext cx="6096000" cy="3429000"/>
          </a:xfrm>
          <a:solidFill>
            <a:srgbClr val="FFFFFF"/>
          </a:solidFill>
          <a:ln/>
        </p:spPr>
      </p:sp>
      <p:sp>
        <p:nvSpPr>
          <p:cNvPr id="4065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50D6C7D-F886-284C-B66E-68DE7BCBC4C7}" type="slidenum">
              <a:rPr lang="en-US" sz="1200">
                <a:solidFill>
                  <a:srgbClr val="000000"/>
                </a:solidFill>
              </a:rPr>
              <a:pPr eaLnBrk="1" hangingPunct="1"/>
              <a:t>50</a:t>
            </a:fld>
            <a:endParaRPr lang="en-US" sz="1200">
              <a:solidFill>
                <a:srgbClr val="000000"/>
              </a:solidFill>
            </a:endParaRPr>
          </a:p>
        </p:txBody>
      </p:sp>
      <p:sp>
        <p:nvSpPr>
          <p:cNvPr id="408578" name="Rectangle 2"/>
          <p:cNvSpPr>
            <a:spLocks noGrp="1" noRot="1" noChangeAspect="1" noChangeArrowheads="1" noTextEdit="1"/>
          </p:cNvSpPr>
          <p:nvPr>
            <p:ph type="sldImg"/>
          </p:nvPr>
        </p:nvSpPr>
        <p:spPr>
          <a:xfrm>
            <a:off x="381000" y="685800"/>
            <a:ext cx="6096000" cy="3429000"/>
          </a:xfrm>
          <a:solidFill>
            <a:srgbClr val="FFFFFF"/>
          </a:solidFill>
          <a:ln/>
        </p:spPr>
      </p:sp>
      <p:sp>
        <p:nvSpPr>
          <p:cNvPr id="4085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8687FA5-5405-D444-8F1E-A9AB577009FA}" type="slidenum">
              <a:rPr lang="en-US" sz="1200">
                <a:solidFill>
                  <a:srgbClr val="000000"/>
                </a:solidFill>
              </a:rPr>
              <a:pPr eaLnBrk="1" hangingPunct="1"/>
              <a:t>51</a:t>
            </a:fld>
            <a:endParaRPr lang="en-US" sz="1200">
              <a:solidFill>
                <a:srgbClr val="000000"/>
              </a:solidFill>
            </a:endParaRPr>
          </a:p>
        </p:txBody>
      </p:sp>
      <p:sp>
        <p:nvSpPr>
          <p:cNvPr id="410626" name="Rectangle 2"/>
          <p:cNvSpPr>
            <a:spLocks noGrp="1" noRot="1" noChangeAspect="1" noChangeArrowheads="1"/>
          </p:cNvSpPr>
          <p:nvPr>
            <p:ph type="sldImg"/>
          </p:nvPr>
        </p:nvSpPr>
        <p:spPr>
          <a:xfrm>
            <a:off x="381000" y="685800"/>
            <a:ext cx="6096000" cy="3429000"/>
          </a:xfrm>
          <a:solidFill>
            <a:srgbClr val="FFFFFF"/>
          </a:solidFill>
          <a:ln/>
        </p:spPr>
      </p:sp>
      <p:sp>
        <p:nvSpPr>
          <p:cNvPr id="41062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Japanese title slide</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43EB85B-E44C-C04F-B104-EE5D74AC3D4B}" type="slidenum">
              <a:rPr lang="en-US" sz="1200">
                <a:solidFill>
                  <a:srgbClr val="000000"/>
                </a:solidFill>
              </a:rPr>
              <a:pPr eaLnBrk="1" hangingPunct="1"/>
              <a:t>52</a:t>
            </a:fld>
            <a:endParaRPr lang="en-US" sz="1200">
              <a:solidFill>
                <a:srgbClr val="000000"/>
              </a:solidFill>
            </a:endParaRPr>
          </a:p>
        </p:txBody>
      </p:sp>
      <p:sp>
        <p:nvSpPr>
          <p:cNvPr id="412674" name="Rectangle 2"/>
          <p:cNvSpPr>
            <a:spLocks noGrp="1" noRot="1" noChangeAspect="1" noChangeArrowheads="1"/>
          </p:cNvSpPr>
          <p:nvPr>
            <p:ph type="sldImg"/>
          </p:nvPr>
        </p:nvSpPr>
        <p:spPr>
          <a:xfrm>
            <a:off x="381000" y="685800"/>
            <a:ext cx="6096000" cy="3429000"/>
          </a:xfrm>
          <a:solidFill>
            <a:srgbClr val="FFFFFF"/>
          </a:solidFill>
          <a:ln/>
        </p:spPr>
      </p:sp>
      <p:sp>
        <p:nvSpPr>
          <p:cNvPr id="4126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xfrm>
            <a:off x="3884613" y="8685213"/>
            <a:ext cx="2971800" cy="4572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A3FBF7B-F2C1-C44B-8232-747C0ED3C23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5090" name="Rectangle 2"/>
          <p:cNvSpPr>
            <a:spLocks noGrp="1" noRot="1" noChangeAspect="1" noChangeArrowheads="1"/>
          </p:cNvSpPr>
          <p:nvPr>
            <p:ph type="sldImg"/>
          </p:nvPr>
        </p:nvSpPr>
        <p:spPr>
          <a:xfrm>
            <a:off x="381000" y="685800"/>
            <a:ext cx="6096000" cy="3429000"/>
          </a:xfrm>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lvl="3" eaLnBrk="1" hangingPunct="1">
              <a:spcBef>
                <a:spcPts val="1200"/>
              </a:spcBef>
              <a:spcAft>
                <a:spcPts val="300"/>
              </a:spcAft>
            </a:pPr>
            <a:r>
              <a:rPr lang="en-US" sz="1800" dirty="0">
                <a:effectLst/>
                <a:latin typeface="Arial" panose="020B0604020202020204" pitchFamily="34" charset="0"/>
                <a:ea typeface="MS Mincho" panose="02020609040205080304" pitchFamily="49" charset="-128"/>
              </a:rPr>
              <a:t>We now have 3 sons, 3 daughters-in-law, and 3 grandkids in 3 states</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181161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0C73CE8-4146-B54F-9622-987351F8DEFC}" type="slidenum">
              <a:rPr lang="en-US" sz="1200">
                <a:solidFill>
                  <a:srgbClr val="000000"/>
                </a:solidFill>
              </a:rPr>
              <a:pPr eaLnBrk="1" hangingPunct="1"/>
              <a:t>53</a:t>
            </a:fld>
            <a:endParaRPr lang="en-US" sz="1200">
              <a:solidFill>
                <a:srgbClr val="000000"/>
              </a:solidFill>
            </a:endParaRPr>
          </a:p>
        </p:txBody>
      </p:sp>
      <p:sp>
        <p:nvSpPr>
          <p:cNvPr id="414722" name="Rectangle 2"/>
          <p:cNvSpPr>
            <a:spLocks noGrp="1" noRot="1" noChangeAspect="1" noChangeArrowheads="1"/>
          </p:cNvSpPr>
          <p:nvPr>
            <p:ph type="sldImg"/>
          </p:nvPr>
        </p:nvSpPr>
        <p:spPr>
          <a:xfrm>
            <a:off x="381000" y="685800"/>
            <a:ext cx="6096000" cy="3429000"/>
          </a:xfrm>
          <a:solidFill>
            <a:srgbClr val="FFFFFF"/>
          </a:solidFill>
          <a:ln/>
        </p:spPr>
      </p:sp>
      <p:sp>
        <p:nvSpPr>
          <p:cNvPr id="4147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321159E-08D4-6F44-A90C-700FDFF6A7C9}" type="slidenum">
              <a:rPr lang="en-US" sz="1200">
                <a:solidFill>
                  <a:srgbClr val="000000"/>
                </a:solidFill>
              </a:rPr>
              <a:pPr eaLnBrk="1" hangingPunct="1"/>
              <a:t>54</a:t>
            </a:fld>
            <a:endParaRPr lang="en-US" sz="1200">
              <a:solidFill>
                <a:srgbClr val="000000"/>
              </a:solidFill>
            </a:endParaRPr>
          </a:p>
        </p:txBody>
      </p:sp>
      <p:sp>
        <p:nvSpPr>
          <p:cNvPr id="416770" name="Rectangle 2"/>
          <p:cNvSpPr>
            <a:spLocks noGrp="1" noRot="1" noChangeAspect="1" noChangeArrowheads="1"/>
          </p:cNvSpPr>
          <p:nvPr>
            <p:ph type="sldImg"/>
          </p:nvPr>
        </p:nvSpPr>
        <p:spPr>
          <a:xfrm>
            <a:off x="381000" y="685800"/>
            <a:ext cx="6096000" cy="3429000"/>
          </a:xfrm>
          <a:solidFill>
            <a:srgbClr val="FFFFFF"/>
          </a:solidFill>
          <a:ln/>
        </p:spPr>
      </p:sp>
      <p:sp>
        <p:nvSpPr>
          <p:cNvPr id="416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B484E68-7847-4A4B-8068-0C8F6669830E}" type="slidenum">
              <a:rPr lang="en-US" sz="1200">
                <a:solidFill>
                  <a:srgbClr val="000000"/>
                </a:solidFill>
              </a:rPr>
              <a:pPr eaLnBrk="1" hangingPunct="1"/>
              <a:t>55</a:t>
            </a:fld>
            <a:endParaRPr lang="en-US" sz="1200">
              <a:solidFill>
                <a:srgbClr val="000000"/>
              </a:solidFill>
            </a:endParaRPr>
          </a:p>
        </p:txBody>
      </p:sp>
      <p:sp>
        <p:nvSpPr>
          <p:cNvPr id="418818" name="Rectangle 2"/>
          <p:cNvSpPr>
            <a:spLocks noGrp="1" noRot="1" noChangeAspect="1" noChangeArrowheads="1"/>
          </p:cNvSpPr>
          <p:nvPr>
            <p:ph type="sldImg"/>
          </p:nvPr>
        </p:nvSpPr>
        <p:spPr>
          <a:xfrm>
            <a:off x="381000" y="685800"/>
            <a:ext cx="6096000" cy="3429000"/>
          </a:xfrm>
          <a:solidFill>
            <a:srgbClr val="FFFFFF"/>
          </a:solidFill>
          <a:ln/>
        </p:spPr>
      </p:sp>
      <p:sp>
        <p:nvSpPr>
          <p:cNvPr id="4188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B799652-3AA0-5A46-B6F4-2049136BC2D5}" type="slidenum">
              <a:rPr lang="en-US" sz="1200">
                <a:solidFill>
                  <a:srgbClr val="000000"/>
                </a:solidFill>
              </a:rPr>
              <a:pPr eaLnBrk="1" hangingPunct="1"/>
              <a:t>56</a:t>
            </a:fld>
            <a:endParaRPr lang="en-US" sz="1200">
              <a:solidFill>
                <a:srgbClr val="000000"/>
              </a:solidFill>
            </a:endParaRPr>
          </a:p>
        </p:txBody>
      </p:sp>
      <p:sp>
        <p:nvSpPr>
          <p:cNvPr id="420866" name="Rectangle 2"/>
          <p:cNvSpPr>
            <a:spLocks noGrp="1" noRot="1" noChangeAspect="1" noChangeArrowheads="1"/>
          </p:cNvSpPr>
          <p:nvPr>
            <p:ph type="sldImg"/>
          </p:nvPr>
        </p:nvSpPr>
        <p:spPr>
          <a:xfrm>
            <a:off x="381000" y="685800"/>
            <a:ext cx="6096000" cy="3429000"/>
          </a:xfrm>
          <a:solidFill>
            <a:srgbClr val="FFFFFF"/>
          </a:solidFill>
          <a:ln/>
        </p:spPr>
      </p:sp>
      <p:sp>
        <p:nvSpPr>
          <p:cNvPr id="4208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E3FB7E2-21B3-424A-911F-B4CDA06EFD8B}" type="slidenum">
              <a:rPr lang="en-US" sz="1200">
                <a:solidFill>
                  <a:srgbClr val="000000"/>
                </a:solidFill>
              </a:rPr>
              <a:pPr eaLnBrk="1" hangingPunct="1"/>
              <a:t>57</a:t>
            </a:fld>
            <a:endParaRPr lang="en-US" sz="1200">
              <a:solidFill>
                <a:srgbClr val="000000"/>
              </a:solidFill>
            </a:endParaRPr>
          </a:p>
        </p:txBody>
      </p:sp>
      <p:sp>
        <p:nvSpPr>
          <p:cNvPr id="422914" name="Rectangle 2"/>
          <p:cNvSpPr>
            <a:spLocks noGrp="1" noRot="1" noChangeAspect="1" noChangeArrowheads="1"/>
          </p:cNvSpPr>
          <p:nvPr>
            <p:ph type="sldImg"/>
          </p:nvPr>
        </p:nvSpPr>
        <p:spPr>
          <a:xfrm>
            <a:off x="381000" y="685800"/>
            <a:ext cx="6096000" cy="3429000"/>
          </a:xfrm>
          <a:solidFill>
            <a:srgbClr val="FFFFFF"/>
          </a:solidFill>
          <a:ln/>
        </p:spPr>
      </p:sp>
      <p:sp>
        <p:nvSpPr>
          <p:cNvPr id="4229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B7AB743-161F-B143-9A0D-F3BAD611F94C}" type="slidenum">
              <a:rPr lang="en-US" sz="1200">
                <a:solidFill>
                  <a:srgbClr val="000000"/>
                </a:solidFill>
              </a:rPr>
              <a:pPr eaLnBrk="1" hangingPunct="1"/>
              <a:t>58</a:t>
            </a:fld>
            <a:endParaRPr lang="en-US" sz="1200">
              <a:solidFill>
                <a:srgbClr val="000000"/>
              </a:solidFill>
            </a:endParaRPr>
          </a:p>
        </p:txBody>
      </p:sp>
      <p:sp>
        <p:nvSpPr>
          <p:cNvPr id="424962" name="Rectangle 2"/>
          <p:cNvSpPr>
            <a:spLocks noGrp="1" noRot="1" noChangeAspect="1" noChangeArrowheads="1"/>
          </p:cNvSpPr>
          <p:nvPr>
            <p:ph type="sldImg"/>
          </p:nvPr>
        </p:nvSpPr>
        <p:spPr>
          <a:xfrm>
            <a:off x="381000" y="685800"/>
            <a:ext cx="6096000" cy="3429000"/>
          </a:xfrm>
          <a:solidFill>
            <a:srgbClr val="FFFFFF"/>
          </a:solidFill>
          <a:ln/>
        </p:spPr>
      </p:sp>
      <p:sp>
        <p:nvSpPr>
          <p:cNvPr id="4249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71C2B25-83CD-5344-A909-FE74473F87B6}" type="slidenum">
              <a:rPr lang="en-US" sz="1200">
                <a:solidFill>
                  <a:srgbClr val="000000"/>
                </a:solidFill>
              </a:rPr>
              <a:pPr eaLnBrk="1" hangingPunct="1"/>
              <a:t>59</a:t>
            </a:fld>
            <a:endParaRPr lang="en-US" sz="1200">
              <a:solidFill>
                <a:srgbClr val="000000"/>
              </a:solidFill>
            </a:endParaRPr>
          </a:p>
        </p:txBody>
      </p:sp>
      <p:sp>
        <p:nvSpPr>
          <p:cNvPr id="427010" name="Rectangle 2"/>
          <p:cNvSpPr>
            <a:spLocks noGrp="1" noRot="1" noChangeAspect="1" noChangeArrowheads="1"/>
          </p:cNvSpPr>
          <p:nvPr>
            <p:ph type="sldImg"/>
          </p:nvPr>
        </p:nvSpPr>
        <p:spPr>
          <a:xfrm>
            <a:off x="381000" y="685800"/>
            <a:ext cx="6096000" cy="3429000"/>
          </a:xfrm>
          <a:solidFill>
            <a:srgbClr val="FFFFFF"/>
          </a:solidFill>
          <a:ln/>
        </p:spPr>
      </p:sp>
      <p:sp>
        <p:nvSpPr>
          <p:cNvPr id="427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B0A1CC7-0B42-9E4D-A18B-B3E2A550F6D9}" type="slidenum">
              <a:rPr lang="en-US" sz="1200">
                <a:solidFill>
                  <a:srgbClr val="000000"/>
                </a:solidFill>
              </a:rPr>
              <a:pPr eaLnBrk="1" hangingPunct="1"/>
              <a:t>60</a:t>
            </a:fld>
            <a:endParaRPr lang="en-US" sz="1200">
              <a:solidFill>
                <a:srgbClr val="000000"/>
              </a:solidFill>
            </a:endParaRPr>
          </a:p>
        </p:txBody>
      </p:sp>
      <p:sp>
        <p:nvSpPr>
          <p:cNvPr id="429058" name="Rectangle 2"/>
          <p:cNvSpPr>
            <a:spLocks noGrp="1" noRot="1" noChangeAspect="1" noChangeArrowheads="1"/>
          </p:cNvSpPr>
          <p:nvPr>
            <p:ph type="sldImg"/>
          </p:nvPr>
        </p:nvSpPr>
        <p:spPr>
          <a:xfrm>
            <a:off x="381000" y="685800"/>
            <a:ext cx="6096000" cy="3429000"/>
          </a:xfrm>
          <a:solidFill>
            <a:srgbClr val="FFFFFF"/>
          </a:solidFill>
          <a:ln/>
        </p:spPr>
      </p:sp>
      <p:sp>
        <p:nvSpPr>
          <p:cNvPr id="42905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PLEASE PUT THE TITLE AND SUBTITLES INTO YOUR NATIONAL LANGUAGE AND LEAVE THE WEBSITE UNCHANGED</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53051A3-6FC4-DA45-9E28-7638535FB15E}" type="slidenum">
              <a:rPr lang="en-US" sz="1200">
                <a:solidFill>
                  <a:srgbClr val="000000"/>
                </a:solidFill>
              </a:rPr>
              <a:pPr eaLnBrk="1" hangingPunct="1"/>
              <a:t>61</a:t>
            </a:fld>
            <a:endParaRPr lang="en-US" sz="1200">
              <a:solidFill>
                <a:srgbClr val="000000"/>
              </a:solidFill>
            </a:endParaRPr>
          </a:p>
        </p:txBody>
      </p:sp>
      <p:sp>
        <p:nvSpPr>
          <p:cNvPr id="431106" name="Rectangle 2"/>
          <p:cNvSpPr>
            <a:spLocks noGrp="1" noRot="1" noChangeAspect="1" noChangeArrowheads="1"/>
          </p:cNvSpPr>
          <p:nvPr>
            <p:ph type="sldImg"/>
          </p:nvPr>
        </p:nvSpPr>
        <p:spPr>
          <a:xfrm>
            <a:off x="381000" y="685800"/>
            <a:ext cx="6096000" cy="3429000"/>
          </a:xfrm>
          <a:solidFill>
            <a:srgbClr val="FFFFFF"/>
          </a:solidFill>
          <a:ln/>
        </p:spPr>
      </p:sp>
      <p:sp>
        <p:nvSpPr>
          <p:cNvPr id="4311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11856C0-50EA-094B-BEB0-3971D1FE3D75}" type="slidenum">
              <a:rPr lang="en-US" sz="1200">
                <a:solidFill>
                  <a:srgbClr val="000000"/>
                </a:solidFill>
              </a:rPr>
              <a:pPr eaLnBrk="1" hangingPunct="1"/>
              <a:t>62</a:t>
            </a:fld>
            <a:endParaRPr lang="en-US" sz="1200">
              <a:solidFill>
                <a:srgbClr val="000000"/>
              </a:solidFill>
            </a:endParaRPr>
          </a:p>
        </p:txBody>
      </p:sp>
      <p:sp>
        <p:nvSpPr>
          <p:cNvPr id="433154" name="Rectangle 2"/>
          <p:cNvSpPr>
            <a:spLocks noGrp="1" noRot="1" noChangeAspect="1" noChangeArrowheads="1"/>
          </p:cNvSpPr>
          <p:nvPr>
            <p:ph type="sldImg"/>
          </p:nvPr>
        </p:nvSpPr>
        <p:spPr>
          <a:xfrm>
            <a:off x="381000" y="685800"/>
            <a:ext cx="6096000" cy="3429000"/>
          </a:xfrm>
          <a:solidFill>
            <a:srgbClr val="FFFFFF"/>
          </a:solidFill>
          <a:ln/>
        </p:spPr>
      </p:sp>
      <p:sp>
        <p:nvSpPr>
          <p:cNvPr id="4331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ICS began with 16 students in 1993.</a:t>
            </a:r>
          </a:p>
          <a:p>
            <a:r>
              <a:rPr lang="en-US" dirty="0"/>
              <a:t>Now we have four times more teachers than we had students then.</a:t>
            </a:r>
          </a:p>
        </p:txBody>
      </p:sp>
      <p:sp>
        <p:nvSpPr>
          <p:cNvPr id="4" name="Slide Number Placeholder 3"/>
          <p:cNvSpPr>
            <a:spLocks noGrp="1"/>
          </p:cNvSpPr>
          <p:nvPr>
            <p:ph type="sldNum" sz="quarter" idx="10"/>
          </p:nvPr>
        </p:nvSpPr>
        <p:spPr/>
        <p:txBody>
          <a:bodyPr/>
          <a:lstStyle/>
          <a:p>
            <a:fld id="{30BDFC59-14D9-AB4A-B22C-F36E34D01DE7}" type="slidenum">
              <a:rPr lang="en-US"/>
              <a:pPr/>
              <a:t>9</a:t>
            </a:fld>
            <a:endParaRPr lang="en-US"/>
          </a:p>
        </p:txBody>
      </p:sp>
    </p:spTree>
    <p:extLst>
      <p:ext uri="{BB962C8B-B14F-4D97-AF65-F5344CB8AC3E}">
        <p14:creationId xmlns:p14="http://schemas.microsoft.com/office/powerpoint/2010/main" val="43037749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0207B04-78D4-2D46-BB8A-8D4892BD0762}" type="slidenum">
              <a:rPr lang="en-US" sz="1200">
                <a:solidFill>
                  <a:srgbClr val="000000"/>
                </a:solidFill>
              </a:rPr>
              <a:pPr eaLnBrk="1" hangingPunct="1"/>
              <a:t>63</a:t>
            </a:fld>
            <a:endParaRPr lang="en-US" sz="1200">
              <a:solidFill>
                <a:srgbClr val="000000"/>
              </a:solidFill>
            </a:endParaRPr>
          </a:p>
        </p:txBody>
      </p:sp>
      <p:sp>
        <p:nvSpPr>
          <p:cNvPr id="435202" name="Rectangle 2"/>
          <p:cNvSpPr>
            <a:spLocks noGrp="1" noRot="1" noChangeAspect="1" noChangeArrowheads="1"/>
          </p:cNvSpPr>
          <p:nvPr>
            <p:ph type="sldImg"/>
          </p:nvPr>
        </p:nvSpPr>
        <p:spPr>
          <a:xfrm>
            <a:off x="381000" y="685800"/>
            <a:ext cx="6096000" cy="3429000"/>
          </a:xfrm>
          <a:solidFill>
            <a:srgbClr val="FFFFFF"/>
          </a:solidFill>
          <a:ln/>
        </p:spPr>
      </p:sp>
      <p:sp>
        <p:nvSpPr>
          <p:cNvPr id="4352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81942DB-689A-9146-9BE6-01CCDB013F71}" type="slidenum">
              <a:rPr lang="en-US" sz="1200">
                <a:solidFill>
                  <a:srgbClr val="000000"/>
                </a:solidFill>
              </a:rPr>
              <a:pPr eaLnBrk="1" hangingPunct="1"/>
              <a:t>64</a:t>
            </a:fld>
            <a:endParaRPr lang="en-US" sz="1200">
              <a:solidFill>
                <a:srgbClr val="000000"/>
              </a:solidFill>
            </a:endParaRPr>
          </a:p>
        </p:txBody>
      </p:sp>
      <p:sp>
        <p:nvSpPr>
          <p:cNvPr id="437250" name="Rectangle 2"/>
          <p:cNvSpPr>
            <a:spLocks noGrp="1" noRot="1" noChangeAspect="1" noChangeArrowheads="1"/>
          </p:cNvSpPr>
          <p:nvPr>
            <p:ph type="sldImg"/>
          </p:nvPr>
        </p:nvSpPr>
        <p:spPr>
          <a:xfrm>
            <a:off x="393700" y="692150"/>
            <a:ext cx="6070600" cy="3416300"/>
          </a:xfrm>
          <a:solidFill>
            <a:srgbClr val="FFFFFF"/>
          </a:solidFill>
          <a:ln/>
        </p:spPr>
      </p:sp>
      <p:sp>
        <p:nvSpPr>
          <p:cNvPr id="4372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2B9A595-7C0E-D648-9331-B12145AC966C}" type="slidenum">
              <a:rPr lang="en-US" sz="1200">
                <a:solidFill>
                  <a:srgbClr val="000000"/>
                </a:solidFill>
              </a:rPr>
              <a:pPr eaLnBrk="1" hangingPunct="1"/>
              <a:t>65</a:t>
            </a:fld>
            <a:endParaRPr lang="en-US" sz="1200">
              <a:solidFill>
                <a:srgbClr val="000000"/>
              </a:solidFill>
            </a:endParaRPr>
          </a:p>
        </p:txBody>
      </p:sp>
      <p:sp>
        <p:nvSpPr>
          <p:cNvPr id="439298" name="Rectangle 2"/>
          <p:cNvSpPr>
            <a:spLocks noGrp="1" noRot="1" noChangeAspect="1" noChangeArrowheads="1"/>
          </p:cNvSpPr>
          <p:nvPr>
            <p:ph type="sldImg"/>
          </p:nvPr>
        </p:nvSpPr>
        <p:spPr>
          <a:xfrm>
            <a:off x="381000" y="685800"/>
            <a:ext cx="6096000" cy="3429000"/>
          </a:xfrm>
          <a:solidFill>
            <a:srgbClr val="FFFFFF"/>
          </a:solidFill>
          <a:ln/>
        </p:spPr>
      </p:sp>
      <p:sp>
        <p:nvSpPr>
          <p:cNvPr id="4392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p:cNvSpPr>
            <a:spLocks noGrp="1" noRot="1" noChangeAspect="1" noChangeArrowheads="1" noTextEdit="1"/>
          </p:cNvSpPr>
          <p:nvPr>
            <p:ph type="sldImg"/>
          </p:nvPr>
        </p:nvSpPr>
        <p:spPr>
          <a:xfrm>
            <a:off x="393700" y="692150"/>
            <a:ext cx="6070600" cy="3416300"/>
          </a:xfrm>
          <a:ln/>
        </p:spPr>
      </p:sp>
      <p:sp>
        <p:nvSpPr>
          <p:cNvPr id="17613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a:p>
            <a:r>
              <a:rPr lang="en-US" dirty="0"/>
              <a:t>______________</a:t>
            </a:r>
          </a:p>
          <a:p>
            <a:r>
              <a:rPr lang="en-US" dirty="0"/>
              <a:t>Common-07</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CA58FFB-4D5A-5343-8665-1B66C94B04EC}" type="slidenum">
              <a:rPr lang="en-US" sz="1200">
                <a:solidFill>
                  <a:srgbClr val="000000"/>
                </a:solidFill>
                <a:latin typeface="Arial" charset="0"/>
              </a:rPr>
              <a:pPr eaLnBrk="1" hangingPunct="1"/>
              <a:t>67</a:t>
            </a:fld>
            <a:endParaRPr lang="en-US" sz="1200">
              <a:solidFill>
                <a:srgbClr val="000000"/>
              </a:solidFill>
              <a:latin typeface="Arial" charset="0"/>
            </a:endParaRPr>
          </a:p>
        </p:txBody>
      </p:sp>
      <p:sp>
        <p:nvSpPr>
          <p:cNvPr id="441346" name="Rectangle 2"/>
          <p:cNvSpPr>
            <a:spLocks noGrp="1" noRot="1" noChangeAspect="1" noChangeArrowheads="1"/>
          </p:cNvSpPr>
          <p:nvPr>
            <p:ph type="sldImg"/>
          </p:nvPr>
        </p:nvSpPr>
        <p:spPr>
          <a:xfrm>
            <a:off x="381000" y="685800"/>
            <a:ext cx="6096000" cy="3429000"/>
          </a:xfrm>
          <a:solidFill>
            <a:srgbClr val="FFFFFF"/>
          </a:solidFill>
          <a:ln/>
        </p:spPr>
      </p:sp>
      <p:sp>
        <p:nvSpPr>
          <p:cNvPr id="4413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 10 languages complete, 30 in process</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2107B8F-4B4E-A44D-AF19-3463F0E0E3E3}" type="slidenum">
              <a:rPr lang="en-US" sz="1200"/>
              <a:pPr eaLnBrk="1" hangingPunct="1"/>
              <a:t>68</a:t>
            </a:fld>
            <a:endParaRPr lang="en-US" sz="1200"/>
          </a:p>
        </p:txBody>
      </p:sp>
      <p:sp>
        <p:nvSpPr>
          <p:cNvPr id="291843" name="Rectangle 2"/>
          <p:cNvSpPr>
            <a:spLocks noGrp="1" noRot="1" noChangeAspect="1" noChangeArrowheads="1"/>
          </p:cNvSpPr>
          <p:nvPr>
            <p:ph type="sldImg"/>
          </p:nvPr>
        </p:nvSpPr>
        <p:spPr>
          <a:xfrm>
            <a:off x="381000" y="685800"/>
            <a:ext cx="6096000" cy="3429000"/>
          </a:xfrm>
          <a:solidFill>
            <a:srgbClr val="FFFFFF"/>
          </a:solidFill>
          <a:ln/>
        </p:spPr>
      </p:sp>
      <p:sp>
        <p:nvSpPr>
          <p:cNvPr id="2918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6946" name="Slide Image Placeholder 1"/>
          <p:cNvSpPr>
            <a:spLocks noGrp="1" noRot="1" noChangeAspect="1"/>
          </p:cNvSpPr>
          <p:nvPr>
            <p:ph type="sldImg"/>
          </p:nvPr>
        </p:nvSpPr>
        <p:spPr>
          <a:xfrm>
            <a:off x="381000" y="685800"/>
            <a:ext cx="6096000" cy="3429000"/>
          </a:xfrm>
          <a:ln/>
        </p:spPr>
      </p:sp>
      <p:sp>
        <p:nvSpPr>
          <p:cNvPr id="1106947" name="Notes Placeholder 2"/>
          <p:cNvSpPr>
            <a:spLocks noGrp="1"/>
          </p:cNvSpPr>
          <p:nvPr>
            <p:ph type="body" idx="1"/>
          </p:nvPr>
        </p:nvSpPr>
        <p:spPr>
          <a:noFill/>
          <a:ln/>
        </p:spPr>
        <p:txBody>
          <a:bodyPr/>
          <a:lstStyle/>
          <a:p>
            <a:pPr eaLnBrk="1" hangingPunct="1"/>
            <a:r>
              <a:rPr lang="en-US" dirty="0">
                <a:latin typeface="Arial" charset="0"/>
                <a:ea typeface="Arial" charset="0"/>
                <a:cs typeface="Arial" charset="0"/>
              </a:rPr>
              <a:t>God could raise up some really gifted person, but he rarely works that way.  Instead, he uses plain ole</a:t>
            </a:r>
            <a:r>
              <a:rPr lang="fr-FR" altLang="ja-JP" dirty="0">
                <a:latin typeface="Arial" charset="0"/>
                <a:ea typeface="Arial" charset="0"/>
                <a:cs typeface="Arial" charset="0"/>
              </a:rPr>
              <a:t>'</a:t>
            </a:r>
            <a:r>
              <a:rPr lang="en-US" altLang="ja-JP" dirty="0">
                <a:latin typeface="Arial" charset="0"/>
                <a:ea typeface="Arial" charset="0"/>
                <a:cs typeface="Arial" charset="0"/>
              </a:rPr>
              <a:t> regular people like you and me in his work—especially in giving!</a:t>
            </a:r>
            <a:endParaRPr lang="en-US" dirty="0">
              <a:latin typeface="Arial" charset="0"/>
              <a:ea typeface="Arial" charset="0"/>
              <a:cs typeface="Arial" charset="0"/>
            </a:endParaRPr>
          </a:p>
        </p:txBody>
      </p:sp>
      <p:sp>
        <p:nvSpPr>
          <p:cNvPr id="1106948"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1FEA9C0-5273-DD47-B8FE-491FFC28039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598CC23-AE44-4A46-9302-CF997380A139}" type="slidenum">
              <a:rPr lang="en-US" sz="1200">
                <a:solidFill>
                  <a:srgbClr val="000000"/>
                </a:solidFill>
              </a:rPr>
              <a:pPr eaLnBrk="1" hangingPunct="1"/>
              <a:t>70</a:t>
            </a:fld>
            <a:endParaRPr lang="en-US" sz="1200">
              <a:solidFill>
                <a:srgbClr val="000000"/>
              </a:solidFill>
            </a:endParaRPr>
          </a:p>
        </p:txBody>
      </p:sp>
      <p:sp>
        <p:nvSpPr>
          <p:cNvPr id="508930" name="Rectangle 2"/>
          <p:cNvSpPr>
            <a:spLocks noGrp="1" noRot="1" noChangeAspect="1" noChangeArrowheads="1"/>
          </p:cNvSpPr>
          <p:nvPr>
            <p:ph type="sldImg"/>
          </p:nvPr>
        </p:nvSpPr>
        <p:spPr>
          <a:xfrm>
            <a:off x="365125" y="674688"/>
            <a:ext cx="6127750" cy="3448050"/>
          </a:xfrm>
          <a:solidFill>
            <a:srgbClr val="FFFFFF"/>
          </a:solidFill>
          <a:ln/>
        </p:spPr>
      </p:sp>
      <p:sp>
        <p:nvSpPr>
          <p:cNvPr id="50893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0978"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4EDEC6C-6CDC-0F45-9A36-BB340573CF8F}" type="slidenum">
              <a:rPr lang="en-US" sz="1200">
                <a:solidFill>
                  <a:srgbClr val="000000"/>
                </a:solidFill>
              </a:rPr>
              <a:pPr eaLnBrk="1" hangingPunct="1"/>
              <a:t>71</a:t>
            </a:fld>
            <a:endParaRPr lang="en-US" sz="1200">
              <a:solidFill>
                <a:srgbClr val="000000"/>
              </a:solidFill>
            </a:endParaRPr>
          </a:p>
        </p:txBody>
      </p:sp>
      <p:sp>
        <p:nvSpPr>
          <p:cNvPr id="510979" name="Text Box 2"/>
          <p:cNvSpPr txBox="1">
            <a:spLocks noChangeArrowheads="1"/>
          </p:cNvSpPr>
          <p:nvPr/>
        </p:nvSpPr>
        <p:spPr bwMode="auto">
          <a:xfrm>
            <a:off x="1130300" y="674688"/>
            <a:ext cx="4597400" cy="344805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a:endParaRPr lang="en-US" sz="1800">
              <a:solidFill>
                <a:srgbClr val="000000"/>
              </a:solidFill>
              <a:latin typeface="Arial" charset="0"/>
            </a:endParaRPr>
          </a:p>
        </p:txBody>
      </p:sp>
      <p:sp>
        <p:nvSpPr>
          <p:cNvPr id="510980" name="Text Box 3"/>
          <p:cNvSpPr>
            <a:spLocks noGrp="1" noChangeArrowheads="1"/>
          </p:cNvSpPr>
          <p:nvPr>
            <p:ph type="body"/>
          </p:nvPr>
        </p:nvSpPr>
        <p:spPr>
          <a:xfrm>
            <a:off x="685800" y="4343400"/>
            <a:ext cx="5486400" cy="411638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nchor="ct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393513A-2D21-6448-A524-2E6D0086F32F}" type="slidenum">
              <a:rPr lang="en-US" sz="1200">
                <a:solidFill>
                  <a:srgbClr val="000000"/>
                </a:solidFill>
              </a:rPr>
              <a:pPr eaLnBrk="1" hangingPunct="1"/>
              <a:t>72</a:t>
            </a:fld>
            <a:endParaRPr lang="en-US" sz="1200">
              <a:solidFill>
                <a:srgbClr val="000000"/>
              </a:solidFill>
            </a:endParaRPr>
          </a:p>
        </p:txBody>
      </p:sp>
      <p:sp>
        <p:nvSpPr>
          <p:cNvPr id="513026" name="Rectangle 2"/>
          <p:cNvSpPr>
            <a:spLocks noGrp="1" noRot="1" noChangeAspect="1" noChangeArrowheads="1" noTextEdit="1"/>
          </p:cNvSpPr>
          <p:nvPr>
            <p:ph type="sldImg"/>
          </p:nvPr>
        </p:nvSpPr>
        <p:spPr>
          <a:xfrm>
            <a:off x="365125" y="674688"/>
            <a:ext cx="6127750" cy="3448050"/>
          </a:xfrm>
          <a:solidFill>
            <a:srgbClr val="FFFFFF"/>
          </a:solidFill>
          <a:ln/>
        </p:spPr>
      </p:sp>
      <p:sp>
        <p:nvSpPr>
          <p:cNvPr id="51302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29D292B-22B0-764D-B8DC-21E3F628980D}" type="slidenum">
              <a:rPr lang="en-US" sz="1200">
                <a:solidFill>
                  <a:srgbClr val="000000"/>
                </a:solidFill>
                <a:latin typeface="Arial" charset="0"/>
              </a:rPr>
              <a:pPr eaLnBrk="1" hangingPunct="1"/>
              <a:t>10</a:t>
            </a:fld>
            <a:endParaRPr lang="en-US" sz="1200">
              <a:solidFill>
                <a:srgbClr val="000000"/>
              </a:solidFill>
              <a:latin typeface="Arial" charset="0"/>
            </a:endParaRPr>
          </a:p>
        </p:txBody>
      </p:sp>
      <p:sp>
        <p:nvSpPr>
          <p:cNvPr id="375810" name="Rectangle 2"/>
          <p:cNvSpPr>
            <a:spLocks noGrp="1" noRot="1" noChangeAspect="1" noChangeArrowheads="1"/>
          </p:cNvSpPr>
          <p:nvPr>
            <p:ph type="sldImg"/>
          </p:nvPr>
        </p:nvSpPr>
        <p:spPr>
          <a:xfrm>
            <a:off x="381000" y="685800"/>
            <a:ext cx="6096000" cy="3429000"/>
          </a:xfrm>
          <a:solidFill>
            <a:srgbClr val="FFFFFF"/>
          </a:solidFill>
          <a:ln/>
        </p:spPr>
      </p:sp>
      <p:sp>
        <p:nvSpPr>
          <p:cNvPr id="375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Now</a:t>
            </a:r>
            <a:r>
              <a:rPr lang="en-US" baseline="0" dirty="0">
                <a:latin typeface="Arial" charset="0"/>
                <a:ea typeface="ＭＳ Ｐゴシック" charset="0"/>
                <a:cs typeface="ＭＳ Ｐゴシック" charset="0"/>
              </a:rPr>
              <a:t> there are over 400 students.</a:t>
            </a:r>
            <a:endParaRPr lang="en-US" dirty="0">
              <a:latin typeface="Arial"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DDCFD6-4A9D-AC4C-80A7-2A400071EC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33826" name="Rectangle 2"/>
          <p:cNvSpPr>
            <a:spLocks noGrp="1" noRot="1" noChangeAspect="1" noChangeArrowheads="1"/>
          </p:cNvSpPr>
          <p:nvPr>
            <p:ph type="sldImg"/>
          </p:nvPr>
        </p:nvSpPr>
        <p:spPr>
          <a:xfrm>
            <a:off x="365125" y="674688"/>
            <a:ext cx="6127750" cy="3448050"/>
          </a:xfrm>
          <a:solidFill>
            <a:srgbClr val="FFFFFF"/>
          </a:solidFill>
          <a:ln/>
        </p:spPr>
      </p:sp>
      <p:sp>
        <p:nvSpPr>
          <p:cNvPr id="33382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JO" dirty="0">
                <a:latin typeface="Arial" charset="0"/>
                <a:ea typeface="ＭＳ Ｐゴシック" charset="0"/>
                <a:cs typeface="ＭＳ Ｐゴシック" charset="0"/>
              </a:rPr>
              <a:t>الأمر الذي أسعى إلى إنجازه هو أن أقوم بتطوير موادَّ للكتاب المقدَّس بلغتنا أوَّلاً. </a:t>
            </a:r>
          </a:p>
          <a:p>
            <a:pPr eaLnBrk="1" hangingPunct="1"/>
            <a:r>
              <a:rPr lang="en-US" dirty="0">
                <a:latin typeface="Arial" charset="0"/>
                <a:ea typeface="ＭＳ Ｐゴシック" charset="0"/>
                <a:cs typeface="ＭＳ Ｐゴシック" charset="0"/>
              </a:rPr>
              <a:t>What I seek to do is to develop Bible materials in our language first. </a:t>
            </a:r>
          </a:p>
          <a:p>
            <a:pPr eaLnBrk="1" hangingPunct="1"/>
            <a:r>
              <a:rPr lang="en-US" dirty="0">
                <a:latin typeface="Arial" charset="0"/>
                <a:ea typeface="ＭＳ Ｐゴシック" charset="0"/>
                <a:cs typeface="ＭＳ Ｐゴシック" charset="0"/>
              </a:rPr>
              <a:t>_______</a:t>
            </a:r>
          </a:p>
          <a:p>
            <a:pPr eaLnBrk="1" hangingPunct="1"/>
            <a:r>
              <a:rPr lang="en-US" dirty="0">
                <a:latin typeface="Arial" charset="0"/>
                <a:ea typeface="ＭＳ Ｐゴシック" charset="0"/>
                <a:cs typeface="ＭＳ Ｐゴシック" charset="0"/>
              </a:rPr>
              <a:t>Common-94</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74</a:t>
            </a:fld>
            <a:endParaRPr lang="en-US" sz="1200">
              <a:solidFill>
                <a:srgbClr val="000000"/>
              </a:solidFill>
            </a:endParaRPr>
          </a:p>
        </p:txBody>
      </p:sp>
      <p:sp>
        <p:nvSpPr>
          <p:cNvPr id="100354" name="Rectangle 2"/>
          <p:cNvSpPr>
            <a:spLocks noGrp="1" noRot="1" noChangeAspect="1" noChangeArrowheads="1"/>
          </p:cNvSpPr>
          <p:nvPr>
            <p:ph type="sldImg"/>
          </p:nvPr>
        </p:nvSpPr>
        <p:spPr>
          <a:xfrm>
            <a:off x="381000" y="685800"/>
            <a:ext cx="6096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381000" y="685800"/>
            <a:ext cx="6096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I will need to be translated into Arabic—but I did learn this Arabic. Do you know what it says?</a:t>
            </a:r>
          </a:p>
          <a:p>
            <a:r>
              <a:rPr lang="en-US" sz="1200" kern="1200" dirty="0">
                <a:solidFill>
                  <a:schemeClr val="tx1"/>
                </a:solidFill>
                <a:effectLst/>
                <a:latin typeface="+mn-lt"/>
                <a:ea typeface="+mn-ea"/>
                <a:cs typeface="+mn-cs"/>
              </a:rPr>
              <a:t>• Here is the translation—my name!</a:t>
            </a:r>
            <a:endParaRPr lang="en-US" dirty="0"/>
          </a:p>
        </p:txBody>
      </p:sp>
    </p:spTree>
    <p:extLst>
      <p:ext uri="{BB962C8B-B14F-4D97-AF65-F5344CB8AC3E}">
        <p14:creationId xmlns:p14="http://schemas.microsoft.com/office/powerpoint/2010/main" val="16808461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5C0B599-2A89-2E46-8853-A6CC6DD30164}" type="slidenum">
              <a:rPr lang="en-US" sz="1200"/>
              <a:pPr eaLnBrk="1" hangingPunct="1"/>
              <a:t>76</a:t>
            </a:fld>
            <a:endParaRPr lang="en-US" sz="1200"/>
          </a:p>
        </p:txBody>
      </p:sp>
      <p:sp>
        <p:nvSpPr>
          <p:cNvPr id="297987" name="Rectangle 2"/>
          <p:cNvSpPr>
            <a:spLocks noGrp="1" noRot="1" noChangeAspect="1" noChangeArrowheads="1"/>
          </p:cNvSpPr>
          <p:nvPr>
            <p:ph type="sldImg"/>
          </p:nvPr>
        </p:nvSpPr>
        <p:spPr>
          <a:xfrm>
            <a:off x="381000" y="685800"/>
            <a:ext cx="6096000" cy="3429000"/>
          </a:xfrm>
          <a:solidFill>
            <a:srgbClr val="FFFFFF"/>
          </a:solidFill>
          <a:ln/>
        </p:spPr>
      </p:sp>
      <p:sp>
        <p:nvSpPr>
          <p:cNvPr id="29798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rPr>
              <a:t>Realize you have an enemy and resist him in prayer.</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6FDEBD9-04E9-5744-BFCA-70A0135F282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0035" name="Rectangle 1026"/>
          <p:cNvSpPr>
            <a:spLocks noGrp="1" noRot="1" noChangeAspect="1" noChangeArrowheads="1"/>
          </p:cNvSpPr>
          <p:nvPr>
            <p:ph type="sldImg"/>
          </p:nvPr>
        </p:nvSpPr>
        <p:spPr>
          <a:xfrm>
            <a:off x="381000" y="685800"/>
            <a:ext cx="6096000" cy="3429000"/>
          </a:xfrm>
          <a:solidFill>
            <a:srgbClr val="FFFFFF"/>
          </a:solidFill>
          <a:ln/>
        </p:spPr>
      </p:sp>
      <p:sp>
        <p:nvSpPr>
          <p:cNvPr id="300036"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algn="just">
              <a:spcBef>
                <a:spcPts val="0"/>
              </a:spcBef>
              <a:spcAft>
                <a:spcPts val="0"/>
              </a:spcAft>
            </a:pPr>
            <a:r>
              <a:rPr lang="en-US" sz="1800" b="1" i="1" dirty="0">
                <a:effectLst/>
                <a:latin typeface="Arial" panose="020B0604020202020204" pitchFamily="34" charset="0"/>
              </a:rPr>
              <a:t>Paul</a:t>
            </a:r>
            <a:r>
              <a:rPr lang="en-US" sz="1800" dirty="0">
                <a:effectLst/>
                <a:latin typeface="Arial" panose="020B0604020202020204" pitchFamily="34" charset="0"/>
              </a:rPr>
              <a:t> asked for prayer against those opposed to his ministry expansion (</a:t>
            </a:r>
            <a:r>
              <a:rPr lang="en-US" sz="1800" u="sng" dirty="0">
                <a:effectLst/>
                <a:latin typeface="Arial" panose="020B0604020202020204" pitchFamily="34" charset="0"/>
              </a:rPr>
              <a:t>30-33</a:t>
            </a:r>
            <a:r>
              <a:rPr lang="en-US" sz="1800" dirty="0">
                <a:effectLst/>
                <a:latin typeface="Arial" panose="020B0604020202020204" pitchFamily="34" charset="0"/>
              </a:rPr>
              <a:t>). </a:t>
            </a:r>
          </a:p>
          <a:p>
            <a:pPr marL="0" marR="0" algn="just">
              <a:spcBef>
                <a:spcPts val="0"/>
              </a:spcBef>
              <a:spcAft>
                <a:spcPts val="0"/>
              </a:spcAft>
            </a:pPr>
            <a:r>
              <a:rPr lang="en-US" sz="1800" dirty="0">
                <a:effectLst/>
                <a:latin typeface="Arial" panose="020B0604020202020204" pitchFamily="34" charset="0"/>
                <a:ea typeface="MS Mincho" panose="02020609040205080304" pitchFamily="49" charset="-128"/>
              </a:rPr>
              <a:t>Prayer was a tangible way the Romans could show they loved him (30).</a:t>
            </a:r>
            <a:endParaRPr lang="en-US" sz="1800" dirty="0">
              <a:effectLst/>
              <a:latin typeface="Times New Roman" panose="02020603050405020304" pitchFamily="18" charset="0"/>
              <a:ea typeface="MS Mincho" panose="02020609040205080304" pitchFamily="49" charset="-128"/>
            </a:endParaRPr>
          </a:p>
          <a:p>
            <a:pPr marL="0" marR="0" algn="just">
              <a:spcBef>
                <a:spcPts val="0"/>
              </a:spcBef>
              <a:spcAft>
                <a:spcPts val="0"/>
              </a:spcAft>
            </a:pPr>
            <a:r>
              <a:rPr lang="en-US" sz="1800" dirty="0">
                <a:effectLst/>
                <a:latin typeface="Arial" panose="020B0604020202020204" pitchFamily="34" charset="0"/>
                <a:ea typeface="MS Mincho" panose="02020609040205080304" pitchFamily="49" charset="-128"/>
              </a:rPr>
              <a:t>He requested prayer for protection (31).</a:t>
            </a:r>
            <a:endParaRPr lang="en-US" sz="1800" dirty="0">
              <a:effectLst/>
              <a:latin typeface="Times New Roman" panose="02020603050405020304" pitchFamily="18" charset="0"/>
              <a:ea typeface="MS Mincho" panose="02020609040205080304" pitchFamily="49" charset="-128"/>
            </a:endParaRPr>
          </a:p>
          <a:p>
            <a:pPr marL="0" marR="0" algn="just">
              <a:spcBef>
                <a:spcPts val="0"/>
              </a:spcBef>
              <a:spcAft>
                <a:spcPts val="0"/>
              </a:spcAft>
            </a:pPr>
            <a:r>
              <a:rPr lang="en-US" sz="1800" dirty="0">
                <a:effectLst/>
                <a:latin typeface="Arial" panose="020B0604020202020204" pitchFamily="34" charset="0"/>
                <a:ea typeface="MS Mincho" panose="02020609040205080304" pitchFamily="49" charset="-128"/>
              </a:rPr>
              <a:t>He requested prayer for expansion of the ministry of Gentiles (32-33).</a:t>
            </a:r>
            <a:endParaRPr lang="en-US" sz="1800" dirty="0">
              <a:effectLst/>
              <a:latin typeface="Times New Roman" panose="02020603050405020304" pitchFamily="18" charset="0"/>
              <a:ea typeface="MS Mincho" panose="02020609040205080304" pitchFamily="49" charset="-128"/>
            </a:endParaRPr>
          </a:p>
          <a:p>
            <a:pPr eaLnBrk="1" hangingPunct="1"/>
            <a:endParaRPr lang="en-US" dirty="0">
              <a:latin typeface="Times New Roman"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Jordan is one of the few ME nations with no oil.</a:t>
            </a:r>
          </a:p>
        </p:txBody>
      </p:sp>
      <p:sp>
        <p:nvSpPr>
          <p:cNvPr id="4" name="Slide Number Placeholder 3"/>
          <p:cNvSpPr>
            <a:spLocks noGrp="1"/>
          </p:cNvSpPr>
          <p:nvPr>
            <p:ph type="sldNum" sz="quarter" idx="5"/>
          </p:nvPr>
        </p:nvSpPr>
        <p:spPr/>
        <p:txBody>
          <a:bodyPr/>
          <a:lstStyle/>
          <a:p>
            <a:fld id="{30BDFC59-14D9-AB4A-B22C-F36E34D01DE7}" type="slidenum">
              <a:rPr lang="en-US" smtClean="0"/>
              <a:pPr/>
              <a:t>80</a:t>
            </a:fld>
            <a:endParaRPr lang="en-US"/>
          </a:p>
        </p:txBody>
      </p:sp>
    </p:spTree>
    <p:extLst>
      <p:ext uri="{BB962C8B-B14F-4D97-AF65-F5344CB8AC3E}">
        <p14:creationId xmlns:p14="http://schemas.microsoft.com/office/powerpoint/2010/main" val="353787200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 3 million refugees from Syria, Iraq, Lebanon, etc.</a:t>
            </a:r>
          </a:p>
        </p:txBody>
      </p:sp>
      <p:sp>
        <p:nvSpPr>
          <p:cNvPr id="4" name="Slide Number Placeholder 3"/>
          <p:cNvSpPr>
            <a:spLocks noGrp="1"/>
          </p:cNvSpPr>
          <p:nvPr>
            <p:ph type="sldNum" sz="quarter" idx="5"/>
          </p:nvPr>
        </p:nvSpPr>
        <p:spPr/>
        <p:txBody>
          <a:bodyPr/>
          <a:lstStyle/>
          <a:p>
            <a:fld id="{30BDFC59-14D9-AB4A-B22C-F36E34D01DE7}" type="slidenum">
              <a:rPr lang="en-US" smtClean="0"/>
              <a:pPr/>
              <a:t>81</a:t>
            </a:fld>
            <a:endParaRPr lang="en-US"/>
          </a:p>
        </p:txBody>
      </p:sp>
    </p:spTree>
    <p:extLst>
      <p:ext uri="{BB962C8B-B14F-4D97-AF65-F5344CB8AC3E}">
        <p14:creationId xmlns:p14="http://schemas.microsoft.com/office/powerpoint/2010/main" val="84638577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Same size but SG more densely populated:</a:t>
            </a:r>
          </a:p>
          <a:p>
            <a:r>
              <a:rPr lang="en-US" dirty="0"/>
              <a:t>• Amman: 4 million</a:t>
            </a:r>
          </a:p>
          <a:p>
            <a:r>
              <a:rPr lang="en-US" dirty="0"/>
              <a:t>• SG: 5.6 million</a:t>
            </a:r>
          </a:p>
        </p:txBody>
      </p:sp>
      <p:sp>
        <p:nvSpPr>
          <p:cNvPr id="4" name="Slide Number Placeholder 3"/>
          <p:cNvSpPr>
            <a:spLocks noGrp="1"/>
          </p:cNvSpPr>
          <p:nvPr>
            <p:ph type="sldNum" sz="quarter" idx="5"/>
          </p:nvPr>
        </p:nvSpPr>
        <p:spPr/>
        <p:txBody>
          <a:bodyPr/>
          <a:lstStyle/>
          <a:p>
            <a:fld id="{30BDFC59-14D9-AB4A-B22C-F36E34D01DE7}" type="slidenum">
              <a:rPr lang="en-US" smtClean="0"/>
              <a:pPr/>
              <a:t>82</a:t>
            </a:fld>
            <a:endParaRPr lang="en-US"/>
          </a:p>
        </p:txBody>
      </p:sp>
    </p:spTree>
    <p:extLst>
      <p:ext uri="{BB962C8B-B14F-4D97-AF65-F5344CB8AC3E}">
        <p14:creationId xmlns:p14="http://schemas.microsoft.com/office/powerpoint/2010/main" val="362072289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You can fit 124 </a:t>
            </a:r>
            <a:r>
              <a:rPr lang="en-US" dirty="0" err="1"/>
              <a:t>Singapores</a:t>
            </a:r>
            <a:r>
              <a:rPr lang="en-US" dirty="0"/>
              <a:t> inside Jordan!</a:t>
            </a:r>
          </a:p>
        </p:txBody>
      </p:sp>
      <p:sp>
        <p:nvSpPr>
          <p:cNvPr id="4" name="Slide Number Placeholder 3"/>
          <p:cNvSpPr>
            <a:spLocks noGrp="1"/>
          </p:cNvSpPr>
          <p:nvPr>
            <p:ph type="sldNum" sz="quarter" idx="5"/>
          </p:nvPr>
        </p:nvSpPr>
        <p:spPr/>
        <p:txBody>
          <a:bodyPr/>
          <a:lstStyle/>
          <a:p>
            <a:fld id="{30BDFC59-14D9-AB4A-B22C-F36E34D01DE7}" type="slidenum">
              <a:rPr lang="en-US" smtClean="0"/>
              <a:pPr/>
              <a:t>83</a:t>
            </a:fld>
            <a:endParaRPr lang="en-US"/>
          </a:p>
        </p:txBody>
      </p:sp>
    </p:spTree>
    <p:extLst>
      <p:ext uri="{BB962C8B-B14F-4D97-AF65-F5344CB8AC3E}">
        <p14:creationId xmlns:p14="http://schemas.microsoft.com/office/powerpoint/2010/main" val="312695220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Jordan lies in a very volatile region in the shadow of Iran.</a:t>
            </a:r>
          </a:p>
          <a:p>
            <a:endParaRPr lang="en-US" dirty="0"/>
          </a:p>
          <a:p>
            <a:r>
              <a:rPr lang="en-US" dirty="0"/>
              <a:t>But SG has much more money to spend on defence.</a:t>
            </a:r>
          </a:p>
          <a:p>
            <a:endParaRPr lang="en-US" dirty="0"/>
          </a:p>
          <a:p>
            <a:r>
              <a:rPr lang="en-US" dirty="0"/>
              <a:t>JO is a credit risk.</a:t>
            </a:r>
          </a:p>
        </p:txBody>
      </p:sp>
      <p:sp>
        <p:nvSpPr>
          <p:cNvPr id="4" name="Slide Number Placeholder 3"/>
          <p:cNvSpPr>
            <a:spLocks noGrp="1"/>
          </p:cNvSpPr>
          <p:nvPr>
            <p:ph type="sldNum" sz="quarter" idx="5"/>
          </p:nvPr>
        </p:nvSpPr>
        <p:spPr/>
        <p:txBody>
          <a:bodyPr/>
          <a:lstStyle/>
          <a:p>
            <a:fld id="{30BDFC59-14D9-AB4A-B22C-F36E34D01DE7}" type="slidenum">
              <a:rPr lang="en-US" smtClean="0"/>
              <a:pPr/>
              <a:t>86</a:t>
            </a:fld>
            <a:endParaRPr lang="en-US"/>
          </a:p>
        </p:txBody>
      </p:sp>
    </p:spTree>
    <p:extLst>
      <p:ext uri="{BB962C8B-B14F-4D97-AF65-F5344CB8AC3E}">
        <p14:creationId xmlns:p14="http://schemas.microsoft.com/office/powerpoint/2010/main" val="37183162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0A13C-7169-EF4F-907B-7D9F303FBDE3}" type="slidenum">
              <a:rPr lang="en-US" sz="1200"/>
              <a:pPr eaLnBrk="1" hangingPunct="1"/>
              <a:t>11</a:t>
            </a:fld>
            <a:endParaRPr lang="en-US" sz="1200"/>
          </a:p>
        </p:txBody>
      </p:sp>
      <p:sp>
        <p:nvSpPr>
          <p:cNvPr id="192515" name="Rectangle 2"/>
          <p:cNvSpPr>
            <a:spLocks noGrp="1" noRot="1" noChangeAspect="1" noChangeArrowheads="1"/>
          </p:cNvSpPr>
          <p:nvPr>
            <p:ph type="sldImg"/>
          </p:nvPr>
        </p:nvSpPr>
        <p:spPr>
          <a:xfrm>
            <a:off x="381000" y="685800"/>
            <a:ext cx="6096000" cy="3429000"/>
          </a:xfrm>
          <a:solidFill>
            <a:srgbClr val="FFFFFF"/>
          </a:solidFill>
          <a:ln/>
        </p:spPr>
      </p:sp>
      <p:sp>
        <p:nvSpPr>
          <p:cNvPr id="19251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a:ea typeface="ＭＳ Ｐゴシック" charset="0"/>
                <a:cs typeface="Arial"/>
              </a:rPr>
              <a:t>Fortunately, people don</a:t>
            </a:r>
            <a:r>
              <a:rPr lang="mr-IN" sz="1200" kern="1200" dirty="0">
                <a:solidFill>
                  <a:schemeClr val="tx1"/>
                </a:solidFill>
                <a:effectLst/>
                <a:latin typeface="Arial"/>
                <a:ea typeface="ＭＳ Ｐゴシック" charset="0"/>
                <a:cs typeface="Arial"/>
              </a:rPr>
              <a:t>'</a:t>
            </a:r>
            <a:r>
              <a:rPr lang="en-US" sz="1200" kern="1200" dirty="0">
                <a:solidFill>
                  <a:schemeClr val="tx1"/>
                </a:solidFill>
                <a:effectLst/>
                <a:latin typeface="Arial"/>
                <a:ea typeface="ＭＳ Ｐゴシック" charset="0"/>
                <a:cs typeface="Arial"/>
              </a:rPr>
              <a:t>t grow their whole lives!  It</a:t>
            </a:r>
            <a:r>
              <a:rPr lang="mr-IN" sz="1200" kern="1200" dirty="0">
                <a:solidFill>
                  <a:schemeClr val="tx1"/>
                </a:solidFill>
                <a:effectLst/>
                <a:latin typeface="Arial"/>
                <a:ea typeface="ＭＳ Ｐゴシック" charset="0"/>
                <a:cs typeface="Arial"/>
              </a:rPr>
              <a:t>'</a:t>
            </a:r>
            <a:r>
              <a:rPr lang="en-US" sz="1200" kern="1200" dirty="0">
                <a:solidFill>
                  <a:schemeClr val="tx1"/>
                </a:solidFill>
                <a:effectLst/>
                <a:latin typeface="Arial"/>
                <a:ea typeface="ＭＳ Ｐゴシック" charset="0"/>
                <a:cs typeface="Arial"/>
              </a:rPr>
              <a:t>s natural to stop </a:t>
            </a:r>
            <a:r>
              <a:rPr lang="en-US" sz="1200" i="1" kern="1200" dirty="0">
                <a:solidFill>
                  <a:schemeClr val="tx1"/>
                </a:solidFill>
                <a:effectLst/>
                <a:latin typeface="Arial"/>
                <a:ea typeface="ＭＳ Ｐゴシック" charset="0"/>
                <a:cs typeface="Arial"/>
              </a:rPr>
              <a:t>physical</a:t>
            </a:r>
            <a:r>
              <a:rPr lang="en-US" sz="1200" kern="1200" dirty="0">
                <a:solidFill>
                  <a:schemeClr val="tx1"/>
                </a:solidFill>
                <a:effectLst/>
                <a:latin typeface="Arial"/>
                <a:ea typeface="ＭＳ Ｐゴシック" charset="0"/>
                <a:cs typeface="Arial"/>
              </a:rPr>
              <a:t> growth at adulthood</a:t>
            </a:r>
            <a:r>
              <a:rPr lang="en-SG" sz="1200" kern="1200" dirty="0">
                <a:solidFill>
                  <a:schemeClr val="tx1"/>
                </a:solidFill>
                <a:effectLst/>
                <a:latin typeface="Arial"/>
                <a:ea typeface="ＭＳ Ｐゴシック" charset="0"/>
                <a:cs typeface="Arial"/>
              </a:rPr>
              <a:t>.</a:t>
            </a:r>
          </a:p>
          <a:p>
            <a:pPr eaLnBrk="1" hangingPunct="1"/>
            <a:r>
              <a:rPr lang="en-US" sz="1200" kern="1200" dirty="0">
                <a:solidFill>
                  <a:schemeClr val="tx1"/>
                </a:solidFill>
                <a:effectLst/>
                <a:latin typeface="Arial"/>
                <a:ea typeface="ＭＳ Ｐゴシック" charset="0"/>
                <a:cs typeface="Arial"/>
              </a:rPr>
              <a:t>But it</a:t>
            </a:r>
            <a:r>
              <a:rPr lang="mr-IN" sz="1200" kern="1200" dirty="0">
                <a:solidFill>
                  <a:schemeClr val="tx1"/>
                </a:solidFill>
                <a:effectLst/>
                <a:latin typeface="Arial"/>
                <a:ea typeface="ＭＳ Ｐゴシック" charset="0"/>
                <a:cs typeface="Arial"/>
              </a:rPr>
              <a:t>'</a:t>
            </a:r>
            <a:r>
              <a:rPr lang="en-US" sz="1200" kern="1200" dirty="0">
                <a:solidFill>
                  <a:schemeClr val="tx1"/>
                </a:solidFill>
                <a:effectLst/>
                <a:latin typeface="Arial"/>
                <a:ea typeface="ＭＳ Ｐゴシック" charset="0"/>
                <a:cs typeface="Arial"/>
              </a:rPr>
              <a:t>s sad that some believers stop growing </a:t>
            </a:r>
            <a:r>
              <a:rPr lang="en-US" sz="1200" i="1" kern="1200" dirty="0">
                <a:solidFill>
                  <a:schemeClr val="tx1"/>
                </a:solidFill>
                <a:effectLst/>
                <a:latin typeface="Arial"/>
                <a:ea typeface="ＭＳ Ｐゴシック" charset="0"/>
                <a:cs typeface="Arial"/>
              </a:rPr>
              <a:t>spiritually</a:t>
            </a:r>
            <a:r>
              <a:rPr lang="en-US" sz="1200" kern="1200" dirty="0">
                <a:solidFill>
                  <a:schemeClr val="tx1"/>
                </a:solidFill>
                <a:effectLst/>
                <a:latin typeface="Arial"/>
                <a:ea typeface="ＭＳ Ｐゴシック" charset="0"/>
                <a:cs typeface="Arial"/>
              </a:rPr>
              <a:t> and in service for Christ</a:t>
            </a:r>
            <a:r>
              <a:rPr lang="en-SG" sz="1200" kern="1200" dirty="0">
                <a:solidFill>
                  <a:schemeClr val="tx1"/>
                </a:solidFill>
                <a:effectLst/>
                <a:latin typeface="Arial"/>
                <a:ea typeface="ＭＳ Ｐゴシック" charset="0"/>
                <a:cs typeface="Arial"/>
              </a:rPr>
              <a:t>.</a:t>
            </a:r>
          </a:p>
          <a:p>
            <a:pPr eaLnBrk="1" hangingPunct="1"/>
            <a:r>
              <a:rPr lang="en-US" sz="1200" kern="1200" dirty="0">
                <a:solidFill>
                  <a:schemeClr val="tx1"/>
                </a:solidFill>
                <a:effectLst/>
                <a:latin typeface="Arial"/>
                <a:ea typeface="ＭＳ Ｐゴシック" charset="0"/>
                <a:cs typeface="Arial"/>
              </a:rPr>
              <a:t>A survey by George Barna notes that only 8% of evangelical Christians have ever been disciplined—and only 2% have ever disciplined someone else!</a:t>
            </a:r>
            <a:r>
              <a:rPr lang="en-SG" dirty="0">
                <a:effectLst/>
                <a:latin typeface="Arial"/>
                <a:cs typeface="Arial"/>
              </a:rPr>
              <a:t> </a:t>
            </a:r>
          </a:p>
          <a:p>
            <a:pPr eaLnBrk="1" hangingPunct="1"/>
            <a:r>
              <a:rPr lang="en-US" sz="1200" kern="1200" dirty="0">
                <a:solidFill>
                  <a:schemeClr val="tx1"/>
                </a:solidFill>
                <a:effectLst/>
                <a:latin typeface="Arial"/>
                <a:ea typeface="ＭＳ Ｐゴシック" charset="0"/>
                <a:cs typeface="Arial"/>
              </a:rPr>
              <a:t>Rather than expanding our borders and trusting God for new things, too often we end up atrophying</a:t>
            </a:r>
            <a:r>
              <a:rPr lang="en-SG" sz="1200" kern="1200" dirty="0">
                <a:solidFill>
                  <a:schemeClr val="tx1"/>
                </a:solidFill>
                <a:effectLst/>
                <a:latin typeface="Arial"/>
                <a:ea typeface="ＭＳ Ｐゴシック" charset="0"/>
                <a:cs typeface="Arial"/>
              </a:rPr>
              <a:t>.</a:t>
            </a:r>
            <a:endParaRPr lang="en-US" dirty="0">
              <a:latin typeface="Arial"/>
              <a:cs typeface="Aria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especially cannot find work after they find Jesus!</a:t>
            </a:r>
          </a:p>
        </p:txBody>
      </p:sp>
      <p:sp>
        <p:nvSpPr>
          <p:cNvPr id="4" name="Slide Number Placeholder 3"/>
          <p:cNvSpPr>
            <a:spLocks noGrp="1"/>
          </p:cNvSpPr>
          <p:nvPr>
            <p:ph type="sldNum" sz="quarter" idx="5"/>
          </p:nvPr>
        </p:nvSpPr>
        <p:spPr/>
        <p:txBody>
          <a:bodyPr/>
          <a:lstStyle/>
          <a:p>
            <a:fld id="{30BDFC59-14D9-AB4A-B22C-F36E34D01DE7}" type="slidenum">
              <a:rPr lang="en-US" smtClean="0"/>
              <a:pPr/>
              <a:t>87</a:t>
            </a:fld>
            <a:endParaRPr lang="en-US"/>
          </a:p>
        </p:txBody>
      </p:sp>
    </p:spTree>
    <p:extLst>
      <p:ext uri="{BB962C8B-B14F-4D97-AF65-F5344CB8AC3E}">
        <p14:creationId xmlns:p14="http://schemas.microsoft.com/office/powerpoint/2010/main" val="332718729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xfrm>
            <a:off x="381000" y="685800"/>
            <a:ext cx="6096000" cy="3429000"/>
          </a:xfrm>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kumimoji="1" lang="en-US" sz="1200" kern="1200" dirty="0">
                <a:solidFill>
                  <a:schemeClr val="tx1"/>
                </a:solidFill>
                <a:effectLst/>
                <a:latin typeface="Arial"/>
                <a:ea typeface="ＭＳ Ｐゴシック" pitchFamily="-112" charset="-128"/>
                <a:cs typeface="Arial"/>
              </a:rPr>
              <a:t>• LOVE GOD: God wants our church to trust him</a:t>
            </a:r>
            <a:r>
              <a:rPr kumimoji="1" lang="en-SG" sz="1200" kern="1200" dirty="0">
                <a:solidFill>
                  <a:schemeClr val="tx1"/>
                </a:solidFill>
                <a:effectLst/>
                <a:latin typeface="Arial"/>
                <a:ea typeface="ＭＳ Ｐゴシック" pitchFamily="-112" charset="-128"/>
                <a:cs typeface="Arial"/>
              </a:rPr>
              <a:t>. </a:t>
            </a:r>
            <a:r>
              <a:rPr kumimoji="1" lang="en-US" sz="1200" kern="1200" dirty="0">
                <a:solidFill>
                  <a:schemeClr val="tx1"/>
                </a:solidFill>
                <a:effectLst/>
                <a:latin typeface="Arial"/>
                <a:ea typeface="ＭＳ Ｐゴシック" pitchFamily="-112" charset="-128"/>
                <a:cs typeface="Arial"/>
              </a:rPr>
              <a:t>Love is most important (1 Cor 13:13).</a:t>
            </a:r>
            <a:endParaRPr lang="en-SG" dirty="0">
              <a:latin typeface="Arial"/>
              <a:ea typeface="ＭＳ Ｐゴシック" charset="0"/>
              <a:cs typeface="Arial"/>
            </a:endParaRPr>
          </a:p>
          <a:p>
            <a:pPr eaLnBrk="1" hangingPunct="1"/>
            <a:r>
              <a:rPr kumimoji="1" lang="en-US" sz="1200" kern="1200" dirty="0">
                <a:solidFill>
                  <a:schemeClr val="tx1"/>
                </a:solidFill>
                <a:effectLst/>
                <a:latin typeface="Arial"/>
                <a:ea typeface="ＭＳ Ｐゴシック" pitchFamily="-112" charset="-128"/>
                <a:cs typeface="Arial"/>
              </a:rPr>
              <a:t>• </a:t>
            </a:r>
            <a:r>
              <a:rPr lang="en-SG" dirty="0">
                <a:latin typeface="Arial"/>
                <a:ea typeface="ＭＳ Ｐゴシック" charset="0"/>
                <a:cs typeface="Arial"/>
              </a:rPr>
              <a:t>LOVE THE CHURCH: We also need to be involved in his work: teaching, accountability groups, finances, etc. </a:t>
            </a:r>
          </a:p>
          <a:p>
            <a:pPr eaLnBrk="1" hangingPunct="1"/>
            <a:r>
              <a:rPr kumimoji="1" lang="en-US" sz="1200" kern="1200" dirty="0">
                <a:solidFill>
                  <a:schemeClr val="tx1"/>
                </a:solidFill>
                <a:effectLst/>
                <a:latin typeface="Arial"/>
                <a:ea typeface="ＭＳ Ｐゴシック" pitchFamily="-112" charset="-128"/>
                <a:cs typeface="Arial"/>
              </a:rPr>
              <a:t>• </a:t>
            </a:r>
            <a:r>
              <a:rPr lang="en-US" dirty="0">
                <a:latin typeface="Arial"/>
                <a:ea typeface="ＭＳ Ｐゴシック" charset="0"/>
                <a:cs typeface="Arial"/>
              </a:rPr>
              <a:t>LOVE THE NATIONS: T</a:t>
            </a:r>
            <a:r>
              <a:rPr lang="en-SG" dirty="0">
                <a:latin typeface="Arial"/>
                <a:ea typeface="ＭＳ Ｐゴシック" charset="0"/>
                <a:cs typeface="Arial"/>
              </a:rPr>
              <a:t>he heart of the Great Commission to disciple all countries is based on love for God and his people.</a:t>
            </a:r>
            <a:endParaRPr lang="en-US" dirty="0">
              <a:latin typeface="Arial"/>
              <a:ea typeface="ＭＳ Ｐゴシック" charset="0"/>
              <a:cs typeface="Arial"/>
            </a:endParaRPr>
          </a:p>
          <a:p>
            <a:pPr eaLnBrk="1" hangingPunct="1"/>
            <a:r>
              <a:rPr lang="en-US" dirty="0">
                <a:latin typeface="Arial"/>
                <a:ea typeface="ＭＳ Ｐゴシック" charset="0"/>
                <a:cs typeface="Arial"/>
              </a:rPr>
              <a:t>——————————</a:t>
            </a:r>
          </a:p>
          <a:p>
            <a:pPr eaLnBrk="1" hangingPunct="1"/>
            <a:r>
              <a:rPr lang="en-US" dirty="0">
                <a:latin typeface="Arial"/>
                <a:ea typeface="ＭＳ Ｐゴシック" charset="0"/>
                <a:cs typeface="Arial"/>
              </a:rPr>
              <a:t>Common-294</a:t>
            </a:r>
          </a:p>
          <a:p>
            <a:pPr eaLnBrk="1" hangingPunct="1"/>
            <a:r>
              <a:rPr lang="en-US" dirty="0">
                <a:latin typeface="Arial"/>
                <a:ea typeface="ＭＳ Ｐゴシック" charset="0"/>
                <a:cs typeface="Arial"/>
              </a:rPr>
              <a:t>BE-05-Deut-82</a:t>
            </a:r>
          </a:p>
          <a:p>
            <a:pPr eaLnBrk="1" hangingPunct="1"/>
            <a:r>
              <a:rPr lang="en-US" dirty="0">
                <a:latin typeface="Arial" charset="0"/>
                <a:ea typeface="ＭＳ Ｐゴシック" charset="0"/>
                <a:cs typeface="ＭＳ Ｐゴシック" charset="0"/>
              </a:rPr>
              <a:t>OP-05-Deut-71</a:t>
            </a:r>
          </a:p>
          <a:p>
            <a:pPr eaLnBrk="1" hangingPunct="1"/>
            <a:r>
              <a:rPr lang="en-US" dirty="0">
                <a:latin typeface="Arial" charset="0"/>
                <a:ea typeface="ＭＳ Ｐゴシック" charset="0"/>
                <a:cs typeface="ＭＳ Ｐゴシック" charset="0"/>
              </a:rPr>
              <a:t>OS-05-Deut-155, 237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a:ea typeface="ＭＳ Ｐゴシック" charset="0"/>
                <a:cs typeface="Arial"/>
              </a:rPr>
              <a:t>OS-29-Joel-128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a:ea typeface="ＭＳ Ｐゴシック" charset="0"/>
                <a:cs typeface="Arial"/>
              </a:rPr>
              <a:t>OS-32-Jonah-71</a:t>
            </a:r>
          </a:p>
          <a:p>
            <a:pPr eaLnBrk="1" hangingPunct="1"/>
            <a:r>
              <a:rPr lang="en-US" dirty="0">
                <a:latin typeface="Arial" charset="0"/>
                <a:ea typeface="ＭＳ Ｐゴシック" charset="0"/>
                <a:cs typeface="ＭＳ Ｐゴシック" charset="0"/>
              </a:rPr>
              <a:t>NS-02-Mark1-8-slide 111</a:t>
            </a:r>
          </a:p>
          <a:p>
            <a:pPr eaLnBrk="1" hangingPunct="1"/>
            <a:r>
              <a:rPr lang="en-US" dirty="0">
                <a:latin typeface="Arial" charset="0"/>
                <a:ea typeface="ＭＳ Ｐゴシック" charset="0"/>
                <a:cs typeface="ＭＳ Ｐゴシック" charset="0"/>
              </a:rPr>
              <a:t>NS-03-Luke1-12—slide 401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Arial"/>
              </a:rPr>
              <a:t>NS-06-Romans9-16-slide 172</a:t>
            </a:r>
            <a:endParaRPr lang="en-US" dirty="0">
              <a:latin typeface="Arial"/>
              <a:ea typeface="ＭＳ Ｐゴシック" charset="0"/>
              <a:cs typeface="Arial"/>
            </a:endParaRP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00116706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BD82B19-B484-3649-9DEF-E978F9F106EA}" type="slidenum">
              <a:rPr lang="en-US" sz="1200"/>
              <a:pPr eaLnBrk="1" hangingPunct="1"/>
              <a:t>89</a:t>
            </a:fld>
            <a:endParaRPr lang="en-US" sz="1200"/>
          </a:p>
        </p:txBody>
      </p:sp>
      <p:sp>
        <p:nvSpPr>
          <p:cNvPr id="308227" name="Rectangle 2"/>
          <p:cNvSpPr>
            <a:spLocks noGrp="1" noRot="1" noChangeAspect="1" noChangeArrowheads="1"/>
          </p:cNvSpPr>
          <p:nvPr>
            <p:ph type="sldImg"/>
          </p:nvPr>
        </p:nvSpPr>
        <p:spPr>
          <a:xfrm>
            <a:off x="381000" y="685800"/>
            <a:ext cx="6096000" cy="3429000"/>
          </a:xfrm>
          <a:solidFill>
            <a:srgbClr val="FFFFFF"/>
          </a:solidFill>
          <a:ln/>
        </p:spPr>
      </p:sp>
      <p:sp>
        <p:nvSpPr>
          <p:cNvPr id="30822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rPr>
              <a:t>Let God move you into new areas of growth by…</a:t>
            </a:r>
          </a:p>
          <a:p>
            <a:pPr eaLnBrk="1" hangingPunct="1"/>
            <a:r>
              <a:rPr lang="en-US" dirty="0">
                <a:latin typeface="Times New Roman" charset="0"/>
              </a:rPr>
              <a:t>• Understanding his individual plan for you</a:t>
            </a:r>
          </a:p>
          <a:p>
            <a:pPr eaLnBrk="1" hangingPunct="1"/>
            <a:r>
              <a:rPr lang="en-US" dirty="0">
                <a:latin typeface="Times New Roman" charset="0"/>
              </a:rPr>
              <a:t>• Committing yourself to that plan in time and money</a:t>
            </a:r>
          </a:p>
          <a:p>
            <a:pPr eaLnBrk="1" hangingPunct="1"/>
            <a:r>
              <a:rPr lang="en-US" dirty="0">
                <a:latin typeface="Times New Roman" charset="0"/>
              </a:rPr>
              <a:t>• Battling on your knees against opposition</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C16CBE6-C922-E84B-A768-5E670521644A}" type="slidenum">
              <a:rPr lang="en-US" sz="1200"/>
              <a:pPr eaLnBrk="1" hangingPunct="1"/>
              <a:t>90</a:t>
            </a:fld>
            <a:endParaRPr lang="en-US" sz="1200"/>
          </a:p>
        </p:txBody>
      </p:sp>
      <p:sp>
        <p:nvSpPr>
          <p:cNvPr id="310275" name="Rectangle 2"/>
          <p:cNvSpPr>
            <a:spLocks noGrp="1" noRot="1" noChangeAspect="1" noChangeArrowheads="1"/>
          </p:cNvSpPr>
          <p:nvPr>
            <p:ph type="sldImg"/>
          </p:nvPr>
        </p:nvSpPr>
        <p:spPr>
          <a:xfrm>
            <a:off x="381000" y="685800"/>
            <a:ext cx="6096000" cy="3429000"/>
          </a:xfrm>
          <a:solidFill>
            <a:srgbClr val="FFFFFF"/>
          </a:solidFill>
          <a:ln/>
        </p:spPr>
      </p:sp>
      <p:sp>
        <p:nvSpPr>
          <p:cNvPr id="31027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800" dirty="0">
                <a:effectLst/>
                <a:latin typeface="Arial" panose="020B0604020202020204" pitchFamily="34" charset="0"/>
                <a:ea typeface="MS Mincho" panose="02020609040205080304" pitchFamily="49" charset="-128"/>
              </a:rPr>
              <a:t>In which of these three ways is God speaking to you?  What will you </a:t>
            </a:r>
            <a:r>
              <a:rPr lang="en-US" sz="1800" i="1" dirty="0">
                <a:effectLst/>
                <a:latin typeface="Arial" panose="020B0604020202020204" pitchFamily="34" charset="0"/>
                <a:ea typeface="MS Mincho" panose="02020609040205080304" pitchFamily="49" charset="-128"/>
              </a:rPr>
              <a:t>d</a:t>
            </a:r>
            <a:r>
              <a:rPr lang="en-US" sz="1800" i="1" dirty="0">
                <a:effectLst/>
                <a:latin typeface="Arial" panose="020B0604020202020204" pitchFamily="34" charset="0"/>
                <a:ea typeface="SimSun" panose="02010600030101010101" pitchFamily="2" charset="-122"/>
              </a:rPr>
              <a:t>o</a:t>
            </a:r>
            <a:r>
              <a:rPr lang="en-US" sz="1800" dirty="0">
                <a:effectLst/>
                <a:latin typeface="Arial" panose="020B0604020202020204" pitchFamily="34" charset="0"/>
                <a:ea typeface="SimSun" panose="02010600030101010101" pitchFamily="2" charset="-122"/>
              </a:rPr>
              <a:t> about it today?</a:t>
            </a:r>
            <a:r>
              <a:rPr lang="en-US" dirty="0">
                <a:effectLst/>
              </a:rPr>
              <a:t> </a:t>
            </a:r>
            <a:endParaRPr lang="en-US" dirty="0">
              <a:latin typeface="Times New Roman"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2EBE054-F96F-0542-AED8-C7AC1FC24183}" type="slidenum">
              <a:rPr lang="en-US" sz="1200"/>
              <a:pPr eaLnBrk="1" hangingPunct="1"/>
              <a:t>91</a:t>
            </a:fld>
            <a:endParaRPr lang="en-US" sz="1200"/>
          </a:p>
        </p:txBody>
      </p:sp>
      <p:sp>
        <p:nvSpPr>
          <p:cNvPr id="312323" name="Rectangle 2"/>
          <p:cNvSpPr>
            <a:spLocks noGrp="1" noRot="1" noChangeAspect="1" noChangeArrowheads="1"/>
          </p:cNvSpPr>
          <p:nvPr>
            <p:ph type="sldImg"/>
          </p:nvPr>
        </p:nvSpPr>
        <p:spPr>
          <a:xfrm>
            <a:off x="381000" y="685800"/>
            <a:ext cx="6096000" cy="3429000"/>
          </a:xfrm>
          <a:solidFill>
            <a:srgbClr val="FFFFFF"/>
          </a:solidFill>
          <a:ln/>
        </p:spPr>
      </p:sp>
      <p:sp>
        <p:nvSpPr>
          <p:cNvPr id="3123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92</a:t>
            </a:fld>
            <a:endParaRPr lang="en-US" sz="1200">
              <a:solidFill>
                <a:srgbClr val="000000"/>
              </a:solidFill>
            </a:endParaRPr>
          </a:p>
        </p:txBody>
      </p:sp>
      <p:sp>
        <p:nvSpPr>
          <p:cNvPr id="100354" name="Rectangle 2"/>
          <p:cNvSpPr>
            <a:spLocks noGrp="1" noRot="1" noChangeAspect="1" noChangeArrowheads="1"/>
          </p:cNvSpPr>
          <p:nvPr>
            <p:ph type="sldImg"/>
          </p:nvPr>
        </p:nvSpPr>
        <p:spPr>
          <a:xfrm>
            <a:off x="381000" y="685800"/>
            <a:ext cx="6096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NT Preaching (</a:t>
            </a:r>
            <a:r>
              <a:rPr lang="en-US" dirty="0" err="1">
                <a:latin typeface="Arial" charset="0"/>
                <a:ea typeface="ＭＳ Ｐゴシック" charset="0"/>
                <a:cs typeface="ＭＳ Ｐゴシック" charset="0"/>
              </a:rPr>
              <a:t>np</a:t>
            </a:r>
            <a:r>
              <a:rPr lang="en-US" dirty="0">
                <a:latin typeface="Arial" charset="0"/>
                <a:ea typeface="ＭＳ Ｐゴシック" charset="0"/>
                <a:cs typeface="ＭＳ Ｐゴシック" charset="0"/>
              </a:rPr>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166CF36-B50D-E045-AF3A-500D3D6BB84A}" type="slidenum">
              <a:rPr lang="en-US" sz="1200"/>
              <a:pPr eaLnBrk="1" hangingPunct="1"/>
              <a:t>12</a:t>
            </a:fld>
            <a:endParaRPr lang="en-US" sz="1200"/>
          </a:p>
        </p:txBody>
      </p:sp>
      <p:sp>
        <p:nvSpPr>
          <p:cNvPr id="194563" name="Rectangle 2"/>
          <p:cNvSpPr>
            <a:spLocks noGrp="1" noRot="1" noChangeAspect="1" noChangeArrowheads="1"/>
          </p:cNvSpPr>
          <p:nvPr>
            <p:ph type="sldImg"/>
          </p:nvPr>
        </p:nvSpPr>
        <p:spPr>
          <a:xfrm>
            <a:off x="381000" y="685800"/>
            <a:ext cx="6096000" cy="3429000"/>
          </a:xfrm>
          <a:solidFill>
            <a:srgbClr val="FFFFFF"/>
          </a:solidFill>
          <a:ln/>
        </p:spPr>
      </p:sp>
      <p:sp>
        <p:nvSpPr>
          <p:cNvPr id="1945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a:ea typeface="ＭＳ Ｐゴシック" charset="0"/>
                <a:cs typeface="Arial"/>
              </a:rPr>
              <a:t>Are </a:t>
            </a:r>
            <a:r>
              <a:rPr lang="en-US" sz="1200" i="1" kern="1200" dirty="0">
                <a:solidFill>
                  <a:schemeClr val="tx1"/>
                </a:solidFill>
                <a:effectLst/>
                <a:latin typeface="Arial"/>
                <a:ea typeface="ＭＳ Ｐゴシック" charset="0"/>
                <a:cs typeface="Arial"/>
              </a:rPr>
              <a:t>you</a:t>
            </a:r>
            <a:r>
              <a:rPr lang="en-US" sz="1200" kern="1200" dirty="0">
                <a:solidFill>
                  <a:schemeClr val="tx1"/>
                </a:solidFill>
                <a:effectLst/>
                <a:latin typeface="Arial"/>
                <a:ea typeface="ＭＳ Ｐゴシック" charset="0"/>
                <a:cs typeface="Arial"/>
              </a:rPr>
              <a:t> expanding?  I mean expanding your borders—spiritually?</a:t>
            </a:r>
            <a:r>
              <a:rPr lang="en-SG" dirty="0">
                <a:effectLst/>
                <a:latin typeface="Arial"/>
                <a:cs typeface="Arial"/>
              </a:rPr>
              <a:t> </a:t>
            </a:r>
            <a:endParaRPr lang="en-US" dirty="0">
              <a:latin typeface="Arial"/>
              <a:cs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4775201" y="685800"/>
            <a:ext cx="7414684"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6908801" y="4038600"/>
            <a:ext cx="5281084"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914400" y="6248400"/>
            <a:ext cx="2540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p:spPr>
        <p:txBody>
          <a:bodyPr/>
          <a:lstStyle>
            <a:lvl1pPr>
              <a:defRPr>
                <a:solidFill>
                  <a:srgbClr val="EAEAEA"/>
                </a:solidFill>
              </a:defRPr>
            </a:lvl1pPr>
          </a:lstStyle>
          <a:p>
            <a:fld id="{0C4577C5-4C82-9F44-8496-49B8314836FC}" type="slidenum">
              <a:rPr lang="en-US"/>
              <a:pPr/>
              <a:t>‹#›</a:t>
            </a:fld>
            <a:endParaRPr lang="en-US"/>
          </a:p>
        </p:txBody>
      </p:sp>
    </p:spTree>
    <p:extLst>
      <p:ext uri="{BB962C8B-B14F-4D97-AF65-F5344CB8AC3E}">
        <p14:creationId xmlns:p14="http://schemas.microsoft.com/office/powerpoint/2010/main" val="34318099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fld id="{19873779-8443-294E-A771-9A45C271D84E}" type="slidenum">
              <a:rPr lang="en-US"/>
              <a:pPr/>
              <a:t>‹#›</a:t>
            </a:fld>
            <a:endParaRPr lang="en-US"/>
          </a:p>
        </p:txBody>
      </p:sp>
    </p:spTree>
    <p:extLst>
      <p:ext uri="{BB962C8B-B14F-4D97-AF65-F5344CB8AC3E}">
        <p14:creationId xmlns:p14="http://schemas.microsoft.com/office/powerpoint/2010/main" val="214979723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311025-9D54-5F4C-9945-9A53D999ED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892416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D9D72D-8C07-8648-87C1-F45C285748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56558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EA9DB7-60AF-5246-99E5-10A6A1580B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373685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12192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8"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2400">
                <a:solidFill>
                  <a:srgbClr val="FFFFFF"/>
                </a:solidFill>
                <a:latin typeface="Arial"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lgn="l" eaLnBrk="0" hangingPunct="0">
                <a:defRPr/>
              </a:pPr>
              <a:endParaRPr lang="en-US" sz="2400">
                <a:solidFill>
                  <a:srgbClr val="FFFFFF"/>
                </a:solidFill>
                <a:latin typeface="Arial" charset="0"/>
              </a:endParaRPr>
            </a:p>
          </p:txBody>
        </p:sp>
        <p:sp>
          <p:nvSpPr>
            <p:cNvPr id="10"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2400">
                <a:solidFill>
                  <a:srgbClr val="FFFFFF"/>
                </a:solidFill>
                <a:latin typeface="Arial" charset="0"/>
              </a:endParaRPr>
            </a:p>
          </p:txBody>
        </p:sp>
        <p:sp>
          <p:nvSpPr>
            <p:cNvPr id="11"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2400">
                <a:solidFill>
                  <a:srgbClr val="FFFFFF"/>
                </a:solidFill>
                <a:latin typeface="Arial"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13"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2400">
                <a:solidFill>
                  <a:srgbClr val="FFFFFF"/>
                </a:solidFill>
                <a:latin typeface="Arial"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15"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2400">
                <a:solidFill>
                  <a:srgbClr val="FFFFFF"/>
                </a:solidFill>
                <a:latin typeface="Arial"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17"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2400">
                <a:solidFill>
                  <a:srgbClr val="FFFFFF"/>
                </a:solidFill>
                <a:latin typeface="Arial"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2400">
                <a:solidFill>
                  <a:srgbClr val="FFFFFF"/>
                </a:solidFill>
                <a:latin typeface="Arial"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2400">
                <a:solidFill>
                  <a:srgbClr val="FFFFFF"/>
                </a:solidFill>
                <a:latin typeface="Arial"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lgn="l" eaLnBrk="0" hangingPunct="0">
                <a:defRPr/>
              </a:pPr>
              <a:endParaRPr lang="en-US" sz="2400">
                <a:solidFill>
                  <a:srgbClr val="FFFFFF"/>
                </a:solidFill>
                <a:latin typeface="Arial"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2400">
                <a:solidFill>
                  <a:srgbClr val="FFFFFF"/>
                </a:solidFill>
                <a:latin typeface="Arial"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2400">
                <a:solidFill>
                  <a:srgbClr val="FFFFFF"/>
                </a:solidFill>
                <a:latin typeface="Arial"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2400">
                <a:solidFill>
                  <a:srgbClr val="FFFFFF"/>
                </a:solidFill>
                <a:latin typeface="Arial"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grpSp>
      </p:grpSp>
      <p:sp>
        <p:nvSpPr>
          <p:cNvPr id="250922" name="Rectangle 42"/>
          <p:cNvSpPr>
            <a:spLocks noGrp="1" noChangeArrowheads="1"/>
          </p:cNvSpPr>
          <p:nvPr>
            <p:ph type="ctrTitle" sz="quarter"/>
          </p:nvPr>
        </p:nvSpPr>
        <p:spPr>
          <a:xfrm>
            <a:off x="609600" y="1600200"/>
            <a:ext cx="109728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828800" y="3886200"/>
            <a:ext cx="85344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9218EC4-0D93-4C48-9285-29016603D01D}" type="slidenum">
              <a:rPr lang="en-US"/>
              <a:pPr>
                <a:defRPr/>
              </a:pPr>
              <a:t>‹#›</a:t>
            </a:fld>
            <a:endParaRPr lang="en-US"/>
          </a:p>
        </p:txBody>
      </p:sp>
    </p:spTree>
    <p:extLst>
      <p:ext uri="{BB962C8B-B14F-4D97-AF65-F5344CB8AC3E}">
        <p14:creationId xmlns:p14="http://schemas.microsoft.com/office/powerpoint/2010/main" val="414307720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CA56BD0-F032-5443-82C9-023E2E71F99A}" type="slidenum">
              <a:rPr lang="en-US"/>
              <a:pPr>
                <a:defRPr/>
              </a:pPr>
              <a:t>‹#›</a:t>
            </a:fld>
            <a:endParaRPr lang="en-US"/>
          </a:p>
        </p:txBody>
      </p:sp>
    </p:spTree>
    <p:extLst>
      <p:ext uri="{BB962C8B-B14F-4D97-AF65-F5344CB8AC3E}">
        <p14:creationId xmlns:p14="http://schemas.microsoft.com/office/powerpoint/2010/main" val="252391835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9031A93-7400-1441-BA19-0C73E5E5AFE0}" type="slidenum">
              <a:rPr lang="en-US"/>
              <a:pPr>
                <a:defRPr/>
              </a:pPr>
              <a:t>‹#›</a:t>
            </a:fld>
            <a:endParaRPr lang="en-US"/>
          </a:p>
        </p:txBody>
      </p:sp>
    </p:spTree>
    <p:extLst>
      <p:ext uri="{BB962C8B-B14F-4D97-AF65-F5344CB8AC3E}">
        <p14:creationId xmlns:p14="http://schemas.microsoft.com/office/powerpoint/2010/main" val="289529289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ABB84D7-F75F-3A4B-9FCD-BA1F45DF2728}" type="slidenum">
              <a:rPr lang="en-US"/>
              <a:pPr>
                <a:defRPr/>
              </a:pPr>
              <a:t>‹#›</a:t>
            </a:fld>
            <a:endParaRPr lang="en-US"/>
          </a:p>
        </p:txBody>
      </p:sp>
    </p:spTree>
    <p:extLst>
      <p:ext uri="{BB962C8B-B14F-4D97-AF65-F5344CB8AC3E}">
        <p14:creationId xmlns:p14="http://schemas.microsoft.com/office/powerpoint/2010/main" val="375035021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4399D1BF-2E70-CC47-A4BE-EAC67858B7F8}" type="slidenum">
              <a:rPr lang="en-US"/>
              <a:pPr>
                <a:defRPr/>
              </a:pPr>
              <a:t>‹#›</a:t>
            </a:fld>
            <a:endParaRPr lang="en-US"/>
          </a:p>
        </p:txBody>
      </p:sp>
    </p:spTree>
    <p:extLst>
      <p:ext uri="{BB962C8B-B14F-4D97-AF65-F5344CB8AC3E}">
        <p14:creationId xmlns:p14="http://schemas.microsoft.com/office/powerpoint/2010/main" val="92626227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D8C8140-A513-C944-A977-81F629041E6E}" type="slidenum">
              <a:rPr lang="en-US"/>
              <a:pPr>
                <a:defRPr/>
              </a:pPr>
              <a:t>‹#›</a:t>
            </a:fld>
            <a:endParaRPr lang="en-US"/>
          </a:p>
        </p:txBody>
      </p:sp>
    </p:spTree>
    <p:extLst>
      <p:ext uri="{BB962C8B-B14F-4D97-AF65-F5344CB8AC3E}">
        <p14:creationId xmlns:p14="http://schemas.microsoft.com/office/powerpoint/2010/main" val="70944907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54CD57C-A9CF-1F48-B67D-A42872574A08}" type="slidenum">
              <a:rPr lang="en-US"/>
              <a:pPr>
                <a:defRPr/>
              </a:pPr>
              <a:t>‹#›</a:t>
            </a:fld>
            <a:endParaRPr lang="en-US"/>
          </a:p>
        </p:txBody>
      </p:sp>
    </p:spTree>
    <p:extLst>
      <p:ext uri="{BB962C8B-B14F-4D97-AF65-F5344CB8AC3E}">
        <p14:creationId xmlns:p14="http://schemas.microsoft.com/office/powerpoint/2010/main" val="2690920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48800" y="533400"/>
            <a:ext cx="2540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828800" y="533400"/>
            <a:ext cx="74168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fld id="{0406D6AF-7051-FB4B-9101-892711333D98}" type="slidenum">
              <a:rPr lang="en-US"/>
              <a:pPr/>
              <a:t>‹#›</a:t>
            </a:fld>
            <a:endParaRPr lang="en-US"/>
          </a:p>
        </p:txBody>
      </p:sp>
    </p:spTree>
    <p:extLst>
      <p:ext uri="{BB962C8B-B14F-4D97-AF65-F5344CB8AC3E}">
        <p14:creationId xmlns:p14="http://schemas.microsoft.com/office/powerpoint/2010/main" val="282825928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09958B7-F678-9843-907F-6414F74F733F}" type="slidenum">
              <a:rPr lang="en-US"/>
              <a:pPr>
                <a:defRPr/>
              </a:pPr>
              <a:t>‹#›</a:t>
            </a:fld>
            <a:endParaRPr lang="en-US"/>
          </a:p>
        </p:txBody>
      </p:sp>
    </p:spTree>
    <p:extLst>
      <p:ext uri="{BB962C8B-B14F-4D97-AF65-F5344CB8AC3E}">
        <p14:creationId xmlns:p14="http://schemas.microsoft.com/office/powerpoint/2010/main" val="54601218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60B9033-E0B2-294F-9808-757FABE72D97}" type="slidenum">
              <a:rPr lang="en-US"/>
              <a:pPr>
                <a:defRPr/>
              </a:pPr>
              <a:t>‹#›</a:t>
            </a:fld>
            <a:endParaRPr lang="en-US"/>
          </a:p>
        </p:txBody>
      </p:sp>
    </p:spTree>
    <p:extLst>
      <p:ext uri="{BB962C8B-B14F-4D97-AF65-F5344CB8AC3E}">
        <p14:creationId xmlns:p14="http://schemas.microsoft.com/office/powerpoint/2010/main" val="364743970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AF55EFFE-3236-AE48-B74B-D48E0788F9D2}" type="slidenum">
              <a:rPr lang="en-US"/>
              <a:pPr>
                <a:defRPr/>
              </a:pPr>
              <a:t>‹#›</a:t>
            </a:fld>
            <a:endParaRPr lang="en-US"/>
          </a:p>
        </p:txBody>
      </p:sp>
    </p:spTree>
    <p:extLst>
      <p:ext uri="{BB962C8B-B14F-4D97-AF65-F5344CB8AC3E}">
        <p14:creationId xmlns:p14="http://schemas.microsoft.com/office/powerpoint/2010/main" val="157748496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F243245-6523-E04F-B7AC-B5B6B2EAFEF7}" type="slidenum">
              <a:rPr lang="en-US"/>
              <a:pPr>
                <a:defRPr/>
              </a:pPr>
              <a:t>‹#›</a:t>
            </a:fld>
            <a:endParaRPr lang="en-US"/>
          </a:p>
        </p:txBody>
      </p:sp>
    </p:spTree>
    <p:extLst>
      <p:ext uri="{BB962C8B-B14F-4D97-AF65-F5344CB8AC3E}">
        <p14:creationId xmlns:p14="http://schemas.microsoft.com/office/powerpoint/2010/main" val="10566300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22626" name="Rectangle 1026"/>
          <p:cNvSpPr>
            <a:spLocks noGrp="1" noChangeArrowheads="1"/>
          </p:cNvSpPr>
          <p:nvPr>
            <p:ph type="ctrTitle"/>
          </p:nvPr>
        </p:nvSpPr>
        <p:spPr>
          <a:xfrm>
            <a:off x="2336800" y="1828800"/>
            <a:ext cx="8534400" cy="1905000"/>
          </a:xfrm>
        </p:spPr>
        <p:txBody>
          <a:bodyPr/>
          <a:lstStyle>
            <a:lvl1pPr>
              <a:defRPr sz="5400"/>
            </a:lvl1pPr>
          </a:lstStyle>
          <a:p>
            <a:r>
              <a:rPr lang="en-US"/>
              <a:t>Click to edit Master title style</a:t>
            </a:r>
          </a:p>
        </p:txBody>
      </p:sp>
      <p:sp>
        <p:nvSpPr>
          <p:cNvPr id="922627" name="Rectangle 1027"/>
          <p:cNvSpPr>
            <a:spLocks noGrp="1" noChangeArrowheads="1"/>
          </p:cNvSpPr>
          <p:nvPr>
            <p:ph type="subTitle" idx="1"/>
          </p:nvPr>
        </p:nvSpPr>
        <p:spPr>
          <a:xfrm>
            <a:off x="2999317" y="4191000"/>
            <a:ext cx="7211483" cy="1752600"/>
          </a:xfrm>
        </p:spPr>
        <p:txBody>
          <a:bodyPr/>
          <a:lstStyle>
            <a:lvl1pPr marL="0" indent="0" algn="ctr">
              <a:buFont typeface="Wingdings" pitchFamily="-109" charset="2"/>
              <a:buNone/>
              <a:defRPr sz="2800"/>
            </a:lvl1pPr>
          </a:lstStyle>
          <a:p>
            <a:r>
              <a:rPr lang="en-US"/>
              <a:t>Click to edit Master subtitle style</a:t>
            </a:r>
          </a:p>
        </p:txBody>
      </p:sp>
      <p:sp>
        <p:nvSpPr>
          <p:cNvPr id="4" name="Rectangle 1028"/>
          <p:cNvSpPr>
            <a:spLocks noGrp="1" noChangeArrowheads="1"/>
          </p:cNvSpPr>
          <p:nvPr>
            <p:ph type="dt" sz="half" idx="10"/>
          </p:nvPr>
        </p:nvSpPr>
        <p:spPr>
          <a:xfrm>
            <a:off x="914400" y="6248400"/>
            <a:ext cx="2540000" cy="457200"/>
          </a:xfrm>
        </p:spPr>
        <p:txBody>
          <a:bodyPr/>
          <a:lstStyle>
            <a:lvl1pPr>
              <a:defRPr/>
            </a:lvl1pPr>
          </a:lstStyle>
          <a:p>
            <a:pPr>
              <a:defRPr/>
            </a:pPr>
            <a:endParaRPr lang="en-US"/>
          </a:p>
        </p:txBody>
      </p:sp>
      <p:sp>
        <p:nvSpPr>
          <p:cNvPr id="5" name="Rectangle 1029"/>
          <p:cNvSpPr>
            <a:spLocks noGrp="1" noChangeArrowheads="1"/>
          </p:cNvSpPr>
          <p:nvPr>
            <p:ph type="ftr" sz="quarter" idx="11"/>
          </p:nvPr>
        </p:nvSpPr>
        <p:spPr>
          <a:xfrm>
            <a:off x="4165600" y="6248400"/>
            <a:ext cx="4368800" cy="457200"/>
          </a:xfrm>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a:xfrm>
            <a:off x="9245600" y="6248400"/>
            <a:ext cx="2540000" cy="457200"/>
          </a:xfrm>
        </p:spPr>
        <p:txBody>
          <a:bodyPr/>
          <a:lstStyle>
            <a:lvl1pPr>
              <a:defRPr/>
            </a:lvl1pPr>
          </a:lstStyle>
          <a:p>
            <a:pPr>
              <a:defRPr/>
            </a:pPr>
            <a:fld id="{572F3A46-0821-0F47-BC2C-6694E41C2028}" type="slidenum">
              <a:rPr lang="en-US"/>
              <a:pPr>
                <a:defRPr/>
              </a:pPr>
              <a:t>‹#›</a:t>
            </a:fld>
            <a:endParaRPr lang="en-US"/>
          </a:p>
        </p:txBody>
      </p:sp>
    </p:spTree>
    <p:extLst>
      <p:ext uri="{BB962C8B-B14F-4D97-AF65-F5344CB8AC3E}">
        <p14:creationId xmlns:p14="http://schemas.microsoft.com/office/powerpoint/2010/main" val="25793392"/>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3227E552-0C97-2C48-BCA9-205C2AF46A52}" type="slidenum">
              <a:rPr lang="en-US"/>
              <a:pPr>
                <a:defRPr/>
              </a:pPr>
              <a:t>‹#›</a:t>
            </a:fld>
            <a:endParaRPr lang="en-US"/>
          </a:p>
        </p:txBody>
      </p:sp>
    </p:spTree>
    <p:extLst>
      <p:ext uri="{BB962C8B-B14F-4D97-AF65-F5344CB8AC3E}">
        <p14:creationId xmlns:p14="http://schemas.microsoft.com/office/powerpoint/2010/main" val="999918664"/>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4AD43375-28E5-FD47-AB88-FC7AA516821E}" type="slidenum">
              <a:rPr lang="en-US"/>
              <a:pPr>
                <a:defRPr/>
              </a:pPr>
              <a:t>‹#›</a:t>
            </a:fld>
            <a:endParaRPr lang="en-US"/>
          </a:p>
        </p:txBody>
      </p:sp>
    </p:spTree>
    <p:extLst>
      <p:ext uri="{BB962C8B-B14F-4D97-AF65-F5344CB8AC3E}">
        <p14:creationId xmlns:p14="http://schemas.microsoft.com/office/powerpoint/2010/main" val="296812297"/>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30400" y="2667000"/>
            <a:ext cx="4572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705600" y="2667000"/>
            <a:ext cx="4572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B1356484-D6D8-AD4C-9C0E-C338B041B0FE}" type="slidenum">
              <a:rPr lang="en-US"/>
              <a:pPr>
                <a:defRPr/>
              </a:pPr>
              <a:t>‹#›</a:t>
            </a:fld>
            <a:endParaRPr lang="en-US"/>
          </a:p>
        </p:txBody>
      </p:sp>
    </p:spTree>
    <p:extLst>
      <p:ext uri="{BB962C8B-B14F-4D97-AF65-F5344CB8AC3E}">
        <p14:creationId xmlns:p14="http://schemas.microsoft.com/office/powerpoint/2010/main" val="3290662573"/>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a:defRPr/>
            </a:lvl1pPr>
          </a:lstStyle>
          <a:p>
            <a:pPr>
              <a:defRPr/>
            </a:pPr>
            <a:endParaRPr lang="en-US"/>
          </a:p>
        </p:txBody>
      </p:sp>
      <p:sp>
        <p:nvSpPr>
          <p:cNvPr id="8" name="Rectangle 1029"/>
          <p:cNvSpPr>
            <a:spLocks noGrp="1" noChangeArrowheads="1"/>
          </p:cNvSpPr>
          <p:nvPr>
            <p:ph type="ftr" sz="quarter" idx="11"/>
          </p:nvPr>
        </p:nvSpPr>
        <p:spPr/>
        <p:txBody>
          <a:bodyPr/>
          <a:lstStyle>
            <a:lvl1pPr algn="l">
              <a:defRPr/>
            </a:lvl1pPr>
          </a:lstStyle>
          <a:p>
            <a:pPr>
              <a:defRPr/>
            </a:pPr>
            <a:endParaRPr lang="en-US"/>
          </a:p>
        </p:txBody>
      </p:sp>
      <p:sp>
        <p:nvSpPr>
          <p:cNvPr id="9" name="Rectangle 1030"/>
          <p:cNvSpPr>
            <a:spLocks noGrp="1" noChangeArrowheads="1"/>
          </p:cNvSpPr>
          <p:nvPr>
            <p:ph type="sldNum" sz="quarter" idx="12"/>
          </p:nvPr>
        </p:nvSpPr>
        <p:spPr/>
        <p:txBody>
          <a:bodyPr/>
          <a:lstStyle>
            <a:lvl1pPr>
              <a:defRPr/>
            </a:lvl1pPr>
          </a:lstStyle>
          <a:p>
            <a:pPr>
              <a:defRPr/>
            </a:pPr>
            <a:fld id="{8525BA08-4325-2A49-8F17-CB36CFEC8B1C}" type="slidenum">
              <a:rPr lang="en-US"/>
              <a:pPr>
                <a:defRPr/>
              </a:pPr>
              <a:t>‹#›</a:t>
            </a:fld>
            <a:endParaRPr lang="en-US"/>
          </a:p>
        </p:txBody>
      </p:sp>
    </p:spTree>
    <p:extLst>
      <p:ext uri="{BB962C8B-B14F-4D97-AF65-F5344CB8AC3E}">
        <p14:creationId xmlns:p14="http://schemas.microsoft.com/office/powerpoint/2010/main" val="3502433353"/>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a:defRPr/>
            </a:lvl1pPr>
          </a:lstStyle>
          <a:p>
            <a:pPr>
              <a:defRPr/>
            </a:pPr>
            <a:endParaRPr lang="en-US"/>
          </a:p>
        </p:txBody>
      </p:sp>
      <p:sp>
        <p:nvSpPr>
          <p:cNvPr id="4" name="Rectangle 1029"/>
          <p:cNvSpPr>
            <a:spLocks noGrp="1" noChangeArrowheads="1"/>
          </p:cNvSpPr>
          <p:nvPr>
            <p:ph type="ftr" sz="quarter" idx="11"/>
          </p:nvPr>
        </p:nvSpPr>
        <p:spPr/>
        <p:txBody>
          <a:bodyPr/>
          <a:lstStyle>
            <a:lvl1pPr algn="l">
              <a:defRPr/>
            </a:lvl1pPr>
          </a:lstStyle>
          <a:p>
            <a:pPr>
              <a:defRPr/>
            </a:pPr>
            <a:endParaRPr lang="en-US"/>
          </a:p>
        </p:txBody>
      </p:sp>
      <p:sp>
        <p:nvSpPr>
          <p:cNvPr id="5" name="Rectangle 1030"/>
          <p:cNvSpPr>
            <a:spLocks noGrp="1" noChangeArrowheads="1"/>
          </p:cNvSpPr>
          <p:nvPr>
            <p:ph type="sldNum" sz="quarter" idx="12"/>
          </p:nvPr>
        </p:nvSpPr>
        <p:spPr/>
        <p:txBody>
          <a:bodyPr/>
          <a:lstStyle>
            <a:lvl1pPr>
              <a:defRPr/>
            </a:lvl1pPr>
          </a:lstStyle>
          <a:p>
            <a:pPr>
              <a:defRPr/>
            </a:pPr>
            <a:fld id="{E47E3018-3F42-414E-9577-851D4BC46275}" type="slidenum">
              <a:rPr lang="en-US"/>
              <a:pPr>
                <a:defRPr/>
              </a:pPr>
              <a:t>‹#›</a:t>
            </a:fld>
            <a:endParaRPr lang="en-US"/>
          </a:p>
        </p:txBody>
      </p:sp>
    </p:spTree>
    <p:extLst>
      <p:ext uri="{BB962C8B-B14F-4D97-AF65-F5344CB8AC3E}">
        <p14:creationId xmlns:p14="http://schemas.microsoft.com/office/powerpoint/2010/main" val="261149198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2192000" cy="6858000"/>
            <a:chOff x="0" y="0"/>
            <a:chExt cx="5760" cy="4320"/>
          </a:xfrm>
        </p:grpSpPr>
        <p:grpSp>
          <p:nvGrpSpPr>
            <p:cNvPr id="5" name="Group 3"/>
            <p:cNvGrpSpPr>
              <a:grpSpLocks/>
            </p:cNvGrpSpPr>
            <p:nvPr userDrawn="1"/>
          </p:nvGrpSpPr>
          <p:grpSpPr bwMode="auto">
            <a:xfrm>
              <a:off x="0" y="0"/>
              <a:ext cx="5760" cy="4320"/>
              <a:chOff x="0" y="0"/>
              <a:chExt cx="5760" cy="4320"/>
            </a:xfrm>
          </p:grpSpPr>
          <p:sp>
            <p:nvSpPr>
              <p:cNvPr id="7" name="Rectangle 4"/>
              <p:cNvSpPr>
                <a:spLocks noChangeArrowheads="1"/>
              </p:cNvSpPr>
              <p:nvPr userDrawn="1"/>
            </p:nvSpPr>
            <p:spPr bwMode="ltGray">
              <a:xfrm>
                <a:off x="0" y="1248"/>
                <a:ext cx="5760" cy="1104"/>
              </a:xfrm>
              <a:prstGeom prst="rect">
                <a:avLst/>
              </a:prstGeom>
              <a:solidFill>
                <a:schemeClr val="accent2"/>
              </a:solidFill>
              <a:ln w="9525">
                <a:noFill/>
                <a:miter lim="800000"/>
                <a:headEnd/>
                <a:tailEnd/>
              </a:ln>
              <a:effectLst/>
            </p:spPr>
            <p:txBody>
              <a:bodyPr wrap="none" anchor="ctr"/>
              <a:lstStyle/>
              <a:p>
                <a:pPr>
                  <a:defRPr/>
                </a:pPr>
                <a:endParaRPr lang="en-US" sz="2400">
                  <a:latin typeface="Times New Roman" pitchFamily="-105" charset="0"/>
                  <a:ea typeface="+mn-ea"/>
                  <a:cs typeface="+mn-cs"/>
                </a:endParaRPr>
              </a:p>
            </p:txBody>
          </p:sp>
          <p:sp>
            <p:nvSpPr>
              <p:cNvPr id="8" name="Rectangle 5" descr="Cacback"/>
              <p:cNvSpPr>
                <a:spLocks noChangeArrowheads="1"/>
              </p:cNvSpPr>
              <p:nvPr userDrawn="1"/>
            </p:nvSpPr>
            <p:spPr bwMode="ltGray">
              <a:xfrm>
                <a:off x="0" y="0"/>
                <a:ext cx="1119" cy="4320"/>
              </a:xfrm>
              <a:prstGeom prst="rect">
                <a:avLst/>
              </a:prstGeom>
              <a:blipFill dpi="0" rotWithShape="0">
                <a:blip r:embed="rId2"/>
                <a:srcRect/>
                <a:tile tx="0" ty="0" sx="100000" sy="100000" flip="none" algn="tl"/>
              </a:blipFill>
              <a:ln w="9525">
                <a:noFill/>
                <a:miter lim="800000"/>
                <a:headEnd/>
                <a:tailEnd/>
              </a:ln>
              <a:effectLst/>
            </p:spPr>
            <p:txBody>
              <a:bodyPr wrap="none" anchor="ctr"/>
              <a:lstStyle/>
              <a:p>
                <a:pPr>
                  <a:defRPr/>
                </a:pPr>
                <a:endParaRPr lang="en-US" sz="2400">
                  <a:latin typeface="Times New Roman" pitchFamily="-105" charset="0"/>
                  <a:ea typeface="+mn-ea"/>
                  <a:cs typeface="+mn-cs"/>
                </a:endParaRPr>
              </a:p>
            </p:txBody>
          </p:sp>
        </p:grpSp>
        <p:sp>
          <p:nvSpPr>
            <p:cNvPr id="6" name="Rectangle 6"/>
            <p:cNvSpPr>
              <a:spLocks noChangeArrowheads="1"/>
            </p:cNvSpPr>
            <p:nvPr/>
          </p:nvSpPr>
          <p:spPr bwMode="white">
            <a:xfrm>
              <a:off x="816" y="2592"/>
              <a:ext cx="701" cy="1728"/>
            </a:xfrm>
            <a:prstGeom prst="rect">
              <a:avLst/>
            </a:prstGeom>
            <a:solidFill>
              <a:schemeClr val="bg1">
                <a:alpha val="50000"/>
              </a:schemeClr>
            </a:solidFill>
            <a:ln w="9525">
              <a:noFill/>
              <a:miter lim="800000"/>
              <a:headEnd/>
              <a:tailEnd/>
            </a:ln>
            <a:effectLst/>
          </p:spPr>
          <p:txBody>
            <a:bodyPr wrap="none" anchor="ctr"/>
            <a:lstStyle/>
            <a:p>
              <a:pPr>
                <a:defRPr/>
              </a:pPr>
              <a:endParaRPr lang="en-US" sz="2400">
                <a:latin typeface="Times New Roman" pitchFamily="-105" charset="0"/>
                <a:ea typeface="+mn-ea"/>
                <a:cs typeface="+mn-cs"/>
              </a:endParaRPr>
            </a:p>
          </p:txBody>
        </p:sp>
      </p:grpSp>
      <p:grpSp>
        <p:nvGrpSpPr>
          <p:cNvPr id="9" name="Group 7"/>
          <p:cNvGrpSpPr>
            <a:grpSpLocks/>
          </p:cNvGrpSpPr>
          <p:nvPr/>
        </p:nvGrpSpPr>
        <p:grpSpPr bwMode="auto">
          <a:xfrm>
            <a:off x="1" y="1371600"/>
            <a:ext cx="11207751" cy="1246188"/>
            <a:chOff x="0" y="864"/>
            <a:chExt cx="5295" cy="785"/>
          </a:xfrm>
        </p:grpSpPr>
        <p:sp>
          <p:nvSpPr>
            <p:cNvPr id="10" name="Freeform 8"/>
            <p:cNvSpPr>
              <a:spLocks/>
            </p:cNvSpPr>
            <p:nvPr userDrawn="1"/>
          </p:nvSpPr>
          <p:spPr bwMode="auto">
            <a:xfrm rot="-507431">
              <a:off x="0" y="1477"/>
              <a:ext cx="1059" cy="172"/>
            </a:xfrm>
            <a:custGeom>
              <a:avLst/>
              <a:gdLst/>
              <a:ahLst/>
              <a:cxnLst>
                <a:cxn ang="0">
                  <a:pos x="1059" y="0"/>
                </a:cxn>
                <a:cxn ang="0">
                  <a:pos x="147" y="144"/>
                </a:cxn>
                <a:cxn ang="0">
                  <a:pos x="177" y="171"/>
                </a:cxn>
                <a:cxn ang="0">
                  <a:pos x="1059" y="24"/>
                </a:cxn>
                <a:cxn ang="0">
                  <a:pos x="1059" y="0"/>
                </a:cxn>
              </a:cxnLst>
              <a:rect l="0" t="0" r="r" b="b"/>
              <a:pathLst>
                <a:path w="1059" h="172">
                  <a:moveTo>
                    <a:pt x="1059" y="0"/>
                  </a:moveTo>
                  <a:cubicBezTo>
                    <a:pt x="543" y="45"/>
                    <a:pt x="291" y="112"/>
                    <a:pt x="147" y="144"/>
                  </a:cubicBezTo>
                  <a:cubicBezTo>
                    <a:pt x="0" y="172"/>
                    <a:pt x="153" y="147"/>
                    <a:pt x="177" y="171"/>
                  </a:cubicBezTo>
                  <a:cubicBezTo>
                    <a:pt x="329" y="151"/>
                    <a:pt x="339" y="99"/>
                    <a:pt x="1059" y="24"/>
                  </a:cubicBezTo>
                  <a:cubicBezTo>
                    <a:pt x="1059" y="24"/>
                    <a:pt x="1059" y="0"/>
                    <a:pt x="1059" y="0"/>
                  </a:cubicBezTo>
                  <a:close/>
                </a:path>
              </a:pathLst>
            </a:custGeom>
            <a:gradFill rotWithShape="0">
              <a:gsLst>
                <a:gs pos="0">
                  <a:schemeClr val="accent1"/>
                </a:gs>
                <a:gs pos="100000">
                  <a:schemeClr val="bg2"/>
                </a:gs>
              </a:gsLst>
              <a:lin ang="0" scaled="1"/>
            </a:gradFill>
            <a:ln w="9525" cap="flat" cmpd="sng">
              <a:noFill/>
              <a:prstDash val="solid"/>
              <a:round/>
              <a:headEnd type="none" w="med" len="med"/>
              <a:tailEnd type="none" w="med" len="med"/>
            </a:ln>
            <a:effectLst/>
          </p:spPr>
          <p:txBody>
            <a:bodyPr wrap="none" anchor="ctr"/>
            <a:lstStyle/>
            <a:p>
              <a:pPr>
                <a:defRPr/>
              </a:pPr>
              <a:endParaRPr lang="en-US" sz="2400">
                <a:latin typeface="Times New Roman" pitchFamily="-105" charset="0"/>
                <a:ea typeface="+mn-ea"/>
                <a:cs typeface="+mn-cs"/>
              </a:endParaRPr>
            </a:p>
          </p:txBody>
        </p:sp>
        <p:sp>
          <p:nvSpPr>
            <p:cNvPr id="11" name="Freeform 9"/>
            <p:cNvSpPr>
              <a:spLocks/>
            </p:cNvSpPr>
            <p:nvPr userDrawn="1"/>
          </p:nvSpPr>
          <p:spPr bwMode="auto">
            <a:xfrm rot="-507431">
              <a:off x="1173" y="864"/>
              <a:ext cx="4122" cy="630"/>
            </a:xfrm>
            <a:custGeom>
              <a:avLst/>
              <a:gdLst/>
              <a:ahLst/>
              <a:cxnLst>
                <a:cxn ang="0">
                  <a:pos x="0" y="204"/>
                </a:cxn>
                <a:cxn ang="0">
                  <a:pos x="3544" y="348"/>
                </a:cxn>
                <a:cxn ang="0">
                  <a:pos x="3680" y="630"/>
                </a:cxn>
                <a:cxn ang="0">
                  <a:pos x="3616" y="624"/>
                </a:cxn>
                <a:cxn ang="0">
                  <a:pos x="3534" y="368"/>
                </a:cxn>
                <a:cxn ang="0">
                  <a:pos x="17" y="231"/>
                </a:cxn>
                <a:cxn ang="0">
                  <a:pos x="0" y="204"/>
                </a:cxn>
              </a:cxnLst>
              <a:rect l="0" t="0" r="r" b="b"/>
              <a:pathLst>
                <a:path w="4122" h="630">
                  <a:moveTo>
                    <a:pt x="0" y="204"/>
                  </a:moveTo>
                  <a:cubicBezTo>
                    <a:pt x="255" y="198"/>
                    <a:pt x="1686" y="0"/>
                    <a:pt x="3544" y="348"/>
                  </a:cubicBezTo>
                  <a:cubicBezTo>
                    <a:pt x="4122" y="464"/>
                    <a:pt x="3754" y="614"/>
                    <a:pt x="3680" y="630"/>
                  </a:cubicBezTo>
                  <a:cubicBezTo>
                    <a:pt x="3680" y="630"/>
                    <a:pt x="3642" y="626"/>
                    <a:pt x="3616" y="624"/>
                  </a:cubicBezTo>
                  <a:cubicBezTo>
                    <a:pt x="3678" y="612"/>
                    <a:pt x="4118" y="488"/>
                    <a:pt x="3534" y="368"/>
                  </a:cubicBezTo>
                  <a:cubicBezTo>
                    <a:pt x="2029" y="98"/>
                    <a:pt x="696" y="156"/>
                    <a:pt x="17" y="231"/>
                  </a:cubicBezTo>
                  <a:cubicBezTo>
                    <a:pt x="17" y="231"/>
                    <a:pt x="0" y="204"/>
                    <a:pt x="0" y="204"/>
                  </a:cubicBezTo>
                  <a:close/>
                </a:path>
              </a:pathLst>
            </a:custGeom>
            <a:solidFill>
              <a:schemeClr val="bg2"/>
            </a:solidFill>
            <a:ln w="9525">
              <a:noFill/>
              <a:round/>
              <a:headEnd/>
              <a:tailEnd/>
            </a:ln>
            <a:effectLst/>
          </p:spPr>
          <p:txBody>
            <a:bodyPr wrap="none" anchor="ctr"/>
            <a:lstStyle/>
            <a:p>
              <a:pPr>
                <a:defRPr/>
              </a:pPr>
              <a:endParaRPr lang="en-US" sz="2400">
                <a:latin typeface="Times New Roman" pitchFamily="-105" charset="0"/>
                <a:ea typeface="+mn-ea"/>
                <a:cs typeface="+mn-cs"/>
              </a:endParaRPr>
            </a:p>
          </p:txBody>
        </p:sp>
        <p:grpSp>
          <p:nvGrpSpPr>
            <p:cNvPr id="12" name="Group 10"/>
            <p:cNvGrpSpPr>
              <a:grpSpLocks/>
            </p:cNvGrpSpPr>
            <p:nvPr userDrawn="1"/>
          </p:nvGrpSpPr>
          <p:grpSpPr bwMode="auto">
            <a:xfrm>
              <a:off x="1008" y="1248"/>
              <a:ext cx="288" cy="288"/>
              <a:chOff x="1033" y="326"/>
              <a:chExt cx="192" cy="192"/>
            </a:xfrm>
          </p:grpSpPr>
          <p:sp>
            <p:nvSpPr>
              <p:cNvPr id="13" name="Oval 11"/>
              <p:cNvSpPr>
                <a:spLocks noChangeArrowheads="1"/>
              </p:cNvSpPr>
              <p:nvPr/>
            </p:nvSpPr>
            <p:spPr bwMode="auto">
              <a:xfrm>
                <a:off x="1033" y="326"/>
                <a:ext cx="192" cy="192"/>
              </a:xfrm>
              <a:prstGeom prst="ellipse">
                <a:avLst/>
              </a:prstGeom>
              <a:gradFill rotWithShape="0">
                <a:gsLst>
                  <a:gs pos="0">
                    <a:schemeClr val="bg2"/>
                  </a:gs>
                  <a:gs pos="100000">
                    <a:srgbClr val="000000"/>
                  </a:gs>
                </a:gsLst>
                <a:path path="shape">
                  <a:fillToRect l="50000" t="50000" r="50000" b="50000"/>
                </a:path>
              </a:gradFill>
              <a:ln w="9525">
                <a:noFill/>
                <a:round/>
                <a:headEnd/>
                <a:tailEnd/>
              </a:ln>
              <a:effectLst/>
            </p:spPr>
            <p:txBody>
              <a:bodyPr wrap="none" anchor="ctr"/>
              <a:lstStyle/>
              <a:p>
                <a:pPr>
                  <a:defRPr/>
                </a:pPr>
                <a:endParaRPr lang="en-US" sz="2400">
                  <a:latin typeface="Times New Roman" pitchFamily="-105" charset="0"/>
                  <a:ea typeface="+mn-ea"/>
                  <a:cs typeface="+mn-cs"/>
                </a:endParaRPr>
              </a:p>
            </p:txBody>
          </p:sp>
          <p:sp>
            <p:nvSpPr>
              <p:cNvPr id="14" name="Oval 12"/>
              <p:cNvSpPr>
                <a:spLocks noChangeArrowheads="1"/>
              </p:cNvSpPr>
              <p:nvPr/>
            </p:nvSpPr>
            <p:spPr bwMode="auto">
              <a:xfrm>
                <a:off x="1129" y="377"/>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sz="2400">
                  <a:latin typeface="Times New Roman" pitchFamily="-105" charset="0"/>
                  <a:ea typeface="+mn-ea"/>
                  <a:cs typeface="+mn-cs"/>
                </a:endParaRPr>
              </a:p>
            </p:txBody>
          </p:sp>
          <p:sp>
            <p:nvSpPr>
              <p:cNvPr id="15" name="Oval 13"/>
              <p:cNvSpPr>
                <a:spLocks noChangeArrowheads="1"/>
              </p:cNvSpPr>
              <p:nvPr/>
            </p:nvSpPr>
            <p:spPr bwMode="auto">
              <a:xfrm>
                <a:off x="1063" y="350"/>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2400">
                  <a:latin typeface="Times New Roman" pitchFamily="-105" charset="0"/>
                  <a:ea typeface="+mn-ea"/>
                  <a:cs typeface="+mn-cs"/>
                </a:endParaRPr>
              </a:p>
            </p:txBody>
          </p:sp>
          <p:sp>
            <p:nvSpPr>
              <p:cNvPr id="16" name="Oval 14"/>
              <p:cNvSpPr>
                <a:spLocks noChangeArrowheads="1"/>
              </p:cNvSpPr>
              <p:nvPr/>
            </p:nvSpPr>
            <p:spPr bwMode="auto">
              <a:xfrm>
                <a:off x="1063" y="404"/>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sz="2400">
                  <a:latin typeface="Times New Roman" pitchFamily="-105" charset="0"/>
                  <a:ea typeface="+mn-ea"/>
                  <a:cs typeface="+mn-cs"/>
                </a:endParaRPr>
              </a:p>
            </p:txBody>
          </p:sp>
          <p:sp>
            <p:nvSpPr>
              <p:cNvPr id="17" name="Oval 15"/>
              <p:cNvSpPr>
                <a:spLocks noChangeArrowheads="1"/>
              </p:cNvSpPr>
              <p:nvPr/>
            </p:nvSpPr>
            <p:spPr bwMode="auto">
              <a:xfrm>
                <a:off x="1108" y="422"/>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sz="2400">
                  <a:latin typeface="Times New Roman" pitchFamily="-105" charset="0"/>
                  <a:ea typeface="+mn-ea"/>
                  <a:cs typeface="+mn-cs"/>
                </a:endParaRPr>
              </a:p>
            </p:txBody>
          </p:sp>
          <p:sp>
            <p:nvSpPr>
              <p:cNvPr id="18" name="Oval 16"/>
              <p:cNvSpPr>
                <a:spLocks noChangeArrowheads="1"/>
              </p:cNvSpPr>
              <p:nvPr/>
            </p:nvSpPr>
            <p:spPr bwMode="auto">
              <a:xfrm>
                <a:off x="1168" y="416"/>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2400">
                  <a:latin typeface="Times New Roman" pitchFamily="-105" charset="0"/>
                  <a:ea typeface="+mn-ea"/>
                  <a:cs typeface="+mn-cs"/>
                </a:endParaRPr>
              </a:p>
            </p:txBody>
          </p:sp>
          <p:sp>
            <p:nvSpPr>
              <p:cNvPr id="19" name="Oval 17"/>
              <p:cNvSpPr>
                <a:spLocks noChangeArrowheads="1"/>
              </p:cNvSpPr>
              <p:nvPr/>
            </p:nvSpPr>
            <p:spPr bwMode="auto">
              <a:xfrm>
                <a:off x="1120" y="461"/>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2400">
                  <a:latin typeface="Times New Roman" pitchFamily="-105" charset="0"/>
                  <a:ea typeface="+mn-ea"/>
                  <a:cs typeface="+mn-cs"/>
                </a:endParaRPr>
              </a:p>
            </p:txBody>
          </p:sp>
          <p:sp>
            <p:nvSpPr>
              <p:cNvPr id="20" name="Oval 18"/>
              <p:cNvSpPr>
                <a:spLocks noChangeArrowheads="1"/>
              </p:cNvSpPr>
              <p:nvPr/>
            </p:nvSpPr>
            <p:spPr bwMode="auto">
              <a:xfrm>
                <a:off x="1063" y="452"/>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2400">
                  <a:latin typeface="Times New Roman" pitchFamily="-105" charset="0"/>
                  <a:ea typeface="+mn-ea"/>
                  <a:cs typeface="+mn-cs"/>
                </a:endParaRPr>
              </a:p>
            </p:txBody>
          </p:sp>
          <p:sp>
            <p:nvSpPr>
              <p:cNvPr id="21" name="Oval 19"/>
              <p:cNvSpPr>
                <a:spLocks noChangeArrowheads="1"/>
              </p:cNvSpPr>
              <p:nvPr/>
            </p:nvSpPr>
            <p:spPr bwMode="auto">
              <a:xfrm>
                <a:off x="1117" y="329"/>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2400">
                  <a:latin typeface="Times New Roman" pitchFamily="-105" charset="0"/>
                  <a:ea typeface="+mn-ea"/>
                  <a:cs typeface="+mn-cs"/>
                </a:endParaRPr>
              </a:p>
            </p:txBody>
          </p:sp>
        </p:grpSp>
      </p:grpSp>
      <p:sp>
        <p:nvSpPr>
          <p:cNvPr id="644116" name="Rectangle 20"/>
          <p:cNvSpPr>
            <a:spLocks noGrp="1" noChangeArrowheads="1"/>
          </p:cNvSpPr>
          <p:nvPr>
            <p:ph type="ctrTitle"/>
          </p:nvPr>
        </p:nvSpPr>
        <p:spPr>
          <a:xfrm>
            <a:off x="2438400" y="2133600"/>
            <a:ext cx="9753600" cy="1600200"/>
          </a:xfrm>
        </p:spPr>
        <p:txBody>
          <a:bodyPr/>
          <a:lstStyle>
            <a:lvl1pPr algn="l">
              <a:defRPr/>
            </a:lvl1pPr>
          </a:lstStyle>
          <a:p>
            <a:r>
              <a:rPr lang="en-US"/>
              <a:t>Click to edit Master title style</a:t>
            </a:r>
          </a:p>
        </p:txBody>
      </p:sp>
      <p:sp>
        <p:nvSpPr>
          <p:cNvPr id="644117" name="Rectangle 21"/>
          <p:cNvSpPr>
            <a:spLocks noGrp="1" noChangeArrowheads="1"/>
          </p:cNvSpPr>
          <p:nvPr>
            <p:ph type="subTitle" idx="1"/>
          </p:nvPr>
        </p:nvSpPr>
        <p:spPr>
          <a:xfrm>
            <a:off x="1828800" y="4267200"/>
            <a:ext cx="8534400" cy="1752600"/>
          </a:xfrm>
        </p:spPr>
        <p:txBody>
          <a:bodyPr/>
          <a:lstStyle>
            <a:lvl1pPr marL="0" indent="0">
              <a:buFontTx/>
              <a:buNone/>
              <a:defRPr/>
            </a:lvl1pPr>
          </a:lstStyle>
          <a:p>
            <a:r>
              <a:rPr lang="en-US"/>
              <a:t>Click to edit Master subtitle style</a:t>
            </a:r>
          </a:p>
        </p:txBody>
      </p:sp>
      <p:sp>
        <p:nvSpPr>
          <p:cNvPr id="22" name="Rectangle 22"/>
          <p:cNvSpPr>
            <a:spLocks noGrp="1" noChangeArrowheads="1"/>
          </p:cNvSpPr>
          <p:nvPr>
            <p:ph type="dt" sz="half" idx="10"/>
          </p:nvPr>
        </p:nvSpPr>
        <p:spPr>
          <a:xfrm>
            <a:off x="1828800" y="6248400"/>
            <a:ext cx="2540000" cy="457200"/>
          </a:xfrm>
        </p:spPr>
        <p:txBody>
          <a:bodyPr/>
          <a:lstStyle>
            <a:lvl1pPr>
              <a:defRPr/>
            </a:lvl1pPr>
          </a:lstStyle>
          <a:p>
            <a:pPr>
              <a:defRPr/>
            </a:pPr>
            <a:endParaRPr lang="en-US"/>
          </a:p>
        </p:txBody>
      </p:sp>
      <p:sp>
        <p:nvSpPr>
          <p:cNvPr id="23" name="Rectangle 23"/>
          <p:cNvSpPr>
            <a:spLocks noGrp="1" noChangeArrowheads="1"/>
          </p:cNvSpPr>
          <p:nvPr>
            <p:ph type="ftr" sz="quarter" idx="11"/>
          </p:nvPr>
        </p:nvSpPr>
        <p:spPr>
          <a:xfrm>
            <a:off x="4978400" y="6248400"/>
            <a:ext cx="3860800" cy="457200"/>
          </a:xfrm>
        </p:spPr>
        <p:txBody>
          <a:bodyPr/>
          <a:lstStyle>
            <a:lvl1pPr>
              <a:defRPr/>
            </a:lvl1pPr>
          </a:lstStyle>
          <a:p>
            <a:pPr>
              <a:defRPr/>
            </a:pPr>
            <a:endParaRPr lang="en-US"/>
          </a:p>
        </p:txBody>
      </p:sp>
      <p:sp>
        <p:nvSpPr>
          <p:cNvPr id="24" name="Rectangle 24"/>
          <p:cNvSpPr>
            <a:spLocks noGrp="1" noChangeArrowheads="1"/>
          </p:cNvSpPr>
          <p:nvPr>
            <p:ph type="sldNum" sz="quarter" idx="12"/>
          </p:nvPr>
        </p:nvSpPr>
        <p:spPr>
          <a:xfrm>
            <a:off x="9448800" y="6248400"/>
            <a:ext cx="2540000" cy="457200"/>
          </a:xfrm>
        </p:spPr>
        <p:txBody>
          <a:bodyPr/>
          <a:lstStyle>
            <a:lvl1pPr>
              <a:defRPr/>
            </a:lvl1pPr>
          </a:lstStyle>
          <a:p>
            <a:fld id="{AC026239-967C-DA42-9240-827DD5630E8B}" type="slidenum">
              <a:rPr lang="en-US"/>
              <a:pPr/>
              <a:t>‹#›</a:t>
            </a:fld>
            <a:endParaRPr lang="en-US"/>
          </a:p>
        </p:txBody>
      </p:sp>
    </p:spTree>
    <p:extLst>
      <p:ext uri="{BB962C8B-B14F-4D97-AF65-F5344CB8AC3E}">
        <p14:creationId xmlns:p14="http://schemas.microsoft.com/office/powerpoint/2010/main" val="1778712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defRPr/>
            </a:lvl1pPr>
          </a:lstStyle>
          <a:p>
            <a:pPr>
              <a:defRPr/>
            </a:pPr>
            <a:endParaRPr lang="en-US"/>
          </a:p>
        </p:txBody>
      </p:sp>
      <p:sp>
        <p:nvSpPr>
          <p:cNvPr id="3" name="Rectangle 1029"/>
          <p:cNvSpPr>
            <a:spLocks noGrp="1" noChangeArrowheads="1"/>
          </p:cNvSpPr>
          <p:nvPr>
            <p:ph type="ftr" sz="quarter" idx="11"/>
          </p:nvPr>
        </p:nvSpPr>
        <p:spPr/>
        <p:txBody>
          <a:bodyPr/>
          <a:lstStyle>
            <a:lvl1pPr algn="l">
              <a:defRPr/>
            </a:lvl1pPr>
          </a:lstStyle>
          <a:p>
            <a:pPr>
              <a:defRPr/>
            </a:pPr>
            <a:endParaRPr lang="en-US"/>
          </a:p>
        </p:txBody>
      </p:sp>
      <p:sp>
        <p:nvSpPr>
          <p:cNvPr id="4" name="Rectangle 1030"/>
          <p:cNvSpPr>
            <a:spLocks noGrp="1" noChangeArrowheads="1"/>
          </p:cNvSpPr>
          <p:nvPr>
            <p:ph type="sldNum" sz="quarter" idx="12"/>
          </p:nvPr>
        </p:nvSpPr>
        <p:spPr/>
        <p:txBody>
          <a:bodyPr/>
          <a:lstStyle>
            <a:lvl1pPr>
              <a:defRPr/>
            </a:lvl1pPr>
          </a:lstStyle>
          <a:p>
            <a:pPr>
              <a:defRPr/>
            </a:pPr>
            <a:fld id="{D6604D93-8A0D-824E-9490-B24562CDB1E1}" type="slidenum">
              <a:rPr lang="en-US"/>
              <a:pPr>
                <a:defRPr/>
              </a:pPr>
              <a:t>‹#›</a:t>
            </a:fld>
            <a:endParaRPr lang="en-US"/>
          </a:p>
        </p:txBody>
      </p:sp>
    </p:spTree>
    <p:extLst>
      <p:ext uri="{BB962C8B-B14F-4D97-AF65-F5344CB8AC3E}">
        <p14:creationId xmlns:p14="http://schemas.microsoft.com/office/powerpoint/2010/main" val="1535715549"/>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0246AC23-37FE-EA4B-B83D-8985F7056407}" type="slidenum">
              <a:rPr lang="en-US"/>
              <a:pPr>
                <a:defRPr/>
              </a:pPr>
              <a:t>‹#›</a:t>
            </a:fld>
            <a:endParaRPr lang="en-US"/>
          </a:p>
        </p:txBody>
      </p:sp>
    </p:spTree>
    <p:extLst>
      <p:ext uri="{BB962C8B-B14F-4D97-AF65-F5344CB8AC3E}">
        <p14:creationId xmlns:p14="http://schemas.microsoft.com/office/powerpoint/2010/main" val="2524248188"/>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C30551B5-1B83-DC4F-A4F2-A766472CC1D6}" type="slidenum">
              <a:rPr lang="en-US"/>
              <a:pPr>
                <a:defRPr/>
              </a:pPr>
              <a:t>‹#›</a:t>
            </a:fld>
            <a:endParaRPr lang="en-US"/>
          </a:p>
        </p:txBody>
      </p:sp>
    </p:spTree>
    <p:extLst>
      <p:ext uri="{BB962C8B-B14F-4D97-AF65-F5344CB8AC3E}">
        <p14:creationId xmlns:p14="http://schemas.microsoft.com/office/powerpoint/2010/main" val="3747606152"/>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DE05CC64-E897-7842-AD9F-BC6A527E0544}" type="slidenum">
              <a:rPr lang="en-US"/>
              <a:pPr>
                <a:defRPr/>
              </a:pPr>
              <a:t>‹#›</a:t>
            </a:fld>
            <a:endParaRPr lang="en-US"/>
          </a:p>
        </p:txBody>
      </p:sp>
    </p:spTree>
    <p:extLst>
      <p:ext uri="{BB962C8B-B14F-4D97-AF65-F5344CB8AC3E}">
        <p14:creationId xmlns:p14="http://schemas.microsoft.com/office/powerpoint/2010/main" val="1110138908"/>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40800" y="1295400"/>
            <a:ext cx="23368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30400" y="1295400"/>
            <a:ext cx="6807200" cy="4800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523E45B4-9DA5-C747-9576-7158D3EDE56C}" type="slidenum">
              <a:rPr lang="en-US"/>
              <a:pPr>
                <a:defRPr/>
              </a:pPr>
              <a:t>‹#›</a:t>
            </a:fld>
            <a:endParaRPr lang="en-US"/>
          </a:p>
        </p:txBody>
      </p:sp>
    </p:spTree>
    <p:extLst>
      <p:ext uri="{BB962C8B-B14F-4D97-AF65-F5344CB8AC3E}">
        <p14:creationId xmlns:p14="http://schemas.microsoft.com/office/powerpoint/2010/main" val="2192696775"/>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541D6D-04D8-CA40-A883-DAE62DFCE123}" type="slidenum">
              <a:rPr lang="en-US"/>
              <a:pPr>
                <a:defRPr/>
              </a:pPr>
              <a:t>‹#›</a:t>
            </a:fld>
            <a:endParaRPr lang="en-US"/>
          </a:p>
        </p:txBody>
      </p:sp>
    </p:spTree>
    <p:extLst>
      <p:ext uri="{BB962C8B-B14F-4D97-AF65-F5344CB8AC3E}">
        <p14:creationId xmlns:p14="http://schemas.microsoft.com/office/powerpoint/2010/main" val="231454177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A87D1C-2E41-4543-852D-64759423CE89}" type="slidenum">
              <a:rPr lang="en-US"/>
              <a:pPr>
                <a:defRPr/>
              </a:pPr>
              <a:t>‹#›</a:t>
            </a:fld>
            <a:endParaRPr lang="en-US"/>
          </a:p>
        </p:txBody>
      </p:sp>
    </p:spTree>
    <p:extLst>
      <p:ext uri="{BB962C8B-B14F-4D97-AF65-F5344CB8AC3E}">
        <p14:creationId xmlns:p14="http://schemas.microsoft.com/office/powerpoint/2010/main" val="249820375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9448E6-4B1F-EB43-94F0-2F4F3766A407}" type="slidenum">
              <a:rPr lang="en-US"/>
              <a:pPr>
                <a:defRPr/>
              </a:pPr>
              <a:t>‹#›</a:t>
            </a:fld>
            <a:endParaRPr lang="en-US"/>
          </a:p>
        </p:txBody>
      </p:sp>
    </p:spTree>
    <p:extLst>
      <p:ext uri="{BB962C8B-B14F-4D97-AF65-F5344CB8AC3E}">
        <p14:creationId xmlns:p14="http://schemas.microsoft.com/office/powerpoint/2010/main" val="90930914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2E476C-C41C-DA4B-B253-641AACCDC3E6}" type="slidenum">
              <a:rPr lang="en-US"/>
              <a:pPr>
                <a:defRPr/>
              </a:pPr>
              <a:t>‹#›</a:t>
            </a:fld>
            <a:endParaRPr lang="en-US"/>
          </a:p>
        </p:txBody>
      </p:sp>
    </p:spTree>
    <p:extLst>
      <p:ext uri="{BB962C8B-B14F-4D97-AF65-F5344CB8AC3E}">
        <p14:creationId xmlns:p14="http://schemas.microsoft.com/office/powerpoint/2010/main" val="90953127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6A1B726-AC31-DD41-AB5D-E115BAD0E971}" type="slidenum">
              <a:rPr lang="en-US"/>
              <a:pPr>
                <a:defRPr/>
              </a:pPr>
              <a:t>‹#›</a:t>
            </a:fld>
            <a:endParaRPr lang="en-US"/>
          </a:p>
        </p:txBody>
      </p:sp>
    </p:spTree>
    <p:extLst>
      <p:ext uri="{BB962C8B-B14F-4D97-AF65-F5344CB8AC3E}">
        <p14:creationId xmlns:p14="http://schemas.microsoft.com/office/powerpoint/2010/main" val="26824496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45"/>
          <p:cNvSpPr>
            <a:spLocks noGrp="1" noChangeArrowheads="1"/>
          </p:cNvSpPr>
          <p:nvPr>
            <p:ph type="dt" sz="half" idx="10"/>
          </p:nvPr>
        </p:nvSpPr>
        <p:spPr>
          <a:ln/>
        </p:spPr>
        <p:txBody>
          <a:bodyPr/>
          <a:lstStyle>
            <a:lvl1pPr>
              <a:defRPr/>
            </a:lvl1pPr>
          </a:lstStyle>
          <a:p>
            <a:pPr>
              <a:defRPr/>
            </a:pPr>
            <a:endParaRPr lang="en-US"/>
          </a:p>
        </p:txBody>
      </p:sp>
      <p:sp>
        <p:nvSpPr>
          <p:cNvPr id="5" name="Rectangle 1046"/>
          <p:cNvSpPr>
            <a:spLocks noGrp="1" noChangeArrowheads="1"/>
          </p:cNvSpPr>
          <p:nvPr>
            <p:ph type="ftr" sz="quarter" idx="11"/>
          </p:nvPr>
        </p:nvSpPr>
        <p:spPr>
          <a:ln/>
        </p:spPr>
        <p:txBody>
          <a:bodyPr/>
          <a:lstStyle>
            <a:lvl1pPr>
              <a:defRPr/>
            </a:lvl1pPr>
          </a:lstStyle>
          <a:p>
            <a:pPr>
              <a:defRPr/>
            </a:pPr>
            <a:endParaRPr lang="en-US"/>
          </a:p>
        </p:txBody>
      </p:sp>
      <p:sp>
        <p:nvSpPr>
          <p:cNvPr id="6" name="Rectangle 1047"/>
          <p:cNvSpPr>
            <a:spLocks noGrp="1" noChangeArrowheads="1"/>
          </p:cNvSpPr>
          <p:nvPr>
            <p:ph type="sldNum" sz="quarter" idx="12"/>
          </p:nvPr>
        </p:nvSpPr>
        <p:spPr>
          <a:ln/>
        </p:spPr>
        <p:txBody>
          <a:bodyPr/>
          <a:lstStyle>
            <a:lvl1pPr>
              <a:defRPr/>
            </a:lvl1pPr>
          </a:lstStyle>
          <a:p>
            <a:fld id="{3AA00EFD-AFAA-D645-AB32-BBEFA30D6EB4}" type="slidenum">
              <a:rPr lang="en-US"/>
              <a:pPr/>
              <a:t>‹#›</a:t>
            </a:fld>
            <a:endParaRPr lang="en-US"/>
          </a:p>
        </p:txBody>
      </p:sp>
    </p:spTree>
    <p:extLst>
      <p:ext uri="{BB962C8B-B14F-4D97-AF65-F5344CB8AC3E}">
        <p14:creationId xmlns:p14="http://schemas.microsoft.com/office/powerpoint/2010/main" val="62325151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C963857-1C4B-4D40-A88C-C3713B589F61}" type="slidenum">
              <a:rPr lang="en-US"/>
              <a:pPr>
                <a:defRPr/>
              </a:pPr>
              <a:t>‹#›</a:t>
            </a:fld>
            <a:endParaRPr lang="en-US"/>
          </a:p>
        </p:txBody>
      </p:sp>
    </p:spTree>
    <p:extLst>
      <p:ext uri="{BB962C8B-B14F-4D97-AF65-F5344CB8AC3E}">
        <p14:creationId xmlns:p14="http://schemas.microsoft.com/office/powerpoint/2010/main" val="423826259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6F2B545-5E4F-9E49-AD65-5847648009DC}" type="slidenum">
              <a:rPr lang="en-US"/>
              <a:pPr>
                <a:defRPr/>
              </a:pPr>
              <a:t>‹#›</a:t>
            </a:fld>
            <a:endParaRPr lang="en-US"/>
          </a:p>
        </p:txBody>
      </p:sp>
    </p:spTree>
    <p:extLst>
      <p:ext uri="{BB962C8B-B14F-4D97-AF65-F5344CB8AC3E}">
        <p14:creationId xmlns:p14="http://schemas.microsoft.com/office/powerpoint/2010/main" val="296988283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FBF58F5-8F5D-5747-A975-274B1174775F}" type="slidenum">
              <a:rPr lang="en-US"/>
              <a:pPr>
                <a:defRPr/>
              </a:pPr>
              <a:t>‹#›</a:t>
            </a:fld>
            <a:endParaRPr lang="en-US"/>
          </a:p>
        </p:txBody>
      </p:sp>
    </p:spTree>
    <p:extLst>
      <p:ext uri="{BB962C8B-B14F-4D97-AF65-F5344CB8AC3E}">
        <p14:creationId xmlns:p14="http://schemas.microsoft.com/office/powerpoint/2010/main" val="286560495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A50CB52-A093-EF46-91E1-341F51C42E1D}" type="slidenum">
              <a:rPr lang="en-US"/>
              <a:pPr>
                <a:defRPr/>
              </a:pPr>
              <a:t>‹#›</a:t>
            </a:fld>
            <a:endParaRPr lang="en-US"/>
          </a:p>
        </p:txBody>
      </p:sp>
    </p:spTree>
    <p:extLst>
      <p:ext uri="{BB962C8B-B14F-4D97-AF65-F5344CB8AC3E}">
        <p14:creationId xmlns:p14="http://schemas.microsoft.com/office/powerpoint/2010/main" val="366385101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48F608-615A-FD4E-98BC-C37A20871B77}" type="slidenum">
              <a:rPr lang="en-US"/>
              <a:pPr>
                <a:defRPr/>
              </a:pPr>
              <a:t>‹#›</a:t>
            </a:fld>
            <a:endParaRPr lang="en-US"/>
          </a:p>
        </p:txBody>
      </p:sp>
    </p:spTree>
    <p:extLst>
      <p:ext uri="{BB962C8B-B14F-4D97-AF65-F5344CB8AC3E}">
        <p14:creationId xmlns:p14="http://schemas.microsoft.com/office/powerpoint/2010/main" val="15154257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E267F8-738B-FE4D-A3C0-0F978113489F}" type="slidenum">
              <a:rPr lang="en-US"/>
              <a:pPr>
                <a:defRPr/>
              </a:pPr>
              <a:t>‹#›</a:t>
            </a:fld>
            <a:endParaRPr lang="en-US"/>
          </a:p>
        </p:txBody>
      </p:sp>
    </p:spTree>
    <p:extLst>
      <p:ext uri="{BB962C8B-B14F-4D97-AF65-F5344CB8AC3E}">
        <p14:creationId xmlns:p14="http://schemas.microsoft.com/office/powerpoint/2010/main" val="120641021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a:defRPr>
            </a:lvl1pPr>
          </a:lstStyle>
          <a:p>
            <a:pPr>
              <a:defRPr/>
            </a:pPr>
            <a:fld id="{DCBCC299-624C-9F41-AC13-0CD14ED3961B}" type="slidenum">
              <a:rPr lang="en-US"/>
              <a:pPr>
                <a:defRPr/>
              </a:pPr>
              <a:t>‹#›</a:t>
            </a:fld>
            <a:endParaRPr lang="en-US"/>
          </a:p>
        </p:txBody>
      </p:sp>
    </p:spTree>
    <p:extLst>
      <p:ext uri="{BB962C8B-B14F-4D97-AF65-F5344CB8AC3E}">
        <p14:creationId xmlns:p14="http://schemas.microsoft.com/office/powerpoint/2010/main" val="151418750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a:defRPr>
            </a:lvl1pPr>
          </a:lstStyle>
          <a:p>
            <a:pPr>
              <a:defRPr/>
            </a:pPr>
            <a:fld id="{F64ECF31-C1E4-0D4B-A7B2-AB746EA56345}" type="slidenum">
              <a:rPr lang="en-US"/>
              <a:pPr>
                <a:defRPr/>
              </a:pPr>
              <a:t>‹#›</a:t>
            </a:fld>
            <a:endParaRPr lang="en-US"/>
          </a:p>
        </p:txBody>
      </p:sp>
    </p:spTree>
    <p:extLst>
      <p:ext uri="{BB962C8B-B14F-4D97-AF65-F5344CB8AC3E}">
        <p14:creationId xmlns:p14="http://schemas.microsoft.com/office/powerpoint/2010/main" val="66918520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fld id="{2E84F4B1-E214-A745-81F5-9D15F3A7705A}" type="slidenum">
              <a:rPr lang="en-US"/>
              <a:pPr/>
              <a:t>‹#›</a:t>
            </a:fld>
            <a:endParaRPr lang="en-US"/>
          </a:p>
        </p:txBody>
      </p:sp>
    </p:spTree>
    <p:extLst>
      <p:ext uri="{BB962C8B-B14F-4D97-AF65-F5344CB8AC3E}">
        <p14:creationId xmlns:p14="http://schemas.microsoft.com/office/powerpoint/2010/main" val="352721844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0762E6DC-3B83-E345-97B7-10957CE6C962}" type="slidenum">
              <a:rPr lang="en-US"/>
              <a:pPr>
                <a:defRPr/>
              </a:pPr>
              <a:t>‹#›</a:t>
            </a:fld>
            <a:endParaRPr lang="en-US"/>
          </a:p>
        </p:txBody>
      </p:sp>
    </p:spTree>
    <p:extLst>
      <p:ext uri="{BB962C8B-B14F-4D97-AF65-F5344CB8AC3E}">
        <p14:creationId xmlns:p14="http://schemas.microsoft.com/office/powerpoint/2010/main" val="304269216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45"/>
          <p:cNvSpPr>
            <a:spLocks noGrp="1" noChangeArrowheads="1"/>
          </p:cNvSpPr>
          <p:nvPr>
            <p:ph type="dt" sz="half" idx="10"/>
          </p:nvPr>
        </p:nvSpPr>
        <p:spPr>
          <a:ln/>
        </p:spPr>
        <p:txBody>
          <a:bodyPr/>
          <a:lstStyle>
            <a:lvl1pPr>
              <a:defRPr/>
            </a:lvl1pPr>
          </a:lstStyle>
          <a:p>
            <a:pPr>
              <a:defRPr/>
            </a:pPr>
            <a:endParaRPr lang="en-US"/>
          </a:p>
        </p:txBody>
      </p:sp>
      <p:sp>
        <p:nvSpPr>
          <p:cNvPr id="5" name="Rectangle 1046"/>
          <p:cNvSpPr>
            <a:spLocks noGrp="1" noChangeArrowheads="1"/>
          </p:cNvSpPr>
          <p:nvPr>
            <p:ph type="ftr" sz="quarter" idx="11"/>
          </p:nvPr>
        </p:nvSpPr>
        <p:spPr>
          <a:ln/>
        </p:spPr>
        <p:txBody>
          <a:bodyPr/>
          <a:lstStyle>
            <a:lvl1pPr>
              <a:defRPr/>
            </a:lvl1pPr>
          </a:lstStyle>
          <a:p>
            <a:pPr>
              <a:defRPr/>
            </a:pPr>
            <a:endParaRPr lang="en-US"/>
          </a:p>
        </p:txBody>
      </p:sp>
      <p:sp>
        <p:nvSpPr>
          <p:cNvPr id="6" name="Rectangle 1047"/>
          <p:cNvSpPr>
            <a:spLocks noGrp="1" noChangeArrowheads="1"/>
          </p:cNvSpPr>
          <p:nvPr>
            <p:ph type="sldNum" sz="quarter" idx="12"/>
          </p:nvPr>
        </p:nvSpPr>
        <p:spPr>
          <a:ln/>
        </p:spPr>
        <p:txBody>
          <a:bodyPr/>
          <a:lstStyle>
            <a:lvl1pPr>
              <a:defRPr/>
            </a:lvl1pPr>
          </a:lstStyle>
          <a:p>
            <a:fld id="{1EE4CF49-C8AF-7F4A-B0EC-B7277853AF6D}" type="slidenum">
              <a:rPr lang="en-US"/>
              <a:pPr/>
              <a:t>‹#›</a:t>
            </a:fld>
            <a:endParaRPr lang="en-US"/>
          </a:p>
        </p:txBody>
      </p:sp>
    </p:spTree>
    <p:extLst>
      <p:ext uri="{BB962C8B-B14F-4D97-AF65-F5344CB8AC3E}">
        <p14:creationId xmlns:p14="http://schemas.microsoft.com/office/powerpoint/2010/main" val="362023625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4045997631"/>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534047402"/>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815089398"/>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910585599"/>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519285907"/>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799313488"/>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9677698"/>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77860735"/>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666367201"/>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895463548"/>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45"/>
          <p:cNvSpPr>
            <a:spLocks noGrp="1" noChangeArrowheads="1"/>
          </p:cNvSpPr>
          <p:nvPr>
            <p:ph type="dt" sz="half" idx="10"/>
          </p:nvPr>
        </p:nvSpPr>
        <p:spPr>
          <a:ln/>
        </p:spPr>
        <p:txBody>
          <a:bodyPr/>
          <a:lstStyle>
            <a:lvl1pPr>
              <a:defRPr/>
            </a:lvl1pPr>
          </a:lstStyle>
          <a:p>
            <a:pPr>
              <a:defRPr/>
            </a:pPr>
            <a:endParaRPr lang="en-US"/>
          </a:p>
        </p:txBody>
      </p:sp>
      <p:sp>
        <p:nvSpPr>
          <p:cNvPr id="6" name="Rectangle 1046"/>
          <p:cNvSpPr>
            <a:spLocks noGrp="1" noChangeArrowheads="1"/>
          </p:cNvSpPr>
          <p:nvPr>
            <p:ph type="ftr" sz="quarter" idx="11"/>
          </p:nvPr>
        </p:nvSpPr>
        <p:spPr>
          <a:ln/>
        </p:spPr>
        <p:txBody>
          <a:bodyPr/>
          <a:lstStyle>
            <a:lvl1pPr>
              <a:defRPr/>
            </a:lvl1pPr>
          </a:lstStyle>
          <a:p>
            <a:pPr>
              <a:defRPr/>
            </a:pPr>
            <a:endParaRPr lang="en-US"/>
          </a:p>
        </p:txBody>
      </p:sp>
      <p:sp>
        <p:nvSpPr>
          <p:cNvPr id="7" name="Rectangle 1047"/>
          <p:cNvSpPr>
            <a:spLocks noGrp="1" noChangeArrowheads="1"/>
          </p:cNvSpPr>
          <p:nvPr>
            <p:ph type="sldNum" sz="quarter" idx="12"/>
          </p:nvPr>
        </p:nvSpPr>
        <p:spPr>
          <a:ln/>
        </p:spPr>
        <p:txBody>
          <a:bodyPr/>
          <a:lstStyle>
            <a:lvl1pPr>
              <a:defRPr/>
            </a:lvl1pPr>
          </a:lstStyle>
          <a:p>
            <a:fld id="{A061B9AB-2D0E-D240-A170-A107EDC8A869}" type="slidenum">
              <a:rPr lang="en-US"/>
              <a:pPr/>
              <a:t>‹#›</a:t>
            </a:fld>
            <a:endParaRPr lang="en-US"/>
          </a:p>
        </p:txBody>
      </p:sp>
    </p:spTree>
    <p:extLst>
      <p:ext uri="{BB962C8B-B14F-4D97-AF65-F5344CB8AC3E}">
        <p14:creationId xmlns:p14="http://schemas.microsoft.com/office/powerpoint/2010/main" val="291721849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05998759"/>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A0F19D-B45D-004F-9FFF-D948E11C3AE3}" type="slidenum">
              <a:rPr lang="en-US"/>
              <a:pPr>
                <a:defRPr/>
              </a:pPr>
              <a:t>‹#›</a:t>
            </a:fld>
            <a:endParaRPr lang="en-US"/>
          </a:p>
        </p:txBody>
      </p:sp>
    </p:spTree>
    <p:extLst>
      <p:ext uri="{BB962C8B-B14F-4D97-AF65-F5344CB8AC3E}">
        <p14:creationId xmlns:p14="http://schemas.microsoft.com/office/powerpoint/2010/main" val="34692741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2F35E5-6F3E-E84B-8D81-78B684BA13BD}" type="slidenum">
              <a:rPr lang="en-US"/>
              <a:pPr>
                <a:defRPr/>
              </a:pPr>
              <a:t>‹#›</a:t>
            </a:fld>
            <a:endParaRPr lang="en-US"/>
          </a:p>
        </p:txBody>
      </p:sp>
    </p:spTree>
    <p:extLst>
      <p:ext uri="{BB962C8B-B14F-4D97-AF65-F5344CB8AC3E}">
        <p14:creationId xmlns:p14="http://schemas.microsoft.com/office/powerpoint/2010/main" val="129299386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36570D-41C5-504F-A7AB-B66D9B2BC24F}" type="slidenum">
              <a:rPr lang="en-US"/>
              <a:pPr>
                <a:defRPr/>
              </a:pPr>
              <a:t>‹#›</a:t>
            </a:fld>
            <a:endParaRPr lang="en-US"/>
          </a:p>
        </p:txBody>
      </p:sp>
    </p:spTree>
    <p:extLst>
      <p:ext uri="{BB962C8B-B14F-4D97-AF65-F5344CB8AC3E}">
        <p14:creationId xmlns:p14="http://schemas.microsoft.com/office/powerpoint/2010/main" val="368879043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0D13EEF-F7E5-8645-8F40-871C6A52688C}" type="slidenum">
              <a:rPr lang="en-US"/>
              <a:pPr>
                <a:defRPr/>
              </a:pPr>
              <a:t>‹#›</a:t>
            </a:fld>
            <a:endParaRPr lang="en-US"/>
          </a:p>
        </p:txBody>
      </p:sp>
    </p:spTree>
    <p:extLst>
      <p:ext uri="{BB962C8B-B14F-4D97-AF65-F5344CB8AC3E}">
        <p14:creationId xmlns:p14="http://schemas.microsoft.com/office/powerpoint/2010/main" val="111229369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A5C7345-C3ED-784A-89E0-3F09D8B634B9}" type="slidenum">
              <a:rPr lang="en-US"/>
              <a:pPr>
                <a:defRPr/>
              </a:pPr>
              <a:t>‹#›</a:t>
            </a:fld>
            <a:endParaRPr lang="en-US"/>
          </a:p>
        </p:txBody>
      </p:sp>
    </p:spTree>
    <p:extLst>
      <p:ext uri="{BB962C8B-B14F-4D97-AF65-F5344CB8AC3E}">
        <p14:creationId xmlns:p14="http://schemas.microsoft.com/office/powerpoint/2010/main" val="423612805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CF9C5AA-6538-1F4D-877F-12378B4AC2E5}" type="slidenum">
              <a:rPr lang="en-US"/>
              <a:pPr>
                <a:defRPr/>
              </a:pPr>
              <a:t>‹#›</a:t>
            </a:fld>
            <a:endParaRPr lang="en-US"/>
          </a:p>
        </p:txBody>
      </p:sp>
    </p:spTree>
    <p:extLst>
      <p:ext uri="{BB962C8B-B14F-4D97-AF65-F5344CB8AC3E}">
        <p14:creationId xmlns:p14="http://schemas.microsoft.com/office/powerpoint/2010/main" val="26706178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34CD030-5215-904F-9EC3-05199928787B}" type="slidenum">
              <a:rPr lang="en-US"/>
              <a:pPr>
                <a:defRPr/>
              </a:pPr>
              <a:t>‹#›</a:t>
            </a:fld>
            <a:endParaRPr lang="en-US"/>
          </a:p>
        </p:txBody>
      </p:sp>
    </p:spTree>
    <p:extLst>
      <p:ext uri="{BB962C8B-B14F-4D97-AF65-F5344CB8AC3E}">
        <p14:creationId xmlns:p14="http://schemas.microsoft.com/office/powerpoint/2010/main" val="65546276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F1EA77-AB1B-3743-B5E0-DCAB2E3BF653}" type="slidenum">
              <a:rPr lang="en-US"/>
              <a:pPr>
                <a:defRPr/>
              </a:pPr>
              <a:t>‹#›</a:t>
            </a:fld>
            <a:endParaRPr lang="en-US"/>
          </a:p>
        </p:txBody>
      </p:sp>
    </p:spTree>
    <p:extLst>
      <p:ext uri="{BB962C8B-B14F-4D97-AF65-F5344CB8AC3E}">
        <p14:creationId xmlns:p14="http://schemas.microsoft.com/office/powerpoint/2010/main" val="373670757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5899D4-C76B-EE45-968D-FDA6D4EDEB63}" type="slidenum">
              <a:rPr lang="en-US"/>
              <a:pPr>
                <a:defRPr/>
              </a:pPr>
              <a:t>‹#›</a:t>
            </a:fld>
            <a:endParaRPr lang="en-US"/>
          </a:p>
        </p:txBody>
      </p:sp>
    </p:spTree>
    <p:extLst>
      <p:ext uri="{BB962C8B-B14F-4D97-AF65-F5344CB8AC3E}">
        <p14:creationId xmlns:p14="http://schemas.microsoft.com/office/powerpoint/2010/main" val="4700447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45"/>
          <p:cNvSpPr>
            <a:spLocks noGrp="1" noChangeArrowheads="1"/>
          </p:cNvSpPr>
          <p:nvPr>
            <p:ph type="dt" sz="half" idx="10"/>
          </p:nvPr>
        </p:nvSpPr>
        <p:spPr>
          <a:ln/>
        </p:spPr>
        <p:txBody>
          <a:bodyPr/>
          <a:lstStyle>
            <a:lvl1pPr>
              <a:defRPr/>
            </a:lvl1pPr>
          </a:lstStyle>
          <a:p>
            <a:pPr>
              <a:defRPr/>
            </a:pPr>
            <a:endParaRPr lang="en-US"/>
          </a:p>
        </p:txBody>
      </p:sp>
      <p:sp>
        <p:nvSpPr>
          <p:cNvPr id="8" name="Rectangle 1046"/>
          <p:cNvSpPr>
            <a:spLocks noGrp="1" noChangeArrowheads="1"/>
          </p:cNvSpPr>
          <p:nvPr>
            <p:ph type="ftr" sz="quarter" idx="11"/>
          </p:nvPr>
        </p:nvSpPr>
        <p:spPr>
          <a:ln/>
        </p:spPr>
        <p:txBody>
          <a:bodyPr/>
          <a:lstStyle>
            <a:lvl1pPr>
              <a:defRPr/>
            </a:lvl1pPr>
          </a:lstStyle>
          <a:p>
            <a:pPr>
              <a:defRPr/>
            </a:pPr>
            <a:endParaRPr lang="en-US"/>
          </a:p>
        </p:txBody>
      </p:sp>
      <p:sp>
        <p:nvSpPr>
          <p:cNvPr id="9" name="Rectangle 1047"/>
          <p:cNvSpPr>
            <a:spLocks noGrp="1" noChangeArrowheads="1"/>
          </p:cNvSpPr>
          <p:nvPr>
            <p:ph type="sldNum" sz="quarter" idx="12"/>
          </p:nvPr>
        </p:nvSpPr>
        <p:spPr>
          <a:ln/>
        </p:spPr>
        <p:txBody>
          <a:bodyPr/>
          <a:lstStyle>
            <a:lvl1pPr>
              <a:defRPr/>
            </a:lvl1pPr>
          </a:lstStyle>
          <a:p>
            <a:fld id="{1271193B-4500-CD46-A7AA-387E8551B73E}" type="slidenum">
              <a:rPr lang="en-US"/>
              <a:pPr/>
              <a:t>‹#›</a:t>
            </a:fld>
            <a:endParaRPr lang="en-US"/>
          </a:p>
        </p:txBody>
      </p:sp>
    </p:spTree>
    <p:extLst>
      <p:ext uri="{BB962C8B-B14F-4D97-AF65-F5344CB8AC3E}">
        <p14:creationId xmlns:p14="http://schemas.microsoft.com/office/powerpoint/2010/main" val="419931070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F1F7C3-6849-8C42-9AA7-73D1A0098510}" type="slidenum">
              <a:rPr lang="en-US"/>
              <a:pPr>
                <a:defRPr/>
              </a:pPr>
              <a:t>‹#›</a:t>
            </a:fld>
            <a:endParaRPr lang="en-US"/>
          </a:p>
        </p:txBody>
      </p:sp>
    </p:spTree>
    <p:extLst>
      <p:ext uri="{BB962C8B-B14F-4D97-AF65-F5344CB8AC3E}">
        <p14:creationId xmlns:p14="http://schemas.microsoft.com/office/powerpoint/2010/main" val="184887978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0E6234-C5F4-FC42-B855-D79B4E72149E}" type="slidenum">
              <a:rPr lang="en-US"/>
              <a:pPr>
                <a:defRPr/>
              </a:pPr>
              <a:t>‹#›</a:t>
            </a:fld>
            <a:endParaRPr lang="en-US"/>
          </a:p>
        </p:txBody>
      </p:sp>
    </p:spTree>
    <p:extLst>
      <p:ext uri="{BB962C8B-B14F-4D97-AF65-F5344CB8AC3E}">
        <p14:creationId xmlns:p14="http://schemas.microsoft.com/office/powerpoint/2010/main" val="328471325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BCB09F6-1969-2D43-8296-05F1FAFCAEE9}" type="slidenum">
              <a:rPr lang="en-US"/>
              <a:pPr>
                <a:defRPr/>
              </a:pPr>
              <a:t>‹#›</a:t>
            </a:fld>
            <a:endParaRPr lang="en-US"/>
          </a:p>
        </p:txBody>
      </p:sp>
    </p:spTree>
    <p:extLst>
      <p:ext uri="{BB962C8B-B14F-4D97-AF65-F5344CB8AC3E}">
        <p14:creationId xmlns:p14="http://schemas.microsoft.com/office/powerpoint/2010/main" val="41645010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2997E859-6D2B-4842-8540-5FB09A3FCECD}" type="slidenum">
              <a:rPr lang="en-US"/>
              <a:pPr>
                <a:defRPr/>
              </a:pPr>
              <a:t>‹#›</a:t>
            </a:fld>
            <a:endParaRPr lang="en-US"/>
          </a:p>
        </p:txBody>
      </p:sp>
    </p:spTree>
    <p:extLst>
      <p:ext uri="{BB962C8B-B14F-4D97-AF65-F5344CB8AC3E}">
        <p14:creationId xmlns:p14="http://schemas.microsoft.com/office/powerpoint/2010/main" val="3667201385"/>
      </p:ext>
    </p:extLst>
  </p:cSld>
  <p:clrMapOvr>
    <a:masterClrMapping/>
  </p:clrMapOvr>
  <p:transition spd="med">
    <p:randomBar dir="vert"/>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365AC834-915D-E247-9DFE-221EF70DD69F}" type="slidenum">
              <a:rPr lang="en-US"/>
              <a:pPr>
                <a:defRPr/>
              </a:pPr>
              <a:t>‹#›</a:t>
            </a:fld>
            <a:endParaRPr lang="en-US"/>
          </a:p>
        </p:txBody>
      </p:sp>
    </p:spTree>
    <p:extLst>
      <p:ext uri="{BB962C8B-B14F-4D97-AF65-F5344CB8AC3E}">
        <p14:creationId xmlns:p14="http://schemas.microsoft.com/office/powerpoint/2010/main" val="20557685"/>
      </p:ext>
    </p:extLst>
  </p:cSld>
  <p:clrMapOvr>
    <a:masterClrMapping/>
  </p:clrMapOvr>
  <p:transition spd="med">
    <p:randomBar dir="vert"/>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D14EFDF0-62EF-474A-B67C-77C14F59B7CD}" type="slidenum">
              <a:rPr lang="en-US"/>
              <a:pPr>
                <a:defRPr/>
              </a:pPr>
              <a:t>‹#›</a:t>
            </a:fld>
            <a:endParaRPr lang="en-US"/>
          </a:p>
        </p:txBody>
      </p:sp>
    </p:spTree>
    <p:extLst>
      <p:ext uri="{BB962C8B-B14F-4D97-AF65-F5344CB8AC3E}">
        <p14:creationId xmlns:p14="http://schemas.microsoft.com/office/powerpoint/2010/main" val="2038508426"/>
      </p:ext>
    </p:extLst>
  </p:cSld>
  <p:clrMapOvr>
    <a:masterClrMapping/>
  </p:clrMapOvr>
  <p:transition spd="med">
    <p:randomBar dir="vert"/>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BE286F4-4F20-4546-AB3D-6C798423913B}" type="slidenum">
              <a:rPr lang="en-US"/>
              <a:pPr>
                <a:defRPr/>
              </a:pPr>
              <a:t>‹#›</a:t>
            </a:fld>
            <a:endParaRPr lang="en-US"/>
          </a:p>
        </p:txBody>
      </p:sp>
    </p:spTree>
    <p:extLst>
      <p:ext uri="{BB962C8B-B14F-4D97-AF65-F5344CB8AC3E}">
        <p14:creationId xmlns:p14="http://schemas.microsoft.com/office/powerpoint/2010/main" val="2990163041"/>
      </p:ext>
    </p:extLst>
  </p:cSld>
  <p:clrMapOvr>
    <a:masterClrMapping/>
  </p:clrMapOvr>
  <p:transition spd="med">
    <p:randomBar dir="vert"/>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8F9FC373-B2E2-3D40-9F71-09E6100848D3}" type="slidenum">
              <a:rPr lang="en-US"/>
              <a:pPr>
                <a:defRPr/>
              </a:pPr>
              <a:t>‹#›</a:t>
            </a:fld>
            <a:endParaRPr lang="en-US"/>
          </a:p>
        </p:txBody>
      </p:sp>
    </p:spTree>
    <p:extLst>
      <p:ext uri="{BB962C8B-B14F-4D97-AF65-F5344CB8AC3E}">
        <p14:creationId xmlns:p14="http://schemas.microsoft.com/office/powerpoint/2010/main" val="2746549968"/>
      </p:ext>
    </p:extLst>
  </p:cSld>
  <p:clrMapOvr>
    <a:masterClrMapping/>
  </p:clrMapOvr>
  <p:transition spd="med">
    <p:randomBar dir="ver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06BBE4CD-9575-9A40-95E7-FDC85A8A69B5}" type="slidenum">
              <a:rPr lang="en-US"/>
              <a:pPr>
                <a:defRPr/>
              </a:pPr>
              <a:t>‹#›</a:t>
            </a:fld>
            <a:endParaRPr lang="en-US"/>
          </a:p>
        </p:txBody>
      </p:sp>
    </p:spTree>
    <p:extLst>
      <p:ext uri="{BB962C8B-B14F-4D97-AF65-F5344CB8AC3E}">
        <p14:creationId xmlns:p14="http://schemas.microsoft.com/office/powerpoint/2010/main" val="4105709557"/>
      </p:ext>
    </p:extLst>
  </p:cSld>
  <p:clrMapOvr>
    <a:masterClrMapping/>
  </p:clrMapOvr>
  <p:transition spd="med">
    <p:randomBar dir="ver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0EFA73A-0C54-3B41-BE92-C6866499EDAE}" type="slidenum">
              <a:rPr lang="en-US"/>
              <a:pPr>
                <a:defRPr/>
              </a:pPr>
              <a:t>‹#›</a:t>
            </a:fld>
            <a:endParaRPr lang="en-US"/>
          </a:p>
        </p:txBody>
      </p:sp>
    </p:spTree>
    <p:extLst>
      <p:ext uri="{BB962C8B-B14F-4D97-AF65-F5344CB8AC3E}">
        <p14:creationId xmlns:p14="http://schemas.microsoft.com/office/powerpoint/2010/main" val="2280515788"/>
      </p:ext>
    </p:extLst>
  </p:cSld>
  <p:clrMapOvr>
    <a:masterClrMapping/>
  </p:clrMapOvr>
  <p:transitio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45"/>
          <p:cNvSpPr>
            <a:spLocks noGrp="1" noChangeArrowheads="1"/>
          </p:cNvSpPr>
          <p:nvPr>
            <p:ph type="dt" sz="half" idx="10"/>
          </p:nvPr>
        </p:nvSpPr>
        <p:spPr>
          <a:ln/>
        </p:spPr>
        <p:txBody>
          <a:bodyPr/>
          <a:lstStyle>
            <a:lvl1pPr>
              <a:defRPr/>
            </a:lvl1pPr>
          </a:lstStyle>
          <a:p>
            <a:pPr>
              <a:defRPr/>
            </a:pPr>
            <a:endParaRPr lang="en-US"/>
          </a:p>
        </p:txBody>
      </p:sp>
      <p:sp>
        <p:nvSpPr>
          <p:cNvPr id="4" name="Rectangle 1046"/>
          <p:cNvSpPr>
            <a:spLocks noGrp="1" noChangeArrowheads="1"/>
          </p:cNvSpPr>
          <p:nvPr>
            <p:ph type="ftr" sz="quarter" idx="11"/>
          </p:nvPr>
        </p:nvSpPr>
        <p:spPr>
          <a:ln/>
        </p:spPr>
        <p:txBody>
          <a:bodyPr/>
          <a:lstStyle>
            <a:lvl1pPr>
              <a:defRPr/>
            </a:lvl1pPr>
          </a:lstStyle>
          <a:p>
            <a:pPr>
              <a:defRPr/>
            </a:pPr>
            <a:endParaRPr lang="en-US"/>
          </a:p>
        </p:txBody>
      </p:sp>
      <p:sp>
        <p:nvSpPr>
          <p:cNvPr id="5" name="Rectangle 1047"/>
          <p:cNvSpPr>
            <a:spLocks noGrp="1" noChangeArrowheads="1"/>
          </p:cNvSpPr>
          <p:nvPr>
            <p:ph type="sldNum" sz="quarter" idx="12"/>
          </p:nvPr>
        </p:nvSpPr>
        <p:spPr>
          <a:ln/>
        </p:spPr>
        <p:txBody>
          <a:bodyPr/>
          <a:lstStyle>
            <a:lvl1pPr>
              <a:defRPr/>
            </a:lvl1pPr>
          </a:lstStyle>
          <a:p>
            <a:fld id="{6A669AFB-37AB-3941-81B7-F96EE662CDBE}" type="slidenum">
              <a:rPr lang="en-US"/>
              <a:pPr/>
              <a:t>‹#›</a:t>
            </a:fld>
            <a:endParaRPr lang="en-US"/>
          </a:p>
        </p:txBody>
      </p:sp>
    </p:spTree>
    <p:extLst>
      <p:ext uri="{BB962C8B-B14F-4D97-AF65-F5344CB8AC3E}">
        <p14:creationId xmlns:p14="http://schemas.microsoft.com/office/powerpoint/2010/main" val="280245340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7A65F41-E8FE-6441-AE81-6FC7CECDAB5A}" type="slidenum">
              <a:rPr lang="en-US"/>
              <a:pPr>
                <a:defRPr/>
              </a:pPr>
              <a:t>‹#›</a:t>
            </a:fld>
            <a:endParaRPr lang="en-US"/>
          </a:p>
        </p:txBody>
      </p:sp>
    </p:spTree>
    <p:extLst>
      <p:ext uri="{BB962C8B-B14F-4D97-AF65-F5344CB8AC3E}">
        <p14:creationId xmlns:p14="http://schemas.microsoft.com/office/powerpoint/2010/main" val="3339242818"/>
      </p:ext>
    </p:extLst>
  </p:cSld>
  <p:clrMapOvr>
    <a:masterClrMapping/>
  </p:clrMapOvr>
  <p:transition spd="med">
    <p:randomBar dir="ver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AF95528-4EFC-EC41-BBBF-574B868B074A}" type="slidenum">
              <a:rPr lang="en-US"/>
              <a:pPr>
                <a:defRPr/>
              </a:pPr>
              <a:t>‹#›</a:t>
            </a:fld>
            <a:endParaRPr lang="en-US"/>
          </a:p>
        </p:txBody>
      </p:sp>
    </p:spTree>
    <p:extLst>
      <p:ext uri="{BB962C8B-B14F-4D97-AF65-F5344CB8AC3E}">
        <p14:creationId xmlns:p14="http://schemas.microsoft.com/office/powerpoint/2010/main" val="1505839549"/>
      </p:ext>
    </p:extLst>
  </p:cSld>
  <p:clrMapOvr>
    <a:masterClrMapping/>
  </p:clrMapOvr>
  <p:transition spd="med">
    <p:randomBar dir="ver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403F9A86-C789-8C4B-ADF9-1948F1A92A33}" type="slidenum">
              <a:rPr lang="en-US"/>
              <a:pPr>
                <a:defRPr/>
              </a:pPr>
              <a:t>‹#›</a:t>
            </a:fld>
            <a:endParaRPr lang="en-US"/>
          </a:p>
        </p:txBody>
      </p:sp>
    </p:spTree>
    <p:extLst>
      <p:ext uri="{BB962C8B-B14F-4D97-AF65-F5344CB8AC3E}">
        <p14:creationId xmlns:p14="http://schemas.microsoft.com/office/powerpoint/2010/main" val="1556898916"/>
      </p:ext>
    </p:extLst>
  </p:cSld>
  <p:clrMapOvr>
    <a:masterClrMapping/>
  </p:clrMapOvr>
  <p:transition spd="med">
    <p:randomBar dir="vert"/>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66718BB9-7B56-4842-BA87-948D9B94374B}" type="slidenum">
              <a:rPr lang="en-US"/>
              <a:pPr>
                <a:defRPr/>
              </a:pPr>
              <a:t>‹#›</a:t>
            </a:fld>
            <a:endParaRPr lang="en-US"/>
          </a:p>
        </p:txBody>
      </p:sp>
    </p:spTree>
    <p:extLst>
      <p:ext uri="{BB962C8B-B14F-4D97-AF65-F5344CB8AC3E}">
        <p14:creationId xmlns:p14="http://schemas.microsoft.com/office/powerpoint/2010/main" val="1591187901"/>
      </p:ext>
    </p:extLst>
  </p:cSld>
  <p:clrMapOvr>
    <a:masterClrMapping/>
  </p:clrMapOvr>
  <p:transition spd="med">
    <p:randomBar dir="ver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B335514-F3A9-CD43-B09B-A2C19BA4D565}" type="slidenum">
              <a:rPr lang="en-US"/>
              <a:pPr>
                <a:defRPr/>
              </a:pPr>
              <a:t>‹#›</a:t>
            </a:fld>
            <a:endParaRPr lang="en-US"/>
          </a:p>
        </p:txBody>
      </p:sp>
    </p:spTree>
    <p:extLst>
      <p:ext uri="{BB962C8B-B14F-4D97-AF65-F5344CB8AC3E}">
        <p14:creationId xmlns:p14="http://schemas.microsoft.com/office/powerpoint/2010/main" val="2294506044"/>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DB62F6CF-330E-AB49-99AB-B910C1068C64}" type="slidenum">
              <a:rPr lang="en-US"/>
              <a:pPr>
                <a:defRPr/>
              </a:pPr>
              <a:t>‹#›</a:t>
            </a:fld>
            <a:endParaRPr lang="en-US"/>
          </a:p>
        </p:txBody>
      </p:sp>
    </p:spTree>
    <p:extLst>
      <p:ext uri="{BB962C8B-B14F-4D97-AF65-F5344CB8AC3E}">
        <p14:creationId xmlns:p14="http://schemas.microsoft.com/office/powerpoint/2010/main" val="135146966"/>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solidFill>
                  <a:schemeClr val="tx1"/>
                </a:solidFill>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solidFill>
                  <a:schemeClr val="tx1"/>
                </a:solidFil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solidFill>
                  <a:schemeClr val="tx1"/>
                </a:solidFill>
              </a:defRPr>
            </a:lvl1pPr>
          </a:lstStyle>
          <a:p>
            <a:pPr>
              <a:defRPr/>
            </a:pPr>
            <a:fld id="{7B944A21-8DB2-824F-A98D-0A4B583100CF}" type="slidenum">
              <a:rPr lang="en-US"/>
              <a:pPr>
                <a:defRPr/>
              </a:pPr>
              <a:t>‹#›</a:t>
            </a:fld>
            <a:endParaRPr lang="en-US"/>
          </a:p>
        </p:txBody>
      </p:sp>
    </p:spTree>
    <p:extLst>
      <p:ext uri="{BB962C8B-B14F-4D97-AF65-F5344CB8AC3E}">
        <p14:creationId xmlns:p14="http://schemas.microsoft.com/office/powerpoint/2010/main" val="2103001056"/>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C3C81F60-D393-E14D-B98F-9DC971BC3DB5}" type="slidenum">
              <a:rPr lang="en-US"/>
              <a:pPr>
                <a:defRPr/>
              </a:pPr>
              <a:t>‹#›</a:t>
            </a:fld>
            <a:endParaRPr lang="en-US"/>
          </a:p>
        </p:txBody>
      </p:sp>
    </p:spTree>
    <p:extLst>
      <p:ext uri="{BB962C8B-B14F-4D97-AF65-F5344CB8AC3E}">
        <p14:creationId xmlns:p14="http://schemas.microsoft.com/office/powerpoint/2010/main" val="4101985409"/>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12192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8" name="Freeform 6"/>
            <p:cNvSpPr>
              <a:spLocks/>
            </p:cNvSpPr>
            <p:nvPr/>
          </p:nvSpPr>
          <p:spPr bwMode="hidden">
            <a:xfrm>
              <a:off x="4038" y="3577"/>
              <a:ext cx="1720" cy="65"/>
            </a:xfrm>
            <a:custGeom>
              <a:avLst/>
              <a:gdLst>
                <a:gd name="T0" fmla="*/ 1658 w 1722"/>
                <a:gd name="T1" fmla="*/ 34 h 66"/>
                <a:gd name="T2" fmla="*/ 1658 w 1722"/>
                <a:gd name="T3" fmla="*/ 33 h 66"/>
                <a:gd name="T4" fmla="*/ 0 w 1722"/>
                <a:gd name="T5" fmla="*/ 0 h 66"/>
                <a:gd name="T6" fmla="*/ 0 w 1722"/>
                <a:gd name="T7" fmla="*/ 33 h 66"/>
                <a:gd name="T8" fmla="*/ 1658 w 1722"/>
                <a:gd name="T9" fmla="*/ 34 h 66"/>
                <a:gd name="T10" fmla="*/ 1658 w 1722"/>
                <a:gd name="T11" fmla="*/ 3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sz="2400">
                <a:solidFill>
                  <a:srgbClr val="FFFFFF"/>
                </a:solidFill>
                <a:latin typeface="Arial" charset="0"/>
              </a:endParaRPr>
            </a:p>
          </p:txBody>
        </p:sp>
        <p:sp>
          <p:nvSpPr>
            <p:cNvPr id="10" name="Freeform 8"/>
            <p:cNvSpPr>
              <a:spLocks/>
            </p:cNvSpPr>
            <p:nvPr/>
          </p:nvSpPr>
          <p:spPr bwMode="hidden">
            <a:xfrm>
              <a:off x="4784" y="3702"/>
              <a:ext cx="974" cy="101"/>
            </a:xfrm>
            <a:custGeom>
              <a:avLst/>
              <a:gdLst>
                <a:gd name="T0" fmla="*/ 943 w 975"/>
                <a:gd name="T1" fmla="*/ 48 h 101"/>
                <a:gd name="T2" fmla="*/ 943 w 975"/>
                <a:gd name="T3" fmla="*/ 0 h 101"/>
                <a:gd name="T4" fmla="*/ 0 w 975"/>
                <a:gd name="T5" fmla="*/ 24 h 101"/>
                <a:gd name="T6" fmla="*/ 0 w 975"/>
                <a:gd name="T7" fmla="*/ 101 h 101"/>
                <a:gd name="T8" fmla="*/ 943 w 975"/>
                <a:gd name="T9" fmla="*/ 48 h 101"/>
                <a:gd name="T10" fmla="*/ 94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p>
          </p:txBody>
        </p:sp>
        <p:sp>
          <p:nvSpPr>
            <p:cNvPr id="11" name="Freeform 9"/>
            <p:cNvSpPr>
              <a:spLocks/>
            </p:cNvSpPr>
            <p:nvPr/>
          </p:nvSpPr>
          <p:spPr bwMode="hidden">
            <a:xfrm>
              <a:off x="3619" y="3815"/>
              <a:ext cx="2139" cy="198"/>
            </a:xfrm>
            <a:custGeom>
              <a:avLst/>
              <a:gdLst>
                <a:gd name="T0" fmla="*/ 2077 w 2141"/>
                <a:gd name="T1" fmla="*/ 0 h 198"/>
                <a:gd name="T2" fmla="*/ 0 w 2141"/>
                <a:gd name="T3" fmla="*/ 156 h 198"/>
                <a:gd name="T4" fmla="*/ 0 w 2141"/>
                <a:gd name="T5" fmla="*/ 198 h 198"/>
                <a:gd name="T6" fmla="*/ 2077 w 2141"/>
                <a:gd name="T7" fmla="*/ 0 h 198"/>
                <a:gd name="T8" fmla="*/ 207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13" name="Freeform 11"/>
            <p:cNvSpPr>
              <a:spLocks/>
            </p:cNvSpPr>
            <p:nvPr/>
          </p:nvSpPr>
          <p:spPr bwMode="hidden">
            <a:xfrm>
              <a:off x="2097" y="4043"/>
              <a:ext cx="2514" cy="276"/>
            </a:xfrm>
            <a:custGeom>
              <a:avLst/>
              <a:gdLst>
                <a:gd name="T0" fmla="*/ 2089 w 2517"/>
                <a:gd name="T1" fmla="*/ 276 h 276"/>
                <a:gd name="T2" fmla="*/ 2421 w 2517"/>
                <a:gd name="T3" fmla="*/ 204 h 276"/>
                <a:gd name="T4" fmla="*/ 2164 w 2517"/>
                <a:gd name="T5" fmla="*/ 0 h 276"/>
                <a:gd name="T6" fmla="*/ 0 w 2517"/>
                <a:gd name="T7" fmla="*/ 276 h 276"/>
                <a:gd name="T8" fmla="*/ 2089 w 2517"/>
                <a:gd name="T9" fmla="*/ 276 h 276"/>
                <a:gd name="T10" fmla="*/ 208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15" name="Freeform 13"/>
            <p:cNvSpPr>
              <a:spLocks/>
            </p:cNvSpPr>
            <p:nvPr/>
          </p:nvSpPr>
          <p:spPr bwMode="hidden">
            <a:xfrm>
              <a:off x="5030" y="3151"/>
              <a:ext cx="728" cy="240"/>
            </a:xfrm>
            <a:custGeom>
              <a:avLst/>
              <a:gdLst>
                <a:gd name="T0" fmla="*/ 697 w 729"/>
                <a:gd name="T1" fmla="*/ 240 h 240"/>
                <a:gd name="T2" fmla="*/ 0 w 729"/>
                <a:gd name="T3" fmla="*/ 0 h 240"/>
                <a:gd name="T4" fmla="*/ 0 w 729"/>
                <a:gd name="T5" fmla="*/ 6 h 240"/>
                <a:gd name="T6" fmla="*/ 697 w 729"/>
                <a:gd name="T7" fmla="*/ 240 h 240"/>
                <a:gd name="T8" fmla="*/ 69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17" name="Freeform 15"/>
            <p:cNvSpPr>
              <a:spLocks/>
            </p:cNvSpPr>
            <p:nvPr/>
          </p:nvSpPr>
          <p:spPr bwMode="hidden">
            <a:xfrm>
              <a:off x="5030" y="3049"/>
              <a:ext cx="728" cy="318"/>
            </a:xfrm>
            <a:custGeom>
              <a:avLst/>
              <a:gdLst>
                <a:gd name="T0" fmla="*/ 697 w 729"/>
                <a:gd name="T1" fmla="*/ 318 h 318"/>
                <a:gd name="T2" fmla="*/ 697 w 729"/>
                <a:gd name="T3" fmla="*/ 312 h 318"/>
                <a:gd name="T4" fmla="*/ 0 w 729"/>
                <a:gd name="T5" fmla="*/ 0 h 318"/>
                <a:gd name="T6" fmla="*/ 0 w 729"/>
                <a:gd name="T7" fmla="*/ 54 h 318"/>
                <a:gd name="T8" fmla="*/ 697 w 729"/>
                <a:gd name="T9" fmla="*/ 318 h 318"/>
                <a:gd name="T10" fmla="*/ 69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sz="2400">
                <a:solidFill>
                  <a:srgbClr val="FFFFFF"/>
                </a:solidFill>
                <a:latin typeface="Arial"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8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grpSp>
      </p:grpSp>
      <p:sp>
        <p:nvSpPr>
          <p:cNvPr id="250922" name="Rectangle 42"/>
          <p:cNvSpPr>
            <a:spLocks noGrp="1" noChangeArrowheads="1"/>
          </p:cNvSpPr>
          <p:nvPr>
            <p:ph type="ctrTitle" sz="quarter"/>
          </p:nvPr>
        </p:nvSpPr>
        <p:spPr>
          <a:xfrm>
            <a:off x="609600" y="1600200"/>
            <a:ext cx="109728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828800" y="3886200"/>
            <a:ext cx="85344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283E7972-2268-184B-8DEF-0E1AA723E59A}" type="slidenum">
              <a:rPr lang="en-US"/>
              <a:pPr>
                <a:defRPr/>
              </a:pPr>
              <a:t>‹#›</a:t>
            </a:fld>
            <a:endParaRPr lang="en-US"/>
          </a:p>
        </p:txBody>
      </p:sp>
    </p:spTree>
    <p:extLst>
      <p:ext uri="{BB962C8B-B14F-4D97-AF65-F5344CB8AC3E}">
        <p14:creationId xmlns:p14="http://schemas.microsoft.com/office/powerpoint/2010/main" val="201487651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86B7F73-E8D0-9B49-B323-85D1F50450D7}" type="slidenum">
              <a:rPr lang="en-US"/>
              <a:pPr>
                <a:defRPr/>
              </a:pPr>
              <a:t>‹#›</a:t>
            </a:fld>
            <a:endParaRPr lang="en-US"/>
          </a:p>
        </p:txBody>
      </p:sp>
    </p:spTree>
    <p:extLst>
      <p:ext uri="{BB962C8B-B14F-4D97-AF65-F5344CB8AC3E}">
        <p14:creationId xmlns:p14="http://schemas.microsoft.com/office/powerpoint/2010/main" val="41789043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45"/>
          <p:cNvSpPr>
            <a:spLocks noGrp="1" noChangeArrowheads="1"/>
          </p:cNvSpPr>
          <p:nvPr>
            <p:ph type="dt" sz="half" idx="10"/>
          </p:nvPr>
        </p:nvSpPr>
        <p:spPr>
          <a:ln/>
        </p:spPr>
        <p:txBody>
          <a:bodyPr/>
          <a:lstStyle>
            <a:lvl1pPr>
              <a:defRPr/>
            </a:lvl1pPr>
          </a:lstStyle>
          <a:p>
            <a:pPr>
              <a:defRPr/>
            </a:pPr>
            <a:endParaRPr lang="en-US"/>
          </a:p>
        </p:txBody>
      </p:sp>
      <p:sp>
        <p:nvSpPr>
          <p:cNvPr id="3" name="Rectangle 1046"/>
          <p:cNvSpPr>
            <a:spLocks noGrp="1" noChangeArrowheads="1"/>
          </p:cNvSpPr>
          <p:nvPr>
            <p:ph type="ftr" sz="quarter" idx="11"/>
          </p:nvPr>
        </p:nvSpPr>
        <p:spPr>
          <a:ln/>
        </p:spPr>
        <p:txBody>
          <a:bodyPr/>
          <a:lstStyle>
            <a:lvl1pPr>
              <a:defRPr/>
            </a:lvl1pPr>
          </a:lstStyle>
          <a:p>
            <a:pPr>
              <a:defRPr/>
            </a:pPr>
            <a:endParaRPr lang="en-US"/>
          </a:p>
        </p:txBody>
      </p:sp>
      <p:sp>
        <p:nvSpPr>
          <p:cNvPr id="4" name="Rectangle 1047"/>
          <p:cNvSpPr>
            <a:spLocks noGrp="1" noChangeArrowheads="1"/>
          </p:cNvSpPr>
          <p:nvPr>
            <p:ph type="sldNum" sz="quarter" idx="12"/>
          </p:nvPr>
        </p:nvSpPr>
        <p:spPr>
          <a:ln/>
        </p:spPr>
        <p:txBody>
          <a:bodyPr/>
          <a:lstStyle>
            <a:lvl1pPr>
              <a:defRPr/>
            </a:lvl1pPr>
          </a:lstStyle>
          <a:p>
            <a:fld id="{B1D79406-8DD3-A241-BEA6-1CCF6270B29A}" type="slidenum">
              <a:rPr lang="en-US"/>
              <a:pPr/>
              <a:t>‹#›</a:t>
            </a:fld>
            <a:endParaRPr lang="en-US"/>
          </a:p>
        </p:txBody>
      </p:sp>
    </p:spTree>
    <p:extLst>
      <p:ext uri="{BB962C8B-B14F-4D97-AF65-F5344CB8AC3E}">
        <p14:creationId xmlns:p14="http://schemas.microsoft.com/office/powerpoint/2010/main" val="176451834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67F84453-A41C-1A40-A02B-6997E0E77919}" type="slidenum">
              <a:rPr lang="en-US"/>
              <a:pPr>
                <a:defRPr/>
              </a:pPr>
              <a:t>‹#›</a:t>
            </a:fld>
            <a:endParaRPr lang="en-US"/>
          </a:p>
        </p:txBody>
      </p:sp>
    </p:spTree>
    <p:extLst>
      <p:ext uri="{BB962C8B-B14F-4D97-AF65-F5344CB8AC3E}">
        <p14:creationId xmlns:p14="http://schemas.microsoft.com/office/powerpoint/2010/main" val="385834151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8FEBE5E-1AF4-9448-A0D0-1DAADDBDB51F}" type="slidenum">
              <a:rPr lang="en-US"/>
              <a:pPr>
                <a:defRPr/>
              </a:pPr>
              <a:t>‹#›</a:t>
            </a:fld>
            <a:endParaRPr lang="en-US"/>
          </a:p>
        </p:txBody>
      </p:sp>
    </p:spTree>
    <p:extLst>
      <p:ext uri="{BB962C8B-B14F-4D97-AF65-F5344CB8AC3E}">
        <p14:creationId xmlns:p14="http://schemas.microsoft.com/office/powerpoint/2010/main" val="326420876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0719DA0-7291-2643-9D9D-DEABA4C2C1A0}" type="slidenum">
              <a:rPr lang="en-US"/>
              <a:pPr>
                <a:defRPr/>
              </a:pPr>
              <a:t>‹#›</a:t>
            </a:fld>
            <a:endParaRPr lang="en-US"/>
          </a:p>
        </p:txBody>
      </p:sp>
    </p:spTree>
    <p:extLst>
      <p:ext uri="{BB962C8B-B14F-4D97-AF65-F5344CB8AC3E}">
        <p14:creationId xmlns:p14="http://schemas.microsoft.com/office/powerpoint/2010/main" val="95159885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AF86E74D-9C59-6841-8316-0C9C1C8241B3}" type="slidenum">
              <a:rPr lang="en-US"/>
              <a:pPr>
                <a:defRPr/>
              </a:pPr>
              <a:t>‹#›</a:t>
            </a:fld>
            <a:endParaRPr lang="en-US"/>
          </a:p>
        </p:txBody>
      </p:sp>
    </p:spTree>
    <p:extLst>
      <p:ext uri="{BB962C8B-B14F-4D97-AF65-F5344CB8AC3E}">
        <p14:creationId xmlns:p14="http://schemas.microsoft.com/office/powerpoint/2010/main" val="312052057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35ADC0F5-76FA-9147-B341-F7B5529F12A5}" type="slidenum">
              <a:rPr lang="en-US"/>
              <a:pPr>
                <a:defRPr/>
              </a:pPr>
              <a:t>‹#›</a:t>
            </a:fld>
            <a:endParaRPr lang="en-US"/>
          </a:p>
        </p:txBody>
      </p:sp>
    </p:spTree>
    <p:extLst>
      <p:ext uri="{BB962C8B-B14F-4D97-AF65-F5344CB8AC3E}">
        <p14:creationId xmlns:p14="http://schemas.microsoft.com/office/powerpoint/2010/main" val="350459381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2AC01C11-AF11-DA45-83E8-6D6EDE361A73}" type="slidenum">
              <a:rPr lang="en-US"/>
              <a:pPr>
                <a:defRPr/>
              </a:pPr>
              <a:t>‹#›</a:t>
            </a:fld>
            <a:endParaRPr lang="en-US"/>
          </a:p>
        </p:txBody>
      </p:sp>
    </p:spTree>
    <p:extLst>
      <p:ext uri="{BB962C8B-B14F-4D97-AF65-F5344CB8AC3E}">
        <p14:creationId xmlns:p14="http://schemas.microsoft.com/office/powerpoint/2010/main" val="62438926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EA5380F9-1CFF-8347-9990-CE4E1ADD7E2E}" type="slidenum">
              <a:rPr lang="en-US"/>
              <a:pPr>
                <a:defRPr/>
              </a:pPr>
              <a:t>‹#›</a:t>
            </a:fld>
            <a:endParaRPr lang="en-US"/>
          </a:p>
        </p:txBody>
      </p:sp>
    </p:spTree>
    <p:extLst>
      <p:ext uri="{BB962C8B-B14F-4D97-AF65-F5344CB8AC3E}">
        <p14:creationId xmlns:p14="http://schemas.microsoft.com/office/powerpoint/2010/main" val="131862988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BD44E6C9-6A6C-DB4B-AC2E-008900415069}" type="slidenum">
              <a:rPr lang="en-US"/>
              <a:pPr>
                <a:defRPr/>
              </a:pPr>
              <a:t>‹#›</a:t>
            </a:fld>
            <a:endParaRPr lang="en-US"/>
          </a:p>
        </p:txBody>
      </p:sp>
    </p:spTree>
    <p:extLst>
      <p:ext uri="{BB962C8B-B14F-4D97-AF65-F5344CB8AC3E}">
        <p14:creationId xmlns:p14="http://schemas.microsoft.com/office/powerpoint/2010/main" val="334323006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7A396AF2-6D44-D441-BBD3-248CCE9EE20F}" type="slidenum">
              <a:rPr lang="en-US"/>
              <a:pPr>
                <a:defRPr/>
              </a:pPr>
              <a:t>‹#›</a:t>
            </a:fld>
            <a:endParaRPr lang="en-US"/>
          </a:p>
        </p:txBody>
      </p:sp>
    </p:spTree>
    <p:extLst>
      <p:ext uri="{BB962C8B-B14F-4D97-AF65-F5344CB8AC3E}">
        <p14:creationId xmlns:p14="http://schemas.microsoft.com/office/powerpoint/2010/main" val="41904415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7451258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45"/>
          <p:cNvSpPr>
            <a:spLocks noGrp="1" noChangeArrowheads="1"/>
          </p:cNvSpPr>
          <p:nvPr>
            <p:ph type="dt" sz="half" idx="10"/>
          </p:nvPr>
        </p:nvSpPr>
        <p:spPr>
          <a:ln/>
        </p:spPr>
        <p:txBody>
          <a:bodyPr/>
          <a:lstStyle>
            <a:lvl1pPr>
              <a:defRPr/>
            </a:lvl1pPr>
          </a:lstStyle>
          <a:p>
            <a:pPr>
              <a:defRPr/>
            </a:pPr>
            <a:endParaRPr lang="en-US"/>
          </a:p>
        </p:txBody>
      </p:sp>
      <p:sp>
        <p:nvSpPr>
          <p:cNvPr id="6" name="Rectangle 1046"/>
          <p:cNvSpPr>
            <a:spLocks noGrp="1" noChangeArrowheads="1"/>
          </p:cNvSpPr>
          <p:nvPr>
            <p:ph type="ftr" sz="quarter" idx="11"/>
          </p:nvPr>
        </p:nvSpPr>
        <p:spPr>
          <a:ln/>
        </p:spPr>
        <p:txBody>
          <a:bodyPr/>
          <a:lstStyle>
            <a:lvl1pPr>
              <a:defRPr/>
            </a:lvl1pPr>
          </a:lstStyle>
          <a:p>
            <a:pPr>
              <a:defRPr/>
            </a:pPr>
            <a:endParaRPr lang="en-US"/>
          </a:p>
        </p:txBody>
      </p:sp>
      <p:sp>
        <p:nvSpPr>
          <p:cNvPr id="7" name="Rectangle 1047"/>
          <p:cNvSpPr>
            <a:spLocks noGrp="1" noChangeArrowheads="1"/>
          </p:cNvSpPr>
          <p:nvPr>
            <p:ph type="sldNum" sz="quarter" idx="12"/>
          </p:nvPr>
        </p:nvSpPr>
        <p:spPr>
          <a:ln/>
        </p:spPr>
        <p:txBody>
          <a:bodyPr/>
          <a:lstStyle>
            <a:lvl1pPr>
              <a:defRPr/>
            </a:lvl1pPr>
          </a:lstStyle>
          <a:p>
            <a:fld id="{592751E5-FB77-9B48-85B6-0D027C22E1D9}" type="slidenum">
              <a:rPr lang="en-US"/>
              <a:pPr/>
              <a:t>‹#›</a:t>
            </a:fld>
            <a:endParaRPr lang="en-US"/>
          </a:p>
        </p:txBody>
      </p:sp>
    </p:spTree>
    <p:extLst>
      <p:ext uri="{BB962C8B-B14F-4D97-AF65-F5344CB8AC3E}">
        <p14:creationId xmlns:p14="http://schemas.microsoft.com/office/powerpoint/2010/main" val="249734977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735734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7836090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84807337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06609138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8384697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30460538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14247588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05470556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71307436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895772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fld id="{28A16650-E14B-B845-B6F9-8EB4AB70AE34}" type="slidenum">
              <a:rPr lang="en-US"/>
              <a:pPr/>
              <a:t>‹#›</a:t>
            </a:fld>
            <a:endParaRPr lang="en-US"/>
          </a:p>
        </p:txBody>
      </p:sp>
    </p:spTree>
    <p:extLst>
      <p:ext uri="{BB962C8B-B14F-4D97-AF65-F5344CB8AC3E}">
        <p14:creationId xmlns:p14="http://schemas.microsoft.com/office/powerpoint/2010/main" val="31864871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45"/>
          <p:cNvSpPr>
            <a:spLocks noGrp="1" noChangeArrowheads="1"/>
          </p:cNvSpPr>
          <p:nvPr>
            <p:ph type="dt" sz="half" idx="10"/>
          </p:nvPr>
        </p:nvSpPr>
        <p:spPr>
          <a:ln/>
        </p:spPr>
        <p:txBody>
          <a:bodyPr/>
          <a:lstStyle>
            <a:lvl1pPr>
              <a:defRPr/>
            </a:lvl1pPr>
          </a:lstStyle>
          <a:p>
            <a:pPr>
              <a:defRPr/>
            </a:pPr>
            <a:endParaRPr lang="en-US"/>
          </a:p>
        </p:txBody>
      </p:sp>
      <p:sp>
        <p:nvSpPr>
          <p:cNvPr id="6" name="Rectangle 1046"/>
          <p:cNvSpPr>
            <a:spLocks noGrp="1" noChangeArrowheads="1"/>
          </p:cNvSpPr>
          <p:nvPr>
            <p:ph type="ftr" sz="quarter" idx="11"/>
          </p:nvPr>
        </p:nvSpPr>
        <p:spPr>
          <a:ln/>
        </p:spPr>
        <p:txBody>
          <a:bodyPr/>
          <a:lstStyle>
            <a:lvl1pPr>
              <a:defRPr/>
            </a:lvl1pPr>
          </a:lstStyle>
          <a:p>
            <a:pPr>
              <a:defRPr/>
            </a:pPr>
            <a:endParaRPr lang="en-US"/>
          </a:p>
        </p:txBody>
      </p:sp>
      <p:sp>
        <p:nvSpPr>
          <p:cNvPr id="7" name="Rectangle 1047"/>
          <p:cNvSpPr>
            <a:spLocks noGrp="1" noChangeArrowheads="1"/>
          </p:cNvSpPr>
          <p:nvPr>
            <p:ph type="sldNum" sz="quarter" idx="12"/>
          </p:nvPr>
        </p:nvSpPr>
        <p:spPr>
          <a:ln/>
        </p:spPr>
        <p:txBody>
          <a:bodyPr/>
          <a:lstStyle>
            <a:lvl1pPr>
              <a:defRPr/>
            </a:lvl1pPr>
          </a:lstStyle>
          <a:p>
            <a:fld id="{727A96E6-74A0-CE4F-9734-61D35F03DF9C}" type="slidenum">
              <a:rPr lang="en-US"/>
              <a:pPr/>
              <a:t>‹#›</a:t>
            </a:fld>
            <a:endParaRPr lang="en-US"/>
          </a:p>
        </p:txBody>
      </p:sp>
    </p:spTree>
    <p:extLst>
      <p:ext uri="{BB962C8B-B14F-4D97-AF65-F5344CB8AC3E}">
        <p14:creationId xmlns:p14="http://schemas.microsoft.com/office/powerpoint/2010/main" val="49477845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1"/>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1"/>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13928932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1"/>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39301316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0452213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29754160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30921519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5151369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00359335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6871470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217278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9084456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45"/>
          <p:cNvSpPr>
            <a:spLocks noGrp="1" noChangeArrowheads="1"/>
          </p:cNvSpPr>
          <p:nvPr>
            <p:ph type="dt" sz="half" idx="10"/>
          </p:nvPr>
        </p:nvSpPr>
        <p:spPr>
          <a:ln/>
        </p:spPr>
        <p:txBody>
          <a:bodyPr/>
          <a:lstStyle>
            <a:lvl1pPr>
              <a:defRPr/>
            </a:lvl1pPr>
          </a:lstStyle>
          <a:p>
            <a:pPr>
              <a:defRPr/>
            </a:pPr>
            <a:endParaRPr lang="en-US"/>
          </a:p>
        </p:txBody>
      </p:sp>
      <p:sp>
        <p:nvSpPr>
          <p:cNvPr id="5" name="Rectangle 1046"/>
          <p:cNvSpPr>
            <a:spLocks noGrp="1" noChangeArrowheads="1"/>
          </p:cNvSpPr>
          <p:nvPr>
            <p:ph type="ftr" sz="quarter" idx="11"/>
          </p:nvPr>
        </p:nvSpPr>
        <p:spPr>
          <a:ln/>
        </p:spPr>
        <p:txBody>
          <a:bodyPr/>
          <a:lstStyle>
            <a:lvl1pPr>
              <a:defRPr/>
            </a:lvl1pPr>
          </a:lstStyle>
          <a:p>
            <a:pPr>
              <a:defRPr/>
            </a:pPr>
            <a:endParaRPr lang="en-US"/>
          </a:p>
        </p:txBody>
      </p:sp>
      <p:sp>
        <p:nvSpPr>
          <p:cNvPr id="6" name="Rectangle 1047"/>
          <p:cNvSpPr>
            <a:spLocks noGrp="1" noChangeArrowheads="1"/>
          </p:cNvSpPr>
          <p:nvPr>
            <p:ph type="sldNum" sz="quarter" idx="12"/>
          </p:nvPr>
        </p:nvSpPr>
        <p:spPr>
          <a:ln/>
        </p:spPr>
        <p:txBody>
          <a:bodyPr/>
          <a:lstStyle>
            <a:lvl1pPr>
              <a:defRPr/>
            </a:lvl1pPr>
          </a:lstStyle>
          <a:p>
            <a:fld id="{7A1D0EDF-CEE6-3C41-920E-921948F130C2}" type="slidenum">
              <a:rPr lang="en-US"/>
              <a:pPr/>
              <a:t>‹#›</a:t>
            </a:fld>
            <a:endParaRPr lang="en-US"/>
          </a:p>
        </p:txBody>
      </p:sp>
    </p:spTree>
    <p:extLst>
      <p:ext uri="{BB962C8B-B14F-4D97-AF65-F5344CB8AC3E}">
        <p14:creationId xmlns:p14="http://schemas.microsoft.com/office/powerpoint/2010/main" val="376991499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70660368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81673576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86693839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86110752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2764981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p:txBody>
          <a:bodyPr/>
          <a:lstStyle>
            <a:lvl1pPr>
              <a:defRPr/>
            </a:lvl1pPr>
          </a:lstStyle>
          <a:p>
            <a:pPr>
              <a:defRPr/>
            </a:pPr>
            <a:endParaRPr lang="en-US"/>
          </a:p>
        </p:txBody>
      </p:sp>
      <p:sp>
        <p:nvSpPr>
          <p:cNvPr id="4" name="Rectangle 24"/>
          <p:cNvSpPr>
            <a:spLocks noGrp="1" noChangeArrowheads="1"/>
          </p:cNvSpPr>
          <p:nvPr>
            <p:ph type="ftr" sz="quarter" idx="11"/>
          </p:nvPr>
        </p:nvSpPr>
        <p:spPr/>
        <p:txBody>
          <a:bodyPr/>
          <a:lstStyle>
            <a:lvl1pPr algn="l">
              <a:defRPr/>
            </a:lvl1pPr>
          </a:lstStyle>
          <a:p>
            <a:pPr>
              <a:defRPr/>
            </a:pPr>
            <a:endParaRPr lang="en-US"/>
          </a:p>
        </p:txBody>
      </p:sp>
      <p:sp>
        <p:nvSpPr>
          <p:cNvPr id="5" name="Rectangle 25"/>
          <p:cNvSpPr>
            <a:spLocks noGrp="1" noChangeArrowheads="1"/>
          </p:cNvSpPr>
          <p:nvPr>
            <p:ph type="sldNum" sz="quarter" idx="12"/>
          </p:nvPr>
        </p:nvSpPr>
        <p:spPr/>
        <p:txBody>
          <a:bodyPr/>
          <a:lstStyle>
            <a:lvl1pPr>
              <a:defRPr/>
            </a:lvl1pPr>
          </a:lstStyle>
          <a:p>
            <a:pPr>
              <a:defRPr/>
            </a:pPr>
            <a:fld id="{62EE732B-A935-9A49-B160-F641D0A2BFBA}" type="slidenum">
              <a:rPr lang="en-US"/>
              <a:pPr>
                <a:defRPr/>
              </a:pPr>
              <a:t>‹#›</a:t>
            </a:fld>
            <a:endParaRPr lang="en-US"/>
          </a:p>
        </p:txBody>
      </p:sp>
    </p:spTree>
    <p:extLst>
      <p:ext uri="{BB962C8B-B14F-4D97-AF65-F5344CB8AC3E}">
        <p14:creationId xmlns:p14="http://schemas.microsoft.com/office/powerpoint/2010/main" val="282979531"/>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0CE02C-5ECD-4440-87A1-9FAB3C027C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917265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364582-B312-6844-BCDA-AF2C476C76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152517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BC210-CEC6-A748-9933-45CB3C7E67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871079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4120AF5-671C-884D-9390-4A42EA0149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17238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56700" y="457200"/>
            <a:ext cx="2745317"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1" y="457200"/>
            <a:ext cx="80391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45"/>
          <p:cNvSpPr>
            <a:spLocks noGrp="1" noChangeArrowheads="1"/>
          </p:cNvSpPr>
          <p:nvPr>
            <p:ph type="dt" sz="half" idx="10"/>
          </p:nvPr>
        </p:nvSpPr>
        <p:spPr>
          <a:ln/>
        </p:spPr>
        <p:txBody>
          <a:bodyPr/>
          <a:lstStyle>
            <a:lvl1pPr>
              <a:defRPr/>
            </a:lvl1pPr>
          </a:lstStyle>
          <a:p>
            <a:pPr>
              <a:defRPr/>
            </a:pPr>
            <a:endParaRPr lang="en-US"/>
          </a:p>
        </p:txBody>
      </p:sp>
      <p:sp>
        <p:nvSpPr>
          <p:cNvPr id="5" name="Rectangle 1046"/>
          <p:cNvSpPr>
            <a:spLocks noGrp="1" noChangeArrowheads="1"/>
          </p:cNvSpPr>
          <p:nvPr>
            <p:ph type="ftr" sz="quarter" idx="11"/>
          </p:nvPr>
        </p:nvSpPr>
        <p:spPr>
          <a:ln/>
        </p:spPr>
        <p:txBody>
          <a:bodyPr/>
          <a:lstStyle>
            <a:lvl1pPr>
              <a:defRPr/>
            </a:lvl1pPr>
          </a:lstStyle>
          <a:p>
            <a:pPr>
              <a:defRPr/>
            </a:pPr>
            <a:endParaRPr lang="en-US"/>
          </a:p>
        </p:txBody>
      </p:sp>
      <p:sp>
        <p:nvSpPr>
          <p:cNvPr id="6" name="Rectangle 1047"/>
          <p:cNvSpPr>
            <a:spLocks noGrp="1" noChangeArrowheads="1"/>
          </p:cNvSpPr>
          <p:nvPr>
            <p:ph type="sldNum" sz="quarter" idx="12"/>
          </p:nvPr>
        </p:nvSpPr>
        <p:spPr>
          <a:ln/>
        </p:spPr>
        <p:txBody>
          <a:bodyPr/>
          <a:lstStyle>
            <a:lvl1pPr>
              <a:defRPr/>
            </a:lvl1pPr>
          </a:lstStyle>
          <a:p>
            <a:fld id="{1FEE287B-7A3A-D940-BA29-A6F558B6EDB5}" type="slidenum">
              <a:rPr lang="en-US"/>
              <a:pPr/>
              <a:t>‹#›</a:t>
            </a:fld>
            <a:endParaRPr lang="en-US"/>
          </a:p>
        </p:txBody>
      </p:sp>
    </p:spTree>
    <p:extLst>
      <p:ext uri="{BB962C8B-B14F-4D97-AF65-F5344CB8AC3E}">
        <p14:creationId xmlns:p14="http://schemas.microsoft.com/office/powerpoint/2010/main" val="131579511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A54C3E1-BE07-E540-8DE4-81D1C78A76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062254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94232F1-3829-3E49-B582-9A2176742B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188108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76FFB45-37B5-4B45-AD48-66D2279B0B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081244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642635-5EBE-9844-B1E5-8C774C560C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570095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6AE759C-8921-B649-A67A-89431D684E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658379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D26BA45-1C7C-8E4E-8624-6248D05B7E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74855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F7DD29-7E0A-B145-B599-DC4F10539E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28718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38817" y="4572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45"/>
          <p:cNvSpPr>
            <a:spLocks noGrp="1" noChangeArrowheads="1"/>
          </p:cNvSpPr>
          <p:nvPr>
            <p:ph type="dt" sz="half" idx="10"/>
          </p:nvPr>
        </p:nvSpPr>
        <p:spPr>
          <a:ln/>
        </p:spPr>
        <p:txBody>
          <a:bodyPr/>
          <a:lstStyle>
            <a:lvl1pPr>
              <a:defRPr/>
            </a:lvl1pPr>
          </a:lstStyle>
          <a:p>
            <a:pPr>
              <a:defRPr/>
            </a:pPr>
            <a:endParaRPr lang="en-US"/>
          </a:p>
        </p:txBody>
      </p:sp>
      <p:sp>
        <p:nvSpPr>
          <p:cNvPr id="6" name="Rectangle 1046"/>
          <p:cNvSpPr>
            <a:spLocks noGrp="1" noChangeArrowheads="1"/>
          </p:cNvSpPr>
          <p:nvPr>
            <p:ph type="ftr" sz="quarter" idx="11"/>
          </p:nvPr>
        </p:nvSpPr>
        <p:spPr>
          <a:ln/>
        </p:spPr>
        <p:txBody>
          <a:bodyPr/>
          <a:lstStyle>
            <a:lvl1pPr>
              <a:defRPr/>
            </a:lvl1pPr>
          </a:lstStyle>
          <a:p>
            <a:pPr>
              <a:defRPr/>
            </a:pPr>
            <a:endParaRPr lang="en-US"/>
          </a:p>
        </p:txBody>
      </p:sp>
      <p:sp>
        <p:nvSpPr>
          <p:cNvPr id="7" name="Rectangle 1047"/>
          <p:cNvSpPr>
            <a:spLocks noGrp="1" noChangeArrowheads="1"/>
          </p:cNvSpPr>
          <p:nvPr>
            <p:ph type="sldNum" sz="quarter" idx="12"/>
          </p:nvPr>
        </p:nvSpPr>
        <p:spPr>
          <a:ln/>
        </p:spPr>
        <p:txBody>
          <a:bodyPr/>
          <a:lstStyle>
            <a:lvl1pPr>
              <a:defRPr/>
            </a:lvl1pPr>
          </a:lstStyle>
          <a:p>
            <a:fld id="{51019B1B-036C-2447-8B55-CFF693B3D3AD}" type="slidenum">
              <a:rPr lang="en-US"/>
              <a:pPr/>
              <a:t>‹#›</a:t>
            </a:fld>
            <a:endParaRPr lang="en-US"/>
          </a:p>
        </p:txBody>
      </p:sp>
    </p:spTree>
    <p:extLst>
      <p:ext uri="{BB962C8B-B14F-4D97-AF65-F5344CB8AC3E}">
        <p14:creationId xmlns:p14="http://schemas.microsoft.com/office/powerpoint/2010/main" val="28276411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12213167" cy="6870700"/>
            <a:chOff x="0" y="0"/>
            <a:chExt cx="5770" cy="4328"/>
          </a:xfrm>
        </p:grpSpPr>
        <p:sp>
          <p:nvSpPr>
            <p:cNvPr id="5" name="Rectangle 1027"/>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w="9525">
              <a:noFill/>
              <a:miter lim="800000"/>
              <a:headEnd/>
              <a:tailEnd/>
            </a:ln>
            <a:effectLst/>
          </p:spPr>
          <p:txBody>
            <a:bodyPr wrap="none" anchor="ctr"/>
            <a:lstStyle/>
            <a:p>
              <a:pPr>
                <a:defRPr/>
              </a:pPr>
              <a:endParaRPr kumimoji="1" lang="en-US" sz="1800">
                <a:latin typeface="Arial" pitchFamily="-105" charset="0"/>
                <a:ea typeface="+mn-ea"/>
                <a:cs typeface="+mn-cs"/>
              </a:endParaRPr>
            </a:p>
          </p:txBody>
        </p:sp>
        <p:sp>
          <p:nvSpPr>
            <p:cNvPr id="6" name="Rectangle 1028"/>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w="9525">
              <a:noFill/>
              <a:miter lim="800000"/>
              <a:headEnd/>
              <a:tailEnd/>
            </a:ln>
            <a:effectLst/>
          </p:spPr>
          <p:txBody>
            <a:bodyPr wrap="none" anchor="ctr"/>
            <a:lstStyle/>
            <a:p>
              <a:pPr>
                <a:defRPr/>
              </a:pPr>
              <a:endParaRPr kumimoji="1" lang="en-US" sz="1800">
                <a:latin typeface="Arial" pitchFamily="-105" charset="0"/>
                <a:ea typeface="+mn-ea"/>
                <a:cs typeface="+mn-cs"/>
              </a:endParaRPr>
            </a:p>
          </p:txBody>
        </p:sp>
        <p:sp>
          <p:nvSpPr>
            <p:cNvPr id="7" name="Rectangle 1029"/>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defRPr/>
              </a:pPr>
              <a:endParaRPr kumimoji="1" lang="en-US" sz="1800">
                <a:latin typeface="Arial" pitchFamily="-105" charset="0"/>
                <a:ea typeface="+mn-ea"/>
                <a:cs typeface="+mn-cs"/>
              </a:endParaRPr>
            </a:p>
          </p:txBody>
        </p:sp>
        <p:grpSp>
          <p:nvGrpSpPr>
            <p:cNvPr id="8" name="Group 1030"/>
            <p:cNvGrpSpPr>
              <a:grpSpLocks/>
            </p:cNvGrpSpPr>
            <p:nvPr/>
          </p:nvGrpSpPr>
          <p:grpSpPr bwMode="auto">
            <a:xfrm>
              <a:off x="4944" y="1"/>
              <a:ext cx="816" cy="3974"/>
              <a:chOff x="4944" y="1"/>
              <a:chExt cx="816" cy="3974"/>
            </a:xfrm>
          </p:grpSpPr>
          <p:grpSp>
            <p:nvGrpSpPr>
              <p:cNvPr id="20" name="Group 1031"/>
              <p:cNvGrpSpPr>
                <a:grpSpLocks/>
              </p:cNvGrpSpPr>
              <p:nvPr userDrawn="1"/>
            </p:nvGrpSpPr>
            <p:grpSpPr bwMode="auto">
              <a:xfrm>
                <a:off x="5280" y="1"/>
                <a:ext cx="480" cy="1430"/>
                <a:chOff x="5280" y="1"/>
                <a:chExt cx="480" cy="1430"/>
              </a:xfrm>
            </p:grpSpPr>
            <p:grpSp>
              <p:nvGrpSpPr>
                <p:cNvPr id="41" name="Group 1032"/>
                <p:cNvGrpSpPr>
                  <a:grpSpLocks/>
                </p:cNvGrpSpPr>
                <p:nvPr userDrawn="1"/>
              </p:nvGrpSpPr>
              <p:grpSpPr bwMode="auto">
                <a:xfrm rot="-5400000">
                  <a:off x="5484" y="0"/>
                  <a:ext cx="174" cy="176"/>
                  <a:chOff x="1657" y="323"/>
                  <a:chExt cx="1691" cy="2560"/>
                </a:xfrm>
              </p:grpSpPr>
              <p:grpSp>
                <p:nvGrpSpPr>
                  <p:cNvPr id="50" name="Group 1033"/>
                  <p:cNvGrpSpPr>
                    <a:grpSpLocks/>
                  </p:cNvGrpSpPr>
                  <p:nvPr/>
                </p:nvGrpSpPr>
                <p:grpSpPr bwMode="auto">
                  <a:xfrm>
                    <a:off x="1657" y="323"/>
                    <a:ext cx="1691" cy="2560"/>
                    <a:chOff x="1657" y="323"/>
                    <a:chExt cx="1691" cy="2560"/>
                  </a:xfrm>
                </p:grpSpPr>
                <p:sp>
                  <p:nvSpPr>
                    <p:cNvPr id="57" name="Freeform 1034"/>
                    <p:cNvSpPr>
                      <a:spLocks/>
                    </p:cNvSpPr>
                    <p:nvPr/>
                  </p:nvSpPr>
                  <p:spPr bwMode="auto">
                    <a:xfrm>
                      <a:off x="2133" y="323"/>
                      <a:ext cx="1234" cy="2560"/>
                    </a:xfrm>
                    <a:custGeom>
                      <a:avLst/>
                      <a:gdLst/>
                      <a:ahLst/>
                      <a:cxnLst>
                        <a:cxn ang="0">
                          <a:pos x="337" y="283"/>
                        </a:cxn>
                        <a:cxn ang="0">
                          <a:pos x="415" y="115"/>
                        </a:cxn>
                        <a:cxn ang="0">
                          <a:pos x="583" y="7"/>
                        </a:cxn>
                        <a:cxn ang="0">
                          <a:pos x="895" y="61"/>
                        </a:cxn>
                        <a:cxn ang="0">
                          <a:pos x="1051" y="349"/>
                        </a:cxn>
                        <a:cxn ang="0">
                          <a:pos x="979" y="769"/>
                        </a:cxn>
                        <a:cxn ang="0">
                          <a:pos x="943" y="943"/>
                        </a:cxn>
                        <a:cxn ang="0">
                          <a:pos x="1105" y="1075"/>
                        </a:cxn>
                        <a:cxn ang="0">
                          <a:pos x="1231" y="1525"/>
                        </a:cxn>
                        <a:cxn ang="0">
                          <a:pos x="1123" y="1969"/>
                        </a:cxn>
                        <a:cxn ang="0">
                          <a:pos x="907" y="2077"/>
                        </a:cxn>
                        <a:cxn ang="0">
                          <a:pos x="721" y="2059"/>
                        </a:cxn>
                        <a:cxn ang="0">
                          <a:pos x="655" y="2251"/>
                        </a:cxn>
                        <a:cxn ang="0">
                          <a:pos x="529" y="2527"/>
                        </a:cxn>
                        <a:cxn ang="0">
                          <a:pos x="211" y="2509"/>
                        </a:cxn>
                        <a:cxn ang="0">
                          <a:pos x="31" y="2227"/>
                        </a:cxn>
                        <a:cxn ang="0">
                          <a:pos x="25" y="1969"/>
                        </a:cxn>
                        <a:cxn ang="0">
                          <a:pos x="145" y="1651"/>
                        </a:cxn>
                        <a:cxn ang="0">
                          <a:pos x="259" y="1513"/>
                        </a:cxn>
                        <a:cxn ang="0">
                          <a:pos x="217" y="1729"/>
                        </a:cxn>
                        <a:cxn ang="0">
                          <a:pos x="73" y="2023"/>
                        </a:cxn>
                        <a:cxn ang="0">
                          <a:pos x="169" y="2323"/>
                        </a:cxn>
                        <a:cxn ang="0">
                          <a:pos x="439" y="2431"/>
                        </a:cxn>
                        <a:cxn ang="0">
                          <a:pos x="595" y="2227"/>
                        </a:cxn>
                        <a:cxn ang="0">
                          <a:pos x="577" y="1807"/>
                        </a:cxn>
                        <a:cxn ang="0">
                          <a:pos x="493" y="1531"/>
                        </a:cxn>
                        <a:cxn ang="0">
                          <a:pos x="535" y="1459"/>
                        </a:cxn>
                        <a:cxn ang="0">
                          <a:pos x="625" y="1633"/>
                        </a:cxn>
                        <a:cxn ang="0">
                          <a:pos x="721" y="1933"/>
                        </a:cxn>
                        <a:cxn ang="0">
                          <a:pos x="967" y="1963"/>
                        </a:cxn>
                        <a:cxn ang="0">
                          <a:pos x="1135" y="1687"/>
                        </a:cxn>
                        <a:cxn ang="0">
                          <a:pos x="1117" y="1273"/>
                        </a:cxn>
                        <a:cxn ang="0">
                          <a:pos x="883" y="1057"/>
                        </a:cxn>
                        <a:cxn ang="0">
                          <a:pos x="679" y="1129"/>
                        </a:cxn>
                        <a:cxn ang="0">
                          <a:pos x="577" y="1117"/>
                        </a:cxn>
                        <a:cxn ang="0">
                          <a:pos x="619" y="1033"/>
                        </a:cxn>
                        <a:cxn ang="0">
                          <a:pos x="811" y="937"/>
                        </a:cxn>
                        <a:cxn ang="0">
                          <a:pos x="949" y="613"/>
                        </a:cxn>
                        <a:cxn ang="0">
                          <a:pos x="883" y="175"/>
                        </a:cxn>
                        <a:cxn ang="0">
                          <a:pos x="619" y="103"/>
                        </a:cxn>
                        <a:cxn ang="0">
                          <a:pos x="391" y="355"/>
                        </a:cxn>
                        <a:cxn ang="0">
                          <a:pos x="403" y="763"/>
                        </a:cxn>
                        <a:cxn ang="0">
                          <a:pos x="343" y="949"/>
                        </a:cxn>
                        <a:cxn ang="0">
                          <a:pos x="289" y="685"/>
                        </a:cxn>
                        <a:cxn ang="0">
                          <a:pos x="307" y="367"/>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w="9525" cap="flat" cmpd="sng">
                      <a:noFill/>
                      <a:prstDash val="solid"/>
                      <a:round/>
                      <a:headEnd type="none" w="med" len="med"/>
                      <a:tailEnd type="none" w="med" len="med"/>
                    </a:ln>
                    <a:effectLst/>
                  </p:spPr>
                  <p:txBody>
                    <a:bodyPr wrap="none" anchor="ctr"/>
                    <a:lstStyle/>
                    <a:p>
                      <a:pPr>
                        <a:defRPr/>
                      </a:pPr>
                      <a:endParaRPr lang="en-US" sz="2400">
                        <a:latin typeface="Times New Roman" pitchFamily="-105" charset="0"/>
                        <a:ea typeface="+mn-ea"/>
                        <a:cs typeface="+mn-cs"/>
                      </a:endParaRPr>
                    </a:p>
                  </p:txBody>
                </p:sp>
                <p:sp>
                  <p:nvSpPr>
                    <p:cNvPr id="58" name="Freeform 1035"/>
                    <p:cNvSpPr>
                      <a:spLocks/>
                    </p:cNvSpPr>
                    <p:nvPr/>
                  </p:nvSpPr>
                  <p:spPr bwMode="auto">
                    <a:xfrm>
                      <a:off x="1667" y="367"/>
                      <a:ext cx="865" cy="2065"/>
                    </a:xfrm>
                    <a:custGeom>
                      <a:avLst/>
                      <a:gdLst/>
                      <a:ahLst/>
                      <a:cxnLst>
                        <a:cxn ang="0">
                          <a:pos x="785" y="530"/>
                        </a:cxn>
                        <a:cxn ang="0">
                          <a:pos x="797" y="350"/>
                        </a:cxn>
                        <a:cxn ang="0">
                          <a:pos x="863" y="206"/>
                        </a:cxn>
                        <a:cxn ang="0">
                          <a:pos x="809" y="218"/>
                        </a:cxn>
                        <a:cxn ang="0">
                          <a:pos x="749" y="218"/>
                        </a:cxn>
                        <a:cxn ang="0">
                          <a:pos x="683" y="116"/>
                        </a:cxn>
                        <a:cxn ang="0">
                          <a:pos x="611" y="32"/>
                        </a:cxn>
                        <a:cxn ang="0">
                          <a:pos x="509" y="2"/>
                        </a:cxn>
                        <a:cxn ang="0">
                          <a:pos x="407" y="20"/>
                        </a:cxn>
                        <a:cxn ang="0">
                          <a:pos x="281" y="74"/>
                        </a:cxn>
                        <a:cxn ang="0">
                          <a:pos x="173" y="206"/>
                        </a:cxn>
                        <a:cxn ang="0">
                          <a:pos x="119" y="404"/>
                        </a:cxn>
                        <a:cxn ang="0">
                          <a:pos x="131" y="590"/>
                        </a:cxn>
                        <a:cxn ang="0">
                          <a:pos x="173" y="782"/>
                        </a:cxn>
                        <a:cxn ang="0">
                          <a:pos x="197" y="884"/>
                        </a:cxn>
                        <a:cxn ang="0">
                          <a:pos x="167" y="986"/>
                        </a:cxn>
                        <a:cxn ang="0">
                          <a:pos x="65" y="1124"/>
                        </a:cxn>
                        <a:cxn ang="0">
                          <a:pos x="17" y="1298"/>
                        </a:cxn>
                        <a:cxn ang="0">
                          <a:pos x="5" y="1550"/>
                        </a:cxn>
                        <a:cxn ang="0">
                          <a:pos x="47" y="1748"/>
                        </a:cxn>
                        <a:cxn ang="0">
                          <a:pos x="131" y="1898"/>
                        </a:cxn>
                        <a:cxn ang="0">
                          <a:pos x="299" y="1988"/>
                        </a:cxn>
                        <a:cxn ang="0">
                          <a:pos x="425" y="1982"/>
                        </a:cxn>
                        <a:cxn ang="0">
                          <a:pos x="467" y="1994"/>
                        </a:cxn>
                        <a:cxn ang="0">
                          <a:pos x="497" y="2066"/>
                        </a:cxn>
                        <a:cxn ang="0">
                          <a:pos x="497" y="1964"/>
                        </a:cxn>
                        <a:cxn ang="0">
                          <a:pos x="557" y="1778"/>
                        </a:cxn>
                        <a:cxn ang="0">
                          <a:pos x="617" y="1658"/>
                        </a:cxn>
                        <a:cxn ang="0">
                          <a:pos x="581" y="1700"/>
                        </a:cxn>
                        <a:cxn ang="0">
                          <a:pos x="515" y="1820"/>
                        </a:cxn>
                        <a:cxn ang="0">
                          <a:pos x="407" y="1904"/>
                        </a:cxn>
                        <a:cxn ang="0">
                          <a:pos x="269" y="1898"/>
                        </a:cxn>
                        <a:cxn ang="0">
                          <a:pos x="179" y="1814"/>
                        </a:cxn>
                        <a:cxn ang="0">
                          <a:pos x="113" y="1640"/>
                        </a:cxn>
                        <a:cxn ang="0">
                          <a:pos x="107" y="1394"/>
                        </a:cxn>
                        <a:cxn ang="0">
                          <a:pos x="137" y="1190"/>
                        </a:cxn>
                        <a:cxn ang="0">
                          <a:pos x="203" y="1070"/>
                        </a:cxn>
                        <a:cxn ang="0">
                          <a:pos x="323" y="1022"/>
                        </a:cxn>
                        <a:cxn ang="0">
                          <a:pos x="509" y="1076"/>
                        </a:cxn>
                        <a:cxn ang="0">
                          <a:pos x="611" y="1124"/>
                        </a:cxn>
                        <a:cxn ang="0">
                          <a:pos x="665" y="1100"/>
                        </a:cxn>
                        <a:cxn ang="0">
                          <a:pos x="659" y="1046"/>
                        </a:cxn>
                        <a:cxn ang="0">
                          <a:pos x="611" y="1004"/>
                        </a:cxn>
                        <a:cxn ang="0">
                          <a:pos x="497" y="980"/>
                        </a:cxn>
                        <a:cxn ang="0">
                          <a:pos x="323" y="896"/>
                        </a:cxn>
                        <a:cxn ang="0">
                          <a:pos x="233" y="680"/>
                        </a:cxn>
                        <a:cxn ang="0">
                          <a:pos x="209" y="416"/>
                        </a:cxn>
                        <a:cxn ang="0">
                          <a:pos x="317" y="170"/>
                        </a:cxn>
                        <a:cxn ang="0">
                          <a:pos x="485" y="110"/>
                        </a:cxn>
                        <a:cxn ang="0">
                          <a:pos x="617" y="164"/>
                        </a:cxn>
                        <a:cxn ang="0">
                          <a:pos x="707" y="290"/>
                        </a:cxn>
                        <a:cxn ang="0">
                          <a:pos x="737" y="428"/>
                        </a:cxn>
                        <a:cxn ang="0">
                          <a:pos x="773" y="602"/>
                        </a:cxn>
                        <a:cxn ang="0">
                          <a:pos x="809" y="584"/>
                        </a:cxn>
                        <a:cxn ang="0">
                          <a:pos x="785" y="530"/>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w="9525" cap="flat" cmpd="sng">
                      <a:noFill/>
                      <a:prstDash val="solid"/>
                      <a:round/>
                      <a:headEnd type="none" w="med" len="med"/>
                      <a:tailEnd type="none" w="med" len="med"/>
                    </a:ln>
                    <a:effectLst/>
                  </p:spPr>
                  <p:txBody>
                    <a:bodyPr wrap="none" anchor="ctr"/>
                    <a:lstStyle/>
                    <a:p>
                      <a:pPr>
                        <a:defRPr/>
                      </a:pPr>
                      <a:endParaRPr lang="en-US" sz="2400">
                        <a:latin typeface="Times New Roman" pitchFamily="-105" charset="0"/>
                        <a:ea typeface="+mn-ea"/>
                        <a:cs typeface="+mn-cs"/>
                      </a:endParaRPr>
                    </a:p>
                  </p:txBody>
                </p:sp>
              </p:grpSp>
              <p:sp>
                <p:nvSpPr>
                  <p:cNvPr id="51" name="Oval 1036"/>
                  <p:cNvSpPr>
                    <a:spLocks noChangeArrowheads="1"/>
                  </p:cNvSpPr>
                  <p:nvPr/>
                </p:nvSpPr>
                <p:spPr bwMode="auto">
                  <a:xfrm>
                    <a:off x="2396" y="1414"/>
                    <a:ext cx="175" cy="247"/>
                  </a:xfrm>
                  <a:prstGeom prst="ellipse">
                    <a:avLst/>
                  </a:prstGeom>
                  <a:solidFill>
                    <a:srgbClr val="E7D6B7"/>
                  </a:solidFill>
                  <a:ln w="9525">
                    <a:noFill/>
                    <a:round/>
                    <a:headEnd/>
                    <a:tailEnd/>
                  </a:ln>
                  <a:effectLst/>
                </p:spPr>
                <p:txBody>
                  <a:bodyPr wrap="none" anchor="ctr"/>
                  <a:lstStyle/>
                  <a:p>
                    <a:pPr>
                      <a:defRPr/>
                    </a:pPr>
                    <a:endParaRPr lang="en-US" sz="2400">
                      <a:latin typeface="Times New Roman" pitchFamily="-105" charset="0"/>
                      <a:ea typeface="+mn-ea"/>
                      <a:cs typeface="+mn-cs"/>
                    </a:endParaRPr>
                  </a:p>
                </p:txBody>
              </p:sp>
              <p:sp>
                <p:nvSpPr>
                  <p:cNvPr id="52" name="Freeform 1037"/>
                  <p:cNvSpPr>
                    <a:spLocks/>
                  </p:cNvSpPr>
                  <p:nvPr/>
                </p:nvSpPr>
                <p:spPr bwMode="auto">
                  <a:xfrm>
                    <a:off x="2619" y="730"/>
                    <a:ext cx="262" cy="524"/>
                  </a:xfrm>
                  <a:custGeom>
                    <a:avLst/>
                    <a:gdLst/>
                    <a:ahLst/>
                    <a:cxnLst>
                      <a:cxn ang="0">
                        <a:pos x="3" y="483"/>
                      </a:cxn>
                      <a:cxn ang="0">
                        <a:pos x="27" y="273"/>
                      </a:cxn>
                      <a:cxn ang="0">
                        <a:pos x="111" y="45"/>
                      </a:cxn>
                      <a:cxn ang="0">
                        <a:pos x="183" y="3"/>
                      </a:cxn>
                      <a:cxn ang="0">
                        <a:pos x="237" y="39"/>
                      </a:cxn>
                      <a:cxn ang="0">
                        <a:pos x="261" y="129"/>
                      </a:cxn>
                      <a:cxn ang="0">
                        <a:pos x="207" y="273"/>
                      </a:cxn>
                      <a:cxn ang="0">
                        <a:pos x="105" y="477"/>
                      </a:cxn>
                      <a:cxn ang="0">
                        <a:pos x="45" y="501"/>
                      </a:cxn>
                      <a:cxn ang="0">
                        <a:pos x="3" y="483"/>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w="9525" cap="flat" cmpd="sng">
                    <a:noFill/>
                    <a:prstDash val="solid"/>
                    <a:round/>
                    <a:headEnd type="none" w="med" len="med"/>
                    <a:tailEnd type="none" w="med" len="med"/>
                  </a:ln>
                  <a:effectLst/>
                </p:spPr>
                <p:txBody>
                  <a:bodyPr wrap="none" anchor="ctr"/>
                  <a:lstStyle/>
                  <a:p>
                    <a:pPr>
                      <a:defRPr/>
                    </a:pPr>
                    <a:endParaRPr lang="en-US" sz="2400">
                      <a:latin typeface="Times New Roman" pitchFamily="-105" charset="0"/>
                      <a:ea typeface="+mn-ea"/>
                      <a:cs typeface="+mn-cs"/>
                    </a:endParaRPr>
                  </a:p>
                </p:txBody>
              </p:sp>
              <p:sp>
                <p:nvSpPr>
                  <p:cNvPr id="53" name="Freeform 1038"/>
                  <p:cNvSpPr>
                    <a:spLocks/>
                  </p:cNvSpPr>
                  <p:nvPr/>
                </p:nvSpPr>
                <p:spPr bwMode="auto">
                  <a:xfrm>
                    <a:off x="2687" y="1588"/>
                    <a:ext cx="398" cy="349"/>
                  </a:xfrm>
                  <a:custGeom>
                    <a:avLst/>
                    <a:gdLst/>
                    <a:ahLst/>
                    <a:cxnLst>
                      <a:cxn ang="0">
                        <a:pos x="100" y="201"/>
                      </a:cxn>
                      <a:cxn ang="0">
                        <a:pos x="16" y="87"/>
                      </a:cxn>
                      <a:cxn ang="0">
                        <a:pos x="4" y="45"/>
                      </a:cxn>
                      <a:cxn ang="0">
                        <a:pos x="28" y="3"/>
                      </a:cxn>
                      <a:cxn ang="0">
                        <a:pos x="130" y="27"/>
                      </a:cxn>
                      <a:cxn ang="0">
                        <a:pos x="250" y="75"/>
                      </a:cxn>
                      <a:cxn ang="0">
                        <a:pos x="364" y="159"/>
                      </a:cxn>
                      <a:cxn ang="0">
                        <a:pos x="388" y="273"/>
                      </a:cxn>
                      <a:cxn ang="0">
                        <a:pos x="340" y="333"/>
                      </a:cxn>
                      <a:cxn ang="0">
                        <a:pos x="244" y="315"/>
                      </a:cxn>
                      <a:cxn ang="0">
                        <a:pos x="100" y="20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w="9525" cap="flat" cmpd="sng">
                    <a:noFill/>
                    <a:prstDash val="solid"/>
                    <a:round/>
                    <a:headEnd type="none" w="med" len="med"/>
                    <a:tailEnd type="none" w="med" len="med"/>
                  </a:ln>
                  <a:effectLst/>
                </p:spPr>
                <p:txBody>
                  <a:bodyPr wrap="none" anchor="ctr"/>
                  <a:lstStyle/>
                  <a:p>
                    <a:pPr>
                      <a:defRPr/>
                    </a:pPr>
                    <a:endParaRPr lang="en-US" sz="2400">
                      <a:latin typeface="Times New Roman" pitchFamily="-105" charset="0"/>
                      <a:ea typeface="+mn-ea"/>
                      <a:cs typeface="+mn-cs"/>
                    </a:endParaRPr>
                  </a:p>
                </p:txBody>
              </p:sp>
              <p:sp>
                <p:nvSpPr>
                  <p:cNvPr id="54" name="Freeform 1039"/>
                  <p:cNvSpPr>
                    <a:spLocks/>
                  </p:cNvSpPr>
                  <p:nvPr/>
                </p:nvSpPr>
                <p:spPr bwMode="auto">
                  <a:xfrm>
                    <a:off x="2425" y="1923"/>
                    <a:ext cx="146" cy="567"/>
                  </a:xfrm>
                  <a:custGeom>
                    <a:avLst/>
                    <a:gdLst/>
                    <a:ahLst/>
                    <a:cxnLst>
                      <a:cxn ang="0">
                        <a:pos x="18" y="165"/>
                      </a:cxn>
                      <a:cxn ang="0">
                        <a:pos x="42" y="39"/>
                      </a:cxn>
                      <a:cxn ang="0">
                        <a:pos x="66" y="3"/>
                      </a:cxn>
                      <a:cxn ang="0">
                        <a:pos x="108" y="27"/>
                      </a:cxn>
                      <a:cxn ang="0">
                        <a:pos x="138" y="165"/>
                      </a:cxn>
                      <a:cxn ang="0">
                        <a:pos x="144" y="423"/>
                      </a:cxn>
                      <a:cxn ang="0">
                        <a:pos x="96" y="543"/>
                      </a:cxn>
                      <a:cxn ang="0">
                        <a:pos x="24" y="513"/>
                      </a:cxn>
                      <a:cxn ang="0">
                        <a:pos x="0" y="315"/>
                      </a:cxn>
                      <a:cxn ang="0">
                        <a:pos x="18" y="165"/>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w="9525" cap="flat" cmpd="sng">
                    <a:noFill/>
                    <a:prstDash val="solid"/>
                    <a:round/>
                    <a:headEnd type="none" w="med" len="med"/>
                    <a:tailEnd type="none" w="med" len="med"/>
                  </a:ln>
                  <a:effectLst/>
                </p:spPr>
                <p:txBody>
                  <a:bodyPr wrap="none" anchor="ctr"/>
                  <a:lstStyle/>
                  <a:p>
                    <a:pPr>
                      <a:defRPr/>
                    </a:pPr>
                    <a:endParaRPr lang="en-US" sz="2400">
                      <a:latin typeface="Times New Roman" pitchFamily="-105" charset="0"/>
                      <a:ea typeface="+mn-ea"/>
                      <a:cs typeface="+mn-cs"/>
                    </a:endParaRPr>
                  </a:p>
                </p:txBody>
              </p:sp>
              <p:sp>
                <p:nvSpPr>
                  <p:cNvPr id="55" name="Freeform 1040"/>
                  <p:cNvSpPr>
                    <a:spLocks/>
                  </p:cNvSpPr>
                  <p:nvPr/>
                </p:nvSpPr>
                <p:spPr bwMode="auto">
                  <a:xfrm>
                    <a:off x="1910" y="1588"/>
                    <a:ext cx="389" cy="247"/>
                  </a:xfrm>
                  <a:custGeom>
                    <a:avLst/>
                    <a:gdLst/>
                    <a:ahLst/>
                    <a:cxnLst>
                      <a:cxn ang="0">
                        <a:pos x="175" y="61"/>
                      </a:cxn>
                      <a:cxn ang="0">
                        <a:pos x="307" y="19"/>
                      </a:cxn>
                      <a:cxn ang="0">
                        <a:pos x="367" y="7"/>
                      </a:cxn>
                      <a:cxn ang="0">
                        <a:pos x="385" y="61"/>
                      </a:cxn>
                      <a:cxn ang="0">
                        <a:pos x="325" y="133"/>
                      </a:cxn>
                      <a:cxn ang="0">
                        <a:pos x="193" y="223"/>
                      </a:cxn>
                      <a:cxn ang="0">
                        <a:pos x="37" y="247"/>
                      </a:cxn>
                      <a:cxn ang="0">
                        <a:pos x="1" y="187"/>
                      </a:cxn>
                      <a:cxn ang="0">
                        <a:pos x="43" y="115"/>
                      </a:cxn>
                      <a:cxn ang="0">
                        <a:pos x="175" y="61"/>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w="9525" cap="flat" cmpd="sng">
                    <a:noFill/>
                    <a:prstDash val="solid"/>
                    <a:round/>
                    <a:headEnd type="none" w="med" len="med"/>
                    <a:tailEnd type="none" w="med" len="med"/>
                  </a:ln>
                  <a:effectLst/>
                </p:spPr>
                <p:txBody>
                  <a:bodyPr wrap="none" anchor="ctr"/>
                  <a:lstStyle/>
                  <a:p>
                    <a:pPr>
                      <a:defRPr/>
                    </a:pPr>
                    <a:endParaRPr lang="en-US" sz="2400">
                      <a:latin typeface="Times New Roman" pitchFamily="-105" charset="0"/>
                      <a:ea typeface="+mn-ea"/>
                      <a:cs typeface="+mn-cs"/>
                    </a:endParaRPr>
                  </a:p>
                </p:txBody>
              </p:sp>
              <p:sp>
                <p:nvSpPr>
                  <p:cNvPr id="56" name="Freeform 1041"/>
                  <p:cNvSpPr>
                    <a:spLocks/>
                  </p:cNvSpPr>
                  <p:nvPr/>
                </p:nvSpPr>
                <p:spPr bwMode="auto">
                  <a:xfrm>
                    <a:off x="2094" y="919"/>
                    <a:ext cx="233" cy="378"/>
                  </a:xfrm>
                  <a:custGeom>
                    <a:avLst/>
                    <a:gdLst/>
                    <a:ahLst/>
                    <a:cxnLst>
                      <a:cxn ang="0">
                        <a:pos x="78" y="270"/>
                      </a:cxn>
                      <a:cxn ang="0">
                        <a:pos x="24" y="192"/>
                      </a:cxn>
                      <a:cxn ang="0">
                        <a:pos x="0" y="96"/>
                      </a:cxn>
                      <a:cxn ang="0">
                        <a:pos x="24" y="12"/>
                      </a:cxn>
                      <a:cxn ang="0">
                        <a:pos x="120" y="24"/>
                      </a:cxn>
                      <a:cxn ang="0">
                        <a:pos x="180" y="132"/>
                      </a:cxn>
                      <a:cxn ang="0">
                        <a:pos x="234" y="306"/>
                      </a:cxn>
                      <a:cxn ang="0">
                        <a:pos x="204" y="378"/>
                      </a:cxn>
                      <a:cxn ang="0">
                        <a:pos x="168" y="354"/>
                      </a:cxn>
                      <a:cxn ang="0">
                        <a:pos x="78" y="270"/>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w="9525" cap="flat" cmpd="sng">
                    <a:noFill/>
                    <a:prstDash val="solid"/>
                    <a:round/>
                    <a:headEnd type="none" w="med" len="med"/>
                    <a:tailEnd type="none" w="med" len="med"/>
                  </a:ln>
                  <a:effectLst/>
                </p:spPr>
                <p:txBody>
                  <a:bodyPr wrap="none" anchor="ctr"/>
                  <a:lstStyle/>
                  <a:p>
                    <a:pPr>
                      <a:defRPr/>
                    </a:pPr>
                    <a:endParaRPr lang="en-US" sz="2400">
                      <a:latin typeface="Times New Roman" pitchFamily="-105" charset="0"/>
                      <a:ea typeface="+mn-ea"/>
                      <a:cs typeface="+mn-cs"/>
                    </a:endParaRPr>
                  </a:p>
                </p:txBody>
              </p:sp>
            </p:grpSp>
            <p:pic>
              <p:nvPicPr>
                <p:cNvPr id="42" name="Picture 104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 name="Picture 104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 name="Picture 104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 name="Picture 104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 name="Picture 1046"/>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 name="Picture 104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 name="Picture 104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 name="Picture 104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21" name="Group 1050"/>
              <p:cNvGrpSpPr>
                <a:grpSpLocks/>
              </p:cNvGrpSpPr>
              <p:nvPr userDrawn="1"/>
            </p:nvGrpSpPr>
            <p:grpSpPr bwMode="auto">
              <a:xfrm>
                <a:off x="4944" y="1008"/>
                <a:ext cx="522" cy="2967"/>
                <a:chOff x="4944" y="1008"/>
                <a:chExt cx="522" cy="2967"/>
              </a:xfrm>
            </p:grpSpPr>
            <p:pic>
              <p:nvPicPr>
                <p:cNvPr id="22" name="Picture 105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 name="Picture 105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 name="Picture 105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 name="Picture 105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 name="Picture 105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 name="Picture 1056"/>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 name="Picture 105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 name="Picture 105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 name="Picture 105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 name="Picture 1060"/>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 name="Picture 106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 name="Picture 106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 name="Picture 106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 name="Picture 106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 name="Picture 106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 name="Picture 1066"/>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 name="Picture 106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 name="Picture 106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 name="Picture 106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9" name="Freeform 1070"/>
            <p:cNvSpPr>
              <a:spLocks/>
            </p:cNvSpPr>
            <p:nvPr/>
          </p:nvSpPr>
          <p:spPr bwMode="auto">
            <a:xfrm>
              <a:off x="5010" y="3092"/>
              <a:ext cx="750" cy="1222"/>
            </a:xfrm>
            <a:custGeom>
              <a:avLst/>
              <a:gdLst/>
              <a:ahLst/>
              <a:cxnLst>
                <a:cxn ang="0">
                  <a:pos x="372" y="154"/>
                </a:cxn>
                <a:cxn ang="0">
                  <a:pos x="378" y="412"/>
                </a:cxn>
                <a:cxn ang="0">
                  <a:pos x="312" y="724"/>
                </a:cxn>
                <a:cxn ang="0">
                  <a:pos x="138" y="928"/>
                </a:cxn>
                <a:cxn ang="0">
                  <a:pos x="0" y="976"/>
                </a:cxn>
                <a:cxn ang="0">
                  <a:pos x="0" y="1222"/>
                </a:cxn>
                <a:cxn ang="0">
                  <a:pos x="750" y="1222"/>
                </a:cxn>
                <a:cxn ang="0">
                  <a:pos x="750" y="178"/>
                </a:cxn>
                <a:cxn ang="0">
                  <a:pos x="372" y="154"/>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w="9525" cap="flat" cmpd="sng">
              <a:noFill/>
              <a:prstDash val="solid"/>
              <a:round/>
              <a:headEnd type="none" w="med" len="med"/>
              <a:tailEnd type="none" w="med" len="med"/>
            </a:ln>
            <a:effectLst/>
          </p:spPr>
          <p:txBody>
            <a:bodyPr wrap="none" anchor="ctr"/>
            <a:lstStyle/>
            <a:p>
              <a:pPr>
                <a:defRPr/>
              </a:pPr>
              <a:endParaRPr lang="en-US" sz="2400">
                <a:latin typeface="Times New Roman" pitchFamily="-105" charset="0"/>
                <a:ea typeface="+mn-ea"/>
                <a:cs typeface="+mn-cs"/>
              </a:endParaRPr>
            </a:p>
          </p:txBody>
        </p:sp>
        <p:sp>
          <p:nvSpPr>
            <p:cNvPr id="10" name="Freeform 1071"/>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n-US" sz="2400">
                <a:latin typeface="Times New Roman" pitchFamily="-105" charset="0"/>
                <a:ea typeface="+mn-ea"/>
                <a:cs typeface="+mn-cs"/>
              </a:endParaRPr>
            </a:p>
          </p:txBody>
        </p:sp>
        <p:sp>
          <p:nvSpPr>
            <p:cNvPr id="11" name="Freeform 1072"/>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defRPr/>
              </a:pPr>
              <a:endParaRPr lang="en-US" sz="2400">
                <a:latin typeface="Times New Roman" pitchFamily="-105" charset="0"/>
                <a:ea typeface="+mn-ea"/>
                <a:cs typeface="+mn-cs"/>
              </a:endParaRPr>
            </a:p>
          </p:txBody>
        </p:sp>
        <p:sp>
          <p:nvSpPr>
            <p:cNvPr id="12" name="Freeform 1073" descr="kimonopat1"/>
            <p:cNvSpPr>
              <a:spLocks/>
            </p:cNvSpPr>
            <p:nvPr/>
          </p:nvSpPr>
          <p:spPr bwMode="auto">
            <a:xfrm>
              <a:off x="5046" y="2229"/>
              <a:ext cx="617" cy="1376"/>
            </a:xfrm>
            <a:custGeom>
              <a:avLst/>
              <a:gdLst/>
              <a:ahLst/>
              <a:cxnLst>
                <a:cxn ang="0">
                  <a:pos x="486" y="3"/>
                </a:cxn>
                <a:cxn ang="0">
                  <a:pos x="402" y="381"/>
                </a:cxn>
                <a:cxn ang="0">
                  <a:pos x="216" y="777"/>
                </a:cxn>
                <a:cxn ang="0">
                  <a:pos x="0" y="1119"/>
                </a:cxn>
                <a:cxn ang="0">
                  <a:pos x="102" y="1101"/>
                </a:cxn>
                <a:cxn ang="0">
                  <a:pos x="282" y="1119"/>
                </a:cxn>
                <a:cxn ang="0">
                  <a:pos x="378" y="1185"/>
                </a:cxn>
                <a:cxn ang="0">
                  <a:pos x="432" y="1269"/>
                </a:cxn>
                <a:cxn ang="0">
                  <a:pos x="444" y="1365"/>
                </a:cxn>
                <a:cxn ang="0">
                  <a:pos x="498" y="1203"/>
                </a:cxn>
                <a:cxn ang="0">
                  <a:pos x="564" y="825"/>
                </a:cxn>
                <a:cxn ang="0">
                  <a:pos x="606" y="363"/>
                </a:cxn>
                <a:cxn ang="0">
                  <a:pos x="486" y="3"/>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3"/>
              <a:srcRect/>
              <a:tile tx="0" ty="0" sx="100000" sy="100000" flip="none" algn="tl"/>
            </a:blipFill>
            <a:ln w="9525" cap="flat" cmpd="sng">
              <a:noFill/>
              <a:prstDash val="solid"/>
              <a:round/>
              <a:headEnd/>
              <a:tailEnd/>
            </a:ln>
            <a:effectLst/>
          </p:spPr>
          <p:txBody>
            <a:bodyPr wrap="none" anchor="ctr"/>
            <a:lstStyle/>
            <a:p>
              <a:pPr>
                <a:defRPr/>
              </a:pPr>
              <a:endParaRPr lang="en-US" sz="2400">
                <a:latin typeface="Times New Roman" pitchFamily="-105" charset="0"/>
                <a:ea typeface="+mn-ea"/>
                <a:cs typeface="+mn-cs"/>
              </a:endParaRPr>
            </a:p>
          </p:txBody>
        </p:sp>
        <p:sp>
          <p:nvSpPr>
            <p:cNvPr id="13" name="Freeform 1074" descr="kimonopat1"/>
            <p:cNvSpPr>
              <a:spLocks/>
            </p:cNvSpPr>
            <p:nvPr/>
          </p:nvSpPr>
          <p:spPr bwMode="auto">
            <a:xfrm>
              <a:off x="5193" y="269"/>
              <a:ext cx="576" cy="3180"/>
            </a:xfrm>
            <a:custGeom>
              <a:avLst/>
              <a:gdLst/>
              <a:ahLst/>
              <a:cxnLst>
                <a:cxn ang="0">
                  <a:pos x="42" y="61"/>
                </a:cxn>
                <a:cxn ang="0">
                  <a:pos x="156" y="517"/>
                </a:cxn>
                <a:cxn ang="0">
                  <a:pos x="288" y="991"/>
                </a:cxn>
                <a:cxn ang="0">
                  <a:pos x="414" y="1435"/>
                </a:cxn>
                <a:cxn ang="0">
                  <a:pos x="576" y="1807"/>
                </a:cxn>
                <a:cxn ang="0">
                  <a:pos x="576" y="3055"/>
                </a:cxn>
                <a:cxn ang="0">
                  <a:pos x="414" y="2557"/>
                </a:cxn>
                <a:cxn ang="0">
                  <a:pos x="252" y="1765"/>
                </a:cxn>
                <a:cxn ang="0">
                  <a:pos x="126" y="961"/>
                </a:cxn>
                <a:cxn ang="0">
                  <a:pos x="12" y="151"/>
                </a:cxn>
                <a:cxn ang="0">
                  <a:pos x="42" y="6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3"/>
              <a:srcRect/>
              <a:tile tx="0" ty="0" sx="100000" sy="100000" flip="none" algn="tl"/>
            </a:blipFill>
            <a:ln w="9525" cap="flat" cmpd="sng">
              <a:noFill/>
              <a:prstDash val="solid"/>
              <a:round/>
              <a:headEnd/>
              <a:tailEnd/>
            </a:ln>
            <a:effectLst/>
          </p:spPr>
          <p:txBody>
            <a:bodyPr wrap="none" anchor="ctr"/>
            <a:lstStyle/>
            <a:p>
              <a:pPr>
                <a:defRPr/>
              </a:pPr>
              <a:endParaRPr lang="en-US" sz="2400">
                <a:latin typeface="Times New Roman" pitchFamily="-105" charset="0"/>
                <a:ea typeface="+mn-ea"/>
                <a:cs typeface="+mn-cs"/>
              </a:endParaRPr>
            </a:p>
          </p:txBody>
        </p:sp>
        <p:sp>
          <p:nvSpPr>
            <p:cNvPr id="14" name="Freeform 1075"/>
            <p:cNvSpPr>
              <a:spLocks/>
            </p:cNvSpPr>
            <p:nvPr/>
          </p:nvSpPr>
          <p:spPr bwMode="auto">
            <a:xfrm>
              <a:off x="5197" y="165"/>
              <a:ext cx="573" cy="1935"/>
            </a:xfrm>
            <a:custGeom>
              <a:avLst/>
              <a:gdLst/>
              <a:ahLst/>
              <a:cxnLst>
                <a:cxn ang="0">
                  <a:pos x="69" y="63"/>
                </a:cxn>
                <a:cxn ang="0">
                  <a:pos x="207" y="549"/>
                </a:cxn>
                <a:cxn ang="0">
                  <a:pos x="381" y="1101"/>
                </a:cxn>
                <a:cxn ang="0">
                  <a:pos x="573" y="1575"/>
                </a:cxn>
                <a:cxn ang="0">
                  <a:pos x="573" y="1935"/>
                </a:cxn>
                <a:cxn ang="0">
                  <a:pos x="321" y="1449"/>
                </a:cxn>
                <a:cxn ang="0">
                  <a:pos x="147" y="699"/>
                </a:cxn>
                <a:cxn ang="0">
                  <a:pos x="15" y="171"/>
                </a:cxn>
                <a:cxn ang="0">
                  <a:pos x="69" y="63"/>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n-US" sz="2400">
                <a:latin typeface="Times New Roman" pitchFamily="-105" charset="0"/>
                <a:ea typeface="+mn-ea"/>
                <a:cs typeface="+mn-cs"/>
              </a:endParaRPr>
            </a:p>
          </p:txBody>
        </p:sp>
        <p:sp>
          <p:nvSpPr>
            <p:cNvPr id="15" name="Freeform 1076"/>
            <p:cNvSpPr>
              <a:spLocks/>
            </p:cNvSpPr>
            <p:nvPr/>
          </p:nvSpPr>
          <p:spPr bwMode="auto">
            <a:xfrm>
              <a:off x="5004" y="0"/>
              <a:ext cx="363"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w="9525">
              <a:noFill/>
              <a:round/>
              <a:headEnd/>
              <a:tailEnd/>
            </a:ln>
            <a:effectLst/>
          </p:spPr>
          <p:txBody>
            <a:bodyPr wrap="none" anchor="ctr"/>
            <a:lstStyle/>
            <a:p>
              <a:pPr>
                <a:defRPr/>
              </a:pPr>
              <a:endParaRPr lang="en-US" sz="2400">
                <a:latin typeface="Times New Roman" pitchFamily="-105" charset="0"/>
                <a:ea typeface="+mn-ea"/>
                <a:cs typeface="+mn-cs"/>
              </a:endParaRPr>
            </a:p>
          </p:txBody>
        </p:sp>
        <p:sp>
          <p:nvSpPr>
            <p:cNvPr id="16" name="Freeform 1077"/>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sz="2400">
                <a:latin typeface="Times New Roman" pitchFamily="-105" charset="0"/>
                <a:ea typeface="+mn-ea"/>
                <a:cs typeface="+mn-cs"/>
              </a:endParaRPr>
            </a:p>
          </p:txBody>
        </p:sp>
        <p:sp>
          <p:nvSpPr>
            <p:cNvPr id="17" name="Rectangle 1078"/>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w="9525">
              <a:noFill/>
              <a:miter lim="800000"/>
              <a:headEnd/>
              <a:tailEnd/>
            </a:ln>
            <a:effectLst/>
          </p:spPr>
          <p:txBody>
            <a:bodyPr wrap="none" anchor="ctr"/>
            <a:lstStyle/>
            <a:p>
              <a:pPr>
                <a:defRPr/>
              </a:pPr>
              <a:endParaRPr kumimoji="1" lang="en-US" sz="1800">
                <a:latin typeface="Arial" pitchFamily="-105" charset="0"/>
                <a:ea typeface="+mn-ea"/>
                <a:cs typeface="+mn-cs"/>
              </a:endParaRPr>
            </a:p>
          </p:txBody>
        </p:sp>
        <p:sp>
          <p:nvSpPr>
            <p:cNvPr id="18" name="Freeform 1079"/>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a:defRPr/>
              </a:pPr>
              <a:endParaRPr lang="en-US" sz="2400">
                <a:latin typeface="Times New Roman" pitchFamily="-105" charset="0"/>
                <a:ea typeface="+mn-ea"/>
                <a:cs typeface="+mn-cs"/>
              </a:endParaRPr>
            </a:p>
          </p:txBody>
        </p:sp>
        <p:sp>
          <p:nvSpPr>
            <p:cNvPr id="19" name="AutoShape 1080"/>
            <p:cNvSpPr>
              <a:spLocks noChangeArrowheads="1"/>
            </p:cNvSpPr>
            <p:nvPr/>
          </p:nvSpPr>
          <p:spPr bwMode="hidden">
            <a:xfrm rot="5400000">
              <a:off x="2724" y="2089"/>
              <a:ext cx="4320" cy="142"/>
            </a:xfrm>
            <a:custGeom>
              <a:avLst/>
              <a:gdLst>
                <a:gd name="G0" fmla="+- 607 0 0"/>
                <a:gd name="G1" fmla="+- 21600 0 607"/>
                <a:gd name="G2" fmla="*/ 607 1 2"/>
                <a:gd name="G3" fmla="+- 21600 0 G2"/>
                <a:gd name="G4" fmla="+/ 607 21600 2"/>
                <a:gd name="G5" fmla="+/ G1 0 2"/>
                <a:gd name="G6" fmla="*/ 21600 21600 607"/>
                <a:gd name="G7" fmla="*/ G6 1 2"/>
                <a:gd name="G8" fmla="+- 21600 0 G7"/>
                <a:gd name="G9" fmla="*/ 21600 1 2"/>
                <a:gd name="G10" fmla="+- 607 0 G9"/>
                <a:gd name="G11" fmla="?: G10 G8 0"/>
                <a:gd name="G12" fmla="?: G10 G7 21600"/>
                <a:gd name="T0" fmla="*/ 21296 w 21600"/>
                <a:gd name="T1" fmla="*/ 10800 h 21600"/>
                <a:gd name="T2" fmla="*/ 10800 w 21600"/>
                <a:gd name="T3" fmla="*/ 21600 h 21600"/>
                <a:gd name="T4" fmla="*/ 304 w 21600"/>
                <a:gd name="T5" fmla="*/ 10800 h 21600"/>
                <a:gd name="T6" fmla="*/ 10800 w 21600"/>
                <a:gd name="T7" fmla="*/ 0 h 21600"/>
                <a:gd name="T8" fmla="*/ 2104 w 21600"/>
                <a:gd name="T9" fmla="*/ 2104 h 21600"/>
                <a:gd name="T10" fmla="*/ 19496 w 21600"/>
                <a:gd name="T11" fmla="*/ 19496 h 21600"/>
              </a:gdLst>
              <a:ahLst/>
              <a:cxnLst>
                <a:cxn ang="0">
                  <a:pos x="T0" y="T1"/>
                </a:cxn>
                <a:cxn ang="0">
                  <a:pos x="T2" y="T3"/>
                </a:cxn>
                <a:cxn ang="0">
                  <a:pos x="T4" y="T5"/>
                </a:cxn>
                <a:cxn ang="0">
                  <a:pos x="T6" y="T7"/>
                </a:cxn>
              </a:cxnLst>
              <a:rect l="T8" t="T9" r="T10" b="T11"/>
              <a:pathLst>
                <a:path w="21600" h="21600">
                  <a:moveTo>
                    <a:pt x="0" y="0"/>
                  </a:moveTo>
                  <a:lnTo>
                    <a:pt x="607" y="21600"/>
                  </a:lnTo>
                  <a:lnTo>
                    <a:pt x="20993" y="21600"/>
                  </a:lnTo>
                  <a:lnTo>
                    <a:pt x="21600" y="0"/>
                  </a:lnTo>
                  <a:close/>
                </a:path>
              </a:pathLst>
            </a:custGeom>
            <a:gradFill rotWithShape="0">
              <a:gsLst>
                <a:gs pos="0">
                  <a:schemeClr val="bg1"/>
                </a:gs>
                <a:gs pos="100000">
                  <a:schemeClr val="bg2"/>
                </a:gs>
              </a:gsLst>
              <a:lin ang="0" scaled="1"/>
            </a:gradFill>
            <a:ln w="9525">
              <a:noFill/>
              <a:miter lim="800000"/>
              <a:headEnd/>
              <a:tailEnd/>
            </a:ln>
            <a:effectLst/>
          </p:spPr>
          <p:txBody>
            <a:bodyPr rot="10800000" vert="eaVert" wrap="none" anchor="ctr"/>
            <a:lstStyle/>
            <a:p>
              <a:pPr>
                <a:defRPr/>
              </a:pPr>
              <a:endParaRPr kumimoji="1" lang="en-US" sz="1800">
                <a:latin typeface="Arial" pitchFamily="-105" charset="0"/>
                <a:ea typeface="+mn-ea"/>
                <a:cs typeface="+mn-cs"/>
              </a:endParaRPr>
            </a:p>
          </p:txBody>
        </p:sp>
      </p:grpSp>
      <p:sp>
        <p:nvSpPr>
          <p:cNvPr id="491577" name="Rectangle 1081"/>
          <p:cNvSpPr>
            <a:spLocks noGrp="1" noChangeArrowheads="1"/>
          </p:cNvSpPr>
          <p:nvPr>
            <p:ph type="ctrTitle" sz="quarter"/>
          </p:nvPr>
        </p:nvSpPr>
        <p:spPr>
          <a:xfrm>
            <a:off x="914400" y="1370013"/>
            <a:ext cx="9287933" cy="2057400"/>
          </a:xfrm>
        </p:spPr>
        <p:txBody>
          <a:bodyPr/>
          <a:lstStyle>
            <a:lvl1pPr>
              <a:defRPr/>
            </a:lvl1pPr>
          </a:lstStyle>
          <a:p>
            <a:r>
              <a:rPr lang="en-US"/>
              <a:t>Click to edit Master title style</a:t>
            </a:r>
          </a:p>
        </p:txBody>
      </p:sp>
      <p:sp>
        <p:nvSpPr>
          <p:cNvPr id="491578" name="Rectangle 1082"/>
          <p:cNvSpPr>
            <a:spLocks noGrp="1" noChangeArrowheads="1"/>
          </p:cNvSpPr>
          <p:nvPr>
            <p:ph type="subTitle" sz="quarter" idx="1"/>
          </p:nvPr>
        </p:nvSpPr>
        <p:spPr>
          <a:xfrm>
            <a:off x="2302934" y="3886200"/>
            <a:ext cx="7520517" cy="1752600"/>
          </a:xfrm>
        </p:spPr>
        <p:txBody>
          <a:bodyPr/>
          <a:lstStyle>
            <a:lvl1pPr marL="0" indent="0" algn="ctr">
              <a:buFontTx/>
              <a:buNone/>
              <a:defRPr/>
            </a:lvl1pPr>
          </a:lstStyle>
          <a:p>
            <a:r>
              <a:rPr lang="en-US"/>
              <a:t>Click to edit Master subtitle style</a:t>
            </a:r>
          </a:p>
        </p:txBody>
      </p:sp>
      <p:sp>
        <p:nvSpPr>
          <p:cNvPr id="59" name="Rectangle 1083"/>
          <p:cNvSpPr>
            <a:spLocks noGrp="1" noChangeArrowheads="1"/>
          </p:cNvSpPr>
          <p:nvPr>
            <p:ph type="dt" sz="quarter" idx="10"/>
          </p:nvPr>
        </p:nvSpPr>
        <p:spPr/>
        <p:txBody>
          <a:bodyPr/>
          <a:lstStyle>
            <a:lvl1pPr>
              <a:defRPr/>
            </a:lvl1pPr>
          </a:lstStyle>
          <a:p>
            <a:pPr>
              <a:defRPr/>
            </a:pPr>
            <a:endParaRPr lang="en-US"/>
          </a:p>
        </p:txBody>
      </p:sp>
      <p:sp>
        <p:nvSpPr>
          <p:cNvPr id="60" name="Rectangle 1084"/>
          <p:cNvSpPr>
            <a:spLocks noGrp="1" noChangeArrowheads="1"/>
          </p:cNvSpPr>
          <p:nvPr>
            <p:ph type="ftr" sz="quarter" idx="11"/>
          </p:nvPr>
        </p:nvSpPr>
        <p:spPr/>
        <p:txBody>
          <a:bodyPr/>
          <a:lstStyle>
            <a:lvl1pPr>
              <a:defRPr/>
            </a:lvl1pPr>
          </a:lstStyle>
          <a:p>
            <a:pPr>
              <a:defRPr/>
            </a:pPr>
            <a:endParaRPr lang="en-US"/>
          </a:p>
        </p:txBody>
      </p:sp>
      <p:sp>
        <p:nvSpPr>
          <p:cNvPr id="61" name="Rectangle 1085"/>
          <p:cNvSpPr>
            <a:spLocks noGrp="1" noChangeArrowheads="1"/>
          </p:cNvSpPr>
          <p:nvPr>
            <p:ph type="sldNum" sz="quarter" idx="12"/>
          </p:nvPr>
        </p:nvSpPr>
        <p:spPr/>
        <p:txBody>
          <a:bodyPr/>
          <a:lstStyle>
            <a:lvl1pPr>
              <a:defRPr/>
            </a:lvl1pPr>
          </a:lstStyle>
          <a:p>
            <a:fld id="{6B01C0A4-CC58-8A47-9C50-5A2979B56877}" type="slidenum">
              <a:rPr lang="en-US"/>
              <a:pPr/>
              <a:t>‹#›</a:t>
            </a:fld>
            <a:endParaRPr lang="en-US"/>
          </a:p>
        </p:txBody>
      </p:sp>
    </p:spTree>
    <p:extLst>
      <p:ext uri="{BB962C8B-B14F-4D97-AF65-F5344CB8AC3E}">
        <p14:creationId xmlns:p14="http://schemas.microsoft.com/office/powerpoint/2010/main" val="5340678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en-US"/>
          </a:p>
        </p:txBody>
      </p:sp>
      <p:sp>
        <p:nvSpPr>
          <p:cNvPr id="6" name="Rectangle 61"/>
          <p:cNvSpPr>
            <a:spLocks noGrp="1" noChangeArrowheads="1"/>
          </p:cNvSpPr>
          <p:nvPr>
            <p:ph type="sldNum" sz="quarter" idx="12"/>
          </p:nvPr>
        </p:nvSpPr>
        <p:spPr>
          <a:ln/>
        </p:spPr>
        <p:txBody>
          <a:bodyPr/>
          <a:lstStyle>
            <a:lvl1pPr>
              <a:defRPr/>
            </a:lvl1pPr>
          </a:lstStyle>
          <a:p>
            <a:fld id="{8D3098D9-FAC7-3640-AA7F-868D667C99CB}" type="slidenum">
              <a:rPr lang="en-US"/>
              <a:pPr/>
              <a:t>‹#›</a:t>
            </a:fld>
            <a:endParaRPr lang="en-US"/>
          </a:p>
        </p:txBody>
      </p:sp>
    </p:spTree>
    <p:extLst>
      <p:ext uri="{BB962C8B-B14F-4D97-AF65-F5344CB8AC3E}">
        <p14:creationId xmlns:p14="http://schemas.microsoft.com/office/powerpoint/2010/main" val="11729366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en-US"/>
          </a:p>
        </p:txBody>
      </p:sp>
      <p:sp>
        <p:nvSpPr>
          <p:cNvPr id="6" name="Rectangle 61"/>
          <p:cNvSpPr>
            <a:spLocks noGrp="1" noChangeArrowheads="1"/>
          </p:cNvSpPr>
          <p:nvPr>
            <p:ph type="sldNum" sz="quarter" idx="12"/>
          </p:nvPr>
        </p:nvSpPr>
        <p:spPr>
          <a:ln/>
        </p:spPr>
        <p:txBody>
          <a:bodyPr/>
          <a:lstStyle>
            <a:lvl1pPr>
              <a:defRPr/>
            </a:lvl1pPr>
          </a:lstStyle>
          <a:p>
            <a:fld id="{85E55E40-C9C9-C149-A530-876C37F68E95}" type="slidenum">
              <a:rPr lang="en-US"/>
              <a:pPr/>
              <a:t>‹#›</a:t>
            </a:fld>
            <a:endParaRPr lang="en-US"/>
          </a:p>
        </p:txBody>
      </p:sp>
    </p:spTree>
    <p:extLst>
      <p:ext uri="{BB962C8B-B14F-4D97-AF65-F5344CB8AC3E}">
        <p14:creationId xmlns:p14="http://schemas.microsoft.com/office/powerpoint/2010/main" val="3065617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51367" y="1598613"/>
            <a:ext cx="4821767"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376334" y="1598613"/>
            <a:ext cx="4823884"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p>
        </p:txBody>
      </p:sp>
      <p:sp>
        <p:nvSpPr>
          <p:cNvPr id="6" name="Rectangle 60"/>
          <p:cNvSpPr>
            <a:spLocks noGrp="1" noChangeArrowheads="1"/>
          </p:cNvSpPr>
          <p:nvPr>
            <p:ph type="ftr" sz="quarter" idx="11"/>
          </p:nvPr>
        </p:nvSpPr>
        <p:spPr>
          <a:ln/>
        </p:spPr>
        <p:txBody>
          <a:bodyPr/>
          <a:lstStyle>
            <a:lvl1pPr>
              <a:defRPr/>
            </a:lvl1pPr>
          </a:lstStyle>
          <a:p>
            <a:pPr>
              <a:defRPr/>
            </a:pPr>
            <a:endParaRPr lang="en-US"/>
          </a:p>
        </p:txBody>
      </p:sp>
      <p:sp>
        <p:nvSpPr>
          <p:cNvPr id="7" name="Rectangle 61"/>
          <p:cNvSpPr>
            <a:spLocks noGrp="1" noChangeArrowheads="1"/>
          </p:cNvSpPr>
          <p:nvPr>
            <p:ph type="sldNum" sz="quarter" idx="12"/>
          </p:nvPr>
        </p:nvSpPr>
        <p:spPr>
          <a:ln/>
        </p:spPr>
        <p:txBody>
          <a:bodyPr/>
          <a:lstStyle>
            <a:lvl1pPr>
              <a:defRPr/>
            </a:lvl1pPr>
          </a:lstStyle>
          <a:p>
            <a:fld id="{D8F8DE8D-2E02-D74E-9C75-2F29C4AD6C0D}" type="slidenum">
              <a:rPr lang="en-US"/>
              <a:pPr/>
              <a:t>‹#›</a:t>
            </a:fld>
            <a:endParaRPr lang="en-US"/>
          </a:p>
        </p:txBody>
      </p:sp>
    </p:spTree>
    <p:extLst>
      <p:ext uri="{BB962C8B-B14F-4D97-AF65-F5344CB8AC3E}">
        <p14:creationId xmlns:p14="http://schemas.microsoft.com/office/powerpoint/2010/main" val="11045092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p:cNvSpPr>
            <a:spLocks noGrp="1" noChangeArrowheads="1"/>
          </p:cNvSpPr>
          <p:nvPr>
            <p:ph type="dt" sz="half" idx="10"/>
          </p:nvPr>
        </p:nvSpPr>
        <p:spPr>
          <a:ln/>
        </p:spPr>
        <p:txBody>
          <a:bodyPr/>
          <a:lstStyle>
            <a:lvl1pPr>
              <a:defRPr/>
            </a:lvl1pPr>
          </a:lstStyle>
          <a:p>
            <a:pPr>
              <a:defRPr/>
            </a:pPr>
            <a:endParaRPr lang="en-US"/>
          </a:p>
        </p:txBody>
      </p:sp>
      <p:sp>
        <p:nvSpPr>
          <p:cNvPr id="8" name="Rectangle 60"/>
          <p:cNvSpPr>
            <a:spLocks noGrp="1" noChangeArrowheads="1"/>
          </p:cNvSpPr>
          <p:nvPr>
            <p:ph type="ftr" sz="quarter" idx="11"/>
          </p:nvPr>
        </p:nvSpPr>
        <p:spPr>
          <a:ln/>
        </p:spPr>
        <p:txBody>
          <a:bodyPr/>
          <a:lstStyle>
            <a:lvl1pPr>
              <a:defRPr/>
            </a:lvl1pPr>
          </a:lstStyle>
          <a:p>
            <a:pPr>
              <a:defRPr/>
            </a:pPr>
            <a:endParaRPr lang="en-US"/>
          </a:p>
        </p:txBody>
      </p:sp>
      <p:sp>
        <p:nvSpPr>
          <p:cNvPr id="9" name="Rectangle 61"/>
          <p:cNvSpPr>
            <a:spLocks noGrp="1" noChangeArrowheads="1"/>
          </p:cNvSpPr>
          <p:nvPr>
            <p:ph type="sldNum" sz="quarter" idx="12"/>
          </p:nvPr>
        </p:nvSpPr>
        <p:spPr>
          <a:ln/>
        </p:spPr>
        <p:txBody>
          <a:bodyPr/>
          <a:lstStyle>
            <a:lvl1pPr>
              <a:defRPr/>
            </a:lvl1pPr>
          </a:lstStyle>
          <a:p>
            <a:fld id="{FC173522-3B1D-FF49-A319-6CFF8E80BA02}" type="slidenum">
              <a:rPr lang="en-US"/>
              <a:pPr/>
              <a:t>‹#›</a:t>
            </a:fld>
            <a:endParaRPr lang="en-US"/>
          </a:p>
        </p:txBody>
      </p:sp>
    </p:spTree>
    <p:extLst>
      <p:ext uri="{BB962C8B-B14F-4D97-AF65-F5344CB8AC3E}">
        <p14:creationId xmlns:p14="http://schemas.microsoft.com/office/powerpoint/2010/main" val="3050900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9"/>
          <p:cNvSpPr>
            <a:spLocks noGrp="1" noChangeArrowheads="1"/>
          </p:cNvSpPr>
          <p:nvPr>
            <p:ph type="dt" sz="half" idx="10"/>
          </p:nvPr>
        </p:nvSpPr>
        <p:spPr>
          <a:ln/>
        </p:spPr>
        <p:txBody>
          <a:bodyPr/>
          <a:lstStyle>
            <a:lvl1pPr>
              <a:defRPr/>
            </a:lvl1pPr>
          </a:lstStyle>
          <a:p>
            <a:pPr>
              <a:defRPr/>
            </a:pPr>
            <a:endParaRPr lang="en-US"/>
          </a:p>
        </p:txBody>
      </p:sp>
      <p:sp>
        <p:nvSpPr>
          <p:cNvPr id="4" name="Rectangle 60"/>
          <p:cNvSpPr>
            <a:spLocks noGrp="1" noChangeArrowheads="1"/>
          </p:cNvSpPr>
          <p:nvPr>
            <p:ph type="ftr" sz="quarter" idx="11"/>
          </p:nvPr>
        </p:nvSpPr>
        <p:spPr>
          <a:ln/>
        </p:spPr>
        <p:txBody>
          <a:bodyPr/>
          <a:lstStyle>
            <a:lvl1pPr>
              <a:defRPr/>
            </a:lvl1pPr>
          </a:lstStyle>
          <a:p>
            <a:pPr>
              <a:defRPr/>
            </a:pPr>
            <a:endParaRPr lang="en-US"/>
          </a:p>
        </p:txBody>
      </p:sp>
      <p:sp>
        <p:nvSpPr>
          <p:cNvPr id="5" name="Rectangle 61"/>
          <p:cNvSpPr>
            <a:spLocks noGrp="1" noChangeArrowheads="1"/>
          </p:cNvSpPr>
          <p:nvPr>
            <p:ph type="sldNum" sz="quarter" idx="12"/>
          </p:nvPr>
        </p:nvSpPr>
        <p:spPr>
          <a:ln/>
        </p:spPr>
        <p:txBody>
          <a:bodyPr/>
          <a:lstStyle>
            <a:lvl1pPr>
              <a:defRPr/>
            </a:lvl1pPr>
          </a:lstStyle>
          <a:p>
            <a:fld id="{3C4E2AF6-BD91-5940-87DA-CCDFFC9F1DD3}" type="slidenum">
              <a:rPr lang="en-US"/>
              <a:pPr/>
              <a:t>‹#›</a:t>
            </a:fld>
            <a:endParaRPr lang="en-US"/>
          </a:p>
        </p:txBody>
      </p:sp>
    </p:spTree>
    <p:extLst>
      <p:ext uri="{BB962C8B-B14F-4D97-AF65-F5344CB8AC3E}">
        <p14:creationId xmlns:p14="http://schemas.microsoft.com/office/powerpoint/2010/main" val="11775323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fld id="{A7A249F4-0D57-8F49-A023-0C338E673926}" type="slidenum">
              <a:rPr lang="en-US"/>
              <a:pPr/>
              <a:t>‹#›</a:t>
            </a:fld>
            <a:endParaRPr lang="en-US"/>
          </a:p>
        </p:txBody>
      </p:sp>
    </p:spTree>
    <p:extLst>
      <p:ext uri="{BB962C8B-B14F-4D97-AF65-F5344CB8AC3E}">
        <p14:creationId xmlns:p14="http://schemas.microsoft.com/office/powerpoint/2010/main" val="32231248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a:ln/>
        </p:spPr>
        <p:txBody>
          <a:bodyPr/>
          <a:lstStyle>
            <a:lvl1pPr>
              <a:defRPr/>
            </a:lvl1pPr>
          </a:lstStyle>
          <a:p>
            <a:pPr>
              <a:defRPr/>
            </a:pPr>
            <a:endParaRPr lang="en-US"/>
          </a:p>
        </p:txBody>
      </p:sp>
      <p:sp>
        <p:nvSpPr>
          <p:cNvPr id="3" name="Rectangle 60"/>
          <p:cNvSpPr>
            <a:spLocks noGrp="1" noChangeArrowheads="1"/>
          </p:cNvSpPr>
          <p:nvPr>
            <p:ph type="ftr" sz="quarter" idx="11"/>
          </p:nvPr>
        </p:nvSpPr>
        <p:spPr>
          <a:ln/>
        </p:spPr>
        <p:txBody>
          <a:bodyPr/>
          <a:lstStyle>
            <a:lvl1pPr>
              <a:defRPr/>
            </a:lvl1pPr>
          </a:lstStyle>
          <a:p>
            <a:pPr>
              <a:defRPr/>
            </a:pPr>
            <a:endParaRPr lang="en-US"/>
          </a:p>
        </p:txBody>
      </p:sp>
      <p:sp>
        <p:nvSpPr>
          <p:cNvPr id="4" name="Rectangle 61"/>
          <p:cNvSpPr>
            <a:spLocks noGrp="1" noChangeArrowheads="1"/>
          </p:cNvSpPr>
          <p:nvPr>
            <p:ph type="sldNum" sz="quarter" idx="12"/>
          </p:nvPr>
        </p:nvSpPr>
        <p:spPr>
          <a:ln/>
        </p:spPr>
        <p:txBody>
          <a:bodyPr/>
          <a:lstStyle>
            <a:lvl1pPr>
              <a:defRPr/>
            </a:lvl1pPr>
          </a:lstStyle>
          <a:p>
            <a:fld id="{6EF08FB8-0A40-7440-9E05-B83B485267EB}" type="slidenum">
              <a:rPr lang="en-US"/>
              <a:pPr/>
              <a:t>‹#›</a:t>
            </a:fld>
            <a:endParaRPr lang="en-US"/>
          </a:p>
        </p:txBody>
      </p:sp>
    </p:spTree>
    <p:extLst>
      <p:ext uri="{BB962C8B-B14F-4D97-AF65-F5344CB8AC3E}">
        <p14:creationId xmlns:p14="http://schemas.microsoft.com/office/powerpoint/2010/main" val="9379408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p>
        </p:txBody>
      </p:sp>
      <p:sp>
        <p:nvSpPr>
          <p:cNvPr id="6" name="Rectangle 60"/>
          <p:cNvSpPr>
            <a:spLocks noGrp="1" noChangeArrowheads="1"/>
          </p:cNvSpPr>
          <p:nvPr>
            <p:ph type="ftr" sz="quarter" idx="11"/>
          </p:nvPr>
        </p:nvSpPr>
        <p:spPr>
          <a:ln/>
        </p:spPr>
        <p:txBody>
          <a:bodyPr/>
          <a:lstStyle>
            <a:lvl1pPr>
              <a:defRPr/>
            </a:lvl1pPr>
          </a:lstStyle>
          <a:p>
            <a:pPr>
              <a:defRPr/>
            </a:pPr>
            <a:endParaRPr lang="en-US"/>
          </a:p>
        </p:txBody>
      </p:sp>
      <p:sp>
        <p:nvSpPr>
          <p:cNvPr id="7" name="Rectangle 61"/>
          <p:cNvSpPr>
            <a:spLocks noGrp="1" noChangeArrowheads="1"/>
          </p:cNvSpPr>
          <p:nvPr>
            <p:ph type="sldNum" sz="quarter" idx="12"/>
          </p:nvPr>
        </p:nvSpPr>
        <p:spPr>
          <a:ln/>
        </p:spPr>
        <p:txBody>
          <a:bodyPr/>
          <a:lstStyle>
            <a:lvl1pPr>
              <a:defRPr/>
            </a:lvl1pPr>
          </a:lstStyle>
          <a:p>
            <a:fld id="{FBF10849-1410-7C4B-88B6-CC205A2CBF91}" type="slidenum">
              <a:rPr lang="en-US"/>
              <a:pPr/>
              <a:t>‹#›</a:t>
            </a:fld>
            <a:endParaRPr lang="en-US"/>
          </a:p>
        </p:txBody>
      </p:sp>
    </p:spTree>
    <p:extLst>
      <p:ext uri="{BB962C8B-B14F-4D97-AF65-F5344CB8AC3E}">
        <p14:creationId xmlns:p14="http://schemas.microsoft.com/office/powerpoint/2010/main" val="2989049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p>
        </p:txBody>
      </p:sp>
      <p:sp>
        <p:nvSpPr>
          <p:cNvPr id="6" name="Rectangle 60"/>
          <p:cNvSpPr>
            <a:spLocks noGrp="1" noChangeArrowheads="1"/>
          </p:cNvSpPr>
          <p:nvPr>
            <p:ph type="ftr" sz="quarter" idx="11"/>
          </p:nvPr>
        </p:nvSpPr>
        <p:spPr>
          <a:ln/>
        </p:spPr>
        <p:txBody>
          <a:bodyPr/>
          <a:lstStyle>
            <a:lvl1pPr>
              <a:defRPr/>
            </a:lvl1pPr>
          </a:lstStyle>
          <a:p>
            <a:pPr>
              <a:defRPr/>
            </a:pPr>
            <a:endParaRPr lang="en-US"/>
          </a:p>
        </p:txBody>
      </p:sp>
      <p:sp>
        <p:nvSpPr>
          <p:cNvPr id="7" name="Rectangle 61"/>
          <p:cNvSpPr>
            <a:spLocks noGrp="1" noChangeArrowheads="1"/>
          </p:cNvSpPr>
          <p:nvPr>
            <p:ph type="sldNum" sz="quarter" idx="12"/>
          </p:nvPr>
        </p:nvSpPr>
        <p:spPr>
          <a:ln/>
        </p:spPr>
        <p:txBody>
          <a:bodyPr/>
          <a:lstStyle>
            <a:lvl1pPr>
              <a:defRPr/>
            </a:lvl1pPr>
          </a:lstStyle>
          <a:p>
            <a:fld id="{AACE6CE2-E423-BD4F-95AA-749972318AE9}" type="slidenum">
              <a:rPr lang="en-US"/>
              <a:pPr/>
              <a:t>‹#›</a:t>
            </a:fld>
            <a:endParaRPr lang="en-US"/>
          </a:p>
        </p:txBody>
      </p:sp>
    </p:spTree>
    <p:extLst>
      <p:ext uri="{BB962C8B-B14F-4D97-AF65-F5344CB8AC3E}">
        <p14:creationId xmlns:p14="http://schemas.microsoft.com/office/powerpoint/2010/main" val="20640688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en-US"/>
          </a:p>
        </p:txBody>
      </p:sp>
      <p:sp>
        <p:nvSpPr>
          <p:cNvPr id="6" name="Rectangle 61"/>
          <p:cNvSpPr>
            <a:spLocks noGrp="1" noChangeArrowheads="1"/>
          </p:cNvSpPr>
          <p:nvPr>
            <p:ph type="sldNum" sz="quarter" idx="12"/>
          </p:nvPr>
        </p:nvSpPr>
        <p:spPr>
          <a:ln/>
        </p:spPr>
        <p:txBody>
          <a:bodyPr/>
          <a:lstStyle>
            <a:lvl1pPr>
              <a:defRPr/>
            </a:lvl1pPr>
          </a:lstStyle>
          <a:p>
            <a:fld id="{16D22FC7-BFEA-214C-B9D5-84341660EDCD}" type="slidenum">
              <a:rPr lang="en-US"/>
              <a:pPr/>
              <a:t>‹#›</a:t>
            </a:fld>
            <a:endParaRPr lang="en-US"/>
          </a:p>
        </p:txBody>
      </p:sp>
    </p:spTree>
    <p:extLst>
      <p:ext uri="{BB962C8B-B14F-4D97-AF65-F5344CB8AC3E}">
        <p14:creationId xmlns:p14="http://schemas.microsoft.com/office/powerpoint/2010/main" val="19821923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70285" y="227013"/>
            <a:ext cx="2491316" cy="58689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92100" y="227013"/>
            <a:ext cx="7274984" cy="5868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en-US"/>
          </a:p>
        </p:txBody>
      </p:sp>
      <p:sp>
        <p:nvSpPr>
          <p:cNvPr id="6" name="Rectangle 61"/>
          <p:cNvSpPr>
            <a:spLocks noGrp="1" noChangeArrowheads="1"/>
          </p:cNvSpPr>
          <p:nvPr>
            <p:ph type="sldNum" sz="quarter" idx="12"/>
          </p:nvPr>
        </p:nvSpPr>
        <p:spPr>
          <a:ln/>
        </p:spPr>
        <p:txBody>
          <a:bodyPr/>
          <a:lstStyle>
            <a:lvl1pPr>
              <a:defRPr/>
            </a:lvl1pPr>
          </a:lstStyle>
          <a:p>
            <a:fld id="{F81C8FC9-8C60-954D-83BB-26F42DDAD606}" type="slidenum">
              <a:rPr lang="en-US"/>
              <a:pPr/>
              <a:t>‹#›</a:t>
            </a:fld>
            <a:endParaRPr lang="en-US"/>
          </a:p>
        </p:txBody>
      </p:sp>
    </p:spTree>
    <p:extLst>
      <p:ext uri="{BB962C8B-B14F-4D97-AF65-F5344CB8AC3E}">
        <p14:creationId xmlns:p14="http://schemas.microsoft.com/office/powerpoint/2010/main" val="6870481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2192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ffectLst/>
              </p:spPr>
              <p:txBody>
                <a:bodyPr wrap="none" anchor="ctr"/>
                <a:lstStyle/>
                <a:p>
                  <a:pPr>
                    <a:defRPr/>
                  </a:pPr>
                  <a:endParaRPr lang="en-US" sz="2400">
                    <a:latin typeface="Times New Roman" pitchFamily="-105" charset="0"/>
                    <a:ea typeface="+mn-ea"/>
                    <a:cs typeface="+mn-cs"/>
                  </a:endParaRPr>
                </a:p>
              </p:txBody>
            </p:sp>
            <p:sp>
              <p:nvSpPr>
                <p:cNvPr id="23" name="Oval 6"/>
                <p:cNvSpPr>
                  <a:spLocks noChangeArrowheads="1"/>
                </p:cNvSpPr>
                <p:nvPr userDrawn="1"/>
              </p:nvSpPr>
              <p:spPr bwMode="auto">
                <a:xfrm>
                  <a:off x="240" y="240"/>
                  <a:ext cx="2447" cy="2304"/>
                </a:xfrm>
                <a:prstGeom prst="ellipse">
                  <a:avLst/>
                </a:prstGeom>
                <a:noFill/>
                <a:ln w="9525">
                  <a:solidFill>
                    <a:schemeClr val="accent1"/>
                  </a:solidFill>
                  <a:round/>
                  <a:headEnd/>
                  <a:tailEnd/>
                </a:ln>
                <a:effectLst/>
              </p:spPr>
              <p:txBody>
                <a:bodyPr wrap="none" anchor="ctr"/>
                <a:lstStyle/>
                <a:p>
                  <a:pPr>
                    <a:defRPr/>
                  </a:pPr>
                  <a:endParaRPr lang="en-US" sz="2400">
                    <a:latin typeface="Times New Roman" pitchFamily="-105" charset="0"/>
                    <a:ea typeface="+mn-ea"/>
                    <a:cs typeface="+mn-cs"/>
                  </a:endParaRPr>
                </a:p>
              </p:txBody>
            </p:sp>
            <p:sp>
              <p:nvSpPr>
                <p:cNvPr id="24" name="Oval 7"/>
                <p:cNvSpPr>
                  <a:spLocks noChangeArrowheads="1"/>
                </p:cNvSpPr>
                <p:nvPr userDrawn="1"/>
              </p:nvSpPr>
              <p:spPr bwMode="auto">
                <a:xfrm>
                  <a:off x="480" y="480"/>
                  <a:ext cx="1968" cy="1823"/>
                </a:xfrm>
                <a:prstGeom prst="ellipse">
                  <a:avLst/>
                </a:prstGeom>
                <a:noFill/>
                <a:ln w="9525">
                  <a:solidFill>
                    <a:schemeClr val="accent1"/>
                  </a:solidFill>
                  <a:round/>
                  <a:headEnd/>
                  <a:tailEnd/>
                </a:ln>
                <a:effectLst/>
              </p:spPr>
              <p:txBody>
                <a:bodyPr wrap="none" anchor="ctr"/>
                <a:lstStyle/>
                <a:p>
                  <a:pPr>
                    <a:defRPr/>
                  </a:pPr>
                  <a:endParaRPr lang="en-US" sz="2400">
                    <a:latin typeface="Times New Roman" pitchFamily="-105" charset="0"/>
                    <a:ea typeface="+mn-ea"/>
                    <a:cs typeface="+mn-cs"/>
                  </a:endParaRPr>
                </a:p>
              </p:txBody>
            </p:sp>
            <p:sp>
              <p:nvSpPr>
                <p:cNvPr id="25" name="Oval 8"/>
                <p:cNvSpPr>
                  <a:spLocks noChangeArrowheads="1"/>
                </p:cNvSpPr>
                <p:nvPr userDrawn="1"/>
              </p:nvSpPr>
              <p:spPr bwMode="auto">
                <a:xfrm>
                  <a:off x="720" y="720"/>
                  <a:ext cx="1488" cy="1345"/>
                </a:xfrm>
                <a:prstGeom prst="ellipse">
                  <a:avLst/>
                </a:prstGeom>
                <a:noFill/>
                <a:ln w="9525">
                  <a:solidFill>
                    <a:schemeClr val="accent1"/>
                  </a:solidFill>
                  <a:round/>
                  <a:headEnd/>
                  <a:tailEnd/>
                </a:ln>
                <a:effectLst/>
              </p:spPr>
              <p:txBody>
                <a:bodyPr wrap="none" anchor="ctr"/>
                <a:lstStyle/>
                <a:p>
                  <a:pPr>
                    <a:defRPr/>
                  </a:pPr>
                  <a:endParaRPr lang="en-US" sz="2400">
                    <a:latin typeface="Times New Roman" pitchFamily="-105" charset="0"/>
                    <a:ea typeface="+mn-ea"/>
                    <a:cs typeface="+mn-cs"/>
                  </a:endParaRPr>
                </a:p>
              </p:txBody>
            </p:sp>
            <p:sp>
              <p:nvSpPr>
                <p:cNvPr id="26" name="Oval 9"/>
                <p:cNvSpPr>
                  <a:spLocks noChangeArrowheads="1"/>
                </p:cNvSpPr>
                <p:nvPr userDrawn="1"/>
              </p:nvSpPr>
              <p:spPr bwMode="auto">
                <a:xfrm>
                  <a:off x="912" y="912"/>
                  <a:ext cx="1103" cy="961"/>
                </a:xfrm>
                <a:prstGeom prst="ellipse">
                  <a:avLst/>
                </a:prstGeom>
                <a:noFill/>
                <a:ln w="9525">
                  <a:solidFill>
                    <a:schemeClr val="accent1"/>
                  </a:solidFill>
                  <a:prstDash val="sysDot"/>
                  <a:round/>
                  <a:headEnd/>
                  <a:tailEnd/>
                </a:ln>
                <a:effectLst/>
              </p:spPr>
              <p:txBody>
                <a:bodyPr wrap="none" anchor="ctr"/>
                <a:lstStyle/>
                <a:p>
                  <a:pPr>
                    <a:defRPr/>
                  </a:pPr>
                  <a:endParaRPr lang="en-US" sz="2400">
                    <a:latin typeface="Times New Roman" pitchFamily="-105" charset="0"/>
                    <a:ea typeface="+mn-ea"/>
                    <a:cs typeface="+mn-cs"/>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ffectLst/>
              </p:spPr>
              <p:txBody>
                <a:bodyPr wrap="none" anchor="ctr"/>
                <a:lstStyle/>
                <a:p>
                  <a:pPr>
                    <a:defRPr/>
                  </a:pPr>
                  <a:endParaRPr lang="en-US" sz="2400">
                    <a:latin typeface="Times New Roman" pitchFamily="-105" charset="0"/>
                    <a:ea typeface="+mn-ea"/>
                    <a:cs typeface="+mn-cs"/>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ffectLst/>
              </p:spPr>
              <p:txBody>
                <a:bodyPr wrap="none" anchor="ctr"/>
                <a:lstStyle/>
                <a:p>
                  <a:pPr>
                    <a:defRPr/>
                  </a:pPr>
                  <a:endParaRPr lang="en-US" sz="2400">
                    <a:latin typeface="Times New Roman" pitchFamily="-105" charset="0"/>
                    <a:ea typeface="+mn-ea"/>
                    <a:cs typeface="+mn-cs"/>
                  </a:endParaRPr>
                </a:p>
              </p:txBody>
            </p:sp>
            <p:sp>
              <p:nvSpPr>
                <p:cNvPr id="19" name="Oval 13"/>
                <p:cNvSpPr>
                  <a:spLocks noChangeArrowheads="1"/>
                </p:cNvSpPr>
                <p:nvPr userDrawn="1"/>
              </p:nvSpPr>
              <p:spPr bwMode="auto">
                <a:xfrm>
                  <a:off x="480" y="480"/>
                  <a:ext cx="1969" cy="1825"/>
                </a:xfrm>
                <a:prstGeom prst="ellipse">
                  <a:avLst/>
                </a:prstGeom>
                <a:noFill/>
                <a:ln w="9525">
                  <a:solidFill>
                    <a:schemeClr val="accent1"/>
                  </a:solidFill>
                  <a:round/>
                  <a:headEnd/>
                  <a:tailEnd/>
                </a:ln>
                <a:effectLst/>
              </p:spPr>
              <p:txBody>
                <a:bodyPr wrap="none" anchor="ctr"/>
                <a:lstStyle/>
                <a:p>
                  <a:pPr>
                    <a:defRPr/>
                  </a:pPr>
                  <a:endParaRPr lang="en-US" sz="2400">
                    <a:latin typeface="Times New Roman" pitchFamily="-105" charset="0"/>
                    <a:ea typeface="+mn-ea"/>
                    <a:cs typeface="+mn-cs"/>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ffectLst/>
              </p:spPr>
              <p:txBody>
                <a:bodyPr wrap="none" anchor="ctr"/>
                <a:lstStyle/>
                <a:p>
                  <a:pPr>
                    <a:defRPr/>
                  </a:pPr>
                  <a:endParaRPr lang="en-US" sz="2400">
                    <a:latin typeface="Times New Roman" pitchFamily="-105" charset="0"/>
                    <a:ea typeface="+mn-ea"/>
                    <a:cs typeface="+mn-cs"/>
                  </a:endParaRPr>
                </a:p>
              </p:txBody>
            </p:sp>
            <p:sp>
              <p:nvSpPr>
                <p:cNvPr id="21" name="Oval 15"/>
                <p:cNvSpPr>
                  <a:spLocks noChangeArrowheads="1"/>
                </p:cNvSpPr>
                <p:nvPr userDrawn="1"/>
              </p:nvSpPr>
              <p:spPr bwMode="auto">
                <a:xfrm>
                  <a:off x="911" y="912"/>
                  <a:ext cx="1105" cy="959"/>
                </a:xfrm>
                <a:prstGeom prst="ellipse">
                  <a:avLst/>
                </a:prstGeom>
                <a:noFill/>
                <a:ln w="9525">
                  <a:solidFill>
                    <a:schemeClr val="accent1"/>
                  </a:solidFill>
                  <a:prstDash val="sysDot"/>
                  <a:round/>
                  <a:headEnd/>
                  <a:tailEnd/>
                </a:ln>
                <a:effectLst/>
              </p:spPr>
              <p:txBody>
                <a:bodyPr wrap="none" anchor="ctr"/>
                <a:lstStyle/>
                <a:p>
                  <a:pPr>
                    <a:defRPr/>
                  </a:pPr>
                  <a:endParaRPr lang="en-US" sz="2400">
                    <a:latin typeface="Times New Roman" pitchFamily="-105" charset="0"/>
                    <a:ea typeface="+mn-ea"/>
                    <a:cs typeface="+mn-cs"/>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ffectLst/>
              </p:spPr>
              <p:txBody>
                <a:bodyPr wrap="none" anchor="ctr"/>
                <a:lstStyle/>
                <a:p>
                  <a:pPr>
                    <a:defRPr/>
                  </a:pPr>
                  <a:endParaRPr lang="en-US" sz="2400">
                    <a:latin typeface="Times New Roman" pitchFamily="-105" charset="0"/>
                    <a:ea typeface="+mn-ea"/>
                    <a:cs typeface="+mn-cs"/>
                  </a:endParaRPr>
                </a:p>
              </p:txBody>
            </p:sp>
            <p:sp>
              <p:nvSpPr>
                <p:cNvPr id="13" name="Oval 18"/>
                <p:cNvSpPr>
                  <a:spLocks noChangeArrowheads="1"/>
                </p:cNvSpPr>
                <p:nvPr userDrawn="1"/>
              </p:nvSpPr>
              <p:spPr bwMode="auto">
                <a:xfrm>
                  <a:off x="240" y="240"/>
                  <a:ext cx="2449" cy="2305"/>
                </a:xfrm>
                <a:prstGeom prst="ellipse">
                  <a:avLst/>
                </a:prstGeom>
                <a:noFill/>
                <a:ln w="9525">
                  <a:solidFill>
                    <a:schemeClr val="accent1"/>
                  </a:solidFill>
                  <a:round/>
                  <a:headEnd/>
                  <a:tailEnd/>
                </a:ln>
                <a:effectLst/>
              </p:spPr>
              <p:txBody>
                <a:bodyPr wrap="none" anchor="ctr"/>
                <a:lstStyle/>
                <a:p>
                  <a:pPr>
                    <a:defRPr/>
                  </a:pPr>
                  <a:endParaRPr lang="en-US" sz="2400">
                    <a:latin typeface="Times New Roman" pitchFamily="-105" charset="0"/>
                    <a:ea typeface="+mn-ea"/>
                    <a:cs typeface="+mn-cs"/>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ffectLst/>
              </p:spPr>
              <p:txBody>
                <a:bodyPr wrap="none" anchor="ctr"/>
                <a:lstStyle/>
                <a:p>
                  <a:pPr>
                    <a:defRPr/>
                  </a:pPr>
                  <a:endParaRPr lang="en-US" sz="2400">
                    <a:latin typeface="Times New Roman" pitchFamily="-105" charset="0"/>
                    <a:ea typeface="+mn-ea"/>
                    <a:cs typeface="+mn-cs"/>
                  </a:endParaRPr>
                </a:p>
              </p:txBody>
            </p:sp>
            <p:sp>
              <p:nvSpPr>
                <p:cNvPr id="15" name="Oval 20"/>
                <p:cNvSpPr>
                  <a:spLocks noChangeArrowheads="1"/>
                </p:cNvSpPr>
                <p:nvPr userDrawn="1"/>
              </p:nvSpPr>
              <p:spPr bwMode="auto">
                <a:xfrm>
                  <a:off x="720" y="720"/>
                  <a:ext cx="1488" cy="1345"/>
                </a:xfrm>
                <a:prstGeom prst="ellipse">
                  <a:avLst/>
                </a:prstGeom>
                <a:noFill/>
                <a:ln w="9525">
                  <a:solidFill>
                    <a:schemeClr val="accent1"/>
                  </a:solidFill>
                  <a:round/>
                  <a:headEnd/>
                  <a:tailEnd/>
                </a:ln>
                <a:effectLst/>
              </p:spPr>
              <p:txBody>
                <a:bodyPr wrap="none" anchor="ctr"/>
                <a:lstStyle/>
                <a:p>
                  <a:pPr>
                    <a:defRPr/>
                  </a:pPr>
                  <a:endParaRPr lang="en-US" sz="2400">
                    <a:latin typeface="Times New Roman" pitchFamily="-105" charset="0"/>
                    <a:ea typeface="+mn-ea"/>
                    <a:cs typeface="+mn-cs"/>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p:spPr>
              <p:txBody>
                <a:bodyPr wrap="none" anchor="ctr"/>
                <a:lstStyle/>
                <a:p>
                  <a:pPr>
                    <a:defRPr/>
                  </a:pPr>
                  <a:endParaRPr lang="en-US" sz="2400">
                    <a:latin typeface="Times New Roman" pitchFamily="-105" charset="0"/>
                    <a:ea typeface="+mn-ea"/>
                    <a:cs typeface="+mn-cs"/>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ffectLst/>
          </p:spPr>
          <p:txBody>
            <a:bodyPr wrap="none" anchor="ctr"/>
            <a:lstStyle/>
            <a:p>
              <a:pPr>
                <a:defRPr/>
              </a:pPr>
              <a:endParaRPr lang="en-US" sz="2400">
                <a:latin typeface="Times New Roman" pitchFamily="-105" charset="0"/>
                <a:ea typeface="+mn-ea"/>
                <a:cs typeface="+mn-cs"/>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ffectLst/>
          </p:spPr>
          <p:txBody>
            <a:bodyPr wrap="none" anchor="ctr"/>
            <a:lstStyle/>
            <a:p>
              <a:pPr>
                <a:defRPr/>
              </a:pPr>
              <a:endParaRPr lang="en-US" sz="2400">
                <a:latin typeface="Times New Roman" pitchFamily="-105" charset="0"/>
                <a:ea typeface="+mn-ea"/>
                <a:cs typeface="+mn-cs"/>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ffectLst/>
          </p:spPr>
          <p:txBody>
            <a:bodyPr wrap="none" anchor="ctr"/>
            <a:lstStyle/>
            <a:p>
              <a:pPr>
                <a:defRPr/>
              </a:pPr>
              <a:endParaRPr lang="en-US" sz="2400">
                <a:latin typeface="Times New Roman" pitchFamily="-105" charset="0"/>
                <a:ea typeface="+mn-ea"/>
                <a:cs typeface="+mn-cs"/>
              </a:endParaRPr>
            </a:p>
          </p:txBody>
        </p:sp>
      </p:grpSp>
      <p:sp>
        <p:nvSpPr>
          <p:cNvPr id="487449" name="Rectangle 25"/>
          <p:cNvSpPr>
            <a:spLocks noGrp="1" noChangeArrowheads="1"/>
          </p:cNvSpPr>
          <p:nvPr>
            <p:ph type="ctrTitle"/>
          </p:nvPr>
        </p:nvSpPr>
        <p:spPr>
          <a:xfrm>
            <a:off x="914400" y="2286000"/>
            <a:ext cx="10363200" cy="1143000"/>
          </a:xfrm>
        </p:spPr>
        <p:txBody>
          <a:bodyPr/>
          <a:lstStyle>
            <a:lvl1pPr>
              <a:defRPr/>
            </a:lvl1pPr>
          </a:lstStyle>
          <a:p>
            <a:r>
              <a:rPr lang="en-US"/>
              <a:t>Click to edit Master title style</a:t>
            </a:r>
          </a:p>
        </p:txBody>
      </p:sp>
      <p:sp>
        <p:nvSpPr>
          <p:cNvPr id="487450" name="Rectangle 26"/>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p>
        </p:txBody>
      </p:sp>
      <p:sp>
        <p:nvSpPr>
          <p:cNvPr id="28" name="Rectangle 28"/>
          <p:cNvSpPr>
            <a:spLocks noGrp="1" noChangeArrowheads="1"/>
          </p:cNvSpPr>
          <p:nvPr>
            <p:ph type="ftr" sz="quarter" idx="11"/>
          </p:nvPr>
        </p:nvSpPr>
        <p:spPr/>
        <p:txBody>
          <a:bodyPr/>
          <a:lstStyle>
            <a:lvl1pPr>
              <a:defRPr b="0"/>
            </a:lvl1pPr>
          </a:lstStyle>
          <a:p>
            <a:pPr>
              <a:defRPr/>
            </a:pPr>
            <a:endParaRPr lang="en-US"/>
          </a:p>
        </p:txBody>
      </p:sp>
      <p:sp>
        <p:nvSpPr>
          <p:cNvPr id="29" name="Rectangle 29"/>
          <p:cNvSpPr>
            <a:spLocks noGrp="1" noChangeArrowheads="1"/>
          </p:cNvSpPr>
          <p:nvPr>
            <p:ph type="sldNum" sz="quarter" idx="12"/>
          </p:nvPr>
        </p:nvSpPr>
        <p:spPr/>
        <p:txBody>
          <a:bodyPr/>
          <a:lstStyle>
            <a:lvl1pPr>
              <a:defRPr b="0"/>
            </a:lvl1pPr>
          </a:lstStyle>
          <a:p>
            <a:fld id="{2769B512-BE8A-B747-8FEF-F4A6AA3E6593}" type="slidenum">
              <a:rPr lang="en-US"/>
              <a:pPr/>
              <a:t>‹#›</a:t>
            </a:fld>
            <a:endParaRPr lang="en-US"/>
          </a:p>
        </p:txBody>
      </p:sp>
    </p:spTree>
    <p:extLst>
      <p:ext uri="{BB962C8B-B14F-4D97-AF65-F5344CB8AC3E}">
        <p14:creationId xmlns:p14="http://schemas.microsoft.com/office/powerpoint/2010/main" val="11334582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fld id="{6FD52C99-82F7-734D-8B3D-9DB0799C7C9F}" type="slidenum">
              <a:rPr lang="en-US"/>
              <a:pPr/>
              <a:t>‹#›</a:t>
            </a:fld>
            <a:endParaRPr lang="en-US"/>
          </a:p>
        </p:txBody>
      </p:sp>
    </p:spTree>
    <p:extLst>
      <p:ext uri="{BB962C8B-B14F-4D97-AF65-F5344CB8AC3E}">
        <p14:creationId xmlns:p14="http://schemas.microsoft.com/office/powerpoint/2010/main" val="28558291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fld id="{57A7F0A1-C8FA-0E48-B427-311985C3F275}" type="slidenum">
              <a:rPr lang="en-US"/>
              <a:pPr/>
              <a:t>‹#›</a:t>
            </a:fld>
            <a:endParaRPr lang="en-US"/>
          </a:p>
        </p:txBody>
      </p:sp>
    </p:spTree>
    <p:extLst>
      <p:ext uri="{BB962C8B-B14F-4D97-AF65-F5344CB8AC3E}">
        <p14:creationId xmlns:p14="http://schemas.microsoft.com/office/powerpoint/2010/main" val="16360678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fld id="{0798D2D3-2F41-514F-8AA2-88C75CDB2E9D}" type="slidenum">
              <a:rPr lang="en-US"/>
              <a:pPr/>
              <a:t>‹#›</a:t>
            </a:fld>
            <a:endParaRPr lang="en-US"/>
          </a:p>
        </p:txBody>
      </p:sp>
    </p:spTree>
    <p:extLst>
      <p:ext uri="{BB962C8B-B14F-4D97-AF65-F5344CB8AC3E}">
        <p14:creationId xmlns:p14="http://schemas.microsoft.com/office/powerpoint/2010/main" val="9892582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p>
        </p:txBody>
      </p:sp>
      <p:sp>
        <p:nvSpPr>
          <p:cNvPr id="8" name="Rectangle 24"/>
          <p:cNvSpPr>
            <a:spLocks noGrp="1" noChangeArrowheads="1"/>
          </p:cNvSpPr>
          <p:nvPr>
            <p:ph type="ftr" sz="quarter" idx="11"/>
          </p:nvPr>
        </p:nvSpPr>
        <p:spPr>
          <a:ln/>
        </p:spPr>
        <p:txBody>
          <a:bodyPr/>
          <a:lstStyle>
            <a:lvl1pPr>
              <a:defRPr/>
            </a:lvl1pPr>
          </a:lstStyle>
          <a:p>
            <a:pPr>
              <a:defRPr/>
            </a:pPr>
            <a:endParaRPr lang="en-US"/>
          </a:p>
        </p:txBody>
      </p:sp>
      <p:sp>
        <p:nvSpPr>
          <p:cNvPr id="9" name="Rectangle 25"/>
          <p:cNvSpPr>
            <a:spLocks noGrp="1" noChangeArrowheads="1"/>
          </p:cNvSpPr>
          <p:nvPr>
            <p:ph type="sldNum" sz="quarter" idx="12"/>
          </p:nvPr>
        </p:nvSpPr>
        <p:spPr>
          <a:ln/>
        </p:spPr>
        <p:txBody>
          <a:bodyPr/>
          <a:lstStyle>
            <a:lvl1pPr>
              <a:defRPr/>
            </a:lvl1pPr>
          </a:lstStyle>
          <a:p>
            <a:fld id="{AD185528-9EAD-8E4B-989E-A867BF1AED39}" type="slidenum">
              <a:rPr lang="en-US"/>
              <a:pPr/>
              <a:t>‹#›</a:t>
            </a:fld>
            <a:endParaRPr lang="en-US"/>
          </a:p>
        </p:txBody>
      </p:sp>
    </p:spTree>
    <p:extLst>
      <p:ext uri="{BB962C8B-B14F-4D97-AF65-F5344CB8AC3E}">
        <p14:creationId xmlns:p14="http://schemas.microsoft.com/office/powerpoint/2010/main" val="982039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828800" y="1981200"/>
            <a:ext cx="4978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010400" y="1981200"/>
            <a:ext cx="4978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fld id="{F4B13901-C7FC-2842-BF8B-71322AB027E9}" type="slidenum">
              <a:rPr lang="en-US"/>
              <a:pPr/>
              <a:t>‹#›</a:t>
            </a:fld>
            <a:endParaRPr lang="en-US"/>
          </a:p>
        </p:txBody>
      </p:sp>
    </p:spTree>
    <p:extLst>
      <p:ext uri="{BB962C8B-B14F-4D97-AF65-F5344CB8AC3E}">
        <p14:creationId xmlns:p14="http://schemas.microsoft.com/office/powerpoint/2010/main" val="1445848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p>
        </p:txBody>
      </p:sp>
      <p:sp>
        <p:nvSpPr>
          <p:cNvPr id="4" name="Rectangle 24"/>
          <p:cNvSpPr>
            <a:spLocks noGrp="1" noChangeArrowheads="1"/>
          </p:cNvSpPr>
          <p:nvPr>
            <p:ph type="ftr" sz="quarter" idx="11"/>
          </p:nvPr>
        </p:nvSpPr>
        <p:spPr>
          <a:ln/>
        </p:spPr>
        <p:txBody>
          <a:bodyPr/>
          <a:lstStyle>
            <a:lvl1pPr>
              <a:defRPr/>
            </a:lvl1pPr>
          </a:lstStyle>
          <a:p>
            <a:pPr>
              <a:defRPr/>
            </a:pPr>
            <a:endParaRPr lang="en-US"/>
          </a:p>
        </p:txBody>
      </p:sp>
      <p:sp>
        <p:nvSpPr>
          <p:cNvPr id="5" name="Rectangle 25"/>
          <p:cNvSpPr>
            <a:spLocks noGrp="1" noChangeArrowheads="1"/>
          </p:cNvSpPr>
          <p:nvPr>
            <p:ph type="sldNum" sz="quarter" idx="12"/>
          </p:nvPr>
        </p:nvSpPr>
        <p:spPr>
          <a:ln/>
        </p:spPr>
        <p:txBody>
          <a:bodyPr/>
          <a:lstStyle>
            <a:lvl1pPr>
              <a:defRPr/>
            </a:lvl1pPr>
          </a:lstStyle>
          <a:p>
            <a:fld id="{8AD34ACC-217A-1741-A9C5-FE3FB8700BE5}" type="slidenum">
              <a:rPr lang="en-US"/>
              <a:pPr/>
              <a:t>‹#›</a:t>
            </a:fld>
            <a:endParaRPr lang="en-US"/>
          </a:p>
        </p:txBody>
      </p:sp>
    </p:spTree>
    <p:extLst>
      <p:ext uri="{BB962C8B-B14F-4D97-AF65-F5344CB8AC3E}">
        <p14:creationId xmlns:p14="http://schemas.microsoft.com/office/powerpoint/2010/main" val="25965563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p>
        </p:txBody>
      </p:sp>
      <p:sp>
        <p:nvSpPr>
          <p:cNvPr id="3" name="Rectangle 24"/>
          <p:cNvSpPr>
            <a:spLocks noGrp="1" noChangeArrowheads="1"/>
          </p:cNvSpPr>
          <p:nvPr>
            <p:ph type="ftr" sz="quarter" idx="11"/>
          </p:nvPr>
        </p:nvSpPr>
        <p:spPr>
          <a:ln/>
        </p:spPr>
        <p:txBody>
          <a:bodyPr/>
          <a:lstStyle>
            <a:lvl1pPr>
              <a:defRPr/>
            </a:lvl1pPr>
          </a:lstStyle>
          <a:p>
            <a:pPr>
              <a:defRPr/>
            </a:pPr>
            <a:endParaRPr lang="en-US"/>
          </a:p>
        </p:txBody>
      </p:sp>
      <p:sp>
        <p:nvSpPr>
          <p:cNvPr id="4" name="Rectangle 25"/>
          <p:cNvSpPr>
            <a:spLocks noGrp="1" noChangeArrowheads="1"/>
          </p:cNvSpPr>
          <p:nvPr>
            <p:ph type="sldNum" sz="quarter" idx="12"/>
          </p:nvPr>
        </p:nvSpPr>
        <p:spPr>
          <a:ln/>
        </p:spPr>
        <p:txBody>
          <a:bodyPr/>
          <a:lstStyle>
            <a:lvl1pPr>
              <a:defRPr/>
            </a:lvl1pPr>
          </a:lstStyle>
          <a:p>
            <a:fld id="{4A784A58-BDDC-B948-AD55-21735EECE9D2}" type="slidenum">
              <a:rPr lang="en-US"/>
              <a:pPr/>
              <a:t>‹#›</a:t>
            </a:fld>
            <a:endParaRPr lang="en-US"/>
          </a:p>
        </p:txBody>
      </p:sp>
    </p:spTree>
    <p:extLst>
      <p:ext uri="{BB962C8B-B14F-4D97-AF65-F5344CB8AC3E}">
        <p14:creationId xmlns:p14="http://schemas.microsoft.com/office/powerpoint/2010/main" val="783196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fld id="{7B5C4036-C503-A543-8358-F550F8E899AC}" type="slidenum">
              <a:rPr lang="en-US"/>
              <a:pPr/>
              <a:t>‹#›</a:t>
            </a:fld>
            <a:endParaRPr lang="en-US"/>
          </a:p>
        </p:txBody>
      </p:sp>
    </p:spTree>
    <p:extLst>
      <p:ext uri="{BB962C8B-B14F-4D97-AF65-F5344CB8AC3E}">
        <p14:creationId xmlns:p14="http://schemas.microsoft.com/office/powerpoint/2010/main" val="23891549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fld id="{55931DA5-7A3B-214D-B745-D7BA383F055D}" type="slidenum">
              <a:rPr lang="en-US"/>
              <a:pPr/>
              <a:t>‹#›</a:t>
            </a:fld>
            <a:endParaRPr lang="en-US"/>
          </a:p>
        </p:txBody>
      </p:sp>
    </p:spTree>
    <p:extLst>
      <p:ext uri="{BB962C8B-B14F-4D97-AF65-F5344CB8AC3E}">
        <p14:creationId xmlns:p14="http://schemas.microsoft.com/office/powerpoint/2010/main" val="14204506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fld id="{3DEB54C8-77B1-AB40-8847-B0132A434B06}" type="slidenum">
              <a:rPr lang="en-US"/>
              <a:pPr/>
              <a:t>‹#›</a:t>
            </a:fld>
            <a:endParaRPr lang="en-US"/>
          </a:p>
        </p:txBody>
      </p:sp>
    </p:spTree>
    <p:extLst>
      <p:ext uri="{BB962C8B-B14F-4D97-AF65-F5344CB8AC3E}">
        <p14:creationId xmlns:p14="http://schemas.microsoft.com/office/powerpoint/2010/main" val="5016122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fld id="{7ED9C7CA-63AC-7447-BF0D-99230C2B2F3C}" type="slidenum">
              <a:rPr lang="en-US"/>
              <a:pPr/>
              <a:t>‹#›</a:t>
            </a:fld>
            <a:endParaRPr lang="en-US"/>
          </a:p>
        </p:txBody>
      </p:sp>
    </p:spTree>
    <p:extLst>
      <p:ext uri="{BB962C8B-B14F-4D97-AF65-F5344CB8AC3E}">
        <p14:creationId xmlns:p14="http://schemas.microsoft.com/office/powerpoint/2010/main" val="19461909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C1C7391-41AC-CB4D-8392-270CDD4C91FF}" type="slidenum">
              <a:rPr lang="en-US"/>
              <a:pPr/>
              <a:t>‹#›</a:t>
            </a:fld>
            <a:endParaRPr lang="en-US"/>
          </a:p>
        </p:txBody>
      </p:sp>
    </p:spTree>
    <p:extLst>
      <p:ext uri="{BB962C8B-B14F-4D97-AF65-F5344CB8AC3E}">
        <p14:creationId xmlns:p14="http://schemas.microsoft.com/office/powerpoint/2010/main" val="5752205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6AED422-1598-074A-AA60-E23C75FB28A4}" type="slidenum">
              <a:rPr lang="en-US"/>
              <a:pPr/>
              <a:t>‹#›</a:t>
            </a:fld>
            <a:endParaRPr lang="en-US"/>
          </a:p>
        </p:txBody>
      </p:sp>
    </p:spTree>
    <p:extLst>
      <p:ext uri="{BB962C8B-B14F-4D97-AF65-F5344CB8AC3E}">
        <p14:creationId xmlns:p14="http://schemas.microsoft.com/office/powerpoint/2010/main" val="4183227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A98510E-D654-2943-A6AB-11A3EB39D5AE}" type="slidenum">
              <a:rPr lang="en-US"/>
              <a:pPr/>
              <a:t>‹#›</a:t>
            </a:fld>
            <a:endParaRPr lang="en-US"/>
          </a:p>
        </p:txBody>
      </p:sp>
    </p:spTree>
    <p:extLst>
      <p:ext uri="{BB962C8B-B14F-4D97-AF65-F5344CB8AC3E}">
        <p14:creationId xmlns:p14="http://schemas.microsoft.com/office/powerpoint/2010/main" val="21742883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098459F-4D33-214E-A73C-04359CF75E76}" type="slidenum">
              <a:rPr lang="en-US"/>
              <a:pPr/>
              <a:t>‹#›</a:t>
            </a:fld>
            <a:endParaRPr lang="en-US"/>
          </a:p>
        </p:txBody>
      </p:sp>
    </p:spTree>
    <p:extLst>
      <p:ext uri="{BB962C8B-B14F-4D97-AF65-F5344CB8AC3E}">
        <p14:creationId xmlns:p14="http://schemas.microsoft.com/office/powerpoint/2010/main" val="1345064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fld id="{61FCA3CA-FF3A-3F42-A541-90313D2F0D21}" type="slidenum">
              <a:rPr lang="en-US"/>
              <a:pPr/>
              <a:t>‹#›</a:t>
            </a:fld>
            <a:endParaRPr lang="en-US"/>
          </a:p>
        </p:txBody>
      </p:sp>
    </p:spTree>
    <p:extLst>
      <p:ext uri="{BB962C8B-B14F-4D97-AF65-F5344CB8AC3E}">
        <p14:creationId xmlns:p14="http://schemas.microsoft.com/office/powerpoint/2010/main" val="21815561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934AEFDF-E58F-6B4E-BEB3-8688D432208A}" type="slidenum">
              <a:rPr lang="en-US"/>
              <a:pPr/>
              <a:t>‹#›</a:t>
            </a:fld>
            <a:endParaRPr lang="en-US"/>
          </a:p>
        </p:txBody>
      </p:sp>
    </p:spTree>
    <p:extLst>
      <p:ext uri="{BB962C8B-B14F-4D97-AF65-F5344CB8AC3E}">
        <p14:creationId xmlns:p14="http://schemas.microsoft.com/office/powerpoint/2010/main" val="16625143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4B1EA2E9-04F9-2641-894A-86A224E64E13}" type="slidenum">
              <a:rPr lang="en-US"/>
              <a:pPr/>
              <a:t>‹#›</a:t>
            </a:fld>
            <a:endParaRPr lang="en-US"/>
          </a:p>
        </p:txBody>
      </p:sp>
    </p:spTree>
    <p:extLst>
      <p:ext uri="{BB962C8B-B14F-4D97-AF65-F5344CB8AC3E}">
        <p14:creationId xmlns:p14="http://schemas.microsoft.com/office/powerpoint/2010/main" val="11112249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599D4F38-5554-DC42-930E-6BE40E3D9B11}" type="slidenum">
              <a:rPr lang="en-US"/>
              <a:pPr/>
              <a:t>‹#›</a:t>
            </a:fld>
            <a:endParaRPr lang="en-US"/>
          </a:p>
        </p:txBody>
      </p:sp>
    </p:spTree>
    <p:extLst>
      <p:ext uri="{BB962C8B-B14F-4D97-AF65-F5344CB8AC3E}">
        <p14:creationId xmlns:p14="http://schemas.microsoft.com/office/powerpoint/2010/main" val="35719592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A76E30A-1764-B74D-B159-6EF17EA9043D}" type="slidenum">
              <a:rPr lang="en-US"/>
              <a:pPr/>
              <a:t>‹#›</a:t>
            </a:fld>
            <a:endParaRPr lang="en-US"/>
          </a:p>
        </p:txBody>
      </p:sp>
    </p:spTree>
    <p:extLst>
      <p:ext uri="{BB962C8B-B14F-4D97-AF65-F5344CB8AC3E}">
        <p14:creationId xmlns:p14="http://schemas.microsoft.com/office/powerpoint/2010/main" val="40179260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03DEDC6-EB14-7B43-81C0-0BECD82EEF33}" type="slidenum">
              <a:rPr lang="en-US"/>
              <a:pPr/>
              <a:t>‹#›</a:t>
            </a:fld>
            <a:endParaRPr lang="en-US"/>
          </a:p>
        </p:txBody>
      </p:sp>
    </p:spTree>
    <p:extLst>
      <p:ext uri="{BB962C8B-B14F-4D97-AF65-F5344CB8AC3E}">
        <p14:creationId xmlns:p14="http://schemas.microsoft.com/office/powerpoint/2010/main" val="29984342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6DB768C-C8E2-9448-9F32-7E661E45700A}" type="slidenum">
              <a:rPr lang="en-US"/>
              <a:pPr/>
              <a:t>‹#›</a:t>
            </a:fld>
            <a:endParaRPr lang="en-US"/>
          </a:p>
        </p:txBody>
      </p:sp>
    </p:spTree>
    <p:extLst>
      <p:ext uri="{BB962C8B-B14F-4D97-AF65-F5344CB8AC3E}">
        <p14:creationId xmlns:p14="http://schemas.microsoft.com/office/powerpoint/2010/main" val="17015195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DFB96C1-0AE5-E947-9B2B-94CBC85AF396}" type="slidenum">
              <a:rPr lang="en-US"/>
              <a:pPr/>
              <a:t>‹#›</a:t>
            </a:fld>
            <a:endParaRPr lang="en-US"/>
          </a:p>
        </p:txBody>
      </p:sp>
    </p:spTree>
    <p:extLst>
      <p:ext uri="{BB962C8B-B14F-4D97-AF65-F5344CB8AC3E}">
        <p14:creationId xmlns:p14="http://schemas.microsoft.com/office/powerpoint/2010/main" val="16242548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1305117" cy="6173788"/>
            <a:chOff x="0" y="0"/>
            <a:chExt cx="5341" cy="3889"/>
          </a:xfrm>
        </p:grpSpPr>
        <p:sp>
          <p:nvSpPr>
            <p:cNvPr id="5" name="Freeform 3"/>
            <p:cNvSpPr>
              <a:spLocks/>
            </p:cNvSpPr>
            <p:nvPr/>
          </p:nvSpPr>
          <p:spPr bwMode="auto">
            <a:xfrm>
              <a:off x="0" y="0"/>
              <a:ext cx="3863" cy="3889"/>
            </a:xfrm>
            <a:custGeom>
              <a:avLst/>
              <a:gdLst/>
              <a:ahLst/>
              <a:cxnLst>
                <a:cxn ang="0">
                  <a:pos x="3862" y="3418"/>
                </a:cxn>
                <a:cxn ang="0">
                  <a:pos x="457" y="0"/>
                </a:cxn>
                <a:cxn ang="0">
                  <a:pos x="0" y="0"/>
                </a:cxn>
                <a:cxn ang="0">
                  <a:pos x="0" y="481"/>
                </a:cxn>
                <a:cxn ang="0">
                  <a:pos x="3394" y="3888"/>
                </a:cxn>
                <a:cxn ang="0">
                  <a:pos x="3862" y="3418"/>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000"/>
              </a:schemeClr>
            </a:solidFill>
            <a:ln w="9525">
              <a:noFill/>
              <a:round/>
              <a:headEnd type="none" w="sm" len="sm"/>
              <a:tailEnd type="none" w="sm" len="sm"/>
            </a:ln>
            <a:effectLst/>
          </p:spPr>
          <p:txBody>
            <a:bodyPr/>
            <a:lstStyle/>
            <a:p>
              <a:pPr>
                <a:defRPr/>
              </a:pPr>
              <a:endParaRPr lang="en-US" sz="2400">
                <a:latin typeface="Times New Roman" pitchFamily="-105" charset="0"/>
                <a:ea typeface="+mn-ea"/>
                <a:cs typeface="+mn-cs"/>
              </a:endParaRPr>
            </a:p>
          </p:txBody>
        </p:sp>
        <p:sp>
          <p:nvSpPr>
            <p:cNvPr id="6" name="Freeform 4"/>
            <p:cNvSpPr>
              <a:spLocks/>
            </p:cNvSpPr>
            <p:nvPr/>
          </p:nvSpPr>
          <p:spPr bwMode="auto">
            <a:xfrm>
              <a:off x="860" y="0"/>
              <a:ext cx="3394" cy="3223"/>
            </a:xfrm>
            <a:custGeom>
              <a:avLst/>
              <a:gdLst/>
              <a:ahLst/>
              <a:cxnLst>
                <a:cxn ang="0">
                  <a:pos x="370" y="0"/>
                </a:cxn>
                <a:cxn ang="0">
                  <a:pos x="3393" y="3036"/>
                </a:cxn>
                <a:cxn ang="0">
                  <a:pos x="3208" y="3222"/>
                </a:cxn>
                <a:cxn ang="0">
                  <a:pos x="0" y="0"/>
                </a:cxn>
                <a:cxn ang="0">
                  <a:pos x="370" y="0"/>
                </a:cxn>
              </a:cxnLst>
              <a:rect l="0" t="0" r="r" b="b"/>
              <a:pathLst>
                <a:path w="3394" h="3223">
                  <a:moveTo>
                    <a:pt x="370" y="0"/>
                  </a:moveTo>
                  <a:lnTo>
                    <a:pt x="3393" y="3036"/>
                  </a:lnTo>
                  <a:lnTo>
                    <a:pt x="3208" y="3222"/>
                  </a:lnTo>
                  <a:lnTo>
                    <a:pt x="0" y="0"/>
                  </a:lnTo>
                  <a:lnTo>
                    <a:pt x="370" y="0"/>
                  </a:lnTo>
                </a:path>
              </a:pathLst>
            </a:custGeom>
            <a:solidFill>
              <a:schemeClr val="bg1">
                <a:alpha val="50000"/>
              </a:schemeClr>
            </a:solidFill>
            <a:ln w="9525">
              <a:noFill/>
              <a:round/>
              <a:headEnd type="none" w="sm" len="sm"/>
              <a:tailEnd type="none" w="sm" len="sm"/>
            </a:ln>
            <a:effectLst/>
          </p:spPr>
          <p:txBody>
            <a:bodyPr/>
            <a:lstStyle/>
            <a:p>
              <a:pPr>
                <a:defRPr/>
              </a:pPr>
              <a:endParaRPr lang="en-US" sz="2400">
                <a:latin typeface="Times New Roman" pitchFamily="-105" charset="0"/>
                <a:ea typeface="+mn-ea"/>
                <a:cs typeface="+mn-cs"/>
              </a:endParaRPr>
            </a:p>
          </p:txBody>
        </p:sp>
        <p:sp>
          <p:nvSpPr>
            <p:cNvPr id="7" name="Freeform 5"/>
            <p:cNvSpPr>
              <a:spLocks/>
            </p:cNvSpPr>
            <p:nvPr/>
          </p:nvSpPr>
          <p:spPr bwMode="auto">
            <a:xfrm>
              <a:off x="2187" y="0"/>
              <a:ext cx="2859" cy="2556"/>
            </a:xfrm>
            <a:custGeom>
              <a:avLst/>
              <a:gdLst/>
              <a:ahLst/>
              <a:cxnLst>
                <a:cxn ang="0">
                  <a:pos x="630" y="0"/>
                </a:cxn>
                <a:cxn ang="0">
                  <a:pos x="2858" y="2238"/>
                </a:cxn>
                <a:cxn ang="0">
                  <a:pos x="2543" y="2555"/>
                </a:cxn>
                <a:cxn ang="0">
                  <a:pos x="0" y="0"/>
                </a:cxn>
                <a:cxn ang="0">
                  <a:pos x="630" y="0"/>
                </a:cxn>
              </a:cxnLst>
              <a:rect l="0" t="0" r="r" b="b"/>
              <a:pathLst>
                <a:path w="2859" h="2556">
                  <a:moveTo>
                    <a:pt x="630" y="0"/>
                  </a:moveTo>
                  <a:lnTo>
                    <a:pt x="2858" y="2238"/>
                  </a:lnTo>
                  <a:lnTo>
                    <a:pt x="2543" y="2555"/>
                  </a:lnTo>
                  <a:lnTo>
                    <a:pt x="0" y="0"/>
                  </a:lnTo>
                  <a:lnTo>
                    <a:pt x="630" y="0"/>
                  </a:lnTo>
                </a:path>
              </a:pathLst>
            </a:custGeom>
            <a:solidFill>
              <a:schemeClr val="bg1">
                <a:alpha val="50000"/>
              </a:schemeClr>
            </a:solidFill>
            <a:ln w="9525">
              <a:noFill/>
              <a:round/>
              <a:headEnd type="none" w="sm" len="sm"/>
              <a:tailEnd type="none" w="sm" len="sm"/>
            </a:ln>
            <a:effectLst/>
          </p:spPr>
          <p:txBody>
            <a:bodyPr/>
            <a:lstStyle/>
            <a:p>
              <a:pPr>
                <a:defRPr/>
              </a:pPr>
              <a:endParaRPr lang="en-US" sz="2400">
                <a:latin typeface="Times New Roman" pitchFamily="-105" charset="0"/>
                <a:ea typeface="+mn-ea"/>
                <a:cs typeface="+mn-cs"/>
              </a:endParaRPr>
            </a:p>
          </p:txBody>
        </p:sp>
        <p:sp>
          <p:nvSpPr>
            <p:cNvPr id="8" name="Freeform 6"/>
            <p:cNvSpPr>
              <a:spLocks/>
            </p:cNvSpPr>
            <p:nvPr/>
          </p:nvSpPr>
          <p:spPr bwMode="auto">
            <a:xfrm>
              <a:off x="3055" y="0"/>
              <a:ext cx="2286" cy="2121"/>
            </a:xfrm>
            <a:custGeom>
              <a:avLst/>
              <a:gdLst/>
              <a:ahLst/>
              <a:cxnLst>
                <a:cxn ang="0">
                  <a:pos x="0" y="0"/>
                </a:cxn>
                <a:cxn ang="0">
                  <a:pos x="2111" y="2120"/>
                </a:cxn>
                <a:cxn ang="0">
                  <a:pos x="2285" y="1945"/>
                </a:cxn>
                <a:cxn ang="0">
                  <a:pos x="348" y="0"/>
                </a:cxn>
                <a:cxn ang="0">
                  <a:pos x="0" y="0"/>
                </a:cxn>
              </a:cxnLst>
              <a:rect l="0" t="0" r="r" b="b"/>
              <a:pathLst>
                <a:path w="2286" h="2121">
                  <a:moveTo>
                    <a:pt x="0" y="0"/>
                  </a:moveTo>
                  <a:lnTo>
                    <a:pt x="2111" y="2120"/>
                  </a:lnTo>
                  <a:lnTo>
                    <a:pt x="2285" y="1945"/>
                  </a:lnTo>
                  <a:lnTo>
                    <a:pt x="348" y="0"/>
                  </a:lnTo>
                  <a:lnTo>
                    <a:pt x="0" y="0"/>
                  </a:lnTo>
                </a:path>
              </a:pathLst>
            </a:custGeom>
            <a:solidFill>
              <a:schemeClr val="bg1">
                <a:alpha val="50000"/>
              </a:schemeClr>
            </a:solidFill>
            <a:ln w="9525">
              <a:noFill/>
              <a:round/>
              <a:headEnd type="none" w="sm" len="sm"/>
              <a:tailEnd type="none" w="sm" len="sm"/>
            </a:ln>
            <a:effectLst/>
          </p:spPr>
          <p:txBody>
            <a:bodyPr/>
            <a:lstStyle/>
            <a:p>
              <a:pPr>
                <a:defRPr/>
              </a:pPr>
              <a:endParaRPr lang="en-US" sz="2400">
                <a:latin typeface="Times New Roman" pitchFamily="-105" charset="0"/>
                <a:ea typeface="+mn-ea"/>
                <a:cs typeface="+mn-cs"/>
              </a:endParaRPr>
            </a:p>
          </p:txBody>
        </p:sp>
      </p:grpSp>
      <p:sp>
        <p:nvSpPr>
          <p:cNvPr id="243719" name="Rectangle 7"/>
          <p:cNvSpPr>
            <a:spLocks noGrp="1" noChangeArrowheads="1"/>
          </p:cNvSpPr>
          <p:nvPr>
            <p:ph type="ctrTitle" sz="quarter"/>
          </p:nvPr>
        </p:nvSpPr>
        <p:spPr>
          <a:xfrm>
            <a:off x="914400" y="1143000"/>
            <a:ext cx="10363200" cy="1143000"/>
          </a:xfrm>
        </p:spPr>
        <p:txBody>
          <a:bodyPr/>
          <a:lstStyle>
            <a:lvl1pPr>
              <a:defRPr/>
            </a:lvl1pPr>
          </a:lstStyle>
          <a:p>
            <a:r>
              <a:rPr lang="en-US"/>
              <a:t>Click to edit Master title style</a:t>
            </a:r>
          </a:p>
        </p:txBody>
      </p:sp>
      <p:sp>
        <p:nvSpPr>
          <p:cNvPr id="243720" name="Rectangle 8"/>
          <p:cNvSpPr>
            <a:spLocks noGrp="1" noChangeArrowheads="1"/>
          </p:cNvSpPr>
          <p:nvPr>
            <p:ph type="subTitle" sz="quarter" idx="1"/>
          </p:nvPr>
        </p:nvSpPr>
        <p:spPr>
          <a:xfrm>
            <a:off x="1828800" y="2819400"/>
            <a:ext cx="8534400" cy="1752600"/>
          </a:xfrm>
          <a:ln w="9525">
            <a:headEnd/>
            <a:tailEnd/>
          </a:ln>
        </p:spPr>
        <p:txBody>
          <a:bodyPr lIns="92075" tIns="46038" rIns="92075" bIns="46038"/>
          <a:lstStyle>
            <a:lvl1pPr marL="0" indent="0" algn="ctr">
              <a:buFont typeface="Wingdings" pitchFamily="-105" charset="2"/>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solidFill>
                  <a:srgbClr val="FFFFFF"/>
                </a:solidFill>
              </a:defRPr>
            </a:lvl1pPr>
          </a:lstStyle>
          <a:p>
            <a:fld id="{6508825F-2EAC-8D48-82A3-568BC6987CDE}" type="slidenum">
              <a:rPr lang="en-US"/>
              <a:pPr/>
              <a:t>‹#›</a:t>
            </a:fld>
            <a:endParaRPr lang="en-US"/>
          </a:p>
        </p:txBody>
      </p:sp>
    </p:spTree>
    <p:extLst>
      <p:ext uri="{BB962C8B-B14F-4D97-AF65-F5344CB8AC3E}">
        <p14:creationId xmlns:p14="http://schemas.microsoft.com/office/powerpoint/2010/main" val="6488685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fld id="{C1304FD7-B6E5-E247-B80F-9008A64AE373}" type="slidenum">
              <a:rPr lang="en-US"/>
              <a:pPr/>
              <a:t>‹#›</a:t>
            </a:fld>
            <a:endParaRPr lang="en-US"/>
          </a:p>
        </p:txBody>
      </p:sp>
    </p:spTree>
    <p:extLst>
      <p:ext uri="{BB962C8B-B14F-4D97-AF65-F5344CB8AC3E}">
        <p14:creationId xmlns:p14="http://schemas.microsoft.com/office/powerpoint/2010/main" val="20274457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fld id="{49B37988-7A50-694C-9D77-9E67CCFE0A1C}" type="slidenum">
              <a:rPr lang="en-US"/>
              <a:pPr/>
              <a:t>‹#›</a:t>
            </a:fld>
            <a:endParaRPr lang="en-US"/>
          </a:p>
        </p:txBody>
      </p:sp>
    </p:spTree>
    <p:extLst>
      <p:ext uri="{BB962C8B-B14F-4D97-AF65-F5344CB8AC3E}">
        <p14:creationId xmlns:p14="http://schemas.microsoft.com/office/powerpoint/2010/main" val="2141696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fld id="{79337E1E-FA39-9E42-AC41-28D288F2318F}" type="slidenum">
              <a:rPr lang="en-US"/>
              <a:pPr/>
              <a:t>‹#›</a:t>
            </a:fld>
            <a:endParaRPr lang="en-US"/>
          </a:p>
        </p:txBody>
      </p:sp>
    </p:spTree>
    <p:extLst>
      <p:ext uri="{BB962C8B-B14F-4D97-AF65-F5344CB8AC3E}">
        <p14:creationId xmlns:p14="http://schemas.microsoft.com/office/powerpoint/2010/main" val="33774328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641475"/>
            <a:ext cx="508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41475"/>
            <a:ext cx="508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fld id="{7FFE5AD5-CA64-8E4F-A33D-A15C8AEA382A}" type="slidenum">
              <a:rPr lang="en-US"/>
              <a:pPr/>
              <a:t>‹#›</a:t>
            </a:fld>
            <a:endParaRPr lang="en-US"/>
          </a:p>
        </p:txBody>
      </p:sp>
    </p:spTree>
    <p:extLst>
      <p:ext uri="{BB962C8B-B14F-4D97-AF65-F5344CB8AC3E}">
        <p14:creationId xmlns:p14="http://schemas.microsoft.com/office/powerpoint/2010/main" val="13110435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fld id="{F4960138-E283-5241-B03A-F2C01B2353EE}" type="slidenum">
              <a:rPr lang="en-US"/>
              <a:pPr/>
              <a:t>‹#›</a:t>
            </a:fld>
            <a:endParaRPr lang="en-US"/>
          </a:p>
        </p:txBody>
      </p:sp>
    </p:spTree>
    <p:extLst>
      <p:ext uri="{BB962C8B-B14F-4D97-AF65-F5344CB8AC3E}">
        <p14:creationId xmlns:p14="http://schemas.microsoft.com/office/powerpoint/2010/main" val="14931560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fld id="{92454878-5690-9F4F-8A56-6E15A9D588CE}" type="slidenum">
              <a:rPr lang="en-US"/>
              <a:pPr/>
              <a:t>‹#›</a:t>
            </a:fld>
            <a:endParaRPr lang="en-US"/>
          </a:p>
        </p:txBody>
      </p:sp>
    </p:spTree>
    <p:extLst>
      <p:ext uri="{BB962C8B-B14F-4D97-AF65-F5344CB8AC3E}">
        <p14:creationId xmlns:p14="http://schemas.microsoft.com/office/powerpoint/2010/main" val="2176507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fld id="{E16331B2-7CF6-3E46-B4CF-9F02F0485D37}" type="slidenum">
              <a:rPr lang="en-US"/>
              <a:pPr/>
              <a:t>‹#›</a:t>
            </a:fld>
            <a:endParaRPr lang="en-US"/>
          </a:p>
        </p:txBody>
      </p:sp>
    </p:spTree>
    <p:extLst>
      <p:ext uri="{BB962C8B-B14F-4D97-AF65-F5344CB8AC3E}">
        <p14:creationId xmlns:p14="http://schemas.microsoft.com/office/powerpoint/2010/main" val="95298995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fld id="{1D9EF071-905D-3440-9ABF-EAE07B578B59}" type="slidenum">
              <a:rPr lang="en-US"/>
              <a:pPr/>
              <a:t>‹#›</a:t>
            </a:fld>
            <a:endParaRPr lang="en-US"/>
          </a:p>
        </p:txBody>
      </p:sp>
    </p:spTree>
    <p:extLst>
      <p:ext uri="{BB962C8B-B14F-4D97-AF65-F5344CB8AC3E}">
        <p14:creationId xmlns:p14="http://schemas.microsoft.com/office/powerpoint/2010/main" val="13573253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fld id="{A2CD3A6E-90F8-D84B-87D7-E91742B10066}" type="slidenum">
              <a:rPr lang="en-US"/>
              <a:pPr/>
              <a:t>‹#›</a:t>
            </a:fld>
            <a:endParaRPr lang="en-US"/>
          </a:p>
        </p:txBody>
      </p:sp>
    </p:spTree>
    <p:extLst>
      <p:ext uri="{BB962C8B-B14F-4D97-AF65-F5344CB8AC3E}">
        <p14:creationId xmlns:p14="http://schemas.microsoft.com/office/powerpoint/2010/main" val="27316537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fld id="{B674552F-EC31-9949-8AEE-2008785632A5}" type="slidenum">
              <a:rPr lang="en-US"/>
              <a:pPr/>
              <a:t>‹#›</a:t>
            </a:fld>
            <a:endParaRPr lang="en-US"/>
          </a:p>
        </p:txBody>
      </p:sp>
    </p:spTree>
    <p:extLst>
      <p:ext uri="{BB962C8B-B14F-4D97-AF65-F5344CB8AC3E}">
        <p14:creationId xmlns:p14="http://schemas.microsoft.com/office/powerpoint/2010/main" val="11922294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228600"/>
            <a:ext cx="25908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228600"/>
            <a:ext cx="75692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fld id="{BE00E080-E59E-A44A-BD5B-38181B0792CF}" type="slidenum">
              <a:rPr lang="en-US"/>
              <a:pPr/>
              <a:t>‹#›</a:t>
            </a:fld>
            <a:endParaRPr lang="en-US"/>
          </a:p>
        </p:txBody>
      </p:sp>
    </p:spTree>
    <p:extLst>
      <p:ext uri="{BB962C8B-B14F-4D97-AF65-F5344CB8AC3E}">
        <p14:creationId xmlns:p14="http://schemas.microsoft.com/office/powerpoint/2010/main" val="131874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AA99E68-C868-5A4B-8BA5-DE442E13A5AB}" type="slidenum">
              <a:rPr lang="en-US"/>
              <a:pPr/>
              <a:t>‹#›</a:t>
            </a:fld>
            <a:endParaRPr lang="en-US"/>
          </a:p>
        </p:txBody>
      </p:sp>
    </p:spTree>
    <p:extLst>
      <p:ext uri="{BB962C8B-B14F-4D97-AF65-F5344CB8AC3E}">
        <p14:creationId xmlns:p14="http://schemas.microsoft.com/office/powerpoint/2010/main" val="60997336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E8D361DC-EC87-B949-946C-0E6568EEC020}" type="slidenum">
              <a:rPr lang="en-US"/>
              <a:pPr>
                <a:defRPr/>
              </a:pPr>
              <a:t>‹#›</a:t>
            </a:fld>
            <a:endParaRPr lang="en-US"/>
          </a:p>
        </p:txBody>
      </p:sp>
    </p:spTree>
    <p:extLst>
      <p:ext uri="{BB962C8B-B14F-4D97-AF65-F5344CB8AC3E}">
        <p14:creationId xmlns:p14="http://schemas.microsoft.com/office/powerpoint/2010/main" val="5740880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fld id="{1B198CA0-5039-3345-B903-D52D2ABD335D}" type="slidenum">
              <a:rPr lang="en-US"/>
              <a:pPr/>
              <a:t>‹#›</a:t>
            </a:fld>
            <a:endParaRPr lang="en-US"/>
          </a:p>
        </p:txBody>
      </p:sp>
    </p:spTree>
    <p:extLst>
      <p:ext uri="{BB962C8B-B14F-4D97-AF65-F5344CB8AC3E}">
        <p14:creationId xmlns:p14="http://schemas.microsoft.com/office/powerpoint/2010/main" val="249276196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F36CF214-0029-5145-B7D9-1AD3DE546FC3}" type="slidenum">
              <a:rPr lang="en-US"/>
              <a:pPr>
                <a:defRPr/>
              </a:pPr>
              <a:t>‹#›</a:t>
            </a:fld>
            <a:endParaRPr lang="en-US"/>
          </a:p>
        </p:txBody>
      </p:sp>
    </p:spTree>
    <p:extLst>
      <p:ext uri="{BB962C8B-B14F-4D97-AF65-F5344CB8AC3E}">
        <p14:creationId xmlns:p14="http://schemas.microsoft.com/office/powerpoint/2010/main" val="313192642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0EF8BAD1-C988-AF45-90DA-FEDA1C9782AF}" type="slidenum">
              <a:rPr lang="en-US"/>
              <a:pPr>
                <a:defRPr/>
              </a:pPr>
              <a:t>‹#›</a:t>
            </a:fld>
            <a:endParaRPr lang="en-US"/>
          </a:p>
        </p:txBody>
      </p:sp>
    </p:spTree>
    <p:extLst>
      <p:ext uri="{BB962C8B-B14F-4D97-AF65-F5344CB8AC3E}">
        <p14:creationId xmlns:p14="http://schemas.microsoft.com/office/powerpoint/2010/main" val="32510366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936A6B5-5683-A348-8287-BDE0B5F760F4}" type="slidenum">
              <a:rPr lang="en-US"/>
              <a:pPr>
                <a:defRPr/>
              </a:pPr>
              <a:t>‹#›</a:t>
            </a:fld>
            <a:endParaRPr lang="en-US"/>
          </a:p>
        </p:txBody>
      </p:sp>
    </p:spTree>
    <p:extLst>
      <p:ext uri="{BB962C8B-B14F-4D97-AF65-F5344CB8AC3E}">
        <p14:creationId xmlns:p14="http://schemas.microsoft.com/office/powerpoint/2010/main" val="18156910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B32643E-F11D-2746-BFF5-8FBD58D4FC5B}" type="slidenum">
              <a:rPr lang="en-US"/>
              <a:pPr>
                <a:defRPr/>
              </a:pPr>
              <a:t>‹#›</a:t>
            </a:fld>
            <a:endParaRPr lang="en-US"/>
          </a:p>
        </p:txBody>
      </p:sp>
    </p:spTree>
    <p:extLst>
      <p:ext uri="{BB962C8B-B14F-4D97-AF65-F5344CB8AC3E}">
        <p14:creationId xmlns:p14="http://schemas.microsoft.com/office/powerpoint/2010/main" val="74464081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1DAFBB99-11F7-C74C-B5CB-A38110C4EF56}" type="slidenum">
              <a:rPr lang="en-US"/>
              <a:pPr>
                <a:defRPr/>
              </a:pPr>
              <a:t>‹#›</a:t>
            </a:fld>
            <a:endParaRPr lang="en-US"/>
          </a:p>
        </p:txBody>
      </p:sp>
    </p:spTree>
    <p:extLst>
      <p:ext uri="{BB962C8B-B14F-4D97-AF65-F5344CB8AC3E}">
        <p14:creationId xmlns:p14="http://schemas.microsoft.com/office/powerpoint/2010/main" val="4612609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A416B12-381F-574C-8C8E-19D5E222D5BE}" type="slidenum">
              <a:rPr lang="en-US"/>
              <a:pPr>
                <a:defRPr/>
              </a:pPr>
              <a:t>‹#›</a:t>
            </a:fld>
            <a:endParaRPr lang="en-US"/>
          </a:p>
        </p:txBody>
      </p:sp>
    </p:spTree>
    <p:extLst>
      <p:ext uri="{BB962C8B-B14F-4D97-AF65-F5344CB8AC3E}">
        <p14:creationId xmlns:p14="http://schemas.microsoft.com/office/powerpoint/2010/main" val="262697149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56A72C84-35EC-6144-877F-DC9301F7843E}" type="slidenum">
              <a:rPr lang="en-US"/>
              <a:pPr>
                <a:defRPr/>
              </a:pPr>
              <a:t>‹#›</a:t>
            </a:fld>
            <a:endParaRPr lang="en-US"/>
          </a:p>
        </p:txBody>
      </p:sp>
    </p:spTree>
    <p:extLst>
      <p:ext uri="{BB962C8B-B14F-4D97-AF65-F5344CB8AC3E}">
        <p14:creationId xmlns:p14="http://schemas.microsoft.com/office/powerpoint/2010/main" val="37181075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EC94394-CAEA-8349-8AC5-F7BF3922E97C}" type="slidenum">
              <a:rPr lang="en-US"/>
              <a:pPr>
                <a:defRPr/>
              </a:pPr>
              <a:t>‹#›</a:t>
            </a:fld>
            <a:endParaRPr lang="en-US"/>
          </a:p>
        </p:txBody>
      </p:sp>
    </p:spTree>
    <p:extLst>
      <p:ext uri="{BB962C8B-B14F-4D97-AF65-F5344CB8AC3E}">
        <p14:creationId xmlns:p14="http://schemas.microsoft.com/office/powerpoint/2010/main" val="38003150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76C61F8-41F0-9546-B645-64E4266A324C}" type="slidenum">
              <a:rPr lang="en-US"/>
              <a:pPr>
                <a:defRPr/>
              </a:pPr>
              <a:t>‹#›</a:t>
            </a:fld>
            <a:endParaRPr lang="en-US"/>
          </a:p>
        </p:txBody>
      </p:sp>
    </p:spTree>
    <p:extLst>
      <p:ext uri="{BB962C8B-B14F-4D97-AF65-F5344CB8AC3E}">
        <p14:creationId xmlns:p14="http://schemas.microsoft.com/office/powerpoint/2010/main" val="219820160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749B9AA7-15FC-E94A-AAA4-8CFAF6977AE3}" type="slidenum">
              <a:rPr lang="en-US"/>
              <a:pPr>
                <a:defRPr/>
              </a:pPr>
              <a:t>‹#›</a:t>
            </a:fld>
            <a:endParaRPr lang="en-US"/>
          </a:p>
        </p:txBody>
      </p:sp>
    </p:spTree>
    <p:extLst>
      <p:ext uri="{BB962C8B-B14F-4D97-AF65-F5344CB8AC3E}">
        <p14:creationId xmlns:p14="http://schemas.microsoft.com/office/powerpoint/2010/main" val="12375166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fld id="{88F8D6B8-B4BB-6D42-A049-40564C73B16C}" type="slidenum">
              <a:rPr lang="en-US"/>
              <a:pPr/>
              <a:t>‹#›</a:t>
            </a:fld>
            <a:endParaRPr lang="en-US"/>
          </a:p>
        </p:txBody>
      </p:sp>
    </p:spTree>
    <p:extLst>
      <p:ext uri="{BB962C8B-B14F-4D97-AF65-F5344CB8AC3E}">
        <p14:creationId xmlns:p14="http://schemas.microsoft.com/office/powerpoint/2010/main" val="280050861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714162A-6733-EA46-80A5-F047D30DCDAE}" type="slidenum">
              <a:rPr lang="en-US"/>
              <a:pPr>
                <a:defRPr/>
              </a:pPr>
              <a:t>‹#›</a:t>
            </a:fld>
            <a:endParaRPr lang="en-US"/>
          </a:p>
        </p:txBody>
      </p:sp>
    </p:spTree>
    <p:extLst>
      <p:ext uri="{BB962C8B-B14F-4D97-AF65-F5344CB8AC3E}">
        <p14:creationId xmlns:p14="http://schemas.microsoft.com/office/powerpoint/2010/main" val="41478125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12192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8" name="Freeform 6"/>
            <p:cNvSpPr>
              <a:spLocks/>
            </p:cNvSpPr>
            <p:nvPr/>
          </p:nvSpPr>
          <p:spPr bwMode="hidden">
            <a:xfrm>
              <a:off x="4038" y="3577"/>
              <a:ext cx="1720" cy="65"/>
            </a:xfrm>
            <a:custGeom>
              <a:avLst/>
              <a:gdLst>
                <a:gd name="T0" fmla="*/ 1570 w 1722"/>
                <a:gd name="T1" fmla="*/ 33 h 66"/>
                <a:gd name="T2" fmla="*/ 1570 w 1722"/>
                <a:gd name="T3" fmla="*/ 33 h 66"/>
                <a:gd name="T4" fmla="*/ 0 w 1722"/>
                <a:gd name="T5" fmla="*/ 0 h 66"/>
                <a:gd name="T6" fmla="*/ 0 w 1722"/>
                <a:gd name="T7" fmla="*/ 33 h 66"/>
                <a:gd name="T8" fmla="*/ 1570 w 1722"/>
                <a:gd name="T9" fmla="*/ 33 h 66"/>
                <a:gd name="T10" fmla="*/ 157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endParaRPr lang="en-US" sz="2400">
                <a:solidFill>
                  <a:srgbClr val="FFFFFF"/>
                </a:solidFill>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lgn="l" eaLnBrk="0" hangingPunct="0">
                <a:defRPr/>
              </a:pPr>
              <a:endParaRPr lang="en-US" sz="2400">
                <a:solidFill>
                  <a:srgbClr val="FFFFFF"/>
                </a:solidFill>
                <a:latin typeface="Arial" charset="0"/>
              </a:endParaRPr>
            </a:p>
          </p:txBody>
        </p:sp>
        <p:sp>
          <p:nvSpPr>
            <p:cNvPr id="10" name="Freeform 8"/>
            <p:cNvSpPr>
              <a:spLocks/>
            </p:cNvSpPr>
            <p:nvPr/>
          </p:nvSpPr>
          <p:spPr bwMode="hidden">
            <a:xfrm>
              <a:off x="4784" y="3702"/>
              <a:ext cx="974" cy="101"/>
            </a:xfrm>
            <a:custGeom>
              <a:avLst/>
              <a:gdLst>
                <a:gd name="T0" fmla="*/ 899 w 975"/>
                <a:gd name="T1" fmla="*/ 48 h 101"/>
                <a:gd name="T2" fmla="*/ 899 w 975"/>
                <a:gd name="T3" fmla="*/ 0 h 101"/>
                <a:gd name="T4" fmla="*/ 0 w 975"/>
                <a:gd name="T5" fmla="*/ 24 h 101"/>
                <a:gd name="T6" fmla="*/ 0 w 975"/>
                <a:gd name="T7" fmla="*/ 101 h 101"/>
                <a:gd name="T8" fmla="*/ 899 w 975"/>
                <a:gd name="T9" fmla="*/ 48 h 101"/>
                <a:gd name="T10" fmla="*/ 89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endParaRPr lang="en-US" sz="2400">
                <a:solidFill>
                  <a:srgbClr val="FFFFFF"/>
                </a:solidFill>
              </a:endParaRPr>
            </a:p>
          </p:txBody>
        </p:sp>
        <p:sp>
          <p:nvSpPr>
            <p:cNvPr id="11" name="Freeform 9"/>
            <p:cNvSpPr>
              <a:spLocks/>
            </p:cNvSpPr>
            <p:nvPr/>
          </p:nvSpPr>
          <p:spPr bwMode="hidden">
            <a:xfrm>
              <a:off x="3619" y="3815"/>
              <a:ext cx="2139" cy="198"/>
            </a:xfrm>
            <a:custGeom>
              <a:avLst/>
              <a:gdLst>
                <a:gd name="T0" fmla="*/ 1989 w 2141"/>
                <a:gd name="T1" fmla="*/ 0 h 198"/>
                <a:gd name="T2" fmla="*/ 0 w 2141"/>
                <a:gd name="T3" fmla="*/ 156 h 198"/>
                <a:gd name="T4" fmla="*/ 0 w 2141"/>
                <a:gd name="T5" fmla="*/ 198 h 198"/>
                <a:gd name="T6" fmla="*/ 1989 w 2141"/>
                <a:gd name="T7" fmla="*/ 0 h 198"/>
                <a:gd name="T8" fmla="*/ 198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endParaRPr lang="en-US" sz="2400">
                <a:solidFill>
                  <a:srgbClr val="FFFFFF"/>
                </a:solidFill>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13" name="Freeform 11"/>
            <p:cNvSpPr>
              <a:spLocks/>
            </p:cNvSpPr>
            <p:nvPr/>
          </p:nvSpPr>
          <p:spPr bwMode="hidden">
            <a:xfrm>
              <a:off x="2097" y="4043"/>
              <a:ext cx="2514" cy="276"/>
            </a:xfrm>
            <a:custGeom>
              <a:avLst/>
              <a:gdLst>
                <a:gd name="T0" fmla="*/ 2001 w 2517"/>
                <a:gd name="T1" fmla="*/ 276 h 276"/>
                <a:gd name="T2" fmla="*/ 2289 w 2517"/>
                <a:gd name="T3" fmla="*/ 204 h 276"/>
                <a:gd name="T4" fmla="*/ 2053 w 2517"/>
                <a:gd name="T5" fmla="*/ 0 h 276"/>
                <a:gd name="T6" fmla="*/ 0 w 2517"/>
                <a:gd name="T7" fmla="*/ 276 h 276"/>
                <a:gd name="T8" fmla="*/ 2001 w 2517"/>
                <a:gd name="T9" fmla="*/ 276 h 276"/>
                <a:gd name="T10" fmla="*/ 200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endParaRPr lang="en-US" sz="2400">
                <a:solidFill>
                  <a:srgbClr val="FFFFFF"/>
                </a:solidFill>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15" name="Freeform 13"/>
            <p:cNvSpPr>
              <a:spLocks/>
            </p:cNvSpPr>
            <p:nvPr/>
          </p:nvSpPr>
          <p:spPr bwMode="hidden">
            <a:xfrm>
              <a:off x="5030" y="3151"/>
              <a:ext cx="728" cy="240"/>
            </a:xfrm>
            <a:custGeom>
              <a:avLst/>
              <a:gdLst>
                <a:gd name="T0" fmla="*/ 653 w 729"/>
                <a:gd name="T1" fmla="*/ 240 h 240"/>
                <a:gd name="T2" fmla="*/ 0 w 729"/>
                <a:gd name="T3" fmla="*/ 0 h 240"/>
                <a:gd name="T4" fmla="*/ 0 w 729"/>
                <a:gd name="T5" fmla="*/ 6 h 240"/>
                <a:gd name="T6" fmla="*/ 653 w 729"/>
                <a:gd name="T7" fmla="*/ 240 h 240"/>
                <a:gd name="T8" fmla="*/ 65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endParaRPr lang="en-US" sz="2400">
                <a:solidFill>
                  <a:srgbClr val="FFFFFF"/>
                </a:solidFill>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17" name="Freeform 15"/>
            <p:cNvSpPr>
              <a:spLocks/>
            </p:cNvSpPr>
            <p:nvPr/>
          </p:nvSpPr>
          <p:spPr bwMode="hidden">
            <a:xfrm>
              <a:off x="5030" y="3049"/>
              <a:ext cx="728" cy="318"/>
            </a:xfrm>
            <a:custGeom>
              <a:avLst/>
              <a:gdLst>
                <a:gd name="T0" fmla="*/ 653 w 729"/>
                <a:gd name="T1" fmla="*/ 318 h 318"/>
                <a:gd name="T2" fmla="*/ 653 w 729"/>
                <a:gd name="T3" fmla="*/ 312 h 318"/>
                <a:gd name="T4" fmla="*/ 0 w 729"/>
                <a:gd name="T5" fmla="*/ 0 h 318"/>
                <a:gd name="T6" fmla="*/ 0 w 729"/>
                <a:gd name="T7" fmla="*/ 54 h 318"/>
                <a:gd name="T8" fmla="*/ 653 w 729"/>
                <a:gd name="T9" fmla="*/ 318 h 318"/>
                <a:gd name="T10" fmla="*/ 65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endParaRPr lang="en-US" sz="2400">
                <a:solidFill>
                  <a:srgbClr val="FFFFFF"/>
                </a:solidFill>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endParaRPr lang="en-US" sz="2400">
                <a:solidFill>
                  <a:srgbClr val="FFFFFF"/>
                </a:solidFill>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endParaRPr lang="en-US" sz="2400">
                <a:solidFill>
                  <a:srgbClr val="FFFFFF"/>
                </a:solidFill>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lgn="l" eaLnBrk="0" hangingPunct="0">
                <a:defRPr/>
              </a:pPr>
              <a:endParaRPr lang="en-US" sz="2400">
                <a:solidFill>
                  <a:srgbClr val="FFFFFF"/>
                </a:solidFill>
                <a:latin typeface="Arial"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endParaRPr lang="en-US" sz="2400">
                <a:solidFill>
                  <a:srgbClr val="FFFFFF"/>
                </a:solidFill>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3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endParaRPr lang="en-US" sz="2400">
                <a:solidFill>
                  <a:srgbClr val="FFFFFF"/>
                </a:solidFill>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endParaRPr lang="en-US" sz="2400">
                <a:solidFill>
                  <a:srgbClr val="FFFFFF"/>
                </a:solidFill>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grpSp>
      </p:grpSp>
      <p:sp>
        <p:nvSpPr>
          <p:cNvPr id="250922" name="Rectangle 42"/>
          <p:cNvSpPr>
            <a:spLocks noGrp="1" noChangeArrowheads="1"/>
          </p:cNvSpPr>
          <p:nvPr>
            <p:ph type="ctrTitle" sz="quarter"/>
          </p:nvPr>
        </p:nvSpPr>
        <p:spPr>
          <a:xfrm>
            <a:off x="609600" y="1600200"/>
            <a:ext cx="109728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828800" y="3886200"/>
            <a:ext cx="85344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96273B50-3254-6C41-9A1B-C5F34824E714}" type="slidenum">
              <a:rPr lang="en-US"/>
              <a:pPr>
                <a:defRPr/>
              </a:pPr>
              <a:t>‹#›</a:t>
            </a:fld>
            <a:endParaRPr lang="en-US"/>
          </a:p>
        </p:txBody>
      </p:sp>
    </p:spTree>
    <p:extLst>
      <p:ext uri="{BB962C8B-B14F-4D97-AF65-F5344CB8AC3E}">
        <p14:creationId xmlns:p14="http://schemas.microsoft.com/office/powerpoint/2010/main" val="264073437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D9B4B16-FEC8-A94B-8336-D16060447914}" type="slidenum">
              <a:rPr lang="en-US"/>
              <a:pPr>
                <a:defRPr/>
              </a:pPr>
              <a:t>‹#›</a:t>
            </a:fld>
            <a:endParaRPr lang="en-US"/>
          </a:p>
        </p:txBody>
      </p:sp>
    </p:spTree>
    <p:extLst>
      <p:ext uri="{BB962C8B-B14F-4D97-AF65-F5344CB8AC3E}">
        <p14:creationId xmlns:p14="http://schemas.microsoft.com/office/powerpoint/2010/main" val="397854001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ACE0451-1E07-314C-8FB3-897FA06FC45A}" type="slidenum">
              <a:rPr lang="en-US"/>
              <a:pPr>
                <a:defRPr/>
              </a:pPr>
              <a:t>‹#›</a:t>
            </a:fld>
            <a:endParaRPr lang="en-US"/>
          </a:p>
        </p:txBody>
      </p:sp>
    </p:spTree>
    <p:extLst>
      <p:ext uri="{BB962C8B-B14F-4D97-AF65-F5344CB8AC3E}">
        <p14:creationId xmlns:p14="http://schemas.microsoft.com/office/powerpoint/2010/main" val="237283842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3133183-51AC-204E-B6F0-A8907F00D7E9}" type="slidenum">
              <a:rPr lang="en-US"/>
              <a:pPr>
                <a:defRPr/>
              </a:pPr>
              <a:t>‹#›</a:t>
            </a:fld>
            <a:endParaRPr lang="en-US"/>
          </a:p>
        </p:txBody>
      </p:sp>
    </p:spTree>
    <p:extLst>
      <p:ext uri="{BB962C8B-B14F-4D97-AF65-F5344CB8AC3E}">
        <p14:creationId xmlns:p14="http://schemas.microsoft.com/office/powerpoint/2010/main" val="338995339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77A0A76E-FC05-7345-B299-8F71F3086463}" type="slidenum">
              <a:rPr lang="en-US"/>
              <a:pPr>
                <a:defRPr/>
              </a:pPr>
              <a:t>‹#›</a:t>
            </a:fld>
            <a:endParaRPr lang="en-US"/>
          </a:p>
        </p:txBody>
      </p:sp>
    </p:spTree>
    <p:extLst>
      <p:ext uri="{BB962C8B-B14F-4D97-AF65-F5344CB8AC3E}">
        <p14:creationId xmlns:p14="http://schemas.microsoft.com/office/powerpoint/2010/main" val="395609273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383DEE5-BC9D-1C43-8350-B9C8C3293769}" type="slidenum">
              <a:rPr lang="en-US"/>
              <a:pPr>
                <a:defRPr/>
              </a:pPr>
              <a:t>‹#›</a:t>
            </a:fld>
            <a:endParaRPr lang="en-US"/>
          </a:p>
        </p:txBody>
      </p:sp>
    </p:spTree>
    <p:extLst>
      <p:ext uri="{BB962C8B-B14F-4D97-AF65-F5344CB8AC3E}">
        <p14:creationId xmlns:p14="http://schemas.microsoft.com/office/powerpoint/2010/main" val="250906911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C5F974E-73A0-F048-B98F-2AA881860BB1}" type="slidenum">
              <a:rPr lang="en-US"/>
              <a:pPr>
                <a:defRPr/>
              </a:pPr>
              <a:t>‹#›</a:t>
            </a:fld>
            <a:endParaRPr lang="en-US"/>
          </a:p>
        </p:txBody>
      </p:sp>
    </p:spTree>
    <p:extLst>
      <p:ext uri="{BB962C8B-B14F-4D97-AF65-F5344CB8AC3E}">
        <p14:creationId xmlns:p14="http://schemas.microsoft.com/office/powerpoint/2010/main" val="166171182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4337162-BA12-7D46-B512-7EDF3B6E70BC}" type="slidenum">
              <a:rPr lang="en-US"/>
              <a:pPr>
                <a:defRPr/>
              </a:pPr>
              <a:t>‹#›</a:t>
            </a:fld>
            <a:endParaRPr lang="en-US"/>
          </a:p>
        </p:txBody>
      </p:sp>
    </p:spTree>
    <p:extLst>
      <p:ext uri="{BB962C8B-B14F-4D97-AF65-F5344CB8AC3E}">
        <p14:creationId xmlns:p14="http://schemas.microsoft.com/office/powerpoint/2010/main" val="299577959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BDED647-7812-D84C-A297-34CA10ABD84F}" type="slidenum">
              <a:rPr lang="en-US"/>
              <a:pPr>
                <a:defRPr/>
              </a:pPr>
              <a:t>‹#›</a:t>
            </a:fld>
            <a:endParaRPr lang="en-US"/>
          </a:p>
        </p:txBody>
      </p:sp>
    </p:spTree>
    <p:extLst>
      <p:ext uri="{BB962C8B-B14F-4D97-AF65-F5344CB8AC3E}">
        <p14:creationId xmlns:p14="http://schemas.microsoft.com/office/powerpoint/2010/main" val="36276617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fld id="{516B6C5A-BBCC-1B49-85A9-FF684ACE908A}" type="slidenum">
              <a:rPr lang="en-US"/>
              <a:pPr/>
              <a:t>‹#›</a:t>
            </a:fld>
            <a:endParaRPr lang="en-US"/>
          </a:p>
        </p:txBody>
      </p:sp>
    </p:spTree>
    <p:extLst>
      <p:ext uri="{BB962C8B-B14F-4D97-AF65-F5344CB8AC3E}">
        <p14:creationId xmlns:p14="http://schemas.microsoft.com/office/powerpoint/2010/main" val="258609761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942A2D4-5F29-9D4D-9521-017A32F33EB3}" type="slidenum">
              <a:rPr lang="en-US"/>
              <a:pPr>
                <a:defRPr/>
              </a:pPr>
              <a:t>‹#›</a:t>
            </a:fld>
            <a:endParaRPr lang="en-US"/>
          </a:p>
        </p:txBody>
      </p:sp>
    </p:spTree>
    <p:extLst>
      <p:ext uri="{BB962C8B-B14F-4D97-AF65-F5344CB8AC3E}">
        <p14:creationId xmlns:p14="http://schemas.microsoft.com/office/powerpoint/2010/main" val="400047765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4E183593-447B-8241-9447-2CC22756FC93}" type="slidenum">
              <a:rPr lang="en-US"/>
              <a:pPr>
                <a:defRPr/>
              </a:pPr>
              <a:t>‹#›</a:t>
            </a:fld>
            <a:endParaRPr lang="en-US"/>
          </a:p>
        </p:txBody>
      </p:sp>
    </p:spTree>
    <p:extLst>
      <p:ext uri="{BB962C8B-B14F-4D97-AF65-F5344CB8AC3E}">
        <p14:creationId xmlns:p14="http://schemas.microsoft.com/office/powerpoint/2010/main" val="308044891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457C91-7507-524D-970D-D07E79665C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936014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1903E6-150B-DF4C-87C9-2852D5C422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141460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22A33C-5B02-FE40-896E-EAC2D7FBA2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125246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C30AEF-1A47-E842-B89C-5B2978D701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268099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EC1F34D-1BB3-F14C-A3A6-1D1DC26F72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512485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BCB766C-EAA2-B74F-A348-BF466DA091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084778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D25DF8-0291-084D-BA25-47CF3E82EA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635186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8E6AD7-B133-9F49-9C5B-94147AB2C5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02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9.pn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1.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5" Type="http://schemas.openxmlformats.org/officeDocument/2006/relationships/image" Target="../media/image11.png"/><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image" Target="../media/image10.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12.jpe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2.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3.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138.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5" Type="http://schemas.openxmlformats.org/officeDocument/2006/relationships/theme" Target="../theme/theme14.xml"/><Relationship Id="rId4" Type="http://schemas.openxmlformats.org/officeDocument/2006/relationships/slideLayout" Target="../slideLayouts/slideLayout13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5.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theme" Target="../theme/theme16.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7.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176.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5" Type="http://schemas.openxmlformats.org/officeDocument/2006/relationships/theme" Target="../theme/theme18.xml"/><Relationship Id="rId4" Type="http://schemas.openxmlformats.org/officeDocument/2006/relationships/slideLayout" Target="../slideLayouts/slideLayout17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image" Target="../media/image9.png"/><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9.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5" Type="http://schemas.openxmlformats.org/officeDocument/2006/relationships/image" Target="../media/image11.png"/><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 Id="rId14" Type="http://schemas.openxmlformats.org/officeDocument/2006/relationships/image" Target="../media/image10.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slideLayout" Target="../slideLayouts/slideLayout201.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slideLayout" Target="../slideLayouts/slideLayout200.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slideLayout" Target="../slideLayouts/slideLayout214.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slideLayout" Target="../slideLayouts/slideLayout213.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 Id="rId14"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215.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23.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theme" Target="../theme/theme23.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4.emf"/><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17" Type="http://schemas.openxmlformats.org/officeDocument/2006/relationships/image" Target="../media/image8.png"/><Relationship Id="rId2" Type="http://schemas.openxmlformats.org/officeDocument/2006/relationships/slideLayout" Target="../slideLayouts/slideLayout25.xml"/><Relationship Id="rId16" Type="http://schemas.openxmlformats.org/officeDocument/2006/relationships/image" Target="../media/image7.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6.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6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heme" Target="../theme/theme8.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9.pn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9.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image" Target="../media/image11.png"/><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828800" y="533400"/>
            <a:ext cx="10058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828800" y="6248400"/>
            <a:ext cx="22352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sz="1400">
                <a:latin typeface="Times New Roman" pitchFamily="-105" charset="0"/>
                <a:ea typeface="+mn-ea"/>
                <a:cs typeface="+mn-cs"/>
              </a:defRPr>
            </a:lvl1pPr>
          </a:lstStyle>
          <a:p>
            <a:pPr>
              <a:defRPr/>
            </a:pPr>
            <a:endParaRPr lang="en-US"/>
          </a:p>
        </p:txBody>
      </p:sp>
      <p:sp>
        <p:nvSpPr>
          <p:cNvPr id="20484" name="Rectangle 4"/>
          <p:cNvSpPr>
            <a:spLocks noGrp="1" noChangeArrowheads="1"/>
          </p:cNvSpPr>
          <p:nvPr>
            <p:ph type="ftr" sz="quarter" idx="3"/>
          </p:nvPr>
        </p:nvSpPr>
        <p:spPr bwMode="auto">
          <a:xfrm>
            <a:off x="4572000" y="6248400"/>
            <a:ext cx="4572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05" charset="0"/>
                <a:ea typeface="+mn-ea"/>
                <a:cs typeface="+mn-cs"/>
              </a:defRPr>
            </a:lvl1pPr>
          </a:lstStyle>
          <a:p>
            <a:pPr>
              <a:defRPr/>
            </a:pPr>
            <a:endParaRPr lang="en-US"/>
          </a:p>
        </p:txBody>
      </p:sp>
      <p:sp>
        <p:nvSpPr>
          <p:cNvPr id="20485" name="Rectangle 5"/>
          <p:cNvSpPr>
            <a:spLocks noGrp="1" noChangeArrowheads="1"/>
          </p:cNvSpPr>
          <p:nvPr>
            <p:ph type="sldNum" sz="quarter" idx="4"/>
          </p:nvPr>
        </p:nvSpPr>
        <p:spPr bwMode="auto">
          <a:xfrm>
            <a:off x="9652000" y="6248400"/>
            <a:ext cx="2540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fld id="{D15CBED4-2377-5845-B1A1-553F53949683}" type="slidenum">
              <a:rPr lang="en-US"/>
              <a:pPr/>
              <a:t>‹#›</a:t>
            </a:fld>
            <a:endParaRPr lang="en-US"/>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6256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828800" y="1981200"/>
            <a:ext cx="1016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008"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algn="l">
              <a:defRPr/>
            </a:pPr>
            <a:endParaRPr lang="en-US">
              <a:solidFill>
                <a:srgbClr val="000000"/>
              </a:solidFill>
            </a:endParaRPr>
          </a:p>
        </p:txBody>
      </p:sp>
      <p:sp>
        <p:nvSpPr>
          <p:cNvPr id="357381"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a:defRPr/>
            </a:pPr>
            <a:endParaRPr lang="en-US">
              <a:solidFill>
                <a:srgbClr val="000000"/>
              </a:solidFill>
            </a:endParaRPr>
          </a:p>
        </p:txBody>
      </p:sp>
      <p:sp>
        <p:nvSpPr>
          <p:cNvPr id="357382"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B3C66E19-9CD0-224A-9094-37324153C5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5862402"/>
      </p:ext>
    </p:extLst>
  </p:cSld>
  <p:clrMap bg1="lt1" tx1="dk1" bg2="lt2" tx2="dk2" accent1="accent1" accent2="accent2" accent3="accent3" accent4="accent4" accent5="accent5" accent6="accent6" hlink="hlink" folHlink="folHlink"/>
  <p:sldLayoutIdLst>
    <p:sldLayoutId id="2147484092" r:id="rId1"/>
    <p:sldLayoutId id="2147484093" r:id="rId2"/>
    <p:sldLayoutId id="2147484094" r:id="rId3"/>
    <p:sldLayoutId id="2147484095" r:id="rId4"/>
    <p:sldLayoutId id="2147484096" r:id="rId5"/>
    <p:sldLayoutId id="2147484097" r:id="rId6"/>
    <p:sldLayoutId id="2147484098" r:id="rId7"/>
    <p:sldLayoutId id="2147484099" r:id="rId8"/>
    <p:sldLayoutId id="2147484100" r:id="rId9"/>
    <p:sldLayoutId id="2147484101" r:id="rId10"/>
    <p:sldLayoutId id="2147484102"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77154" name="Group 2"/>
          <p:cNvGrpSpPr>
            <a:grpSpLocks/>
          </p:cNvGrpSpPr>
          <p:nvPr/>
        </p:nvGrpSpPr>
        <p:grpSpPr bwMode="auto">
          <a:xfrm>
            <a:off x="0" y="1"/>
            <a:ext cx="12192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177163"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2400">
                <a:solidFill>
                  <a:srgbClr val="FFFFFF"/>
                </a:solidFill>
                <a:latin typeface="Arial"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lgn="l" eaLnBrk="0" hangingPunct="0">
                <a:defRPr/>
              </a:pPr>
              <a:endParaRPr lang="en-US" sz="2400">
                <a:solidFill>
                  <a:srgbClr val="FFFFFF"/>
                </a:solidFill>
                <a:latin typeface="Arial" charset="0"/>
              </a:endParaRPr>
            </a:p>
          </p:txBody>
        </p:sp>
        <p:sp>
          <p:nvSpPr>
            <p:cNvPr id="177165"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2400">
                <a:solidFill>
                  <a:srgbClr val="FFFFFF"/>
                </a:solidFill>
                <a:latin typeface="Arial" charset="0"/>
              </a:endParaRPr>
            </a:p>
          </p:txBody>
        </p:sp>
        <p:sp>
          <p:nvSpPr>
            <p:cNvPr id="177166"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2400">
                <a:solidFill>
                  <a:srgbClr val="FFFFFF"/>
                </a:solidFill>
                <a:latin typeface="Arial"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177168"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2400">
                <a:solidFill>
                  <a:srgbClr val="FFFFFF"/>
                </a:solidFill>
                <a:latin typeface="Arial"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177170"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2400">
                <a:solidFill>
                  <a:srgbClr val="FFFFFF"/>
                </a:solidFill>
                <a:latin typeface="Arial"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177172"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2400">
                <a:solidFill>
                  <a:srgbClr val="FFFFFF"/>
                </a:solidFill>
                <a:latin typeface="Arial"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17717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2400">
                <a:solidFill>
                  <a:srgbClr val="FFFFFF"/>
                </a:solidFill>
                <a:latin typeface="Arial"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17717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2400">
                <a:solidFill>
                  <a:srgbClr val="FFFFFF"/>
                </a:solidFill>
                <a:latin typeface="Arial"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lgn="l" eaLnBrk="0" hangingPunct="0">
                <a:defRPr/>
              </a:pPr>
              <a:endParaRPr lang="en-US" sz="2400">
                <a:solidFill>
                  <a:srgbClr val="FFFFFF"/>
                </a:solidFill>
                <a:latin typeface="Arial"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17718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2400">
                <a:solidFill>
                  <a:srgbClr val="FFFFFF"/>
                </a:solidFill>
                <a:latin typeface="Arial"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177185"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2400">
                <a:solidFill>
                  <a:srgbClr val="FFFFFF"/>
                </a:solidFill>
                <a:latin typeface="Arial"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17718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2400">
                <a:solidFill>
                  <a:srgbClr val="FFFFFF"/>
                </a:solidFill>
                <a:latin typeface="Arial"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grpSp>
          <p:nvGrpSpPr>
            <p:cNvPr id="177196"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grpSp>
      </p:grpSp>
      <p:sp>
        <p:nvSpPr>
          <p:cNvPr id="249898" name="Rectangle 42"/>
          <p:cNvSpPr>
            <a:spLocks noGrp="1" noChangeArrowheads="1"/>
          </p:cNvSpPr>
          <p:nvPr>
            <p:ph type="title"/>
          </p:nvPr>
        </p:nvSpPr>
        <p:spPr bwMode="auto">
          <a:xfrm>
            <a:off x="609600" y="277813"/>
            <a:ext cx="109728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609600" y="6243638"/>
            <a:ext cx="2844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defRPr>
            </a:lvl1pPr>
          </a:lstStyle>
          <a:p>
            <a:pPr>
              <a:defRPr/>
            </a:pPr>
            <a:endParaRPr lang="en-US">
              <a:latin typeface="Arial" charset="0"/>
            </a:endParaRPr>
          </a:p>
        </p:txBody>
      </p:sp>
      <p:sp>
        <p:nvSpPr>
          <p:cNvPr id="249901" name="Rectangle 4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defRPr>
            </a:lvl1pPr>
          </a:lstStyle>
          <a:p>
            <a:pPr>
              <a:defRPr/>
            </a:pPr>
            <a:endParaRPr lang="en-US">
              <a:latin typeface="Arial" charset="0"/>
            </a:endParaRPr>
          </a:p>
        </p:txBody>
      </p:sp>
      <p:sp>
        <p:nvSpPr>
          <p:cNvPr id="249902" name="Rectangle 46"/>
          <p:cNvSpPr>
            <a:spLocks noGrp="1" noChangeArrowheads="1"/>
          </p:cNvSpPr>
          <p:nvPr>
            <p:ph type="sldNum" sz="quarter" idx="4"/>
          </p:nvPr>
        </p:nvSpPr>
        <p:spPr bwMode="auto">
          <a:xfrm>
            <a:off x="8737600" y="6243638"/>
            <a:ext cx="2844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defRPr>
            </a:lvl1pPr>
          </a:lstStyle>
          <a:p>
            <a:pPr>
              <a:defRPr/>
            </a:pPr>
            <a:fld id="{EA7662A3-20FC-F142-973D-72572742F9FD}" type="slidenum">
              <a:rPr lang="en-US">
                <a:latin typeface="Arial" charset="0"/>
              </a:rPr>
              <a:pPr>
                <a:defRPr/>
              </a:pPr>
              <a:t>‹#›</a:t>
            </a:fld>
            <a:endParaRPr lang="en-US">
              <a:latin typeface="Arial" charset="0"/>
            </a:endParaRPr>
          </a:p>
        </p:txBody>
      </p:sp>
    </p:spTree>
    <p:extLst>
      <p:ext uri="{BB962C8B-B14F-4D97-AF65-F5344CB8AC3E}">
        <p14:creationId xmlns:p14="http://schemas.microsoft.com/office/powerpoint/2010/main" val="3121528090"/>
      </p:ext>
    </p:extLst>
  </p:cSld>
  <p:clrMap bg1="dk2" tx1="lt1" bg2="dk1" tx2="lt2" accent1="accent1" accent2="accent2" accent3="accent3" accent4="accent4" accent5="accent5" accent6="accent6" hlink="hlink" folHlink="folHlink"/>
  <p:sldLayoutIdLst>
    <p:sldLayoutId id="2147484104" r:id="rId1"/>
    <p:sldLayoutId id="2147484105" r:id="rId2"/>
    <p:sldLayoutId id="2147484106" r:id="rId3"/>
    <p:sldLayoutId id="2147484107" r:id="rId4"/>
    <p:sldLayoutId id="2147484108" r:id="rId5"/>
    <p:sldLayoutId id="2147484109" r:id="rId6"/>
    <p:sldLayoutId id="2147484110" r:id="rId7"/>
    <p:sldLayoutId id="2147484111" r:id="rId8"/>
    <p:sldLayoutId id="2147484112" r:id="rId9"/>
    <p:sldLayoutId id="2147484113" r:id="rId10"/>
    <p:sldLayoutId id="214748411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5234" name="Rectangle 1026"/>
          <p:cNvSpPr>
            <a:spLocks noGrp="1" noChangeArrowheads="1"/>
          </p:cNvSpPr>
          <p:nvPr>
            <p:ph type="title"/>
          </p:nvPr>
        </p:nvSpPr>
        <p:spPr bwMode="auto">
          <a:xfrm>
            <a:off x="2946400" y="1295400"/>
            <a:ext cx="7213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5235" name="Rectangle 1027"/>
          <p:cNvSpPr>
            <a:spLocks noGrp="1" noChangeArrowheads="1"/>
          </p:cNvSpPr>
          <p:nvPr>
            <p:ph type="body" idx="1"/>
          </p:nvPr>
        </p:nvSpPr>
        <p:spPr bwMode="auto">
          <a:xfrm>
            <a:off x="1930400" y="2667000"/>
            <a:ext cx="934720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604" name="Rectangle 1028"/>
          <p:cNvSpPr>
            <a:spLocks noGrp="1" noChangeArrowheads="1"/>
          </p:cNvSpPr>
          <p:nvPr>
            <p:ph type="dt" sz="half" idx="2"/>
          </p:nvPr>
        </p:nvSpPr>
        <p:spPr bwMode="auto">
          <a:xfrm>
            <a:off x="111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05" name="Rectangle 1029"/>
          <p:cNvSpPr>
            <a:spLocks noGrp="1" noChangeArrowheads="1"/>
          </p:cNvSpPr>
          <p:nvPr>
            <p:ph type="ftr" sz="quarter" idx="3"/>
          </p:nvPr>
        </p:nvSpPr>
        <p:spPr bwMode="auto">
          <a:xfrm>
            <a:off x="42672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06" name="Rectangle 1030"/>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F545878A-AC4C-CD42-97F5-6ABF71E5AB85}" type="slidenum">
              <a:rPr lang="en-US"/>
              <a:pPr>
                <a:defRPr/>
              </a:pPr>
              <a:t>‹#›</a:t>
            </a:fld>
            <a:endParaRPr lang="en-US"/>
          </a:p>
        </p:txBody>
      </p:sp>
    </p:spTree>
    <p:extLst>
      <p:ext uri="{BB962C8B-B14F-4D97-AF65-F5344CB8AC3E}">
        <p14:creationId xmlns:p14="http://schemas.microsoft.com/office/powerpoint/2010/main" val="2750524150"/>
      </p:ext>
    </p:extLst>
  </p:cSld>
  <p:clrMap bg1="lt1" tx1="dk1" bg2="lt2" tx2="dk2" accent1="accent1" accent2="accent2" accent3="accent3" accent4="accent4" accent5="accent5" accent6="accent6" hlink="hlink" folHlink="folHlink"/>
  <p:sldLayoutIdLst>
    <p:sldLayoutId id="2147484116" r:id="rId1"/>
    <p:sldLayoutId id="2147484117" r:id="rId2"/>
    <p:sldLayoutId id="2147484118" r:id="rId3"/>
    <p:sldLayoutId id="2147484119" r:id="rId4"/>
    <p:sldLayoutId id="2147484120" r:id="rId5"/>
    <p:sldLayoutId id="2147484121" r:id="rId6"/>
    <p:sldLayoutId id="2147484122" r:id="rId7"/>
    <p:sldLayoutId id="2147484123" r:id="rId8"/>
    <p:sldLayoutId id="2147484124" r:id="rId9"/>
    <p:sldLayoutId id="2147484125" r:id="rId10"/>
    <p:sldLayoutId id="2147484126" r:id="rId11"/>
  </p:sldLayoutIdLst>
  <p:transition/>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Font typeface="Wingdings" charset="0"/>
        <a:buChar char="ü"/>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ü"/>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ü"/>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ü"/>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ü"/>
        <a:defRPr sz="2000">
          <a:solidFill>
            <a:schemeClr val="tx1"/>
          </a:solidFill>
          <a:latin typeface="+mn-lt"/>
          <a:ea typeface="+mn-ea"/>
        </a:defRPr>
      </a:lvl5pPr>
      <a:lvl6pPr marL="2514600" indent="-228600" algn="l" rtl="0" fontAlgn="base">
        <a:spcBef>
          <a:spcPct val="20000"/>
        </a:spcBef>
        <a:spcAft>
          <a:spcPct val="0"/>
        </a:spcAft>
        <a:buFont typeface="Wingdings" pitchFamily="-109" charset="2"/>
        <a:buChar char="ü"/>
        <a:defRPr sz="2000">
          <a:solidFill>
            <a:schemeClr val="tx1"/>
          </a:solidFill>
          <a:latin typeface="+mn-lt"/>
          <a:ea typeface="+mn-ea"/>
        </a:defRPr>
      </a:lvl6pPr>
      <a:lvl7pPr marL="2971800" indent="-228600" algn="l" rtl="0" fontAlgn="base">
        <a:spcBef>
          <a:spcPct val="20000"/>
        </a:spcBef>
        <a:spcAft>
          <a:spcPct val="0"/>
        </a:spcAft>
        <a:buFont typeface="Wingdings" pitchFamily="-109" charset="2"/>
        <a:buChar char="ü"/>
        <a:defRPr sz="2000">
          <a:solidFill>
            <a:schemeClr val="tx1"/>
          </a:solidFill>
          <a:latin typeface="+mn-lt"/>
          <a:ea typeface="+mn-ea"/>
        </a:defRPr>
      </a:lvl7pPr>
      <a:lvl8pPr marL="3429000" indent="-228600" algn="l" rtl="0" fontAlgn="base">
        <a:spcBef>
          <a:spcPct val="20000"/>
        </a:spcBef>
        <a:spcAft>
          <a:spcPct val="0"/>
        </a:spcAft>
        <a:buFont typeface="Wingdings" pitchFamily="-109" charset="2"/>
        <a:buChar char="ü"/>
        <a:defRPr sz="2000">
          <a:solidFill>
            <a:schemeClr val="tx1"/>
          </a:solidFill>
          <a:latin typeface="+mn-lt"/>
          <a:ea typeface="+mn-ea"/>
        </a:defRPr>
      </a:lvl8pPr>
      <a:lvl9pPr marL="3886200" indent="-228600" algn="l" rtl="0" fontAlgn="base">
        <a:spcBef>
          <a:spcPct val="20000"/>
        </a:spcBef>
        <a:spcAft>
          <a:spcPct val="0"/>
        </a:spcAft>
        <a:buFont typeface="Wingdings" pitchFamily="-109" charset="2"/>
        <a:buChar char="ü"/>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6435"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05" charset="0"/>
                <a:ea typeface="+mn-ea"/>
                <a:cs typeface="+mn-cs"/>
              </a:defRPr>
            </a:lvl1pPr>
          </a:lstStyle>
          <a:p>
            <a:pPr algn="l">
              <a:defRPr/>
            </a:pPr>
            <a:endParaRPr lang="en-US"/>
          </a:p>
        </p:txBody>
      </p:sp>
      <p:sp>
        <p:nvSpPr>
          <p:cNvPr id="357381"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05" charset="0"/>
                <a:ea typeface="+mn-ea"/>
                <a:cs typeface="+mn-cs"/>
              </a:defRPr>
            </a:lvl1pPr>
          </a:lstStyle>
          <a:p>
            <a:pPr>
              <a:defRPr/>
            </a:pPr>
            <a:endParaRPr lang="en-US"/>
          </a:p>
        </p:txBody>
      </p:sp>
      <p:sp>
        <p:nvSpPr>
          <p:cNvPr id="357382"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649474BC-B707-8F4B-B393-685AB2E7D29F}" type="slidenum">
              <a:rPr lang="en-US"/>
              <a:pPr>
                <a:defRPr/>
              </a:pPr>
              <a:t>‹#›</a:t>
            </a:fld>
            <a:endParaRPr lang="en-US"/>
          </a:p>
        </p:txBody>
      </p:sp>
    </p:spTree>
    <p:extLst>
      <p:ext uri="{BB962C8B-B14F-4D97-AF65-F5344CB8AC3E}">
        <p14:creationId xmlns:p14="http://schemas.microsoft.com/office/powerpoint/2010/main" val="3376490158"/>
      </p:ext>
    </p:extLst>
  </p:cSld>
  <p:clrMap bg1="lt1" tx1="dk1" bg2="lt2" tx2="dk2" accent1="accent1" accent2="accent2" accent3="accent3" accent4="accent4" accent5="accent5" accent6="accent6" hlink="hlink" folHlink="folHlink"/>
  <p:sldLayoutIdLst>
    <p:sldLayoutId id="2147484128" r:id="rId1"/>
    <p:sldLayoutId id="2147484129" r:id="rId2"/>
    <p:sldLayoutId id="2147484130" r:id="rId3"/>
    <p:sldLayoutId id="2147484131" r:id="rId4"/>
    <p:sldLayoutId id="2147484132" r:id="rId5"/>
    <p:sldLayoutId id="2147484133" r:id="rId6"/>
    <p:sldLayoutId id="2147484134" r:id="rId7"/>
    <p:sldLayoutId id="2147484135" r:id="rId8"/>
    <p:sldLayoutId id="2147484136" r:id="rId9"/>
    <p:sldLayoutId id="2147484137" r:id="rId10"/>
    <p:sldLayoutId id="2147484138"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05"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rgbClr val="FFFFFF"/>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rgbClr val="FFFFFF"/>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rgbClr val="FFFFFF"/>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23"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lgn="l">
              <a:defRPr/>
            </a:pPr>
            <a:endParaRPr lang="en-US"/>
          </a:p>
        </p:txBody>
      </p:sp>
      <p:sp>
        <p:nvSpPr>
          <p:cNvPr id="13317"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3318"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5FA92780-F089-C448-A2F8-847B052A3B06}" type="slidenum">
              <a:rPr lang="en-US"/>
              <a:pPr>
                <a:defRPr/>
              </a:pPr>
              <a:t>‹#›</a:t>
            </a:fld>
            <a:endParaRPr lang="en-US"/>
          </a:p>
        </p:txBody>
      </p:sp>
    </p:spTree>
    <p:extLst>
      <p:ext uri="{BB962C8B-B14F-4D97-AF65-F5344CB8AC3E}">
        <p14:creationId xmlns:p14="http://schemas.microsoft.com/office/powerpoint/2010/main" val="1546068154"/>
      </p:ext>
    </p:extLst>
  </p:cSld>
  <p:clrMap bg1="lt1" tx1="dk1" bg2="lt2" tx2="dk2" accent1="accent1" accent2="accent2" accent3="accent3" accent4="accent4" accent5="accent5" accent6="accent6" hlink="hlink" folHlink="folHlink"/>
  <p:sldLayoutIdLst>
    <p:sldLayoutId id="2147484183" r:id="rId1"/>
    <p:sldLayoutId id="2147484184" r:id="rId2"/>
    <p:sldLayoutId id="2147484370" r:id="rId3"/>
    <p:sldLayoutId id="2147484371" r:id="rId4"/>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1" y="3902076"/>
            <a:ext cx="4533900"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l">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endParaRPr lang="en-US" sz="2400">
                <a:solidFill>
                  <a:srgbClr val="FFFFFF"/>
                </a:solidFill>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endParaRPr lang="en-US" sz="2400">
                <a:solidFill>
                  <a:srgbClr val="FFFFFF"/>
                </a:solidFill>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endParaRPr lang="en-US" sz="2400">
                <a:solidFill>
                  <a:srgbClr val="FFFFFF"/>
                </a:solidFill>
              </a:endParaRPr>
            </a:p>
          </p:txBody>
        </p:sp>
      </p:grpSp>
      <p:sp>
        <p:nvSpPr>
          <p:cNvPr id="329738" name="Rectangle 10"/>
          <p:cNvSpPr>
            <a:spLocks noGrp="1" noChangeArrowheads="1"/>
          </p:cNvSpPr>
          <p:nvPr>
            <p:ph type="title"/>
          </p:nvPr>
        </p:nvSpPr>
        <p:spPr bwMode="auto">
          <a:xfrm>
            <a:off x="609600" y="277813"/>
            <a:ext cx="109728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609600" y="1600201"/>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lgn="l">
              <a:defRPr/>
            </a:pPr>
            <a:endParaRPr lang="en-US"/>
          </a:p>
        </p:txBody>
      </p:sp>
      <p:sp>
        <p:nvSpPr>
          <p:cNvPr id="329741" name="Rectangle 13"/>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2893350748"/>
      </p:ext>
    </p:extLst>
  </p:cSld>
  <p:clrMap bg1="dk2" tx1="lt1" bg2="dk1" tx2="lt2" accent1="accent1" accent2="accent2" accent3="accent3" accent4="accent4" accent5="accent5" accent6="accent6" hlink="hlink" folHlink="folHlink"/>
  <p:sldLayoutIdLst>
    <p:sldLayoutId id="2147484211" r:id="rId1"/>
    <p:sldLayoutId id="2147484212" r:id="rId2"/>
    <p:sldLayoutId id="2147484213" r:id="rId3"/>
    <p:sldLayoutId id="2147484214" r:id="rId4"/>
    <p:sldLayoutId id="2147484215" r:id="rId5"/>
    <p:sldLayoutId id="2147484216" r:id="rId6"/>
    <p:sldLayoutId id="2147484217" r:id="rId7"/>
    <p:sldLayoutId id="2147484218" r:id="rId8"/>
    <p:sldLayoutId id="2147484219" r:id="rId9"/>
    <p:sldLayoutId id="2147484220" r:id="rId10"/>
    <p:sldLayoutId id="2147484221"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defRPr>
            </a:lvl1pPr>
          </a:lstStyle>
          <a:p>
            <a:pPr>
              <a:defRPr/>
            </a:pPr>
            <a:endParaRPr lang="en-US"/>
          </a:p>
        </p:txBody>
      </p:sp>
      <p:sp>
        <p:nvSpPr>
          <p:cNvPr id="3686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defRPr>
            </a:lvl1pPr>
          </a:lstStyle>
          <a:p>
            <a:pPr>
              <a:defRPr/>
            </a:pPr>
            <a:endParaRPr lang="en-US"/>
          </a:p>
        </p:txBody>
      </p:sp>
      <p:sp>
        <p:nvSpPr>
          <p:cNvPr id="3687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defRPr>
            </a:lvl1pPr>
          </a:lstStyle>
          <a:p>
            <a:pPr>
              <a:defRPr/>
            </a:pPr>
            <a:fld id="{D1676332-2FEB-0143-A8CC-7B37BF4AD214}" type="slidenum">
              <a:rPr lang="en-US"/>
              <a:pPr>
                <a:defRPr/>
              </a:pPr>
              <a:t>‹#›</a:t>
            </a:fld>
            <a:endParaRPr lang="en-US"/>
          </a:p>
        </p:txBody>
      </p:sp>
    </p:spTree>
    <p:extLst>
      <p:ext uri="{BB962C8B-B14F-4D97-AF65-F5344CB8AC3E}">
        <p14:creationId xmlns:p14="http://schemas.microsoft.com/office/powerpoint/2010/main" val="3457107114"/>
      </p:ext>
    </p:extLst>
  </p:cSld>
  <p:clrMap bg1="dk2" tx1="lt1" bg2="dk1" tx2="lt2" accent1="accent1" accent2="accent2" accent3="accent3" accent4="accent4" accent5="accent5" accent6="accent6" hlink="hlink" folHlink="folHlink"/>
  <p:sldLayoutIdLst>
    <p:sldLayoutId id="2147484285" r:id="rId1"/>
    <p:sldLayoutId id="2147484286" r:id="rId2"/>
    <p:sldLayoutId id="2147484287" r:id="rId3"/>
    <p:sldLayoutId id="2147484288" r:id="rId4"/>
    <p:sldLayoutId id="2147484289" r:id="rId5"/>
    <p:sldLayoutId id="2147484290" r:id="rId6"/>
    <p:sldLayoutId id="2147484291" r:id="rId7"/>
    <p:sldLayoutId id="2147484292" r:id="rId8"/>
    <p:sldLayoutId id="2147484293" r:id="rId9"/>
    <p:sldLayoutId id="2147484294" r:id="rId10"/>
    <p:sldLayoutId id="2147484295" r:id="rId11"/>
    <p:sldLayoutId id="2147484296"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684"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b="0">
                <a:solidFill>
                  <a:srgbClr val="000000"/>
                </a:solidFill>
                <a:latin typeface="Times New Roman"/>
                <a:ea typeface="+mn-ea"/>
                <a:cs typeface="+mn-cs"/>
              </a:defRPr>
            </a:lvl1pPr>
          </a:lstStyle>
          <a:p>
            <a:pPr>
              <a:defRPr/>
            </a:pPr>
            <a:endParaRPr lang="en-US"/>
          </a:p>
        </p:txBody>
      </p:sp>
      <p:sp>
        <p:nvSpPr>
          <p:cNvPr id="71685"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b="0">
                <a:solidFill>
                  <a:srgbClr val="000000"/>
                </a:solidFill>
                <a:latin typeface="Times New Roman"/>
                <a:ea typeface="+mn-ea"/>
                <a:cs typeface="+mn-cs"/>
              </a:defRPr>
            </a:lvl1pPr>
          </a:lstStyle>
          <a:p>
            <a:pPr>
              <a:defRPr/>
            </a:pPr>
            <a:endParaRPr lang="en-US"/>
          </a:p>
        </p:txBody>
      </p:sp>
      <p:sp>
        <p:nvSpPr>
          <p:cNvPr id="71686"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b="0">
                <a:solidFill>
                  <a:srgbClr val="000000"/>
                </a:solidFill>
                <a:latin typeface="Times New Roman" charset="0"/>
              </a:defRPr>
            </a:lvl1pPr>
          </a:lstStyle>
          <a:p>
            <a:pPr>
              <a:defRPr/>
            </a:pPr>
            <a:fld id="{A44C4530-8D25-7249-9946-C5C7DA6267EA}" type="slidenum">
              <a:rPr lang="en-US"/>
              <a:pPr>
                <a:defRPr/>
              </a:pPr>
              <a:t>‹#›</a:t>
            </a:fld>
            <a:endParaRPr lang="en-US"/>
          </a:p>
        </p:txBody>
      </p:sp>
    </p:spTree>
    <p:extLst>
      <p:ext uri="{BB962C8B-B14F-4D97-AF65-F5344CB8AC3E}">
        <p14:creationId xmlns:p14="http://schemas.microsoft.com/office/powerpoint/2010/main" val="551173766"/>
      </p:ext>
    </p:extLst>
  </p:cSld>
  <p:clrMap bg1="lt1" tx1="dk1" bg2="lt2" tx2="dk2" accent1="accent1" accent2="accent2" accent3="accent3" accent4="accent4" accent5="accent5" accent6="accent6" hlink="hlink" folHlink="folHlink"/>
  <p:sldLayoutIdLst>
    <p:sldLayoutId id="2147484298" r:id="rId1"/>
    <p:sldLayoutId id="2147484299" r:id="rId2"/>
    <p:sldLayoutId id="2147484300" r:id="rId3"/>
    <p:sldLayoutId id="2147484301" r:id="rId4"/>
    <p:sldLayoutId id="2147484302" r:id="rId5"/>
    <p:sldLayoutId id="2147484303" r:id="rId6"/>
    <p:sldLayoutId id="2147484304" r:id="rId7"/>
    <p:sldLayoutId id="2147484305" r:id="rId8"/>
    <p:sldLayoutId id="2147484306" r:id="rId9"/>
    <p:sldLayoutId id="2147484307" r:id="rId10"/>
    <p:sldLayoutId id="2147484308" r:id="rId11"/>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338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338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3524"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05" charset="0"/>
                <a:ea typeface="+mn-ea"/>
                <a:cs typeface="+mn-cs"/>
              </a:defRPr>
            </a:lvl1pPr>
          </a:lstStyle>
          <a:p>
            <a:pPr>
              <a:defRPr/>
            </a:pPr>
            <a:endParaRPr lang="en-US"/>
          </a:p>
        </p:txBody>
      </p:sp>
      <p:sp>
        <p:nvSpPr>
          <p:cNvPr id="363525"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05" charset="0"/>
                <a:ea typeface="+mn-ea"/>
                <a:cs typeface="+mn-cs"/>
              </a:defRPr>
            </a:lvl1pPr>
          </a:lstStyle>
          <a:p>
            <a:pPr>
              <a:defRPr/>
            </a:pPr>
            <a:endParaRPr lang="en-US"/>
          </a:p>
        </p:txBody>
      </p:sp>
      <p:sp>
        <p:nvSpPr>
          <p:cNvPr id="363526"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2E7D0350-0B31-444E-B8DA-9478985F8C74}" type="slidenum">
              <a:rPr lang="en-US"/>
              <a:pPr>
                <a:defRPr/>
              </a:pPr>
              <a:t>‹#›</a:t>
            </a:fld>
            <a:endParaRPr lang="en-US"/>
          </a:p>
        </p:txBody>
      </p:sp>
    </p:spTree>
    <p:extLst>
      <p:ext uri="{BB962C8B-B14F-4D97-AF65-F5344CB8AC3E}">
        <p14:creationId xmlns:p14="http://schemas.microsoft.com/office/powerpoint/2010/main" val="263729420"/>
      </p:ext>
    </p:extLst>
  </p:cSld>
  <p:clrMap bg1="lt1" tx1="dk1" bg2="lt2" tx2="dk2" accent1="accent1" accent2="accent2" accent3="accent3" accent4="accent4" accent5="accent5" accent6="accent6" hlink="hlink" folHlink="folHlink"/>
  <p:sldLayoutIdLst>
    <p:sldLayoutId id="2147484310" r:id="rId1"/>
    <p:sldLayoutId id="2147484311" r:id="rId2"/>
    <p:sldLayoutId id="2147484312" r:id="rId3"/>
    <p:sldLayoutId id="2147484313" r:id="rId4"/>
  </p:sldLayoutIdLs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63170" name="Group 2"/>
          <p:cNvGrpSpPr>
            <a:grpSpLocks/>
          </p:cNvGrpSpPr>
          <p:nvPr/>
        </p:nvGrpSpPr>
        <p:grpSpPr bwMode="auto">
          <a:xfrm>
            <a:off x="0" y="1"/>
            <a:ext cx="12192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263179" name="Freeform 6"/>
            <p:cNvSpPr>
              <a:spLocks/>
            </p:cNvSpPr>
            <p:nvPr/>
          </p:nvSpPr>
          <p:spPr bwMode="hidden">
            <a:xfrm>
              <a:off x="4038" y="3577"/>
              <a:ext cx="1720" cy="65"/>
            </a:xfrm>
            <a:custGeom>
              <a:avLst/>
              <a:gdLst>
                <a:gd name="T0" fmla="*/ 1658 w 1722"/>
                <a:gd name="T1" fmla="*/ 34 h 66"/>
                <a:gd name="T2" fmla="*/ 1658 w 1722"/>
                <a:gd name="T3" fmla="*/ 33 h 66"/>
                <a:gd name="T4" fmla="*/ 0 w 1722"/>
                <a:gd name="T5" fmla="*/ 0 h 66"/>
                <a:gd name="T6" fmla="*/ 0 w 1722"/>
                <a:gd name="T7" fmla="*/ 33 h 66"/>
                <a:gd name="T8" fmla="*/ 1658 w 1722"/>
                <a:gd name="T9" fmla="*/ 34 h 66"/>
                <a:gd name="T10" fmla="*/ 1658 w 1722"/>
                <a:gd name="T11" fmla="*/ 3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sz="2400">
                <a:solidFill>
                  <a:srgbClr val="FFFFFF"/>
                </a:solidFill>
                <a:latin typeface="Arial" charset="0"/>
              </a:endParaRPr>
            </a:p>
          </p:txBody>
        </p:sp>
        <p:sp>
          <p:nvSpPr>
            <p:cNvPr id="263181" name="Freeform 8"/>
            <p:cNvSpPr>
              <a:spLocks/>
            </p:cNvSpPr>
            <p:nvPr/>
          </p:nvSpPr>
          <p:spPr bwMode="hidden">
            <a:xfrm>
              <a:off x="4784" y="3702"/>
              <a:ext cx="974" cy="101"/>
            </a:xfrm>
            <a:custGeom>
              <a:avLst/>
              <a:gdLst>
                <a:gd name="T0" fmla="*/ 943 w 975"/>
                <a:gd name="T1" fmla="*/ 48 h 101"/>
                <a:gd name="T2" fmla="*/ 943 w 975"/>
                <a:gd name="T3" fmla="*/ 0 h 101"/>
                <a:gd name="T4" fmla="*/ 0 w 975"/>
                <a:gd name="T5" fmla="*/ 24 h 101"/>
                <a:gd name="T6" fmla="*/ 0 w 975"/>
                <a:gd name="T7" fmla="*/ 101 h 101"/>
                <a:gd name="T8" fmla="*/ 943 w 975"/>
                <a:gd name="T9" fmla="*/ 48 h 101"/>
                <a:gd name="T10" fmla="*/ 94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p>
          </p:txBody>
        </p:sp>
        <p:sp>
          <p:nvSpPr>
            <p:cNvPr id="263182" name="Freeform 9"/>
            <p:cNvSpPr>
              <a:spLocks/>
            </p:cNvSpPr>
            <p:nvPr/>
          </p:nvSpPr>
          <p:spPr bwMode="hidden">
            <a:xfrm>
              <a:off x="3619" y="3815"/>
              <a:ext cx="2139" cy="198"/>
            </a:xfrm>
            <a:custGeom>
              <a:avLst/>
              <a:gdLst>
                <a:gd name="T0" fmla="*/ 2077 w 2141"/>
                <a:gd name="T1" fmla="*/ 0 h 198"/>
                <a:gd name="T2" fmla="*/ 0 w 2141"/>
                <a:gd name="T3" fmla="*/ 156 h 198"/>
                <a:gd name="T4" fmla="*/ 0 w 2141"/>
                <a:gd name="T5" fmla="*/ 198 h 198"/>
                <a:gd name="T6" fmla="*/ 2077 w 2141"/>
                <a:gd name="T7" fmla="*/ 0 h 198"/>
                <a:gd name="T8" fmla="*/ 207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263184" name="Freeform 11"/>
            <p:cNvSpPr>
              <a:spLocks/>
            </p:cNvSpPr>
            <p:nvPr/>
          </p:nvSpPr>
          <p:spPr bwMode="hidden">
            <a:xfrm>
              <a:off x="2097" y="4043"/>
              <a:ext cx="2514" cy="276"/>
            </a:xfrm>
            <a:custGeom>
              <a:avLst/>
              <a:gdLst>
                <a:gd name="T0" fmla="*/ 2089 w 2517"/>
                <a:gd name="T1" fmla="*/ 276 h 276"/>
                <a:gd name="T2" fmla="*/ 2421 w 2517"/>
                <a:gd name="T3" fmla="*/ 204 h 276"/>
                <a:gd name="T4" fmla="*/ 2164 w 2517"/>
                <a:gd name="T5" fmla="*/ 0 h 276"/>
                <a:gd name="T6" fmla="*/ 0 w 2517"/>
                <a:gd name="T7" fmla="*/ 276 h 276"/>
                <a:gd name="T8" fmla="*/ 2089 w 2517"/>
                <a:gd name="T9" fmla="*/ 276 h 276"/>
                <a:gd name="T10" fmla="*/ 208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263186" name="Freeform 13"/>
            <p:cNvSpPr>
              <a:spLocks/>
            </p:cNvSpPr>
            <p:nvPr/>
          </p:nvSpPr>
          <p:spPr bwMode="hidden">
            <a:xfrm>
              <a:off x="5030" y="3151"/>
              <a:ext cx="728" cy="240"/>
            </a:xfrm>
            <a:custGeom>
              <a:avLst/>
              <a:gdLst>
                <a:gd name="T0" fmla="*/ 697 w 729"/>
                <a:gd name="T1" fmla="*/ 240 h 240"/>
                <a:gd name="T2" fmla="*/ 0 w 729"/>
                <a:gd name="T3" fmla="*/ 0 h 240"/>
                <a:gd name="T4" fmla="*/ 0 w 729"/>
                <a:gd name="T5" fmla="*/ 6 h 240"/>
                <a:gd name="T6" fmla="*/ 697 w 729"/>
                <a:gd name="T7" fmla="*/ 240 h 240"/>
                <a:gd name="T8" fmla="*/ 69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263188" name="Freeform 15"/>
            <p:cNvSpPr>
              <a:spLocks/>
            </p:cNvSpPr>
            <p:nvPr/>
          </p:nvSpPr>
          <p:spPr bwMode="hidden">
            <a:xfrm>
              <a:off x="5030" y="3049"/>
              <a:ext cx="728" cy="318"/>
            </a:xfrm>
            <a:custGeom>
              <a:avLst/>
              <a:gdLst>
                <a:gd name="T0" fmla="*/ 697 w 729"/>
                <a:gd name="T1" fmla="*/ 318 h 318"/>
                <a:gd name="T2" fmla="*/ 697 w 729"/>
                <a:gd name="T3" fmla="*/ 312 h 318"/>
                <a:gd name="T4" fmla="*/ 0 w 729"/>
                <a:gd name="T5" fmla="*/ 0 h 318"/>
                <a:gd name="T6" fmla="*/ 0 w 729"/>
                <a:gd name="T7" fmla="*/ 54 h 318"/>
                <a:gd name="T8" fmla="*/ 697 w 729"/>
                <a:gd name="T9" fmla="*/ 318 h 318"/>
                <a:gd name="T10" fmla="*/ 69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26319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26319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sz="2400">
                <a:solidFill>
                  <a:srgbClr val="FFFFFF"/>
                </a:solidFill>
                <a:latin typeface="Arial"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26319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263201" name="Freeform 28"/>
            <p:cNvSpPr>
              <a:spLocks/>
            </p:cNvSpPr>
            <p:nvPr/>
          </p:nvSpPr>
          <p:spPr bwMode="hidden">
            <a:xfrm>
              <a:off x="5698" y="653"/>
              <a:ext cx="60" cy="311"/>
            </a:xfrm>
            <a:custGeom>
              <a:avLst/>
              <a:gdLst>
                <a:gd name="T0" fmla="*/ 0 w 60"/>
                <a:gd name="T1" fmla="*/ 144 h 312"/>
                <a:gd name="T2" fmla="*/ 60 w 60"/>
                <a:gd name="T3" fmla="*/ 28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26320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grpSp>
          <p:nvGrpSpPr>
            <p:cNvPr id="263212"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grpSp>
      </p:grpSp>
      <p:sp>
        <p:nvSpPr>
          <p:cNvPr id="249898" name="Rectangle 42"/>
          <p:cNvSpPr>
            <a:spLocks noGrp="1" noChangeArrowheads="1"/>
          </p:cNvSpPr>
          <p:nvPr>
            <p:ph type="title"/>
          </p:nvPr>
        </p:nvSpPr>
        <p:spPr bwMode="auto">
          <a:xfrm>
            <a:off x="609600" y="277813"/>
            <a:ext cx="109728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609600" y="6243638"/>
            <a:ext cx="2844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1" name="Rectangle 4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2" name="Rectangle 46"/>
          <p:cNvSpPr>
            <a:spLocks noGrp="1" noChangeArrowheads="1"/>
          </p:cNvSpPr>
          <p:nvPr>
            <p:ph type="sldNum" sz="quarter" idx="4"/>
          </p:nvPr>
        </p:nvSpPr>
        <p:spPr bwMode="auto">
          <a:xfrm>
            <a:off x="8737600" y="6243638"/>
            <a:ext cx="2844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charset="0"/>
              </a:defRPr>
            </a:lvl1pPr>
          </a:lstStyle>
          <a:p>
            <a:pPr>
              <a:defRPr/>
            </a:pPr>
            <a:fld id="{0F441EA5-53B7-CF40-9490-162FDAB89A60}" type="slidenum">
              <a:rPr lang="en-US"/>
              <a:pPr>
                <a:defRPr/>
              </a:pPr>
              <a:t>‹#›</a:t>
            </a:fld>
            <a:endParaRPr lang="en-US"/>
          </a:p>
        </p:txBody>
      </p:sp>
    </p:spTree>
    <p:extLst>
      <p:ext uri="{BB962C8B-B14F-4D97-AF65-F5344CB8AC3E}">
        <p14:creationId xmlns:p14="http://schemas.microsoft.com/office/powerpoint/2010/main" val="37187618"/>
      </p:ext>
    </p:extLst>
  </p:cSld>
  <p:clrMap bg1="dk2" tx1="lt1" bg2="dk1" tx2="lt2" accent1="accent1" accent2="accent2" accent3="accent3" accent4="accent4" accent5="accent5" accent6="accent6" hlink="hlink" folHlink="folHlink"/>
  <p:sldLayoutIdLst>
    <p:sldLayoutId id="2147484315" r:id="rId1"/>
    <p:sldLayoutId id="2147484316" r:id="rId2"/>
    <p:sldLayoutId id="2147484317" r:id="rId3"/>
    <p:sldLayoutId id="2147484318" r:id="rId4"/>
    <p:sldLayoutId id="2147484319" r:id="rId5"/>
    <p:sldLayoutId id="2147484320" r:id="rId6"/>
    <p:sldLayoutId id="2147484321" r:id="rId7"/>
    <p:sldLayoutId id="2147484322" r:id="rId8"/>
    <p:sldLayoutId id="2147484323" r:id="rId9"/>
    <p:sldLayoutId id="2147484324" r:id="rId10"/>
    <p:sldLayoutId id="214748432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1026"/>
          <p:cNvGrpSpPr>
            <a:grpSpLocks/>
          </p:cNvGrpSpPr>
          <p:nvPr/>
        </p:nvGrpSpPr>
        <p:grpSpPr bwMode="auto">
          <a:xfrm>
            <a:off x="-31750" y="-141288"/>
            <a:ext cx="12223751" cy="6999288"/>
            <a:chOff x="-15" y="-89"/>
            <a:chExt cx="5775" cy="4409"/>
          </a:xfrm>
        </p:grpSpPr>
        <p:sp>
          <p:nvSpPr>
            <p:cNvPr id="643075" name="Rectangle 1027"/>
            <p:cNvSpPr>
              <a:spLocks noChangeArrowheads="1"/>
            </p:cNvSpPr>
            <p:nvPr userDrawn="1"/>
          </p:nvSpPr>
          <p:spPr bwMode="ltGray">
            <a:xfrm>
              <a:off x="0" y="301"/>
              <a:ext cx="5760" cy="727"/>
            </a:xfrm>
            <a:prstGeom prst="rect">
              <a:avLst/>
            </a:prstGeom>
            <a:solidFill>
              <a:schemeClr val="accent2"/>
            </a:solidFill>
            <a:ln w="9525">
              <a:noFill/>
              <a:miter lim="800000"/>
              <a:headEnd/>
              <a:tailEnd/>
            </a:ln>
            <a:effectLst/>
          </p:spPr>
          <p:txBody>
            <a:bodyPr wrap="none" anchor="ctr"/>
            <a:lstStyle/>
            <a:p>
              <a:pPr>
                <a:defRPr/>
              </a:pPr>
              <a:endParaRPr lang="en-US" sz="2400">
                <a:latin typeface="Times New Roman" pitchFamily="-105" charset="0"/>
                <a:ea typeface="+mn-ea"/>
                <a:cs typeface="+mn-cs"/>
              </a:endParaRPr>
            </a:p>
          </p:txBody>
        </p:sp>
        <p:sp>
          <p:nvSpPr>
            <p:cNvPr id="643076" name="Rectangle 1028" descr="Cacback"/>
            <p:cNvSpPr>
              <a:spLocks noChangeArrowheads="1"/>
            </p:cNvSpPr>
            <p:nvPr userDrawn="1"/>
          </p:nvSpPr>
          <p:spPr bwMode="ltGray">
            <a:xfrm>
              <a:off x="0" y="0"/>
              <a:ext cx="1119" cy="4320"/>
            </a:xfrm>
            <a:prstGeom prst="rect">
              <a:avLst/>
            </a:prstGeom>
            <a:blipFill dpi="0" rotWithShape="0">
              <a:blip r:embed="rId14"/>
              <a:srcRect/>
              <a:tile tx="0" ty="0" sx="100000" sy="100000" flip="none" algn="tl"/>
            </a:blipFill>
            <a:ln w="9525">
              <a:noFill/>
              <a:miter lim="800000"/>
              <a:headEnd/>
              <a:tailEnd/>
            </a:ln>
            <a:effectLst/>
          </p:spPr>
          <p:txBody>
            <a:bodyPr wrap="none" anchor="ctr"/>
            <a:lstStyle/>
            <a:p>
              <a:pPr>
                <a:defRPr/>
              </a:pPr>
              <a:endParaRPr lang="en-US" sz="2400">
                <a:latin typeface="Times New Roman" pitchFamily="-105" charset="0"/>
                <a:ea typeface="+mn-ea"/>
                <a:cs typeface="+mn-cs"/>
              </a:endParaRPr>
            </a:p>
          </p:txBody>
        </p:sp>
        <p:grpSp>
          <p:nvGrpSpPr>
            <p:cNvPr id="37898" name="Group 1029"/>
            <p:cNvGrpSpPr>
              <a:grpSpLocks/>
            </p:cNvGrpSpPr>
            <p:nvPr userDrawn="1"/>
          </p:nvGrpSpPr>
          <p:grpSpPr bwMode="auto">
            <a:xfrm>
              <a:off x="-15" y="-89"/>
              <a:ext cx="5295" cy="785"/>
              <a:chOff x="20" y="-89"/>
              <a:chExt cx="5295" cy="785"/>
            </a:xfrm>
          </p:grpSpPr>
          <p:sp>
            <p:nvSpPr>
              <p:cNvPr id="643078" name="Freeform 1030"/>
              <p:cNvSpPr>
                <a:spLocks/>
              </p:cNvSpPr>
              <p:nvPr userDrawn="1"/>
            </p:nvSpPr>
            <p:spPr bwMode="auto">
              <a:xfrm rot="-507431">
                <a:off x="20" y="524"/>
                <a:ext cx="1059" cy="172"/>
              </a:xfrm>
              <a:custGeom>
                <a:avLst/>
                <a:gdLst/>
                <a:ahLst/>
                <a:cxnLst>
                  <a:cxn ang="0">
                    <a:pos x="1059" y="0"/>
                  </a:cxn>
                  <a:cxn ang="0">
                    <a:pos x="147" y="144"/>
                  </a:cxn>
                  <a:cxn ang="0">
                    <a:pos x="177" y="171"/>
                  </a:cxn>
                  <a:cxn ang="0">
                    <a:pos x="1059" y="24"/>
                  </a:cxn>
                  <a:cxn ang="0">
                    <a:pos x="1059" y="0"/>
                  </a:cxn>
                </a:cxnLst>
                <a:rect l="0" t="0" r="r" b="b"/>
                <a:pathLst>
                  <a:path w="1059" h="172">
                    <a:moveTo>
                      <a:pt x="1059" y="0"/>
                    </a:moveTo>
                    <a:cubicBezTo>
                      <a:pt x="543" y="45"/>
                      <a:pt x="291" y="112"/>
                      <a:pt x="147" y="144"/>
                    </a:cubicBezTo>
                    <a:cubicBezTo>
                      <a:pt x="0" y="172"/>
                      <a:pt x="153" y="147"/>
                      <a:pt x="177" y="171"/>
                    </a:cubicBezTo>
                    <a:cubicBezTo>
                      <a:pt x="329" y="151"/>
                      <a:pt x="339" y="99"/>
                      <a:pt x="1059" y="24"/>
                    </a:cubicBezTo>
                    <a:cubicBezTo>
                      <a:pt x="1059" y="24"/>
                      <a:pt x="1059" y="0"/>
                      <a:pt x="1059" y="0"/>
                    </a:cubicBezTo>
                    <a:close/>
                  </a:path>
                </a:pathLst>
              </a:custGeom>
              <a:gradFill rotWithShape="0">
                <a:gsLst>
                  <a:gs pos="0">
                    <a:schemeClr val="accent1"/>
                  </a:gs>
                  <a:gs pos="100000">
                    <a:schemeClr val="bg2"/>
                  </a:gs>
                </a:gsLst>
                <a:lin ang="0" scaled="1"/>
              </a:gradFill>
              <a:ln w="9525" cap="flat" cmpd="sng">
                <a:noFill/>
                <a:prstDash val="solid"/>
                <a:round/>
                <a:headEnd type="none" w="med" len="med"/>
                <a:tailEnd type="none" w="med" len="med"/>
              </a:ln>
              <a:effectLst/>
            </p:spPr>
            <p:txBody>
              <a:bodyPr wrap="none" anchor="ctr"/>
              <a:lstStyle/>
              <a:p>
                <a:pPr>
                  <a:defRPr/>
                </a:pPr>
                <a:endParaRPr lang="en-US" sz="2400">
                  <a:latin typeface="Times New Roman" pitchFamily="-105" charset="0"/>
                  <a:ea typeface="+mn-ea"/>
                  <a:cs typeface="+mn-cs"/>
                </a:endParaRPr>
              </a:p>
            </p:txBody>
          </p:sp>
          <p:sp>
            <p:nvSpPr>
              <p:cNvPr id="643079" name="Freeform 1031"/>
              <p:cNvSpPr>
                <a:spLocks/>
              </p:cNvSpPr>
              <p:nvPr userDrawn="1"/>
            </p:nvSpPr>
            <p:spPr bwMode="auto">
              <a:xfrm rot="-507431">
                <a:off x="1193" y="-89"/>
                <a:ext cx="4122" cy="630"/>
              </a:xfrm>
              <a:custGeom>
                <a:avLst/>
                <a:gdLst/>
                <a:ahLst/>
                <a:cxnLst>
                  <a:cxn ang="0">
                    <a:pos x="0" y="204"/>
                  </a:cxn>
                  <a:cxn ang="0">
                    <a:pos x="3544" y="348"/>
                  </a:cxn>
                  <a:cxn ang="0">
                    <a:pos x="3680" y="630"/>
                  </a:cxn>
                  <a:cxn ang="0">
                    <a:pos x="3616" y="624"/>
                  </a:cxn>
                  <a:cxn ang="0">
                    <a:pos x="3534" y="368"/>
                  </a:cxn>
                  <a:cxn ang="0">
                    <a:pos x="17" y="231"/>
                  </a:cxn>
                  <a:cxn ang="0">
                    <a:pos x="0" y="204"/>
                  </a:cxn>
                </a:cxnLst>
                <a:rect l="0" t="0" r="r" b="b"/>
                <a:pathLst>
                  <a:path w="4122" h="630">
                    <a:moveTo>
                      <a:pt x="0" y="204"/>
                    </a:moveTo>
                    <a:cubicBezTo>
                      <a:pt x="255" y="198"/>
                      <a:pt x="1686" y="0"/>
                      <a:pt x="3544" y="348"/>
                    </a:cubicBezTo>
                    <a:cubicBezTo>
                      <a:pt x="4122" y="464"/>
                      <a:pt x="3754" y="614"/>
                      <a:pt x="3680" y="630"/>
                    </a:cubicBezTo>
                    <a:cubicBezTo>
                      <a:pt x="3680" y="630"/>
                      <a:pt x="3642" y="626"/>
                      <a:pt x="3616" y="624"/>
                    </a:cubicBezTo>
                    <a:cubicBezTo>
                      <a:pt x="3678" y="612"/>
                      <a:pt x="4118" y="488"/>
                      <a:pt x="3534" y="368"/>
                    </a:cubicBezTo>
                    <a:cubicBezTo>
                      <a:pt x="2029" y="98"/>
                      <a:pt x="696" y="156"/>
                      <a:pt x="17" y="231"/>
                    </a:cubicBezTo>
                    <a:cubicBezTo>
                      <a:pt x="17" y="231"/>
                      <a:pt x="0" y="204"/>
                      <a:pt x="0" y="204"/>
                    </a:cubicBezTo>
                    <a:close/>
                  </a:path>
                </a:pathLst>
              </a:custGeom>
              <a:solidFill>
                <a:schemeClr val="bg2"/>
              </a:solidFill>
              <a:ln w="9525">
                <a:noFill/>
                <a:round/>
                <a:headEnd/>
                <a:tailEnd/>
              </a:ln>
              <a:effectLst/>
            </p:spPr>
            <p:txBody>
              <a:bodyPr wrap="none" anchor="ctr"/>
              <a:lstStyle/>
              <a:p>
                <a:pPr>
                  <a:defRPr/>
                </a:pPr>
                <a:endParaRPr lang="en-US" sz="2400">
                  <a:latin typeface="Times New Roman" pitchFamily="-105" charset="0"/>
                  <a:ea typeface="+mn-ea"/>
                  <a:cs typeface="+mn-cs"/>
                </a:endParaRPr>
              </a:p>
            </p:txBody>
          </p:sp>
          <p:grpSp>
            <p:nvGrpSpPr>
              <p:cNvPr id="37902" name="Group 1032"/>
              <p:cNvGrpSpPr>
                <a:grpSpLocks/>
              </p:cNvGrpSpPr>
              <p:nvPr userDrawn="1"/>
            </p:nvGrpSpPr>
            <p:grpSpPr bwMode="auto">
              <a:xfrm>
                <a:off x="1033" y="326"/>
                <a:ext cx="192" cy="192"/>
                <a:chOff x="1033" y="326"/>
                <a:chExt cx="192" cy="192"/>
              </a:xfrm>
            </p:grpSpPr>
            <p:sp>
              <p:nvSpPr>
                <p:cNvPr id="643081" name="Oval 1033"/>
                <p:cNvSpPr>
                  <a:spLocks noChangeArrowheads="1"/>
                </p:cNvSpPr>
                <p:nvPr/>
              </p:nvSpPr>
              <p:spPr bwMode="auto">
                <a:xfrm>
                  <a:off x="1033" y="326"/>
                  <a:ext cx="192" cy="192"/>
                </a:xfrm>
                <a:prstGeom prst="ellipse">
                  <a:avLst/>
                </a:prstGeom>
                <a:gradFill rotWithShape="0">
                  <a:gsLst>
                    <a:gs pos="0">
                      <a:schemeClr val="bg2"/>
                    </a:gs>
                    <a:gs pos="100000">
                      <a:srgbClr val="000000"/>
                    </a:gs>
                  </a:gsLst>
                  <a:path path="shape">
                    <a:fillToRect l="50000" t="50000" r="50000" b="50000"/>
                  </a:path>
                </a:gradFill>
                <a:ln w="9525">
                  <a:noFill/>
                  <a:round/>
                  <a:headEnd/>
                  <a:tailEnd/>
                </a:ln>
                <a:effectLst/>
              </p:spPr>
              <p:txBody>
                <a:bodyPr wrap="none" anchor="ctr"/>
                <a:lstStyle/>
                <a:p>
                  <a:pPr>
                    <a:defRPr/>
                  </a:pPr>
                  <a:endParaRPr lang="en-US" sz="2400">
                    <a:latin typeface="Times New Roman" pitchFamily="-105" charset="0"/>
                    <a:ea typeface="+mn-ea"/>
                    <a:cs typeface="+mn-cs"/>
                  </a:endParaRPr>
                </a:p>
              </p:txBody>
            </p:sp>
            <p:sp>
              <p:nvSpPr>
                <p:cNvPr id="643082" name="Oval 1034"/>
                <p:cNvSpPr>
                  <a:spLocks noChangeArrowheads="1"/>
                </p:cNvSpPr>
                <p:nvPr/>
              </p:nvSpPr>
              <p:spPr bwMode="auto">
                <a:xfrm>
                  <a:off x="1129" y="377"/>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sz="2400">
                    <a:latin typeface="Times New Roman" pitchFamily="-105" charset="0"/>
                    <a:ea typeface="+mn-ea"/>
                    <a:cs typeface="+mn-cs"/>
                  </a:endParaRPr>
                </a:p>
              </p:txBody>
            </p:sp>
            <p:sp>
              <p:nvSpPr>
                <p:cNvPr id="643083" name="Oval 1035"/>
                <p:cNvSpPr>
                  <a:spLocks noChangeArrowheads="1"/>
                </p:cNvSpPr>
                <p:nvPr/>
              </p:nvSpPr>
              <p:spPr bwMode="auto">
                <a:xfrm>
                  <a:off x="1063" y="350"/>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2400">
                    <a:latin typeface="Times New Roman" pitchFamily="-105" charset="0"/>
                    <a:ea typeface="+mn-ea"/>
                    <a:cs typeface="+mn-cs"/>
                  </a:endParaRPr>
                </a:p>
              </p:txBody>
            </p:sp>
            <p:sp>
              <p:nvSpPr>
                <p:cNvPr id="643084" name="Oval 1036"/>
                <p:cNvSpPr>
                  <a:spLocks noChangeArrowheads="1"/>
                </p:cNvSpPr>
                <p:nvPr/>
              </p:nvSpPr>
              <p:spPr bwMode="auto">
                <a:xfrm>
                  <a:off x="1063" y="404"/>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sz="2400">
                    <a:latin typeface="Times New Roman" pitchFamily="-105" charset="0"/>
                    <a:ea typeface="+mn-ea"/>
                    <a:cs typeface="+mn-cs"/>
                  </a:endParaRPr>
                </a:p>
              </p:txBody>
            </p:sp>
            <p:sp>
              <p:nvSpPr>
                <p:cNvPr id="643085" name="Oval 1037"/>
                <p:cNvSpPr>
                  <a:spLocks noChangeArrowheads="1"/>
                </p:cNvSpPr>
                <p:nvPr/>
              </p:nvSpPr>
              <p:spPr bwMode="auto">
                <a:xfrm>
                  <a:off x="1108" y="422"/>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sz="2400">
                    <a:latin typeface="Times New Roman" pitchFamily="-105" charset="0"/>
                    <a:ea typeface="+mn-ea"/>
                    <a:cs typeface="+mn-cs"/>
                  </a:endParaRPr>
                </a:p>
              </p:txBody>
            </p:sp>
            <p:sp>
              <p:nvSpPr>
                <p:cNvPr id="643086" name="Oval 1038"/>
                <p:cNvSpPr>
                  <a:spLocks noChangeArrowheads="1"/>
                </p:cNvSpPr>
                <p:nvPr/>
              </p:nvSpPr>
              <p:spPr bwMode="auto">
                <a:xfrm>
                  <a:off x="1168" y="416"/>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2400">
                    <a:latin typeface="Times New Roman" pitchFamily="-105" charset="0"/>
                    <a:ea typeface="+mn-ea"/>
                    <a:cs typeface="+mn-cs"/>
                  </a:endParaRPr>
                </a:p>
              </p:txBody>
            </p:sp>
            <p:sp>
              <p:nvSpPr>
                <p:cNvPr id="643087" name="Oval 1039"/>
                <p:cNvSpPr>
                  <a:spLocks noChangeArrowheads="1"/>
                </p:cNvSpPr>
                <p:nvPr/>
              </p:nvSpPr>
              <p:spPr bwMode="auto">
                <a:xfrm>
                  <a:off x="1120" y="461"/>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2400">
                    <a:latin typeface="Times New Roman" pitchFamily="-105" charset="0"/>
                    <a:ea typeface="+mn-ea"/>
                    <a:cs typeface="+mn-cs"/>
                  </a:endParaRPr>
                </a:p>
              </p:txBody>
            </p:sp>
            <p:sp>
              <p:nvSpPr>
                <p:cNvPr id="643088" name="Oval 1040"/>
                <p:cNvSpPr>
                  <a:spLocks noChangeArrowheads="1"/>
                </p:cNvSpPr>
                <p:nvPr/>
              </p:nvSpPr>
              <p:spPr bwMode="auto">
                <a:xfrm>
                  <a:off x="1063" y="452"/>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2400">
                    <a:latin typeface="Times New Roman" pitchFamily="-105" charset="0"/>
                    <a:ea typeface="+mn-ea"/>
                    <a:cs typeface="+mn-cs"/>
                  </a:endParaRPr>
                </a:p>
              </p:txBody>
            </p:sp>
            <p:sp>
              <p:nvSpPr>
                <p:cNvPr id="643089" name="Oval 1041"/>
                <p:cNvSpPr>
                  <a:spLocks noChangeArrowheads="1"/>
                </p:cNvSpPr>
                <p:nvPr/>
              </p:nvSpPr>
              <p:spPr bwMode="auto">
                <a:xfrm>
                  <a:off x="1117" y="329"/>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2400">
                    <a:latin typeface="Times New Roman" pitchFamily="-105" charset="0"/>
                    <a:ea typeface="+mn-ea"/>
                    <a:cs typeface="+mn-cs"/>
                  </a:endParaRPr>
                </a:p>
              </p:txBody>
            </p:sp>
          </p:grpSp>
        </p:grpSp>
        <p:sp>
          <p:nvSpPr>
            <p:cNvPr id="643090" name="Rectangle 1042"/>
            <p:cNvSpPr>
              <a:spLocks noChangeArrowheads="1"/>
            </p:cNvSpPr>
            <p:nvPr userDrawn="1"/>
          </p:nvSpPr>
          <p:spPr bwMode="white">
            <a:xfrm>
              <a:off x="426" y="1185"/>
              <a:ext cx="701" cy="3135"/>
            </a:xfrm>
            <a:prstGeom prst="rect">
              <a:avLst/>
            </a:prstGeom>
            <a:solidFill>
              <a:schemeClr val="bg1">
                <a:alpha val="50000"/>
              </a:schemeClr>
            </a:solidFill>
            <a:ln w="9525">
              <a:noFill/>
              <a:miter lim="800000"/>
              <a:headEnd/>
              <a:tailEnd/>
            </a:ln>
            <a:effectLst/>
          </p:spPr>
          <p:txBody>
            <a:bodyPr wrap="none" anchor="ctr"/>
            <a:lstStyle/>
            <a:p>
              <a:pPr>
                <a:defRPr/>
              </a:pPr>
              <a:endParaRPr lang="en-US" sz="2400">
                <a:latin typeface="Times New Roman" pitchFamily="-105" charset="0"/>
                <a:ea typeface="+mn-ea"/>
                <a:cs typeface="+mn-cs"/>
              </a:endParaRPr>
            </a:p>
          </p:txBody>
        </p:sp>
      </p:grpSp>
      <p:sp>
        <p:nvSpPr>
          <p:cNvPr id="37891" name="Rectangle 1043"/>
          <p:cNvSpPr>
            <a:spLocks noGrp="1" noChangeArrowheads="1"/>
          </p:cNvSpPr>
          <p:nvPr>
            <p:ph type="title"/>
          </p:nvPr>
        </p:nvSpPr>
        <p:spPr bwMode="auto">
          <a:xfrm>
            <a:off x="1538817" y="457200"/>
            <a:ext cx="10363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2" name="Rectangle 1044"/>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43093" name="Rectangle 1045"/>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Narrow" pitchFamily="-105" charset="0"/>
                <a:ea typeface="+mn-ea"/>
                <a:cs typeface="+mn-cs"/>
              </a:defRPr>
            </a:lvl1pPr>
          </a:lstStyle>
          <a:p>
            <a:pPr>
              <a:defRPr/>
            </a:pPr>
            <a:endParaRPr lang="en-US"/>
          </a:p>
        </p:txBody>
      </p:sp>
      <p:sp>
        <p:nvSpPr>
          <p:cNvPr id="643094" name="Rectangle 1046"/>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Narrow" pitchFamily="-105" charset="0"/>
                <a:ea typeface="+mn-ea"/>
                <a:cs typeface="+mn-cs"/>
              </a:defRPr>
            </a:lvl1pPr>
          </a:lstStyle>
          <a:p>
            <a:pPr>
              <a:defRPr/>
            </a:pPr>
            <a:endParaRPr lang="en-US"/>
          </a:p>
        </p:txBody>
      </p:sp>
      <p:sp>
        <p:nvSpPr>
          <p:cNvPr id="643095" name="Rectangle 1047"/>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Narrow" charset="0"/>
              </a:defRPr>
            </a:lvl1pPr>
          </a:lstStyle>
          <a:p>
            <a:fld id="{BEA5CA57-5AE5-6042-BD93-173845C56CCC}"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00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 id="2147483900" r:id="rId12"/>
  </p:sldLayoutIdLst>
  <p:txStyles>
    <p:titleStyle>
      <a:lvl1pPr algn="ctr" rtl="0" eaLnBrk="0" fontAlgn="base" hangingPunct="0">
        <a:spcBef>
          <a:spcPct val="0"/>
        </a:spcBef>
        <a:spcAft>
          <a:spcPct val="0"/>
        </a:spcAft>
        <a:defRPr sz="4400">
          <a:solidFill>
            <a:schemeClr val="bg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bg2"/>
          </a:solidFill>
          <a:latin typeface="Engravers MT" pitchFamily="-105" charset="0"/>
          <a:ea typeface="ＭＳ Ｐゴシック" charset="0"/>
          <a:cs typeface="ＭＳ Ｐゴシック" charset="0"/>
        </a:defRPr>
      </a:lvl2pPr>
      <a:lvl3pPr algn="ctr" rtl="0" eaLnBrk="0" fontAlgn="base" hangingPunct="0">
        <a:spcBef>
          <a:spcPct val="0"/>
        </a:spcBef>
        <a:spcAft>
          <a:spcPct val="0"/>
        </a:spcAft>
        <a:defRPr sz="4400">
          <a:solidFill>
            <a:schemeClr val="bg2"/>
          </a:solidFill>
          <a:latin typeface="Engravers MT" pitchFamily="-105" charset="0"/>
          <a:ea typeface="ＭＳ Ｐゴシック" charset="0"/>
          <a:cs typeface="ＭＳ Ｐゴシック" charset="0"/>
        </a:defRPr>
      </a:lvl3pPr>
      <a:lvl4pPr algn="ctr" rtl="0" eaLnBrk="0" fontAlgn="base" hangingPunct="0">
        <a:spcBef>
          <a:spcPct val="0"/>
        </a:spcBef>
        <a:spcAft>
          <a:spcPct val="0"/>
        </a:spcAft>
        <a:defRPr sz="4400">
          <a:solidFill>
            <a:schemeClr val="bg2"/>
          </a:solidFill>
          <a:latin typeface="Engravers MT" pitchFamily="-105" charset="0"/>
          <a:ea typeface="ＭＳ Ｐゴシック" charset="0"/>
          <a:cs typeface="ＭＳ Ｐゴシック" charset="0"/>
        </a:defRPr>
      </a:lvl4pPr>
      <a:lvl5pPr algn="ctr" rtl="0" eaLnBrk="0" fontAlgn="base" hangingPunct="0">
        <a:spcBef>
          <a:spcPct val="0"/>
        </a:spcBef>
        <a:spcAft>
          <a:spcPct val="0"/>
        </a:spcAft>
        <a:defRPr sz="4400">
          <a:solidFill>
            <a:schemeClr val="bg2"/>
          </a:solidFill>
          <a:latin typeface="Engravers MT" pitchFamily="-105" charset="0"/>
          <a:ea typeface="ＭＳ Ｐゴシック" charset="0"/>
          <a:cs typeface="ＭＳ Ｐゴシック" charset="0"/>
        </a:defRPr>
      </a:lvl5pPr>
      <a:lvl6pPr marL="457200" algn="ctr" rtl="0" fontAlgn="base">
        <a:spcBef>
          <a:spcPct val="0"/>
        </a:spcBef>
        <a:spcAft>
          <a:spcPct val="0"/>
        </a:spcAft>
        <a:defRPr sz="4400">
          <a:solidFill>
            <a:schemeClr val="bg2"/>
          </a:solidFill>
          <a:latin typeface="Engravers MT" pitchFamily="-105" charset="0"/>
        </a:defRPr>
      </a:lvl6pPr>
      <a:lvl7pPr marL="914400" algn="ctr" rtl="0" fontAlgn="base">
        <a:spcBef>
          <a:spcPct val="0"/>
        </a:spcBef>
        <a:spcAft>
          <a:spcPct val="0"/>
        </a:spcAft>
        <a:defRPr sz="4400">
          <a:solidFill>
            <a:schemeClr val="bg2"/>
          </a:solidFill>
          <a:latin typeface="Engravers MT" pitchFamily="-105" charset="0"/>
        </a:defRPr>
      </a:lvl7pPr>
      <a:lvl8pPr marL="1371600" algn="ctr" rtl="0" fontAlgn="base">
        <a:spcBef>
          <a:spcPct val="0"/>
        </a:spcBef>
        <a:spcAft>
          <a:spcPct val="0"/>
        </a:spcAft>
        <a:defRPr sz="4400">
          <a:solidFill>
            <a:schemeClr val="bg2"/>
          </a:solidFill>
          <a:latin typeface="Engravers MT" pitchFamily="-105" charset="0"/>
        </a:defRPr>
      </a:lvl8pPr>
      <a:lvl9pPr marL="1828800" algn="ctr" rtl="0" fontAlgn="base">
        <a:spcBef>
          <a:spcPct val="0"/>
        </a:spcBef>
        <a:spcAft>
          <a:spcPct val="0"/>
        </a:spcAft>
        <a:defRPr sz="4400">
          <a:solidFill>
            <a:schemeClr val="bg2"/>
          </a:solidFill>
          <a:latin typeface="Engravers MT" pitchFamily="-105"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50801" y="44450"/>
            <a:ext cx="12094633"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hangingPunct="0">
              <a:defRPr/>
            </a:pPr>
            <a:endParaRPr lang="en-US"/>
          </a:p>
        </p:txBody>
      </p:sp>
      <p:sp>
        <p:nvSpPr>
          <p:cNvPr id="1029" name="Rectangle 5"/>
          <p:cNvSpPr>
            <a:spLocks noGrp="1" noChangeArrowheads="1"/>
          </p:cNvSpPr>
          <p:nvPr>
            <p:ph type="ftr" sz="quarter" idx="3"/>
          </p:nvPr>
        </p:nvSpPr>
        <p:spPr bwMode="auto">
          <a:xfrm>
            <a:off x="4165601" y="6248400"/>
            <a:ext cx="38608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hangingPunct="0">
              <a:defRPr/>
            </a:pPr>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hangingPunct="0">
              <a:defRPr/>
            </a:pPr>
            <a:fld id="{C7FCEC4A-0619-534F-AB0C-4C4D1986DF16}" type="slidenum">
              <a:rPr lang="en-US" smtClean="0"/>
              <a:pPr defTabSz="914353" eaLnBrk="0" hangingPunct="0">
                <a:defRPr/>
              </a:pPr>
              <a:t>‹#›</a:t>
            </a:fld>
            <a:endParaRPr lang="en-US"/>
          </a:p>
        </p:txBody>
      </p:sp>
    </p:spTree>
    <p:extLst>
      <p:ext uri="{BB962C8B-B14F-4D97-AF65-F5344CB8AC3E}">
        <p14:creationId xmlns:p14="http://schemas.microsoft.com/office/powerpoint/2010/main" val="3007589276"/>
      </p:ext>
    </p:extLst>
  </p:cSld>
  <p:clrMap bg1="lt1" tx1="dk1" bg2="lt2" tx2="dk2" accent1="accent1" accent2="accent2" accent3="accent3" accent4="accent4" accent5="accent5" accent6="accent6" hlink="hlink" folHlink="folHlink"/>
  <p:sldLayoutIdLst>
    <p:sldLayoutId id="2147484327" r:id="rId1"/>
    <p:sldLayoutId id="2147484328" r:id="rId2"/>
    <p:sldLayoutId id="2147484329" r:id="rId3"/>
    <p:sldLayoutId id="2147484330" r:id="rId4"/>
    <p:sldLayoutId id="2147484331" r:id="rId5"/>
    <p:sldLayoutId id="2147484332" r:id="rId6"/>
    <p:sldLayoutId id="2147484333" r:id="rId7"/>
    <p:sldLayoutId id="2147484334" r:id="rId8"/>
    <p:sldLayoutId id="2147484335" r:id="rId9"/>
    <p:sldLayoutId id="2147484336" r:id="rId10"/>
    <p:sldLayoutId id="2147484337" r:id="rId11"/>
    <p:sldLayoutId id="2147484338" r:id="rId12"/>
    <p:sldLayoutId id="214748433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50801" y="44450"/>
            <a:ext cx="12094633"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smtClean="0"/>
              <a:pPr eaLnBrk="0" hangingPunct="0">
                <a:defRPr/>
              </a:pPr>
              <a:t>‹#›</a:t>
            </a:fld>
            <a:endParaRPr lang="en-US"/>
          </a:p>
        </p:txBody>
      </p:sp>
    </p:spTree>
    <p:extLst>
      <p:ext uri="{BB962C8B-B14F-4D97-AF65-F5344CB8AC3E}">
        <p14:creationId xmlns:p14="http://schemas.microsoft.com/office/powerpoint/2010/main" val="578800495"/>
      </p:ext>
    </p:extLst>
  </p:cSld>
  <p:clrMap bg1="lt1" tx1="dk1" bg2="lt2" tx2="dk2" accent1="accent1" accent2="accent2" accent3="accent3" accent4="accent4" accent5="accent5" accent6="accent6" hlink="hlink" folHlink="folHlink"/>
  <p:sldLayoutIdLst>
    <p:sldLayoutId id="2147484341" r:id="rId1"/>
    <p:sldLayoutId id="2147484342" r:id="rId2"/>
    <p:sldLayoutId id="2147484343" r:id="rId3"/>
    <p:sldLayoutId id="2147484344" r:id="rId4"/>
    <p:sldLayoutId id="2147484345" r:id="rId5"/>
    <p:sldLayoutId id="2147484346" r:id="rId6"/>
    <p:sldLayoutId id="2147484347" r:id="rId7"/>
    <p:sldLayoutId id="2147484348" r:id="rId8"/>
    <p:sldLayoutId id="2147484349" r:id="rId9"/>
    <p:sldLayoutId id="2147484350" r:id="rId10"/>
    <p:sldLayoutId id="2147484351" r:id="rId11"/>
    <p:sldLayoutId id="2147484352" r:id="rId12"/>
    <p:sldLayoutId id="214748435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347138" name="Group 2"/>
          <p:cNvGrpSpPr>
            <a:grpSpLocks/>
          </p:cNvGrpSpPr>
          <p:nvPr/>
        </p:nvGrpSpPr>
        <p:grpSpPr bwMode="auto">
          <a:xfrm>
            <a:off x="0" y="0"/>
            <a:ext cx="11785600" cy="6858000"/>
            <a:chOff x="0" y="0"/>
            <a:chExt cx="5568" cy="4320"/>
          </a:xfrm>
        </p:grpSpPr>
        <p:grpSp>
          <p:nvGrpSpPr>
            <p:cNvPr id="347144" name="Group 3"/>
            <p:cNvGrpSpPr>
              <a:grpSpLocks/>
            </p:cNvGrpSpPr>
            <p:nvPr userDrawn="1"/>
          </p:nvGrpSpPr>
          <p:grpSpPr bwMode="auto">
            <a:xfrm>
              <a:off x="0" y="0"/>
              <a:ext cx="3216" cy="3072"/>
              <a:chOff x="0" y="0"/>
              <a:chExt cx="2928" cy="2784"/>
            </a:xfrm>
          </p:grpSpPr>
          <p:sp>
            <p:nvSpPr>
              <p:cNvPr id="313365" name="Oval 4"/>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sz="2400">
                  <a:solidFill>
                    <a:srgbClr val="EAEAEA"/>
                  </a:solidFill>
                </a:endParaRPr>
              </a:p>
            </p:txBody>
          </p:sp>
          <p:sp>
            <p:nvSpPr>
              <p:cNvPr id="313366" name="Oval 5"/>
              <p:cNvSpPr>
                <a:spLocks noChangeArrowheads="1"/>
              </p:cNvSpPr>
              <p:nvPr userDrawn="1"/>
            </p:nvSpPr>
            <p:spPr bwMode="auto">
              <a:xfrm>
                <a:off x="240" y="240"/>
                <a:ext cx="2445" cy="2304"/>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sz="2400">
                  <a:solidFill>
                    <a:srgbClr val="EAEAEA"/>
                  </a:solidFill>
                </a:endParaRPr>
              </a:p>
            </p:txBody>
          </p:sp>
          <p:sp>
            <p:nvSpPr>
              <p:cNvPr id="313367" name="Oval 6"/>
              <p:cNvSpPr>
                <a:spLocks noChangeArrowheads="1"/>
              </p:cNvSpPr>
              <p:nvPr userDrawn="1"/>
            </p:nvSpPr>
            <p:spPr bwMode="auto">
              <a:xfrm>
                <a:off x="480" y="480"/>
                <a:ext cx="1968" cy="1822"/>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sz="2400">
                  <a:solidFill>
                    <a:srgbClr val="EAEAEA"/>
                  </a:solidFill>
                </a:endParaRPr>
              </a:p>
            </p:txBody>
          </p:sp>
          <p:sp>
            <p:nvSpPr>
              <p:cNvPr id="313368" name="Oval 7"/>
              <p:cNvSpPr>
                <a:spLocks noChangeArrowheads="1"/>
              </p:cNvSpPr>
              <p:nvPr userDrawn="1"/>
            </p:nvSpPr>
            <p:spPr bwMode="auto">
              <a:xfrm>
                <a:off x="720" y="720"/>
                <a:ext cx="1488" cy="1349"/>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sz="2400">
                  <a:solidFill>
                    <a:srgbClr val="EAEAEA"/>
                  </a:solidFill>
                </a:endParaRPr>
              </a:p>
            </p:txBody>
          </p:sp>
          <p:sp>
            <p:nvSpPr>
              <p:cNvPr id="31336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p:spPr>
            <p:txBody>
              <a:bodyPr wrap="none" anchor="ctr">
                <a:prstTxWarp prst="textNoShape">
                  <a:avLst/>
                </a:prstTxWarp>
              </a:bodyPr>
              <a:lstStyle/>
              <a:p>
                <a:pPr algn="ctr">
                  <a:defRPr/>
                </a:pPr>
                <a:endParaRPr lang="en-US" sz="2400">
                  <a:solidFill>
                    <a:srgbClr val="EAEAEA"/>
                  </a:solidFill>
                </a:endParaRPr>
              </a:p>
            </p:txBody>
          </p:sp>
        </p:grpSp>
        <p:grpSp>
          <p:nvGrpSpPr>
            <p:cNvPr id="347145" name="Group 9"/>
            <p:cNvGrpSpPr>
              <a:grpSpLocks/>
            </p:cNvGrpSpPr>
            <p:nvPr userDrawn="1"/>
          </p:nvGrpSpPr>
          <p:grpSpPr bwMode="auto">
            <a:xfrm>
              <a:off x="2016" y="2016"/>
              <a:ext cx="2448" cy="2304"/>
              <a:chOff x="0" y="0"/>
              <a:chExt cx="2928" cy="2784"/>
            </a:xfrm>
          </p:grpSpPr>
          <p:sp>
            <p:nvSpPr>
              <p:cNvPr id="313360" name="Oval 10"/>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sz="2400">
                  <a:solidFill>
                    <a:srgbClr val="EAEAEA"/>
                  </a:solidFill>
                </a:endParaRPr>
              </a:p>
            </p:txBody>
          </p:sp>
          <p:sp>
            <p:nvSpPr>
              <p:cNvPr id="313361" name="Oval 11"/>
              <p:cNvSpPr>
                <a:spLocks noChangeArrowheads="1"/>
              </p:cNvSpPr>
              <p:nvPr userDrawn="1"/>
            </p:nvSpPr>
            <p:spPr bwMode="auto">
              <a:xfrm>
                <a:off x="240" y="240"/>
                <a:ext cx="2447" cy="2303"/>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sz="2400">
                  <a:solidFill>
                    <a:srgbClr val="EAEAEA"/>
                  </a:solidFill>
                </a:endParaRPr>
              </a:p>
            </p:txBody>
          </p:sp>
          <p:sp>
            <p:nvSpPr>
              <p:cNvPr id="313362" name="Oval 12"/>
              <p:cNvSpPr>
                <a:spLocks noChangeArrowheads="1"/>
              </p:cNvSpPr>
              <p:nvPr userDrawn="1"/>
            </p:nvSpPr>
            <p:spPr bwMode="auto">
              <a:xfrm>
                <a:off x="480" y="480"/>
                <a:ext cx="1970" cy="1826"/>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sz="2400">
                  <a:solidFill>
                    <a:srgbClr val="EAEAEA"/>
                  </a:solidFill>
                </a:endParaRPr>
              </a:p>
            </p:txBody>
          </p:sp>
          <p:sp>
            <p:nvSpPr>
              <p:cNvPr id="313363" name="Oval 13"/>
              <p:cNvSpPr>
                <a:spLocks noChangeArrowheads="1"/>
              </p:cNvSpPr>
              <p:nvPr userDrawn="1"/>
            </p:nvSpPr>
            <p:spPr bwMode="auto">
              <a:xfrm>
                <a:off x="720" y="720"/>
                <a:ext cx="1488" cy="1344"/>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sz="2400">
                  <a:solidFill>
                    <a:srgbClr val="EAEAEA"/>
                  </a:solidFill>
                </a:endParaRPr>
              </a:p>
            </p:txBody>
          </p:sp>
          <p:sp>
            <p:nvSpPr>
              <p:cNvPr id="31336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p:spPr>
            <p:txBody>
              <a:bodyPr wrap="none" anchor="ctr">
                <a:prstTxWarp prst="textNoShape">
                  <a:avLst/>
                </a:prstTxWarp>
              </a:bodyPr>
              <a:lstStyle/>
              <a:p>
                <a:pPr algn="ctr">
                  <a:defRPr/>
                </a:pPr>
                <a:endParaRPr lang="en-US" sz="2400">
                  <a:solidFill>
                    <a:srgbClr val="EAEAEA"/>
                  </a:solidFill>
                </a:endParaRPr>
              </a:p>
            </p:txBody>
          </p:sp>
        </p:grpSp>
        <p:grpSp>
          <p:nvGrpSpPr>
            <p:cNvPr id="347146" name="Group 15"/>
            <p:cNvGrpSpPr>
              <a:grpSpLocks/>
            </p:cNvGrpSpPr>
            <p:nvPr userDrawn="1"/>
          </p:nvGrpSpPr>
          <p:grpSpPr bwMode="auto">
            <a:xfrm>
              <a:off x="2832" y="96"/>
              <a:ext cx="2736" cy="2592"/>
              <a:chOff x="0" y="0"/>
              <a:chExt cx="2928" cy="2784"/>
            </a:xfrm>
          </p:grpSpPr>
          <p:sp>
            <p:nvSpPr>
              <p:cNvPr id="313355" name="Oval 16"/>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sz="2400">
                  <a:solidFill>
                    <a:srgbClr val="EAEAEA"/>
                  </a:solidFill>
                </a:endParaRPr>
              </a:p>
            </p:txBody>
          </p:sp>
          <p:sp>
            <p:nvSpPr>
              <p:cNvPr id="313356" name="Oval 17"/>
              <p:cNvSpPr>
                <a:spLocks noChangeArrowheads="1"/>
              </p:cNvSpPr>
              <p:nvPr userDrawn="1"/>
            </p:nvSpPr>
            <p:spPr bwMode="auto">
              <a:xfrm>
                <a:off x="240" y="240"/>
                <a:ext cx="2452" cy="2305"/>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sz="2400">
                  <a:solidFill>
                    <a:srgbClr val="EAEAEA"/>
                  </a:solidFill>
                </a:endParaRPr>
              </a:p>
            </p:txBody>
          </p:sp>
          <p:sp>
            <p:nvSpPr>
              <p:cNvPr id="313357" name="Oval 18"/>
              <p:cNvSpPr>
                <a:spLocks noChangeArrowheads="1"/>
              </p:cNvSpPr>
              <p:nvPr userDrawn="1"/>
            </p:nvSpPr>
            <p:spPr bwMode="auto">
              <a:xfrm>
                <a:off x="481" y="480"/>
                <a:ext cx="1967" cy="1824"/>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sz="2400">
                  <a:solidFill>
                    <a:srgbClr val="EAEAEA"/>
                  </a:solidFill>
                </a:endParaRPr>
              </a:p>
            </p:txBody>
          </p:sp>
          <p:sp>
            <p:nvSpPr>
              <p:cNvPr id="313358" name="Oval 19"/>
              <p:cNvSpPr>
                <a:spLocks noChangeArrowheads="1"/>
              </p:cNvSpPr>
              <p:nvPr userDrawn="1"/>
            </p:nvSpPr>
            <p:spPr bwMode="auto">
              <a:xfrm>
                <a:off x="720" y="720"/>
                <a:ext cx="1488" cy="1347"/>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sz="2400">
                  <a:solidFill>
                    <a:srgbClr val="EAEAEA"/>
                  </a:solidFill>
                </a:endParaRPr>
              </a:p>
            </p:txBody>
          </p:sp>
          <p:sp>
            <p:nvSpPr>
              <p:cNvPr id="31335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p:spPr>
            <p:txBody>
              <a:bodyPr wrap="none" anchor="ctr">
                <a:prstTxWarp prst="textNoShape">
                  <a:avLst/>
                </a:prstTxWarp>
              </a:bodyPr>
              <a:lstStyle/>
              <a:p>
                <a:pPr algn="ctr">
                  <a:defRPr/>
                </a:pPr>
                <a:endParaRPr lang="en-US" sz="2400">
                  <a:solidFill>
                    <a:srgbClr val="EAEAEA"/>
                  </a:solidFill>
                </a:endParaRPr>
              </a:p>
            </p:txBody>
          </p:sp>
        </p:grpSp>
      </p:grpSp>
      <p:sp>
        <p:nvSpPr>
          <p:cNvPr id="347139" name="Rectangle 21"/>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7140" name="Rectangle 22"/>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6423" name="Rectangle 23"/>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1">
                <a:solidFill>
                  <a:srgbClr val="EAEAEA"/>
                </a:solidFill>
                <a:latin typeface="Times New Roman" pitchFamily="-105" charset="0"/>
                <a:ea typeface="+mn-ea"/>
                <a:cs typeface="+mn-cs"/>
              </a:defRPr>
            </a:lvl1pPr>
          </a:lstStyle>
          <a:p>
            <a:pPr>
              <a:defRPr/>
            </a:pPr>
            <a:endParaRPr lang="en-US"/>
          </a:p>
        </p:txBody>
      </p:sp>
      <p:sp>
        <p:nvSpPr>
          <p:cNvPr id="486424" name="Rectangle 24"/>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solidFill>
                  <a:srgbClr val="EAEAEA"/>
                </a:solidFill>
                <a:latin typeface="Times New Roman" pitchFamily="-105" charset="0"/>
                <a:ea typeface="+mn-ea"/>
                <a:cs typeface="+mn-cs"/>
              </a:defRPr>
            </a:lvl1pPr>
          </a:lstStyle>
          <a:p>
            <a:pPr>
              <a:defRPr/>
            </a:pPr>
            <a:endParaRPr lang="en-US"/>
          </a:p>
        </p:txBody>
      </p:sp>
      <p:sp>
        <p:nvSpPr>
          <p:cNvPr id="486425" name="Rectangle 25"/>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solidFill>
                  <a:srgbClr val="EAEAEA"/>
                </a:solidFill>
              </a:defRPr>
            </a:lvl1pPr>
          </a:lstStyle>
          <a:p>
            <a:pPr>
              <a:defRPr/>
            </a:pPr>
            <a:fld id="{E40F3A82-0D6E-F14E-8170-1D33B0585243}" type="slidenum">
              <a:rPr lang="en-US"/>
              <a:pPr>
                <a:defRPr/>
              </a:pPr>
              <a:t>‹#›</a:t>
            </a:fld>
            <a:endParaRPr lang="en-US"/>
          </a:p>
        </p:txBody>
      </p:sp>
    </p:spTree>
    <p:extLst>
      <p:ext uri="{BB962C8B-B14F-4D97-AF65-F5344CB8AC3E}">
        <p14:creationId xmlns:p14="http://schemas.microsoft.com/office/powerpoint/2010/main" val="1327736547"/>
      </p:ext>
    </p:extLst>
  </p:cSld>
  <p:clrMap bg1="dk2" tx1="lt1" bg2="dk1" tx2="lt2" accent1="accent1" accent2="accent2" accent3="accent3" accent4="accent4" accent5="accent5" accent6="accent6" hlink="hlink" folHlink="folHlink"/>
  <p:sldLayoutIdLst>
    <p:sldLayoutId id="2147484355" r:id="rId1"/>
  </p:sldLayoutIdLst>
  <p:transition/>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sz="2000">
          <a:solidFill>
            <a:schemeClr val="tx1"/>
          </a:solidFill>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05"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7510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05"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4E63FA0-A986-304D-91A7-3563E62104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6031579"/>
      </p:ext>
    </p:extLst>
  </p:cSld>
  <p:clrMap bg1="lt1" tx1="dk1" bg2="lt2" tx2="dk2" accent1="accent1" accent2="accent2" accent3="accent3" accent4="accent4" accent5="accent5" accent6="accent6" hlink="hlink" folHlink="folHlink"/>
  <p:sldLayoutIdLst>
    <p:sldLayoutId id="2147484359" r:id="rId1"/>
    <p:sldLayoutId id="2147484360" r:id="rId2"/>
    <p:sldLayoutId id="2147484361" r:id="rId3"/>
    <p:sldLayoutId id="2147484362" r:id="rId4"/>
    <p:sldLayoutId id="2147484363" r:id="rId5"/>
    <p:sldLayoutId id="2147484364" r:id="rId6"/>
    <p:sldLayoutId id="2147484365" r:id="rId7"/>
    <p:sldLayoutId id="2147484366" r:id="rId8"/>
    <p:sldLayoutId id="2147484367" r:id="rId9"/>
    <p:sldLayoutId id="2147484368" r:id="rId10"/>
    <p:sldLayoutId id="214748436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8066" name="Group 2"/>
          <p:cNvGrpSpPr>
            <a:grpSpLocks/>
          </p:cNvGrpSpPr>
          <p:nvPr/>
        </p:nvGrpSpPr>
        <p:grpSpPr bwMode="auto">
          <a:xfrm>
            <a:off x="0" y="0"/>
            <a:ext cx="12213167" cy="6870700"/>
            <a:chOff x="0" y="0"/>
            <a:chExt cx="5770" cy="4328"/>
          </a:xfrm>
        </p:grpSpPr>
        <p:sp>
          <p:nvSpPr>
            <p:cNvPr id="490499"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w="9525">
              <a:noFill/>
              <a:miter lim="800000"/>
              <a:headEnd/>
              <a:tailEnd/>
            </a:ln>
            <a:effectLst/>
          </p:spPr>
          <p:txBody>
            <a:bodyPr wrap="none" anchor="ctr"/>
            <a:lstStyle/>
            <a:p>
              <a:pPr>
                <a:defRPr/>
              </a:pPr>
              <a:endParaRPr kumimoji="1" lang="en-US" sz="1800">
                <a:latin typeface="Arial" pitchFamily="-105" charset="0"/>
                <a:ea typeface="+mn-ea"/>
                <a:cs typeface="+mn-cs"/>
              </a:endParaRPr>
            </a:p>
          </p:txBody>
        </p:sp>
        <p:sp>
          <p:nvSpPr>
            <p:cNvPr id="490500"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w="9525">
              <a:noFill/>
              <a:miter lim="800000"/>
              <a:headEnd/>
              <a:tailEnd/>
            </a:ln>
            <a:effectLst/>
          </p:spPr>
          <p:txBody>
            <a:bodyPr wrap="none" anchor="ctr"/>
            <a:lstStyle/>
            <a:p>
              <a:pPr>
                <a:defRPr/>
              </a:pPr>
              <a:endParaRPr kumimoji="1" lang="en-US" sz="1800">
                <a:latin typeface="Arial" pitchFamily="-105" charset="0"/>
                <a:ea typeface="+mn-ea"/>
                <a:cs typeface="+mn-cs"/>
              </a:endParaRPr>
            </a:p>
          </p:txBody>
        </p:sp>
        <p:sp>
          <p:nvSpPr>
            <p:cNvPr id="490501"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defRPr/>
              </a:pPr>
              <a:endParaRPr kumimoji="1" lang="en-US" sz="1800">
                <a:latin typeface="Arial" pitchFamily="-105" charset="0"/>
                <a:ea typeface="+mn-ea"/>
                <a:cs typeface="+mn-cs"/>
              </a:endParaRPr>
            </a:p>
          </p:txBody>
        </p:sp>
        <p:grpSp>
          <p:nvGrpSpPr>
            <p:cNvPr id="88075" name="Group 6"/>
            <p:cNvGrpSpPr>
              <a:grpSpLocks/>
            </p:cNvGrpSpPr>
            <p:nvPr/>
          </p:nvGrpSpPr>
          <p:grpSpPr bwMode="auto">
            <a:xfrm>
              <a:off x="4944" y="1"/>
              <a:ext cx="816" cy="3974"/>
              <a:chOff x="4944" y="1"/>
              <a:chExt cx="816" cy="3974"/>
            </a:xfrm>
          </p:grpSpPr>
          <p:grpSp>
            <p:nvGrpSpPr>
              <p:cNvPr id="88087" name="Group 7"/>
              <p:cNvGrpSpPr>
                <a:grpSpLocks/>
              </p:cNvGrpSpPr>
              <p:nvPr userDrawn="1"/>
            </p:nvGrpSpPr>
            <p:grpSpPr bwMode="auto">
              <a:xfrm>
                <a:off x="5280" y="1"/>
                <a:ext cx="480" cy="1430"/>
                <a:chOff x="5280" y="1"/>
                <a:chExt cx="480" cy="1430"/>
              </a:xfrm>
            </p:grpSpPr>
            <p:grpSp>
              <p:nvGrpSpPr>
                <p:cNvPr id="88108" name="Group 8"/>
                <p:cNvGrpSpPr>
                  <a:grpSpLocks/>
                </p:cNvGrpSpPr>
                <p:nvPr userDrawn="1"/>
              </p:nvGrpSpPr>
              <p:grpSpPr bwMode="auto">
                <a:xfrm rot="-5400000">
                  <a:off x="5484" y="0"/>
                  <a:ext cx="174" cy="176"/>
                  <a:chOff x="1657" y="323"/>
                  <a:chExt cx="1691" cy="2560"/>
                </a:xfrm>
              </p:grpSpPr>
              <p:grpSp>
                <p:nvGrpSpPr>
                  <p:cNvPr id="88117" name="Group 9"/>
                  <p:cNvGrpSpPr>
                    <a:grpSpLocks/>
                  </p:cNvGrpSpPr>
                  <p:nvPr/>
                </p:nvGrpSpPr>
                <p:grpSpPr bwMode="auto">
                  <a:xfrm>
                    <a:off x="1657" y="323"/>
                    <a:ext cx="1691" cy="2560"/>
                    <a:chOff x="1657" y="323"/>
                    <a:chExt cx="1691" cy="2560"/>
                  </a:xfrm>
                </p:grpSpPr>
                <p:sp>
                  <p:nvSpPr>
                    <p:cNvPr id="490506" name="Freeform 10"/>
                    <p:cNvSpPr>
                      <a:spLocks/>
                    </p:cNvSpPr>
                    <p:nvPr/>
                  </p:nvSpPr>
                  <p:spPr bwMode="auto">
                    <a:xfrm>
                      <a:off x="2133" y="323"/>
                      <a:ext cx="1234" cy="2560"/>
                    </a:xfrm>
                    <a:custGeom>
                      <a:avLst/>
                      <a:gdLst/>
                      <a:ahLst/>
                      <a:cxnLst>
                        <a:cxn ang="0">
                          <a:pos x="337" y="283"/>
                        </a:cxn>
                        <a:cxn ang="0">
                          <a:pos x="415" y="115"/>
                        </a:cxn>
                        <a:cxn ang="0">
                          <a:pos x="583" y="7"/>
                        </a:cxn>
                        <a:cxn ang="0">
                          <a:pos x="895" y="61"/>
                        </a:cxn>
                        <a:cxn ang="0">
                          <a:pos x="1051" y="349"/>
                        </a:cxn>
                        <a:cxn ang="0">
                          <a:pos x="979" y="769"/>
                        </a:cxn>
                        <a:cxn ang="0">
                          <a:pos x="943" y="943"/>
                        </a:cxn>
                        <a:cxn ang="0">
                          <a:pos x="1105" y="1075"/>
                        </a:cxn>
                        <a:cxn ang="0">
                          <a:pos x="1231" y="1525"/>
                        </a:cxn>
                        <a:cxn ang="0">
                          <a:pos x="1123" y="1969"/>
                        </a:cxn>
                        <a:cxn ang="0">
                          <a:pos x="907" y="2077"/>
                        </a:cxn>
                        <a:cxn ang="0">
                          <a:pos x="721" y="2059"/>
                        </a:cxn>
                        <a:cxn ang="0">
                          <a:pos x="655" y="2251"/>
                        </a:cxn>
                        <a:cxn ang="0">
                          <a:pos x="529" y="2527"/>
                        </a:cxn>
                        <a:cxn ang="0">
                          <a:pos x="211" y="2509"/>
                        </a:cxn>
                        <a:cxn ang="0">
                          <a:pos x="31" y="2227"/>
                        </a:cxn>
                        <a:cxn ang="0">
                          <a:pos x="25" y="1969"/>
                        </a:cxn>
                        <a:cxn ang="0">
                          <a:pos x="145" y="1651"/>
                        </a:cxn>
                        <a:cxn ang="0">
                          <a:pos x="259" y="1513"/>
                        </a:cxn>
                        <a:cxn ang="0">
                          <a:pos x="217" y="1729"/>
                        </a:cxn>
                        <a:cxn ang="0">
                          <a:pos x="73" y="2023"/>
                        </a:cxn>
                        <a:cxn ang="0">
                          <a:pos x="169" y="2323"/>
                        </a:cxn>
                        <a:cxn ang="0">
                          <a:pos x="439" y="2431"/>
                        </a:cxn>
                        <a:cxn ang="0">
                          <a:pos x="595" y="2227"/>
                        </a:cxn>
                        <a:cxn ang="0">
                          <a:pos x="577" y="1807"/>
                        </a:cxn>
                        <a:cxn ang="0">
                          <a:pos x="493" y="1531"/>
                        </a:cxn>
                        <a:cxn ang="0">
                          <a:pos x="535" y="1459"/>
                        </a:cxn>
                        <a:cxn ang="0">
                          <a:pos x="625" y="1633"/>
                        </a:cxn>
                        <a:cxn ang="0">
                          <a:pos x="721" y="1933"/>
                        </a:cxn>
                        <a:cxn ang="0">
                          <a:pos x="967" y="1963"/>
                        </a:cxn>
                        <a:cxn ang="0">
                          <a:pos x="1135" y="1687"/>
                        </a:cxn>
                        <a:cxn ang="0">
                          <a:pos x="1117" y="1273"/>
                        </a:cxn>
                        <a:cxn ang="0">
                          <a:pos x="883" y="1057"/>
                        </a:cxn>
                        <a:cxn ang="0">
                          <a:pos x="679" y="1129"/>
                        </a:cxn>
                        <a:cxn ang="0">
                          <a:pos x="577" y="1117"/>
                        </a:cxn>
                        <a:cxn ang="0">
                          <a:pos x="619" y="1033"/>
                        </a:cxn>
                        <a:cxn ang="0">
                          <a:pos x="811" y="937"/>
                        </a:cxn>
                        <a:cxn ang="0">
                          <a:pos x="949" y="613"/>
                        </a:cxn>
                        <a:cxn ang="0">
                          <a:pos x="883" y="175"/>
                        </a:cxn>
                        <a:cxn ang="0">
                          <a:pos x="619" y="103"/>
                        </a:cxn>
                        <a:cxn ang="0">
                          <a:pos x="391" y="355"/>
                        </a:cxn>
                        <a:cxn ang="0">
                          <a:pos x="403" y="763"/>
                        </a:cxn>
                        <a:cxn ang="0">
                          <a:pos x="343" y="949"/>
                        </a:cxn>
                        <a:cxn ang="0">
                          <a:pos x="289" y="685"/>
                        </a:cxn>
                        <a:cxn ang="0">
                          <a:pos x="307" y="367"/>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w="9525" cap="flat" cmpd="sng">
                      <a:noFill/>
                      <a:prstDash val="solid"/>
                      <a:round/>
                      <a:headEnd type="none" w="med" len="med"/>
                      <a:tailEnd type="none" w="med" len="med"/>
                    </a:ln>
                    <a:effectLst/>
                  </p:spPr>
                  <p:txBody>
                    <a:bodyPr wrap="none" anchor="ctr"/>
                    <a:lstStyle/>
                    <a:p>
                      <a:pPr>
                        <a:defRPr/>
                      </a:pPr>
                      <a:endParaRPr lang="en-US" sz="2400">
                        <a:latin typeface="Times New Roman" pitchFamily="-105" charset="0"/>
                        <a:ea typeface="+mn-ea"/>
                        <a:cs typeface="+mn-cs"/>
                      </a:endParaRPr>
                    </a:p>
                  </p:txBody>
                </p:sp>
                <p:sp>
                  <p:nvSpPr>
                    <p:cNvPr id="490507" name="Freeform 11"/>
                    <p:cNvSpPr>
                      <a:spLocks/>
                    </p:cNvSpPr>
                    <p:nvPr/>
                  </p:nvSpPr>
                  <p:spPr bwMode="auto">
                    <a:xfrm>
                      <a:off x="1667" y="367"/>
                      <a:ext cx="865" cy="2065"/>
                    </a:xfrm>
                    <a:custGeom>
                      <a:avLst/>
                      <a:gdLst/>
                      <a:ahLst/>
                      <a:cxnLst>
                        <a:cxn ang="0">
                          <a:pos x="785" y="530"/>
                        </a:cxn>
                        <a:cxn ang="0">
                          <a:pos x="797" y="350"/>
                        </a:cxn>
                        <a:cxn ang="0">
                          <a:pos x="863" y="206"/>
                        </a:cxn>
                        <a:cxn ang="0">
                          <a:pos x="809" y="218"/>
                        </a:cxn>
                        <a:cxn ang="0">
                          <a:pos x="749" y="218"/>
                        </a:cxn>
                        <a:cxn ang="0">
                          <a:pos x="683" y="116"/>
                        </a:cxn>
                        <a:cxn ang="0">
                          <a:pos x="611" y="32"/>
                        </a:cxn>
                        <a:cxn ang="0">
                          <a:pos x="509" y="2"/>
                        </a:cxn>
                        <a:cxn ang="0">
                          <a:pos x="407" y="20"/>
                        </a:cxn>
                        <a:cxn ang="0">
                          <a:pos x="281" y="74"/>
                        </a:cxn>
                        <a:cxn ang="0">
                          <a:pos x="173" y="206"/>
                        </a:cxn>
                        <a:cxn ang="0">
                          <a:pos x="119" y="404"/>
                        </a:cxn>
                        <a:cxn ang="0">
                          <a:pos x="131" y="590"/>
                        </a:cxn>
                        <a:cxn ang="0">
                          <a:pos x="173" y="782"/>
                        </a:cxn>
                        <a:cxn ang="0">
                          <a:pos x="197" y="884"/>
                        </a:cxn>
                        <a:cxn ang="0">
                          <a:pos x="167" y="986"/>
                        </a:cxn>
                        <a:cxn ang="0">
                          <a:pos x="65" y="1124"/>
                        </a:cxn>
                        <a:cxn ang="0">
                          <a:pos x="17" y="1298"/>
                        </a:cxn>
                        <a:cxn ang="0">
                          <a:pos x="5" y="1550"/>
                        </a:cxn>
                        <a:cxn ang="0">
                          <a:pos x="47" y="1748"/>
                        </a:cxn>
                        <a:cxn ang="0">
                          <a:pos x="131" y="1898"/>
                        </a:cxn>
                        <a:cxn ang="0">
                          <a:pos x="299" y="1988"/>
                        </a:cxn>
                        <a:cxn ang="0">
                          <a:pos x="425" y="1982"/>
                        </a:cxn>
                        <a:cxn ang="0">
                          <a:pos x="467" y="1994"/>
                        </a:cxn>
                        <a:cxn ang="0">
                          <a:pos x="497" y="2066"/>
                        </a:cxn>
                        <a:cxn ang="0">
                          <a:pos x="497" y="1964"/>
                        </a:cxn>
                        <a:cxn ang="0">
                          <a:pos x="557" y="1778"/>
                        </a:cxn>
                        <a:cxn ang="0">
                          <a:pos x="617" y="1658"/>
                        </a:cxn>
                        <a:cxn ang="0">
                          <a:pos x="581" y="1700"/>
                        </a:cxn>
                        <a:cxn ang="0">
                          <a:pos x="515" y="1820"/>
                        </a:cxn>
                        <a:cxn ang="0">
                          <a:pos x="407" y="1904"/>
                        </a:cxn>
                        <a:cxn ang="0">
                          <a:pos x="269" y="1898"/>
                        </a:cxn>
                        <a:cxn ang="0">
                          <a:pos x="179" y="1814"/>
                        </a:cxn>
                        <a:cxn ang="0">
                          <a:pos x="113" y="1640"/>
                        </a:cxn>
                        <a:cxn ang="0">
                          <a:pos x="107" y="1394"/>
                        </a:cxn>
                        <a:cxn ang="0">
                          <a:pos x="137" y="1190"/>
                        </a:cxn>
                        <a:cxn ang="0">
                          <a:pos x="203" y="1070"/>
                        </a:cxn>
                        <a:cxn ang="0">
                          <a:pos x="323" y="1022"/>
                        </a:cxn>
                        <a:cxn ang="0">
                          <a:pos x="509" y="1076"/>
                        </a:cxn>
                        <a:cxn ang="0">
                          <a:pos x="611" y="1124"/>
                        </a:cxn>
                        <a:cxn ang="0">
                          <a:pos x="665" y="1100"/>
                        </a:cxn>
                        <a:cxn ang="0">
                          <a:pos x="659" y="1046"/>
                        </a:cxn>
                        <a:cxn ang="0">
                          <a:pos x="611" y="1004"/>
                        </a:cxn>
                        <a:cxn ang="0">
                          <a:pos x="497" y="980"/>
                        </a:cxn>
                        <a:cxn ang="0">
                          <a:pos x="323" y="896"/>
                        </a:cxn>
                        <a:cxn ang="0">
                          <a:pos x="233" y="680"/>
                        </a:cxn>
                        <a:cxn ang="0">
                          <a:pos x="209" y="416"/>
                        </a:cxn>
                        <a:cxn ang="0">
                          <a:pos x="317" y="170"/>
                        </a:cxn>
                        <a:cxn ang="0">
                          <a:pos x="485" y="110"/>
                        </a:cxn>
                        <a:cxn ang="0">
                          <a:pos x="617" y="164"/>
                        </a:cxn>
                        <a:cxn ang="0">
                          <a:pos x="707" y="290"/>
                        </a:cxn>
                        <a:cxn ang="0">
                          <a:pos x="737" y="428"/>
                        </a:cxn>
                        <a:cxn ang="0">
                          <a:pos x="773" y="602"/>
                        </a:cxn>
                        <a:cxn ang="0">
                          <a:pos x="809" y="584"/>
                        </a:cxn>
                        <a:cxn ang="0">
                          <a:pos x="785" y="530"/>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w="9525" cap="flat" cmpd="sng">
                      <a:noFill/>
                      <a:prstDash val="solid"/>
                      <a:round/>
                      <a:headEnd type="none" w="med" len="med"/>
                      <a:tailEnd type="none" w="med" len="med"/>
                    </a:ln>
                    <a:effectLst/>
                  </p:spPr>
                  <p:txBody>
                    <a:bodyPr wrap="none" anchor="ctr"/>
                    <a:lstStyle/>
                    <a:p>
                      <a:pPr>
                        <a:defRPr/>
                      </a:pPr>
                      <a:endParaRPr lang="en-US" sz="2400">
                        <a:latin typeface="Times New Roman" pitchFamily="-105" charset="0"/>
                        <a:ea typeface="+mn-ea"/>
                        <a:cs typeface="+mn-cs"/>
                      </a:endParaRPr>
                    </a:p>
                  </p:txBody>
                </p:sp>
              </p:grpSp>
              <p:sp>
                <p:nvSpPr>
                  <p:cNvPr id="490508" name="Oval 12"/>
                  <p:cNvSpPr>
                    <a:spLocks noChangeArrowheads="1"/>
                  </p:cNvSpPr>
                  <p:nvPr/>
                </p:nvSpPr>
                <p:spPr bwMode="auto">
                  <a:xfrm>
                    <a:off x="2396" y="1414"/>
                    <a:ext cx="175" cy="247"/>
                  </a:xfrm>
                  <a:prstGeom prst="ellipse">
                    <a:avLst/>
                  </a:prstGeom>
                  <a:solidFill>
                    <a:srgbClr val="E7D6B7"/>
                  </a:solidFill>
                  <a:ln w="9525">
                    <a:noFill/>
                    <a:round/>
                    <a:headEnd/>
                    <a:tailEnd/>
                  </a:ln>
                  <a:effectLst/>
                </p:spPr>
                <p:txBody>
                  <a:bodyPr wrap="none" anchor="ctr"/>
                  <a:lstStyle/>
                  <a:p>
                    <a:pPr>
                      <a:defRPr/>
                    </a:pPr>
                    <a:endParaRPr lang="en-US" sz="2400">
                      <a:latin typeface="Times New Roman" pitchFamily="-105" charset="0"/>
                      <a:ea typeface="+mn-ea"/>
                      <a:cs typeface="+mn-cs"/>
                    </a:endParaRPr>
                  </a:p>
                </p:txBody>
              </p:sp>
              <p:sp>
                <p:nvSpPr>
                  <p:cNvPr id="490509" name="Freeform 13"/>
                  <p:cNvSpPr>
                    <a:spLocks/>
                  </p:cNvSpPr>
                  <p:nvPr/>
                </p:nvSpPr>
                <p:spPr bwMode="auto">
                  <a:xfrm>
                    <a:off x="2619" y="730"/>
                    <a:ext cx="262" cy="524"/>
                  </a:xfrm>
                  <a:custGeom>
                    <a:avLst/>
                    <a:gdLst/>
                    <a:ahLst/>
                    <a:cxnLst>
                      <a:cxn ang="0">
                        <a:pos x="3" y="483"/>
                      </a:cxn>
                      <a:cxn ang="0">
                        <a:pos x="27" y="273"/>
                      </a:cxn>
                      <a:cxn ang="0">
                        <a:pos x="111" y="45"/>
                      </a:cxn>
                      <a:cxn ang="0">
                        <a:pos x="183" y="3"/>
                      </a:cxn>
                      <a:cxn ang="0">
                        <a:pos x="237" y="39"/>
                      </a:cxn>
                      <a:cxn ang="0">
                        <a:pos x="261" y="129"/>
                      </a:cxn>
                      <a:cxn ang="0">
                        <a:pos x="207" y="273"/>
                      </a:cxn>
                      <a:cxn ang="0">
                        <a:pos x="105" y="477"/>
                      </a:cxn>
                      <a:cxn ang="0">
                        <a:pos x="45" y="501"/>
                      </a:cxn>
                      <a:cxn ang="0">
                        <a:pos x="3" y="483"/>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w="9525" cap="flat" cmpd="sng">
                    <a:noFill/>
                    <a:prstDash val="solid"/>
                    <a:round/>
                    <a:headEnd type="none" w="med" len="med"/>
                    <a:tailEnd type="none" w="med" len="med"/>
                  </a:ln>
                  <a:effectLst/>
                </p:spPr>
                <p:txBody>
                  <a:bodyPr wrap="none" anchor="ctr"/>
                  <a:lstStyle/>
                  <a:p>
                    <a:pPr>
                      <a:defRPr/>
                    </a:pPr>
                    <a:endParaRPr lang="en-US" sz="2400">
                      <a:latin typeface="Times New Roman" pitchFamily="-105" charset="0"/>
                      <a:ea typeface="+mn-ea"/>
                      <a:cs typeface="+mn-cs"/>
                    </a:endParaRPr>
                  </a:p>
                </p:txBody>
              </p:sp>
              <p:sp>
                <p:nvSpPr>
                  <p:cNvPr id="490510" name="Freeform 14"/>
                  <p:cNvSpPr>
                    <a:spLocks/>
                  </p:cNvSpPr>
                  <p:nvPr/>
                </p:nvSpPr>
                <p:spPr bwMode="auto">
                  <a:xfrm>
                    <a:off x="2687" y="1588"/>
                    <a:ext cx="398" cy="349"/>
                  </a:xfrm>
                  <a:custGeom>
                    <a:avLst/>
                    <a:gdLst/>
                    <a:ahLst/>
                    <a:cxnLst>
                      <a:cxn ang="0">
                        <a:pos x="100" y="201"/>
                      </a:cxn>
                      <a:cxn ang="0">
                        <a:pos x="16" y="87"/>
                      </a:cxn>
                      <a:cxn ang="0">
                        <a:pos x="4" y="45"/>
                      </a:cxn>
                      <a:cxn ang="0">
                        <a:pos x="28" y="3"/>
                      </a:cxn>
                      <a:cxn ang="0">
                        <a:pos x="130" y="27"/>
                      </a:cxn>
                      <a:cxn ang="0">
                        <a:pos x="250" y="75"/>
                      </a:cxn>
                      <a:cxn ang="0">
                        <a:pos x="364" y="159"/>
                      </a:cxn>
                      <a:cxn ang="0">
                        <a:pos x="388" y="273"/>
                      </a:cxn>
                      <a:cxn ang="0">
                        <a:pos x="340" y="333"/>
                      </a:cxn>
                      <a:cxn ang="0">
                        <a:pos x="244" y="315"/>
                      </a:cxn>
                      <a:cxn ang="0">
                        <a:pos x="100" y="20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w="9525" cap="flat" cmpd="sng">
                    <a:noFill/>
                    <a:prstDash val="solid"/>
                    <a:round/>
                    <a:headEnd type="none" w="med" len="med"/>
                    <a:tailEnd type="none" w="med" len="med"/>
                  </a:ln>
                  <a:effectLst/>
                </p:spPr>
                <p:txBody>
                  <a:bodyPr wrap="none" anchor="ctr"/>
                  <a:lstStyle/>
                  <a:p>
                    <a:pPr>
                      <a:defRPr/>
                    </a:pPr>
                    <a:endParaRPr lang="en-US" sz="2400">
                      <a:latin typeface="Times New Roman" pitchFamily="-105" charset="0"/>
                      <a:ea typeface="+mn-ea"/>
                      <a:cs typeface="+mn-cs"/>
                    </a:endParaRPr>
                  </a:p>
                </p:txBody>
              </p:sp>
              <p:sp>
                <p:nvSpPr>
                  <p:cNvPr id="490511" name="Freeform 15"/>
                  <p:cNvSpPr>
                    <a:spLocks/>
                  </p:cNvSpPr>
                  <p:nvPr/>
                </p:nvSpPr>
                <p:spPr bwMode="auto">
                  <a:xfrm>
                    <a:off x="2425" y="1923"/>
                    <a:ext cx="146" cy="567"/>
                  </a:xfrm>
                  <a:custGeom>
                    <a:avLst/>
                    <a:gdLst/>
                    <a:ahLst/>
                    <a:cxnLst>
                      <a:cxn ang="0">
                        <a:pos x="18" y="165"/>
                      </a:cxn>
                      <a:cxn ang="0">
                        <a:pos x="42" y="39"/>
                      </a:cxn>
                      <a:cxn ang="0">
                        <a:pos x="66" y="3"/>
                      </a:cxn>
                      <a:cxn ang="0">
                        <a:pos x="108" y="27"/>
                      </a:cxn>
                      <a:cxn ang="0">
                        <a:pos x="138" y="165"/>
                      </a:cxn>
                      <a:cxn ang="0">
                        <a:pos x="144" y="423"/>
                      </a:cxn>
                      <a:cxn ang="0">
                        <a:pos x="96" y="543"/>
                      </a:cxn>
                      <a:cxn ang="0">
                        <a:pos x="24" y="513"/>
                      </a:cxn>
                      <a:cxn ang="0">
                        <a:pos x="0" y="315"/>
                      </a:cxn>
                      <a:cxn ang="0">
                        <a:pos x="18" y="165"/>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w="9525" cap="flat" cmpd="sng">
                    <a:noFill/>
                    <a:prstDash val="solid"/>
                    <a:round/>
                    <a:headEnd type="none" w="med" len="med"/>
                    <a:tailEnd type="none" w="med" len="med"/>
                  </a:ln>
                  <a:effectLst/>
                </p:spPr>
                <p:txBody>
                  <a:bodyPr wrap="none" anchor="ctr"/>
                  <a:lstStyle/>
                  <a:p>
                    <a:pPr>
                      <a:defRPr/>
                    </a:pPr>
                    <a:endParaRPr lang="en-US" sz="2400">
                      <a:latin typeface="Times New Roman" pitchFamily="-105" charset="0"/>
                      <a:ea typeface="+mn-ea"/>
                      <a:cs typeface="+mn-cs"/>
                    </a:endParaRPr>
                  </a:p>
                </p:txBody>
              </p:sp>
              <p:sp>
                <p:nvSpPr>
                  <p:cNvPr id="490512" name="Freeform 16"/>
                  <p:cNvSpPr>
                    <a:spLocks/>
                  </p:cNvSpPr>
                  <p:nvPr/>
                </p:nvSpPr>
                <p:spPr bwMode="auto">
                  <a:xfrm>
                    <a:off x="1910" y="1588"/>
                    <a:ext cx="389" cy="247"/>
                  </a:xfrm>
                  <a:custGeom>
                    <a:avLst/>
                    <a:gdLst/>
                    <a:ahLst/>
                    <a:cxnLst>
                      <a:cxn ang="0">
                        <a:pos x="175" y="61"/>
                      </a:cxn>
                      <a:cxn ang="0">
                        <a:pos x="307" y="19"/>
                      </a:cxn>
                      <a:cxn ang="0">
                        <a:pos x="367" y="7"/>
                      </a:cxn>
                      <a:cxn ang="0">
                        <a:pos x="385" y="61"/>
                      </a:cxn>
                      <a:cxn ang="0">
                        <a:pos x="325" y="133"/>
                      </a:cxn>
                      <a:cxn ang="0">
                        <a:pos x="193" y="223"/>
                      </a:cxn>
                      <a:cxn ang="0">
                        <a:pos x="37" y="247"/>
                      </a:cxn>
                      <a:cxn ang="0">
                        <a:pos x="1" y="187"/>
                      </a:cxn>
                      <a:cxn ang="0">
                        <a:pos x="43" y="115"/>
                      </a:cxn>
                      <a:cxn ang="0">
                        <a:pos x="175" y="61"/>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w="9525" cap="flat" cmpd="sng">
                    <a:noFill/>
                    <a:prstDash val="solid"/>
                    <a:round/>
                    <a:headEnd type="none" w="med" len="med"/>
                    <a:tailEnd type="none" w="med" len="med"/>
                  </a:ln>
                  <a:effectLst/>
                </p:spPr>
                <p:txBody>
                  <a:bodyPr wrap="none" anchor="ctr"/>
                  <a:lstStyle/>
                  <a:p>
                    <a:pPr>
                      <a:defRPr/>
                    </a:pPr>
                    <a:endParaRPr lang="en-US" sz="2400">
                      <a:latin typeface="Times New Roman" pitchFamily="-105" charset="0"/>
                      <a:ea typeface="+mn-ea"/>
                      <a:cs typeface="+mn-cs"/>
                    </a:endParaRPr>
                  </a:p>
                </p:txBody>
              </p:sp>
              <p:sp>
                <p:nvSpPr>
                  <p:cNvPr id="490513" name="Freeform 17"/>
                  <p:cNvSpPr>
                    <a:spLocks/>
                  </p:cNvSpPr>
                  <p:nvPr/>
                </p:nvSpPr>
                <p:spPr bwMode="auto">
                  <a:xfrm>
                    <a:off x="2094" y="919"/>
                    <a:ext cx="233" cy="378"/>
                  </a:xfrm>
                  <a:custGeom>
                    <a:avLst/>
                    <a:gdLst/>
                    <a:ahLst/>
                    <a:cxnLst>
                      <a:cxn ang="0">
                        <a:pos x="78" y="270"/>
                      </a:cxn>
                      <a:cxn ang="0">
                        <a:pos x="24" y="192"/>
                      </a:cxn>
                      <a:cxn ang="0">
                        <a:pos x="0" y="96"/>
                      </a:cxn>
                      <a:cxn ang="0">
                        <a:pos x="24" y="12"/>
                      </a:cxn>
                      <a:cxn ang="0">
                        <a:pos x="120" y="24"/>
                      </a:cxn>
                      <a:cxn ang="0">
                        <a:pos x="180" y="132"/>
                      </a:cxn>
                      <a:cxn ang="0">
                        <a:pos x="234" y="306"/>
                      </a:cxn>
                      <a:cxn ang="0">
                        <a:pos x="204" y="378"/>
                      </a:cxn>
                      <a:cxn ang="0">
                        <a:pos x="168" y="354"/>
                      </a:cxn>
                      <a:cxn ang="0">
                        <a:pos x="78" y="270"/>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w="9525" cap="flat" cmpd="sng">
                    <a:noFill/>
                    <a:prstDash val="solid"/>
                    <a:round/>
                    <a:headEnd type="none" w="med" len="med"/>
                    <a:tailEnd type="none" w="med" len="med"/>
                  </a:ln>
                  <a:effectLst/>
                </p:spPr>
                <p:txBody>
                  <a:bodyPr wrap="none" anchor="ctr"/>
                  <a:lstStyle/>
                  <a:p>
                    <a:pPr>
                      <a:defRPr/>
                    </a:pPr>
                    <a:endParaRPr lang="en-US" sz="2400">
                      <a:latin typeface="Times New Roman" pitchFamily="-105" charset="0"/>
                      <a:ea typeface="+mn-ea"/>
                      <a:cs typeface="+mn-cs"/>
                    </a:endParaRPr>
                  </a:p>
                </p:txBody>
              </p:sp>
            </p:grpSp>
            <p:pic>
              <p:nvPicPr>
                <p:cNvPr id="88109" name="Picture 1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8110" name="Picture 1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8111" name="Picture 2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8112" name="Picture 2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8113" name="Picture 2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8114" name="Picture 2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8115" name="Picture 2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8116" name="Picture 2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88088" name="Group 26"/>
              <p:cNvGrpSpPr>
                <a:grpSpLocks/>
              </p:cNvGrpSpPr>
              <p:nvPr userDrawn="1"/>
            </p:nvGrpSpPr>
            <p:grpSpPr bwMode="auto">
              <a:xfrm>
                <a:off x="4944" y="1008"/>
                <a:ext cx="522" cy="2967"/>
                <a:chOff x="4944" y="1008"/>
                <a:chExt cx="522" cy="2967"/>
              </a:xfrm>
            </p:grpSpPr>
            <p:pic>
              <p:nvPicPr>
                <p:cNvPr id="88089" name="Picture 27"/>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8090" name="Picture 2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8091" name="Picture 2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8092" name="Picture 3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8093" name="Picture 3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8094" name="Picture 3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8095" name="Picture 3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8096" name="Picture 3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8097" name="Picture 3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8098" name="Picture 36"/>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8099" name="Picture 37"/>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8100" name="Picture 3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8101" name="Picture 3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8102" name="Picture 4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8103" name="Picture 4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8104" name="Picture 4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8105" name="Picture 4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8106" name="Picture 4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8107" name="Picture 4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490542" name="Freeform 46"/>
            <p:cNvSpPr>
              <a:spLocks/>
            </p:cNvSpPr>
            <p:nvPr/>
          </p:nvSpPr>
          <p:spPr bwMode="auto">
            <a:xfrm>
              <a:off x="5010" y="3092"/>
              <a:ext cx="750" cy="1222"/>
            </a:xfrm>
            <a:custGeom>
              <a:avLst/>
              <a:gdLst/>
              <a:ahLst/>
              <a:cxnLst>
                <a:cxn ang="0">
                  <a:pos x="372" y="154"/>
                </a:cxn>
                <a:cxn ang="0">
                  <a:pos x="378" y="412"/>
                </a:cxn>
                <a:cxn ang="0">
                  <a:pos x="312" y="724"/>
                </a:cxn>
                <a:cxn ang="0">
                  <a:pos x="138" y="928"/>
                </a:cxn>
                <a:cxn ang="0">
                  <a:pos x="0" y="976"/>
                </a:cxn>
                <a:cxn ang="0">
                  <a:pos x="0" y="1222"/>
                </a:cxn>
                <a:cxn ang="0">
                  <a:pos x="750" y="1222"/>
                </a:cxn>
                <a:cxn ang="0">
                  <a:pos x="750" y="178"/>
                </a:cxn>
                <a:cxn ang="0">
                  <a:pos x="372" y="154"/>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w="9525" cap="flat" cmpd="sng">
              <a:noFill/>
              <a:prstDash val="solid"/>
              <a:round/>
              <a:headEnd type="none" w="med" len="med"/>
              <a:tailEnd type="none" w="med" len="med"/>
            </a:ln>
            <a:effectLst/>
          </p:spPr>
          <p:txBody>
            <a:bodyPr wrap="none" anchor="ctr"/>
            <a:lstStyle/>
            <a:p>
              <a:pPr>
                <a:defRPr/>
              </a:pPr>
              <a:endParaRPr lang="en-US" sz="2400">
                <a:latin typeface="Times New Roman" pitchFamily="-105" charset="0"/>
                <a:ea typeface="+mn-ea"/>
                <a:cs typeface="+mn-cs"/>
              </a:endParaRPr>
            </a:p>
          </p:txBody>
        </p:sp>
        <p:sp>
          <p:nvSpPr>
            <p:cNvPr id="490543"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n-US" sz="2400">
                <a:latin typeface="Times New Roman" pitchFamily="-105" charset="0"/>
                <a:ea typeface="+mn-ea"/>
                <a:cs typeface="+mn-cs"/>
              </a:endParaRPr>
            </a:p>
          </p:txBody>
        </p:sp>
        <p:sp>
          <p:nvSpPr>
            <p:cNvPr id="490544"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defRPr/>
              </a:pPr>
              <a:endParaRPr lang="en-US" sz="2400">
                <a:latin typeface="Times New Roman" pitchFamily="-105" charset="0"/>
                <a:ea typeface="+mn-ea"/>
                <a:cs typeface="+mn-cs"/>
              </a:endParaRPr>
            </a:p>
          </p:txBody>
        </p:sp>
        <p:sp>
          <p:nvSpPr>
            <p:cNvPr id="490545" name="Freeform 49" descr="kimonopat1"/>
            <p:cNvSpPr>
              <a:spLocks/>
            </p:cNvSpPr>
            <p:nvPr/>
          </p:nvSpPr>
          <p:spPr bwMode="auto">
            <a:xfrm>
              <a:off x="5046" y="2229"/>
              <a:ext cx="617" cy="1376"/>
            </a:xfrm>
            <a:custGeom>
              <a:avLst/>
              <a:gdLst/>
              <a:ahLst/>
              <a:cxnLst>
                <a:cxn ang="0">
                  <a:pos x="486" y="3"/>
                </a:cxn>
                <a:cxn ang="0">
                  <a:pos x="402" y="381"/>
                </a:cxn>
                <a:cxn ang="0">
                  <a:pos x="216" y="777"/>
                </a:cxn>
                <a:cxn ang="0">
                  <a:pos x="0" y="1119"/>
                </a:cxn>
                <a:cxn ang="0">
                  <a:pos x="102" y="1101"/>
                </a:cxn>
                <a:cxn ang="0">
                  <a:pos x="282" y="1119"/>
                </a:cxn>
                <a:cxn ang="0">
                  <a:pos x="378" y="1185"/>
                </a:cxn>
                <a:cxn ang="0">
                  <a:pos x="432" y="1269"/>
                </a:cxn>
                <a:cxn ang="0">
                  <a:pos x="444" y="1365"/>
                </a:cxn>
                <a:cxn ang="0">
                  <a:pos x="498" y="1203"/>
                </a:cxn>
                <a:cxn ang="0">
                  <a:pos x="564" y="825"/>
                </a:cxn>
                <a:cxn ang="0">
                  <a:pos x="606" y="363"/>
                </a:cxn>
                <a:cxn ang="0">
                  <a:pos x="486" y="3"/>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4"/>
              <a:srcRect/>
              <a:tile tx="0" ty="0" sx="100000" sy="100000" flip="none" algn="tl"/>
            </a:blipFill>
            <a:ln w="9525" cap="flat" cmpd="sng">
              <a:noFill/>
              <a:prstDash val="solid"/>
              <a:round/>
              <a:headEnd/>
              <a:tailEnd/>
            </a:ln>
            <a:effectLst/>
          </p:spPr>
          <p:txBody>
            <a:bodyPr wrap="none" anchor="ctr"/>
            <a:lstStyle/>
            <a:p>
              <a:pPr>
                <a:defRPr/>
              </a:pPr>
              <a:endParaRPr lang="en-US" sz="2400">
                <a:latin typeface="Times New Roman" pitchFamily="-105" charset="0"/>
                <a:ea typeface="+mn-ea"/>
                <a:cs typeface="+mn-cs"/>
              </a:endParaRPr>
            </a:p>
          </p:txBody>
        </p:sp>
        <p:sp>
          <p:nvSpPr>
            <p:cNvPr id="490546" name="Freeform 50" descr="kimonopat1"/>
            <p:cNvSpPr>
              <a:spLocks/>
            </p:cNvSpPr>
            <p:nvPr/>
          </p:nvSpPr>
          <p:spPr bwMode="auto">
            <a:xfrm>
              <a:off x="5193" y="269"/>
              <a:ext cx="576" cy="3180"/>
            </a:xfrm>
            <a:custGeom>
              <a:avLst/>
              <a:gdLst/>
              <a:ahLst/>
              <a:cxnLst>
                <a:cxn ang="0">
                  <a:pos x="42" y="61"/>
                </a:cxn>
                <a:cxn ang="0">
                  <a:pos x="156" y="517"/>
                </a:cxn>
                <a:cxn ang="0">
                  <a:pos x="288" y="991"/>
                </a:cxn>
                <a:cxn ang="0">
                  <a:pos x="414" y="1435"/>
                </a:cxn>
                <a:cxn ang="0">
                  <a:pos x="576" y="1807"/>
                </a:cxn>
                <a:cxn ang="0">
                  <a:pos x="576" y="3055"/>
                </a:cxn>
                <a:cxn ang="0">
                  <a:pos x="414" y="2557"/>
                </a:cxn>
                <a:cxn ang="0">
                  <a:pos x="252" y="1765"/>
                </a:cxn>
                <a:cxn ang="0">
                  <a:pos x="126" y="961"/>
                </a:cxn>
                <a:cxn ang="0">
                  <a:pos x="12" y="151"/>
                </a:cxn>
                <a:cxn ang="0">
                  <a:pos x="42" y="6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4"/>
              <a:srcRect/>
              <a:tile tx="0" ty="0" sx="100000" sy="100000" flip="none" algn="tl"/>
            </a:blipFill>
            <a:ln w="9525" cap="flat" cmpd="sng">
              <a:noFill/>
              <a:prstDash val="solid"/>
              <a:round/>
              <a:headEnd/>
              <a:tailEnd/>
            </a:ln>
            <a:effectLst/>
          </p:spPr>
          <p:txBody>
            <a:bodyPr wrap="none" anchor="ctr"/>
            <a:lstStyle/>
            <a:p>
              <a:pPr>
                <a:defRPr/>
              </a:pPr>
              <a:endParaRPr lang="en-US" sz="2400">
                <a:latin typeface="Times New Roman" pitchFamily="-105" charset="0"/>
                <a:ea typeface="+mn-ea"/>
                <a:cs typeface="+mn-cs"/>
              </a:endParaRPr>
            </a:p>
          </p:txBody>
        </p:sp>
        <p:sp>
          <p:nvSpPr>
            <p:cNvPr id="490547" name="Freeform 51"/>
            <p:cNvSpPr>
              <a:spLocks/>
            </p:cNvSpPr>
            <p:nvPr/>
          </p:nvSpPr>
          <p:spPr bwMode="auto">
            <a:xfrm>
              <a:off x="5197" y="165"/>
              <a:ext cx="573" cy="1935"/>
            </a:xfrm>
            <a:custGeom>
              <a:avLst/>
              <a:gdLst/>
              <a:ahLst/>
              <a:cxnLst>
                <a:cxn ang="0">
                  <a:pos x="69" y="63"/>
                </a:cxn>
                <a:cxn ang="0">
                  <a:pos x="207" y="549"/>
                </a:cxn>
                <a:cxn ang="0">
                  <a:pos x="381" y="1101"/>
                </a:cxn>
                <a:cxn ang="0">
                  <a:pos x="573" y="1575"/>
                </a:cxn>
                <a:cxn ang="0">
                  <a:pos x="573" y="1935"/>
                </a:cxn>
                <a:cxn ang="0">
                  <a:pos x="321" y="1449"/>
                </a:cxn>
                <a:cxn ang="0">
                  <a:pos x="147" y="699"/>
                </a:cxn>
                <a:cxn ang="0">
                  <a:pos x="15" y="171"/>
                </a:cxn>
                <a:cxn ang="0">
                  <a:pos x="69" y="63"/>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n-US" sz="2400">
                <a:latin typeface="Times New Roman" pitchFamily="-105" charset="0"/>
                <a:ea typeface="+mn-ea"/>
                <a:cs typeface="+mn-cs"/>
              </a:endParaRPr>
            </a:p>
          </p:txBody>
        </p:sp>
        <p:sp>
          <p:nvSpPr>
            <p:cNvPr id="490548" name="Freeform 52"/>
            <p:cNvSpPr>
              <a:spLocks/>
            </p:cNvSpPr>
            <p:nvPr/>
          </p:nvSpPr>
          <p:spPr bwMode="auto">
            <a:xfrm>
              <a:off x="5004" y="0"/>
              <a:ext cx="363"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w="9525">
              <a:noFill/>
              <a:round/>
              <a:headEnd/>
              <a:tailEnd/>
            </a:ln>
            <a:effectLst/>
          </p:spPr>
          <p:txBody>
            <a:bodyPr wrap="none" anchor="ctr"/>
            <a:lstStyle/>
            <a:p>
              <a:pPr>
                <a:defRPr/>
              </a:pPr>
              <a:endParaRPr lang="en-US" sz="2400">
                <a:latin typeface="Times New Roman" pitchFamily="-105" charset="0"/>
                <a:ea typeface="+mn-ea"/>
                <a:cs typeface="+mn-cs"/>
              </a:endParaRPr>
            </a:p>
          </p:txBody>
        </p:sp>
        <p:sp>
          <p:nvSpPr>
            <p:cNvPr id="490549"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sz="2400">
                <a:latin typeface="Times New Roman" pitchFamily="-105" charset="0"/>
                <a:ea typeface="+mn-ea"/>
                <a:cs typeface="+mn-cs"/>
              </a:endParaRPr>
            </a:p>
          </p:txBody>
        </p:sp>
        <p:sp>
          <p:nvSpPr>
            <p:cNvPr id="490550"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w="9525">
              <a:noFill/>
              <a:miter lim="800000"/>
              <a:headEnd/>
              <a:tailEnd/>
            </a:ln>
            <a:effectLst/>
          </p:spPr>
          <p:txBody>
            <a:bodyPr wrap="none" anchor="ctr"/>
            <a:lstStyle/>
            <a:p>
              <a:pPr>
                <a:defRPr/>
              </a:pPr>
              <a:endParaRPr kumimoji="1" lang="en-US" sz="1800">
                <a:latin typeface="Arial" pitchFamily="-105" charset="0"/>
                <a:ea typeface="+mn-ea"/>
                <a:cs typeface="+mn-cs"/>
              </a:endParaRPr>
            </a:p>
          </p:txBody>
        </p:sp>
        <p:sp>
          <p:nvSpPr>
            <p:cNvPr id="490551"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a:defRPr/>
              </a:pPr>
              <a:endParaRPr lang="en-US" sz="2400">
                <a:latin typeface="Times New Roman" pitchFamily="-105" charset="0"/>
                <a:ea typeface="+mn-ea"/>
                <a:cs typeface="+mn-cs"/>
              </a:endParaRPr>
            </a:p>
          </p:txBody>
        </p:sp>
        <p:sp>
          <p:nvSpPr>
            <p:cNvPr id="490552" name="AutoShape 56"/>
            <p:cNvSpPr>
              <a:spLocks noChangeArrowheads="1"/>
            </p:cNvSpPr>
            <p:nvPr/>
          </p:nvSpPr>
          <p:spPr bwMode="hidden">
            <a:xfrm rot="5400000">
              <a:off x="2724" y="2089"/>
              <a:ext cx="4320" cy="142"/>
            </a:xfrm>
            <a:custGeom>
              <a:avLst/>
              <a:gdLst>
                <a:gd name="G0" fmla="+- 607 0 0"/>
                <a:gd name="G1" fmla="+- 21600 0 607"/>
                <a:gd name="G2" fmla="*/ 607 1 2"/>
                <a:gd name="G3" fmla="+- 21600 0 G2"/>
                <a:gd name="G4" fmla="+/ 607 21600 2"/>
                <a:gd name="G5" fmla="+/ G1 0 2"/>
                <a:gd name="G6" fmla="*/ 21600 21600 607"/>
                <a:gd name="G7" fmla="*/ G6 1 2"/>
                <a:gd name="G8" fmla="+- 21600 0 G7"/>
                <a:gd name="G9" fmla="*/ 21600 1 2"/>
                <a:gd name="G10" fmla="+- 607 0 G9"/>
                <a:gd name="G11" fmla="?: G10 G8 0"/>
                <a:gd name="G12" fmla="?: G10 G7 21600"/>
                <a:gd name="T0" fmla="*/ 21296 w 21600"/>
                <a:gd name="T1" fmla="*/ 10800 h 21600"/>
                <a:gd name="T2" fmla="*/ 10800 w 21600"/>
                <a:gd name="T3" fmla="*/ 21600 h 21600"/>
                <a:gd name="T4" fmla="*/ 304 w 21600"/>
                <a:gd name="T5" fmla="*/ 10800 h 21600"/>
                <a:gd name="T6" fmla="*/ 10800 w 21600"/>
                <a:gd name="T7" fmla="*/ 0 h 21600"/>
                <a:gd name="T8" fmla="*/ 2104 w 21600"/>
                <a:gd name="T9" fmla="*/ 2104 h 21600"/>
                <a:gd name="T10" fmla="*/ 19496 w 21600"/>
                <a:gd name="T11" fmla="*/ 19496 h 21600"/>
              </a:gdLst>
              <a:ahLst/>
              <a:cxnLst>
                <a:cxn ang="0">
                  <a:pos x="T0" y="T1"/>
                </a:cxn>
                <a:cxn ang="0">
                  <a:pos x="T2" y="T3"/>
                </a:cxn>
                <a:cxn ang="0">
                  <a:pos x="T4" y="T5"/>
                </a:cxn>
                <a:cxn ang="0">
                  <a:pos x="T6" y="T7"/>
                </a:cxn>
              </a:cxnLst>
              <a:rect l="T8" t="T9" r="T10" b="T11"/>
              <a:pathLst>
                <a:path w="21600" h="21600">
                  <a:moveTo>
                    <a:pt x="0" y="0"/>
                  </a:moveTo>
                  <a:lnTo>
                    <a:pt x="607" y="21600"/>
                  </a:lnTo>
                  <a:lnTo>
                    <a:pt x="20993" y="21600"/>
                  </a:lnTo>
                  <a:lnTo>
                    <a:pt x="21600" y="0"/>
                  </a:lnTo>
                  <a:close/>
                </a:path>
              </a:pathLst>
            </a:custGeom>
            <a:gradFill rotWithShape="0">
              <a:gsLst>
                <a:gs pos="0">
                  <a:schemeClr val="bg1"/>
                </a:gs>
                <a:gs pos="100000">
                  <a:schemeClr val="bg2"/>
                </a:gs>
              </a:gsLst>
              <a:lin ang="0" scaled="1"/>
            </a:gradFill>
            <a:ln w="9525">
              <a:noFill/>
              <a:miter lim="800000"/>
              <a:headEnd/>
              <a:tailEnd/>
            </a:ln>
            <a:effectLst/>
          </p:spPr>
          <p:txBody>
            <a:bodyPr rot="10800000" vert="eaVert" wrap="none" anchor="ctr"/>
            <a:lstStyle/>
            <a:p>
              <a:pPr>
                <a:defRPr/>
              </a:pPr>
              <a:endParaRPr kumimoji="1" lang="en-US" sz="1800">
                <a:latin typeface="Arial" pitchFamily="-105" charset="0"/>
                <a:ea typeface="+mn-ea"/>
                <a:cs typeface="+mn-cs"/>
              </a:endParaRPr>
            </a:p>
          </p:txBody>
        </p:sp>
      </p:grpSp>
      <p:sp>
        <p:nvSpPr>
          <p:cNvPr id="88067" name="Rectangle 57"/>
          <p:cNvSpPr>
            <a:spLocks noGrp="1" noChangeArrowheads="1"/>
          </p:cNvSpPr>
          <p:nvPr>
            <p:ph type="title"/>
          </p:nvPr>
        </p:nvSpPr>
        <p:spPr bwMode="auto">
          <a:xfrm>
            <a:off x="292101" y="227013"/>
            <a:ext cx="99695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8068" name="Rectangle 58"/>
          <p:cNvSpPr>
            <a:spLocks noGrp="1" noChangeArrowheads="1"/>
          </p:cNvSpPr>
          <p:nvPr>
            <p:ph type="body" idx="1"/>
          </p:nvPr>
        </p:nvSpPr>
        <p:spPr bwMode="auto">
          <a:xfrm>
            <a:off x="351367" y="1598613"/>
            <a:ext cx="9848851" cy="4497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0555" name="Rectangle 59"/>
          <p:cNvSpPr>
            <a:spLocks noGrp="1" noChangeArrowheads="1"/>
          </p:cNvSpPr>
          <p:nvPr>
            <p:ph type="dt" sz="half" idx="2"/>
          </p:nvPr>
        </p:nvSpPr>
        <p:spPr bwMode="auto">
          <a:xfrm>
            <a:off x="402168" y="6242051"/>
            <a:ext cx="2377017"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latin typeface="+mn-lt"/>
                <a:ea typeface="+mn-ea"/>
                <a:cs typeface="+mn-cs"/>
              </a:defRPr>
            </a:lvl1pPr>
          </a:lstStyle>
          <a:p>
            <a:pPr>
              <a:defRPr/>
            </a:pPr>
            <a:endParaRPr lang="en-US"/>
          </a:p>
        </p:txBody>
      </p:sp>
      <p:sp>
        <p:nvSpPr>
          <p:cNvPr id="490556" name="Rectangle 60"/>
          <p:cNvSpPr>
            <a:spLocks noGrp="1" noChangeArrowheads="1"/>
          </p:cNvSpPr>
          <p:nvPr>
            <p:ph type="ftr" sz="quarter" idx="3"/>
          </p:nvPr>
        </p:nvSpPr>
        <p:spPr bwMode="auto">
          <a:xfrm>
            <a:off x="3009900" y="6248401"/>
            <a:ext cx="4607984"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atin typeface="+mn-lt"/>
                <a:ea typeface="+mn-ea"/>
                <a:cs typeface="+mn-cs"/>
              </a:defRPr>
            </a:lvl1pPr>
          </a:lstStyle>
          <a:p>
            <a:pPr>
              <a:defRPr/>
            </a:pPr>
            <a:endParaRPr lang="en-US"/>
          </a:p>
        </p:txBody>
      </p:sp>
      <p:sp>
        <p:nvSpPr>
          <p:cNvPr id="490557" name="Rectangle 61"/>
          <p:cNvSpPr>
            <a:spLocks noGrp="1" noChangeArrowheads="1"/>
          </p:cNvSpPr>
          <p:nvPr>
            <p:ph type="sldNum" sz="quarter" idx="4"/>
          </p:nvPr>
        </p:nvSpPr>
        <p:spPr bwMode="auto">
          <a:xfrm>
            <a:off x="7823201" y="6248401"/>
            <a:ext cx="2341033"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Arial" charset="0"/>
              </a:defRPr>
            </a:lvl1pPr>
          </a:lstStyle>
          <a:p>
            <a:fld id="{90F144D3-4714-3444-A8E6-44E84715EC48}"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012"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Lst>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Arial" pitchFamily="-105"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Arial" pitchFamily="-105"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Arial" pitchFamily="-105"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Arial" pitchFamily="-105"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Arial" pitchFamily="-105" charset="0"/>
        </a:defRPr>
      </a:lvl6pPr>
      <a:lvl7pPr marL="914400" algn="l" rtl="0" fontAlgn="base">
        <a:spcBef>
          <a:spcPct val="0"/>
        </a:spcBef>
        <a:spcAft>
          <a:spcPct val="0"/>
        </a:spcAft>
        <a:defRPr sz="4000">
          <a:solidFill>
            <a:schemeClr val="tx2"/>
          </a:solidFill>
          <a:latin typeface="Arial" pitchFamily="-105" charset="0"/>
        </a:defRPr>
      </a:lvl7pPr>
      <a:lvl8pPr marL="1371600" algn="l" rtl="0" fontAlgn="base">
        <a:spcBef>
          <a:spcPct val="0"/>
        </a:spcBef>
        <a:spcAft>
          <a:spcPct val="0"/>
        </a:spcAft>
        <a:defRPr sz="4000">
          <a:solidFill>
            <a:schemeClr val="tx2"/>
          </a:solidFill>
          <a:latin typeface="Arial" pitchFamily="-105" charset="0"/>
        </a:defRPr>
      </a:lvl8pPr>
      <a:lvl9pPr marL="1828800" algn="l" rtl="0" fontAlgn="base">
        <a:spcBef>
          <a:spcPct val="0"/>
        </a:spcBef>
        <a:spcAft>
          <a:spcPct val="0"/>
        </a:spcAft>
        <a:defRPr sz="4000">
          <a:solidFill>
            <a:schemeClr val="tx2"/>
          </a:solidFill>
          <a:latin typeface="Arial" pitchFamily="-105"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SzPct val="80000"/>
        <a:buBlip>
          <a:blip r:embed="rId16"/>
        </a:buBlip>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SzPct val="70000"/>
        <a:buBlip>
          <a:blip r:embed="rId17"/>
        </a:buBlip>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0354" name="Group 2"/>
          <p:cNvGrpSpPr>
            <a:grpSpLocks/>
          </p:cNvGrpSpPr>
          <p:nvPr/>
        </p:nvGrpSpPr>
        <p:grpSpPr bwMode="auto">
          <a:xfrm>
            <a:off x="0" y="0"/>
            <a:ext cx="11785600" cy="6858000"/>
            <a:chOff x="0" y="0"/>
            <a:chExt cx="5568" cy="4320"/>
          </a:xfrm>
        </p:grpSpPr>
        <p:grpSp>
          <p:nvGrpSpPr>
            <p:cNvPr id="100360" name="Group 3"/>
            <p:cNvGrpSpPr>
              <a:grpSpLocks/>
            </p:cNvGrpSpPr>
            <p:nvPr userDrawn="1"/>
          </p:nvGrpSpPr>
          <p:grpSpPr bwMode="auto">
            <a:xfrm>
              <a:off x="0" y="0"/>
              <a:ext cx="3216" cy="3072"/>
              <a:chOff x="0" y="0"/>
              <a:chExt cx="2928" cy="2784"/>
            </a:xfrm>
          </p:grpSpPr>
          <p:sp>
            <p:nvSpPr>
              <p:cNvPr id="486404" name="Oval 4"/>
              <p:cNvSpPr>
                <a:spLocks noChangeArrowheads="1"/>
              </p:cNvSpPr>
              <p:nvPr userDrawn="1"/>
            </p:nvSpPr>
            <p:spPr bwMode="auto">
              <a:xfrm>
                <a:off x="0" y="0"/>
                <a:ext cx="2928" cy="2784"/>
              </a:xfrm>
              <a:prstGeom prst="ellipse">
                <a:avLst/>
              </a:prstGeom>
              <a:noFill/>
              <a:ln w="9525">
                <a:solidFill>
                  <a:schemeClr val="accent1"/>
                </a:solidFill>
                <a:round/>
                <a:headEnd/>
                <a:tailEnd/>
              </a:ln>
              <a:effectLst/>
            </p:spPr>
            <p:txBody>
              <a:bodyPr wrap="none" anchor="ctr"/>
              <a:lstStyle/>
              <a:p>
                <a:pPr>
                  <a:defRPr/>
                </a:pPr>
                <a:endParaRPr lang="en-US" sz="2400">
                  <a:latin typeface="Times New Roman" pitchFamily="-105" charset="0"/>
                  <a:ea typeface="+mn-ea"/>
                  <a:cs typeface="+mn-cs"/>
                </a:endParaRPr>
              </a:p>
            </p:txBody>
          </p:sp>
          <p:sp>
            <p:nvSpPr>
              <p:cNvPr id="486405" name="Oval 5"/>
              <p:cNvSpPr>
                <a:spLocks noChangeArrowheads="1"/>
              </p:cNvSpPr>
              <p:nvPr userDrawn="1"/>
            </p:nvSpPr>
            <p:spPr bwMode="auto">
              <a:xfrm>
                <a:off x="240" y="240"/>
                <a:ext cx="2447" cy="2304"/>
              </a:xfrm>
              <a:prstGeom prst="ellipse">
                <a:avLst/>
              </a:prstGeom>
              <a:noFill/>
              <a:ln w="9525">
                <a:solidFill>
                  <a:schemeClr val="accent1"/>
                </a:solidFill>
                <a:round/>
                <a:headEnd/>
                <a:tailEnd/>
              </a:ln>
              <a:effectLst/>
            </p:spPr>
            <p:txBody>
              <a:bodyPr wrap="none" anchor="ctr"/>
              <a:lstStyle/>
              <a:p>
                <a:pPr>
                  <a:defRPr/>
                </a:pPr>
                <a:endParaRPr lang="en-US" sz="2400">
                  <a:latin typeface="Times New Roman" pitchFamily="-105" charset="0"/>
                  <a:ea typeface="+mn-ea"/>
                  <a:cs typeface="+mn-cs"/>
                </a:endParaRPr>
              </a:p>
            </p:txBody>
          </p:sp>
          <p:sp>
            <p:nvSpPr>
              <p:cNvPr id="486406" name="Oval 6"/>
              <p:cNvSpPr>
                <a:spLocks noChangeArrowheads="1"/>
              </p:cNvSpPr>
              <p:nvPr userDrawn="1"/>
            </p:nvSpPr>
            <p:spPr bwMode="auto">
              <a:xfrm>
                <a:off x="480" y="480"/>
                <a:ext cx="1968" cy="1823"/>
              </a:xfrm>
              <a:prstGeom prst="ellipse">
                <a:avLst/>
              </a:prstGeom>
              <a:noFill/>
              <a:ln w="9525">
                <a:solidFill>
                  <a:schemeClr val="accent1"/>
                </a:solidFill>
                <a:round/>
                <a:headEnd/>
                <a:tailEnd/>
              </a:ln>
              <a:effectLst/>
            </p:spPr>
            <p:txBody>
              <a:bodyPr wrap="none" anchor="ctr"/>
              <a:lstStyle/>
              <a:p>
                <a:pPr>
                  <a:defRPr/>
                </a:pPr>
                <a:endParaRPr lang="en-US" sz="2400">
                  <a:latin typeface="Times New Roman" pitchFamily="-105" charset="0"/>
                  <a:ea typeface="+mn-ea"/>
                  <a:cs typeface="+mn-cs"/>
                </a:endParaRPr>
              </a:p>
            </p:txBody>
          </p:sp>
          <p:sp>
            <p:nvSpPr>
              <p:cNvPr id="486407" name="Oval 7"/>
              <p:cNvSpPr>
                <a:spLocks noChangeArrowheads="1"/>
              </p:cNvSpPr>
              <p:nvPr userDrawn="1"/>
            </p:nvSpPr>
            <p:spPr bwMode="auto">
              <a:xfrm>
                <a:off x="720" y="720"/>
                <a:ext cx="1488" cy="1345"/>
              </a:xfrm>
              <a:prstGeom prst="ellipse">
                <a:avLst/>
              </a:prstGeom>
              <a:noFill/>
              <a:ln w="9525">
                <a:solidFill>
                  <a:schemeClr val="accent1"/>
                </a:solidFill>
                <a:round/>
                <a:headEnd/>
                <a:tailEnd/>
              </a:ln>
              <a:effectLst/>
            </p:spPr>
            <p:txBody>
              <a:bodyPr wrap="none" anchor="ctr"/>
              <a:lstStyle/>
              <a:p>
                <a:pPr>
                  <a:defRPr/>
                </a:pPr>
                <a:endParaRPr lang="en-US" sz="2400">
                  <a:latin typeface="Times New Roman" pitchFamily="-105" charset="0"/>
                  <a:ea typeface="+mn-ea"/>
                  <a:cs typeface="+mn-cs"/>
                </a:endParaRPr>
              </a:p>
            </p:txBody>
          </p:sp>
          <p:sp>
            <p:nvSpPr>
              <p:cNvPr id="486408" name="Oval 8"/>
              <p:cNvSpPr>
                <a:spLocks noChangeArrowheads="1"/>
              </p:cNvSpPr>
              <p:nvPr userDrawn="1"/>
            </p:nvSpPr>
            <p:spPr bwMode="auto">
              <a:xfrm>
                <a:off x="912" y="912"/>
                <a:ext cx="1103" cy="961"/>
              </a:xfrm>
              <a:prstGeom prst="ellipse">
                <a:avLst/>
              </a:prstGeom>
              <a:noFill/>
              <a:ln w="9525">
                <a:solidFill>
                  <a:schemeClr val="accent1"/>
                </a:solidFill>
                <a:prstDash val="sysDot"/>
                <a:round/>
                <a:headEnd/>
                <a:tailEnd/>
              </a:ln>
              <a:effectLst/>
            </p:spPr>
            <p:txBody>
              <a:bodyPr wrap="none" anchor="ctr"/>
              <a:lstStyle/>
              <a:p>
                <a:pPr>
                  <a:defRPr/>
                </a:pPr>
                <a:endParaRPr lang="en-US" sz="2400">
                  <a:latin typeface="Times New Roman" pitchFamily="-105" charset="0"/>
                  <a:ea typeface="+mn-ea"/>
                  <a:cs typeface="+mn-cs"/>
                </a:endParaRPr>
              </a:p>
            </p:txBody>
          </p:sp>
        </p:grpSp>
        <p:grpSp>
          <p:nvGrpSpPr>
            <p:cNvPr id="100361" name="Group 9"/>
            <p:cNvGrpSpPr>
              <a:grpSpLocks/>
            </p:cNvGrpSpPr>
            <p:nvPr userDrawn="1"/>
          </p:nvGrpSpPr>
          <p:grpSpPr bwMode="auto">
            <a:xfrm>
              <a:off x="2016" y="2016"/>
              <a:ext cx="2448" cy="2304"/>
              <a:chOff x="0" y="0"/>
              <a:chExt cx="2928" cy="2784"/>
            </a:xfrm>
          </p:grpSpPr>
          <p:sp>
            <p:nvSpPr>
              <p:cNvPr id="486410" name="Oval 10"/>
              <p:cNvSpPr>
                <a:spLocks noChangeArrowheads="1"/>
              </p:cNvSpPr>
              <p:nvPr userDrawn="1"/>
            </p:nvSpPr>
            <p:spPr bwMode="auto">
              <a:xfrm>
                <a:off x="0" y="0"/>
                <a:ext cx="2928" cy="2784"/>
              </a:xfrm>
              <a:prstGeom prst="ellipse">
                <a:avLst/>
              </a:prstGeom>
              <a:noFill/>
              <a:ln w="9525">
                <a:solidFill>
                  <a:schemeClr val="accent1"/>
                </a:solidFill>
                <a:round/>
                <a:headEnd/>
                <a:tailEnd/>
              </a:ln>
              <a:effectLst/>
            </p:spPr>
            <p:txBody>
              <a:bodyPr wrap="none" anchor="ctr"/>
              <a:lstStyle/>
              <a:p>
                <a:pPr>
                  <a:defRPr/>
                </a:pPr>
                <a:endParaRPr lang="en-US" sz="2400">
                  <a:latin typeface="Times New Roman" pitchFamily="-105" charset="0"/>
                  <a:ea typeface="+mn-ea"/>
                  <a:cs typeface="+mn-cs"/>
                </a:endParaRPr>
              </a:p>
            </p:txBody>
          </p:sp>
          <p:sp>
            <p:nvSpPr>
              <p:cNvPr id="486411"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ffectLst/>
            </p:spPr>
            <p:txBody>
              <a:bodyPr wrap="none" anchor="ctr"/>
              <a:lstStyle/>
              <a:p>
                <a:pPr>
                  <a:defRPr/>
                </a:pPr>
                <a:endParaRPr lang="en-US" sz="2400">
                  <a:latin typeface="Times New Roman" pitchFamily="-105" charset="0"/>
                  <a:ea typeface="+mn-ea"/>
                  <a:cs typeface="+mn-cs"/>
                </a:endParaRPr>
              </a:p>
            </p:txBody>
          </p:sp>
          <p:sp>
            <p:nvSpPr>
              <p:cNvPr id="486412" name="Oval 12"/>
              <p:cNvSpPr>
                <a:spLocks noChangeArrowheads="1"/>
              </p:cNvSpPr>
              <p:nvPr userDrawn="1"/>
            </p:nvSpPr>
            <p:spPr bwMode="auto">
              <a:xfrm>
                <a:off x="480" y="480"/>
                <a:ext cx="1969" cy="1825"/>
              </a:xfrm>
              <a:prstGeom prst="ellipse">
                <a:avLst/>
              </a:prstGeom>
              <a:noFill/>
              <a:ln w="9525">
                <a:solidFill>
                  <a:schemeClr val="accent1"/>
                </a:solidFill>
                <a:round/>
                <a:headEnd/>
                <a:tailEnd/>
              </a:ln>
              <a:effectLst/>
            </p:spPr>
            <p:txBody>
              <a:bodyPr wrap="none" anchor="ctr"/>
              <a:lstStyle/>
              <a:p>
                <a:pPr>
                  <a:defRPr/>
                </a:pPr>
                <a:endParaRPr lang="en-US" sz="2400">
                  <a:latin typeface="Times New Roman" pitchFamily="-105" charset="0"/>
                  <a:ea typeface="+mn-ea"/>
                  <a:cs typeface="+mn-cs"/>
                </a:endParaRPr>
              </a:p>
            </p:txBody>
          </p:sp>
          <p:sp>
            <p:nvSpPr>
              <p:cNvPr id="486413"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ffectLst/>
            </p:spPr>
            <p:txBody>
              <a:bodyPr wrap="none" anchor="ctr"/>
              <a:lstStyle/>
              <a:p>
                <a:pPr>
                  <a:defRPr/>
                </a:pPr>
                <a:endParaRPr lang="en-US" sz="2400">
                  <a:latin typeface="Times New Roman" pitchFamily="-105" charset="0"/>
                  <a:ea typeface="+mn-ea"/>
                  <a:cs typeface="+mn-cs"/>
                </a:endParaRPr>
              </a:p>
            </p:txBody>
          </p:sp>
          <p:sp>
            <p:nvSpPr>
              <p:cNvPr id="486414" name="Oval 14"/>
              <p:cNvSpPr>
                <a:spLocks noChangeArrowheads="1"/>
              </p:cNvSpPr>
              <p:nvPr userDrawn="1"/>
            </p:nvSpPr>
            <p:spPr bwMode="auto">
              <a:xfrm>
                <a:off x="911" y="912"/>
                <a:ext cx="1105" cy="959"/>
              </a:xfrm>
              <a:prstGeom prst="ellipse">
                <a:avLst/>
              </a:prstGeom>
              <a:noFill/>
              <a:ln w="9525">
                <a:solidFill>
                  <a:schemeClr val="accent1"/>
                </a:solidFill>
                <a:prstDash val="sysDot"/>
                <a:round/>
                <a:headEnd/>
                <a:tailEnd/>
              </a:ln>
              <a:effectLst/>
            </p:spPr>
            <p:txBody>
              <a:bodyPr wrap="none" anchor="ctr"/>
              <a:lstStyle/>
              <a:p>
                <a:pPr>
                  <a:defRPr/>
                </a:pPr>
                <a:endParaRPr lang="en-US" sz="2400">
                  <a:latin typeface="Times New Roman" pitchFamily="-105" charset="0"/>
                  <a:ea typeface="+mn-ea"/>
                  <a:cs typeface="+mn-cs"/>
                </a:endParaRPr>
              </a:p>
            </p:txBody>
          </p:sp>
        </p:grpSp>
        <p:grpSp>
          <p:nvGrpSpPr>
            <p:cNvPr id="100362" name="Group 15"/>
            <p:cNvGrpSpPr>
              <a:grpSpLocks/>
            </p:cNvGrpSpPr>
            <p:nvPr userDrawn="1"/>
          </p:nvGrpSpPr>
          <p:grpSpPr bwMode="auto">
            <a:xfrm>
              <a:off x="2832" y="96"/>
              <a:ext cx="2736" cy="2592"/>
              <a:chOff x="0" y="0"/>
              <a:chExt cx="2928" cy="2784"/>
            </a:xfrm>
          </p:grpSpPr>
          <p:sp>
            <p:nvSpPr>
              <p:cNvPr id="486416" name="Oval 16"/>
              <p:cNvSpPr>
                <a:spLocks noChangeArrowheads="1"/>
              </p:cNvSpPr>
              <p:nvPr userDrawn="1"/>
            </p:nvSpPr>
            <p:spPr bwMode="auto">
              <a:xfrm>
                <a:off x="0" y="0"/>
                <a:ext cx="2928" cy="2784"/>
              </a:xfrm>
              <a:prstGeom prst="ellipse">
                <a:avLst/>
              </a:prstGeom>
              <a:noFill/>
              <a:ln w="9525">
                <a:solidFill>
                  <a:schemeClr val="accent1"/>
                </a:solidFill>
                <a:round/>
                <a:headEnd/>
                <a:tailEnd/>
              </a:ln>
              <a:effectLst/>
            </p:spPr>
            <p:txBody>
              <a:bodyPr wrap="none" anchor="ctr"/>
              <a:lstStyle/>
              <a:p>
                <a:pPr>
                  <a:defRPr/>
                </a:pPr>
                <a:endParaRPr lang="en-US" sz="2400">
                  <a:latin typeface="Times New Roman" pitchFamily="-105" charset="0"/>
                  <a:ea typeface="+mn-ea"/>
                  <a:cs typeface="+mn-cs"/>
                </a:endParaRPr>
              </a:p>
            </p:txBody>
          </p:sp>
          <p:sp>
            <p:nvSpPr>
              <p:cNvPr id="486417" name="Oval 17"/>
              <p:cNvSpPr>
                <a:spLocks noChangeArrowheads="1"/>
              </p:cNvSpPr>
              <p:nvPr userDrawn="1"/>
            </p:nvSpPr>
            <p:spPr bwMode="auto">
              <a:xfrm>
                <a:off x="240" y="240"/>
                <a:ext cx="2449" cy="2305"/>
              </a:xfrm>
              <a:prstGeom prst="ellipse">
                <a:avLst/>
              </a:prstGeom>
              <a:noFill/>
              <a:ln w="9525">
                <a:solidFill>
                  <a:schemeClr val="accent1"/>
                </a:solidFill>
                <a:round/>
                <a:headEnd/>
                <a:tailEnd/>
              </a:ln>
              <a:effectLst/>
            </p:spPr>
            <p:txBody>
              <a:bodyPr wrap="none" anchor="ctr"/>
              <a:lstStyle/>
              <a:p>
                <a:pPr>
                  <a:defRPr/>
                </a:pPr>
                <a:endParaRPr lang="en-US" sz="2400">
                  <a:latin typeface="Times New Roman" pitchFamily="-105" charset="0"/>
                  <a:ea typeface="+mn-ea"/>
                  <a:cs typeface="+mn-cs"/>
                </a:endParaRPr>
              </a:p>
            </p:txBody>
          </p:sp>
          <p:sp>
            <p:nvSpPr>
              <p:cNvPr id="486418"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ffectLst/>
            </p:spPr>
            <p:txBody>
              <a:bodyPr wrap="none" anchor="ctr"/>
              <a:lstStyle/>
              <a:p>
                <a:pPr>
                  <a:defRPr/>
                </a:pPr>
                <a:endParaRPr lang="en-US" sz="2400">
                  <a:latin typeface="Times New Roman" pitchFamily="-105" charset="0"/>
                  <a:ea typeface="+mn-ea"/>
                  <a:cs typeface="+mn-cs"/>
                </a:endParaRPr>
              </a:p>
            </p:txBody>
          </p:sp>
          <p:sp>
            <p:nvSpPr>
              <p:cNvPr id="486419" name="Oval 19"/>
              <p:cNvSpPr>
                <a:spLocks noChangeArrowheads="1"/>
              </p:cNvSpPr>
              <p:nvPr userDrawn="1"/>
            </p:nvSpPr>
            <p:spPr bwMode="auto">
              <a:xfrm>
                <a:off x="720" y="720"/>
                <a:ext cx="1488" cy="1345"/>
              </a:xfrm>
              <a:prstGeom prst="ellipse">
                <a:avLst/>
              </a:prstGeom>
              <a:noFill/>
              <a:ln w="9525">
                <a:solidFill>
                  <a:schemeClr val="accent1"/>
                </a:solidFill>
                <a:round/>
                <a:headEnd/>
                <a:tailEnd/>
              </a:ln>
              <a:effectLst/>
            </p:spPr>
            <p:txBody>
              <a:bodyPr wrap="none" anchor="ctr"/>
              <a:lstStyle/>
              <a:p>
                <a:pPr>
                  <a:defRPr/>
                </a:pPr>
                <a:endParaRPr lang="en-US" sz="2400">
                  <a:latin typeface="Times New Roman" pitchFamily="-105" charset="0"/>
                  <a:ea typeface="+mn-ea"/>
                  <a:cs typeface="+mn-cs"/>
                </a:endParaRPr>
              </a:p>
            </p:txBody>
          </p:sp>
          <p:sp>
            <p:nvSpPr>
              <p:cNvPr id="486420"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p:spPr>
            <p:txBody>
              <a:bodyPr wrap="none" anchor="ctr"/>
              <a:lstStyle/>
              <a:p>
                <a:pPr>
                  <a:defRPr/>
                </a:pPr>
                <a:endParaRPr lang="en-US" sz="2400">
                  <a:latin typeface="Times New Roman" pitchFamily="-105" charset="0"/>
                  <a:ea typeface="+mn-ea"/>
                  <a:cs typeface="+mn-cs"/>
                </a:endParaRPr>
              </a:p>
            </p:txBody>
          </p:sp>
        </p:grpSp>
      </p:grpSp>
      <p:sp>
        <p:nvSpPr>
          <p:cNvPr id="100355" name="Rectangle 21"/>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6" name="Rectangle 22"/>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6423" name="Rectangle 23"/>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1">
                <a:latin typeface="Times New Roman" pitchFamily="-105" charset="0"/>
                <a:ea typeface="+mn-ea"/>
                <a:cs typeface="+mn-cs"/>
              </a:defRPr>
            </a:lvl1pPr>
          </a:lstStyle>
          <a:p>
            <a:pPr>
              <a:defRPr/>
            </a:pPr>
            <a:endParaRPr lang="en-US"/>
          </a:p>
        </p:txBody>
      </p:sp>
      <p:sp>
        <p:nvSpPr>
          <p:cNvPr id="486424" name="Rectangle 24"/>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Times New Roman" pitchFamily="-105" charset="0"/>
                <a:ea typeface="+mn-ea"/>
                <a:cs typeface="+mn-cs"/>
              </a:defRPr>
            </a:lvl1pPr>
          </a:lstStyle>
          <a:p>
            <a:pPr>
              <a:defRPr/>
            </a:pPr>
            <a:endParaRPr lang="en-US"/>
          </a:p>
        </p:txBody>
      </p:sp>
      <p:sp>
        <p:nvSpPr>
          <p:cNvPr id="486425" name="Rectangle 25"/>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fld id="{E02B8D2B-7A8C-D54E-B927-38C7183C326E}"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4013"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950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3524"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imes New Roman" pitchFamily="-105" charset="0"/>
                <a:ea typeface="+mn-ea"/>
                <a:cs typeface="+mn-cs"/>
              </a:defRPr>
            </a:lvl1pPr>
          </a:lstStyle>
          <a:p>
            <a:pPr>
              <a:defRPr/>
            </a:pPr>
            <a:endParaRPr lang="en-US"/>
          </a:p>
        </p:txBody>
      </p:sp>
      <p:sp>
        <p:nvSpPr>
          <p:cNvPr id="363525"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a:defRPr/>
            </a:pPr>
            <a:endParaRPr lang="en-US"/>
          </a:p>
        </p:txBody>
      </p:sp>
      <p:sp>
        <p:nvSpPr>
          <p:cNvPr id="363526"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B4C4D524-9467-EC4D-9F99-420CD07123DB}"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 id="2147483988" r:id="rId6"/>
    <p:sldLayoutId id="2147483989" r:id="rId7"/>
    <p:sldLayoutId id="2147483990" r:id="rId8"/>
    <p:sldLayoutId id="2147483991" r:id="rId9"/>
    <p:sldLayoutId id="2147483992" r:id="rId10"/>
    <p:sldLayoutId id="2147483993"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61794" name="Group 2"/>
          <p:cNvGrpSpPr>
            <a:grpSpLocks/>
          </p:cNvGrpSpPr>
          <p:nvPr/>
        </p:nvGrpSpPr>
        <p:grpSpPr bwMode="auto">
          <a:xfrm>
            <a:off x="0" y="0"/>
            <a:ext cx="11305117" cy="6173788"/>
            <a:chOff x="0" y="0"/>
            <a:chExt cx="5341" cy="3889"/>
          </a:xfrm>
        </p:grpSpPr>
        <p:sp>
          <p:nvSpPr>
            <p:cNvPr id="242691" name="Freeform 3"/>
            <p:cNvSpPr>
              <a:spLocks/>
            </p:cNvSpPr>
            <p:nvPr/>
          </p:nvSpPr>
          <p:spPr bwMode="auto">
            <a:xfrm>
              <a:off x="0" y="0"/>
              <a:ext cx="3863" cy="3889"/>
            </a:xfrm>
            <a:custGeom>
              <a:avLst/>
              <a:gdLst/>
              <a:ahLst/>
              <a:cxnLst>
                <a:cxn ang="0">
                  <a:pos x="3862" y="3418"/>
                </a:cxn>
                <a:cxn ang="0">
                  <a:pos x="457" y="0"/>
                </a:cxn>
                <a:cxn ang="0">
                  <a:pos x="0" y="0"/>
                </a:cxn>
                <a:cxn ang="0">
                  <a:pos x="0" y="481"/>
                </a:cxn>
                <a:cxn ang="0">
                  <a:pos x="3394" y="3888"/>
                </a:cxn>
                <a:cxn ang="0">
                  <a:pos x="3862" y="3418"/>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000"/>
              </a:schemeClr>
            </a:solidFill>
            <a:ln w="9525">
              <a:noFill/>
              <a:round/>
              <a:headEnd type="none" w="sm" len="sm"/>
              <a:tailEnd type="none" w="sm" len="sm"/>
            </a:ln>
            <a:effectLst/>
          </p:spPr>
          <p:txBody>
            <a:bodyPr/>
            <a:lstStyle/>
            <a:p>
              <a:pPr>
                <a:defRPr/>
              </a:pPr>
              <a:endParaRPr lang="en-US" sz="2400">
                <a:latin typeface="Times New Roman" pitchFamily="-105" charset="0"/>
                <a:ea typeface="+mn-ea"/>
                <a:cs typeface="+mn-cs"/>
              </a:endParaRPr>
            </a:p>
          </p:txBody>
        </p:sp>
        <p:sp>
          <p:nvSpPr>
            <p:cNvPr id="242692" name="Freeform 4"/>
            <p:cNvSpPr>
              <a:spLocks/>
            </p:cNvSpPr>
            <p:nvPr/>
          </p:nvSpPr>
          <p:spPr bwMode="auto">
            <a:xfrm>
              <a:off x="860" y="0"/>
              <a:ext cx="3394" cy="3223"/>
            </a:xfrm>
            <a:custGeom>
              <a:avLst/>
              <a:gdLst/>
              <a:ahLst/>
              <a:cxnLst>
                <a:cxn ang="0">
                  <a:pos x="370" y="0"/>
                </a:cxn>
                <a:cxn ang="0">
                  <a:pos x="3393" y="3036"/>
                </a:cxn>
                <a:cxn ang="0">
                  <a:pos x="3208" y="3222"/>
                </a:cxn>
                <a:cxn ang="0">
                  <a:pos x="0" y="0"/>
                </a:cxn>
                <a:cxn ang="0">
                  <a:pos x="370" y="0"/>
                </a:cxn>
              </a:cxnLst>
              <a:rect l="0" t="0" r="r" b="b"/>
              <a:pathLst>
                <a:path w="3394" h="3223">
                  <a:moveTo>
                    <a:pt x="370" y="0"/>
                  </a:moveTo>
                  <a:lnTo>
                    <a:pt x="3393" y="3036"/>
                  </a:lnTo>
                  <a:lnTo>
                    <a:pt x="3208" y="3222"/>
                  </a:lnTo>
                  <a:lnTo>
                    <a:pt x="0" y="0"/>
                  </a:lnTo>
                  <a:lnTo>
                    <a:pt x="370" y="0"/>
                  </a:lnTo>
                </a:path>
              </a:pathLst>
            </a:custGeom>
            <a:solidFill>
              <a:schemeClr val="bg1">
                <a:alpha val="50000"/>
              </a:schemeClr>
            </a:solidFill>
            <a:ln w="9525">
              <a:noFill/>
              <a:round/>
              <a:headEnd type="none" w="sm" len="sm"/>
              <a:tailEnd type="none" w="sm" len="sm"/>
            </a:ln>
            <a:effectLst/>
          </p:spPr>
          <p:txBody>
            <a:bodyPr/>
            <a:lstStyle/>
            <a:p>
              <a:pPr>
                <a:defRPr/>
              </a:pPr>
              <a:endParaRPr lang="en-US" sz="2400">
                <a:latin typeface="Times New Roman" pitchFamily="-105" charset="0"/>
                <a:ea typeface="+mn-ea"/>
                <a:cs typeface="+mn-cs"/>
              </a:endParaRPr>
            </a:p>
          </p:txBody>
        </p:sp>
        <p:sp>
          <p:nvSpPr>
            <p:cNvPr id="242693" name="Freeform 5"/>
            <p:cNvSpPr>
              <a:spLocks/>
            </p:cNvSpPr>
            <p:nvPr/>
          </p:nvSpPr>
          <p:spPr bwMode="auto">
            <a:xfrm>
              <a:off x="2187" y="0"/>
              <a:ext cx="2859" cy="2556"/>
            </a:xfrm>
            <a:custGeom>
              <a:avLst/>
              <a:gdLst/>
              <a:ahLst/>
              <a:cxnLst>
                <a:cxn ang="0">
                  <a:pos x="630" y="0"/>
                </a:cxn>
                <a:cxn ang="0">
                  <a:pos x="2858" y="2238"/>
                </a:cxn>
                <a:cxn ang="0">
                  <a:pos x="2543" y="2555"/>
                </a:cxn>
                <a:cxn ang="0">
                  <a:pos x="0" y="0"/>
                </a:cxn>
                <a:cxn ang="0">
                  <a:pos x="630" y="0"/>
                </a:cxn>
              </a:cxnLst>
              <a:rect l="0" t="0" r="r" b="b"/>
              <a:pathLst>
                <a:path w="2859" h="2556">
                  <a:moveTo>
                    <a:pt x="630" y="0"/>
                  </a:moveTo>
                  <a:lnTo>
                    <a:pt x="2858" y="2238"/>
                  </a:lnTo>
                  <a:lnTo>
                    <a:pt x="2543" y="2555"/>
                  </a:lnTo>
                  <a:lnTo>
                    <a:pt x="0" y="0"/>
                  </a:lnTo>
                  <a:lnTo>
                    <a:pt x="630" y="0"/>
                  </a:lnTo>
                </a:path>
              </a:pathLst>
            </a:custGeom>
            <a:solidFill>
              <a:schemeClr val="bg1">
                <a:alpha val="50000"/>
              </a:schemeClr>
            </a:solidFill>
            <a:ln w="9525">
              <a:noFill/>
              <a:round/>
              <a:headEnd type="none" w="sm" len="sm"/>
              <a:tailEnd type="none" w="sm" len="sm"/>
            </a:ln>
            <a:effectLst/>
          </p:spPr>
          <p:txBody>
            <a:bodyPr/>
            <a:lstStyle/>
            <a:p>
              <a:pPr>
                <a:defRPr/>
              </a:pPr>
              <a:endParaRPr lang="en-US" sz="2400">
                <a:latin typeface="Times New Roman" pitchFamily="-105" charset="0"/>
                <a:ea typeface="+mn-ea"/>
                <a:cs typeface="+mn-cs"/>
              </a:endParaRPr>
            </a:p>
          </p:txBody>
        </p:sp>
        <p:sp>
          <p:nvSpPr>
            <p:cNvPr id="242694" name="Freeform 6"/>
            <p:cNvSpPr>
              <a:spLocks/>
            </p:cNvSpPr>
            <p:nvPr/>
          </p:nvSpPr>
          <p:spPr bwMode="auto">
            <a:xfrm>
              <a:off x="3055" y="0"/>
              <a:ext cx="2286" cy="2121"/>
            </a:xfrm>
            <a:custGeom>
              <a:avLst/>
              <a:gdLst/>
              <a:ahLst/>
              <a:cxnLst>
                <a:cxn ang="0">
                  <a:pos x="0" y="0"/>
                </a:cxn>
                <a:cxn ang="0">
                  <a:pos x="2111" y="2120"/>
                </a:cxn>
                <a:cxn ang="0">
                  <a:pos x="2285" y="1945"/>
                </a:cxn>
                <a:cxn ang="0">
                  <a:pos x="348" y="0"/>
                </a:cxn>
                <a:cxn ang="0">
                  <a:pos x="0" y="0"/>
                </a:cxn>
              </a:cxnLst>
              <a:rect l="0" t="0" r="r" b="b"/>
              <a:pathLst>
                <a:path w="2286" h="2121">
                  <a:moveTo>
                    <a:pt x="0" y="0"/>
                  </a:moveTo>
                  <a:lnTo>
                    <a:pt x="2111" y="2120"/>
                  </a:lnTo>
                  <a:lnTo>
                    <a:pt x="2285" y="1945"/>
                  </a:lnTo>
                  <a:lnTo>
                    <a:pt x="348" y="0"/>
                  </a:lnTo>
                  <a:lnTo>
                    <a:pt x="0" y="0"/>
                  </a:lnTo>
                </a:path>
              </a:pathLst>
            </a:custGeom>
            <a:solidFill>
              <a:schemeClr val="bg1">
                <a:alpha val="50000"/>
              </a:schemeClr>
            </a:solidFill>
            <a:ln w="9525">
              <a:noFill/>
              <a:round/>
              <a:headEnd type="none" w="sm" len="sm"/>
              <a:tailEnd type="none" w="sm" len="sm"/>
            </a:ln>
            <a:effectLst/>
          </p:spPr>
          <p:txBody>
            <a:bodyPr/>
            <a:lstStyle/>
            <a:p>
              <a:pPr>
                <a:defRPr/>
              </a:pPr>
              <a:endParaRPr lang="en-US" sz="2400">
                <a:latin typeface="Times New Roman" pitchFamily="-105" charset="0"/>
                <a:ea typeface="+mn-ea"/>
                <a:cs typeface="+mn-cs"/>
              </a:endParaRPr>
            </a:p>
          </p:txBody>
        </p:sp>
      </p:grpSp>
      <p:sp>
        <p:nvSpPr>
          <p:cNvPr id="242695" name="Rectangle 7"/>
          <p:cNvSpPr>
            <a:spLocks noGrp="1" noChangeArrowheads="1"/>
          </p:cNvSpPr>
          <p:nvPr>
            <p:ph type="title"/>
          </p:nvPr>
        </p:nvSpPr>
        <p:spPr bwMode="auto">
          <a:xfrm>
            <a:off x="914400" y="228600"/>
            <a:ext cx="10363200"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42696" name="Rectangle 8"/>
          <p:cNvSpPr>
            <a:spLocks noGrp="1" noChangeArrowheads="1"/>
          </p:cNvSpPr>
          <p:nvPr>
            <p:ph type="dt" sz="half" idx="2"/>
          </p:nvPr>
        </p:nvSpPr>
        <p:spPr bwMode="auto">
          <a:xfrm>
            <a:off x="914400" y="6248400"/>
            <a:ext cx="2540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sz="1400">
                <a:latin typeface="Times New Roman" pitchFamily="-105" charset="0"/>
                <a:ea typeface="+mn-ea"/>
                <a:cs typeface="+mn-cs"/>
              </a:defRPr>
            </a:lvl1pPr>
          </a:lstStyle>
          <a:p>
            <a:pPr>
              <a:defRPr/>
            </a:pPr>
            <a:endParaRPr lang="en-US"/>
          </a:p>
        </p:txBody>
      </p:sp>
      <p:sp>
        <p:nvSpPr>
          <p:cNvPr id="242697" name="Rectangle 9"/>
          <p:cNvSpPr>
            <a:spLocks noGrp="1" noChangeArrowheads="1"/>
          </p:cNvSpPr>
          <p:nvPr>
            <p:ph type="ftr" sz="quarter" idx="3"/>
          </p:nvPr>
        </p:nvSpPr>
        <p:spPr bwMode="auto">
          <a:xfrm>
            <a:off x="4165600" y="6248400"/>
            <a:ext cx="38608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05" charset="0"/>
                <a:ea typeface="+mn-ea"/>
                <a:cs typeface="+mn-cs"/>
              </a:defRPr>
            </a:lvl1pPr>
          </a:lstStyle>
          <a:p>
            <a:pPr>
              <a:defRPr/>
            </a:pPr>
            <a:endParaRPr lang="en-US"/>
          </a:p>
        </p:txBody>
      </p:sp>
      <p:sp>
        <p:nvSpPr>
          <p:cNvPr id="242698" name="Rectangle 10"/>
          <p:cNvSpPr>
            <a:spLocks noGrp="1" noChangeArrowheads="1"/>
          </p:cNvSpPr>
          <p:nvPr>
            <p:ph type="sldNum" sz="quarter" idx="4"/>
          </p:nvPr>
        </p:nvSpPr>
        <p:spPr bwMode="auto">
          <a:xfrm>
            <a:off x="8737600" y="6248400"/>
            <a:ext cx="2540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fld id="{5347DE05-CFAD-4D4A-85F0-184682180F68}" type="slidenum">
              <a:rPr lang="en-US"/>
              <a:pPr/>
              <a:t>‹#›</a:t>
            </a:fld>
            <a:endParaRPr lang="en-US"/>
          </a:p>
        </p:txBody>
      </p:sp>
      <p:sp>
        <p:nvSpPr>
          <p:cNvPr id="242699" name="Rectangle 11"/>
          <p:cNvSpPr>
            <a:spLocks noGrp="1" noChangeArrowheads="1"/>
          </p:cNvSpPr>
          <p:nvPr>
            <p:ph type="body" idx="1"/>
          </p:nvPr>
        </p:nvSpPr>
        <p:spPr bwMode="auto">
          <a:xfrm>
            <a:off x="914400" y="1641475"/>
            <a:ext cx="10363200"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016"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2"/>
        </a:buClr>
        <a:buSzPct val="7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6131"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3524"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05" charset="0"/>
                <a:ea typeface="+mn-ea"/>
                <a:cs typeface="+mn-cs"/>
              </a:defRPr>
            </a:lvl1pPr>
          </a:lstStyle>
          <a:p>
            <a:pPr>
              <a:defRPr/>
            </a:pPr>
            <a:endParaRPr lang="en-US"/>
          </a:p>
        </p:txBody>
      </p:sp>
      <p:sp>
        <p:nvSpPr>
          <p:cNvPr id="363525"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05" charset="0"/>
                <a:ea typeface="+mn-ea"/>
                <a:cs typeface="+mn-cs"/>
              </a:defRPr>
            </a:lvl1pPr>
          </a:lstStyle>
          <a:p>
            <a:pPr>
              <a:defRPr/>
            </a:pPr>
            <a:endParaRPr lang="en-US"/>
          </a:p>
        </p:txBody>
      </p:sp>
      <p:sp>
        <p:nvSpPr>
          <p:cNvPr id="363526"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548A5227-AAB9-0A46-AF90-8987832BF0E8}"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005"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lgn="l">
              <a:defRPr/>
            </a:pPr>
            <a:endParaRPr lang="en-US"/>
          </a:p>
        </p:txBody>
      </p:sp>
      <p:sp>
        <p:nvSpPr>
          <p:cNvPr id="3686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defRPr/>
            </a:pPr>
            <a:endParaRPr lang="en-US"/>
          </a:p>
        </p:txBody>
      </p:sp>
      <p:sp>
        <p:nvSpPr>
          <p:cNvPr id="3687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defRPr/>
            </a:pPr>
            <a:fld id="{F5056FE8-D165-9948-828B-BC6E174C315C}" type="slidenum">
              <a:rPr lang="en-US"/>
              <a:pPr>
                <a:defRPr/>
              </a:pPr>
              <a:t>‹#›</a:t>
            </a:fld>
            <a:endParaRPr lang="en-US"/>
          </a:p>
        </p:txBody>
      </p:sp>
    </p:spTree>
    <p:extLst>
      <p:ext uri="{BB962C8B-B14F-4D97-AF65-F5344CB8AC3E}">
        <p14:creationId xmlns:p14="http://schemas.microsoft.com/office/powerpoint/2010/main" val="2240242393"/>
      </p:ext>
    </p:extLst>
  </p:cSld>
  <p:clrMap bg1="dk2" tx1="lt1" bg2="dk1" tx2="lt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 id="2147484030"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21858" name="Group 2"/>
          <p:cNvGrpSpPr>
            <a:grpSpLocks/>
          </p:cNvGrpSpPr>
          <p:nvPr/>
        </p:nvGrpSpPr>
        <p:grpSpPr bwMode="auto">
          <a:xfrm>
            <a:off x="0" y="1"/>
            <a:ext cx="12192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121867" name="Freeform 6"/>
            <p:cNvSpPr>
              <a:spLocks/>
            </p:cNvSpPr>
            <p:nvPr/>
          </p:nvSpPr>
          <p:spPr bwMode="hidden">
            <a:xfrm>
              <a:off x="4038" y="3577"/>
              <a:ext cx="1720" cy="65"/>
            </a:xfrm>
            <a:custGeom>
              <a:avLst/>
              <a:gdLst>
                <a:gd name="T0" fmla="*/ 1570 w 1722"/>
                <a:gd name="T1" fmla="*/ 33 h 66"/>
                <a:gd name="T2" fmla="*/ 1570 w 1722"/>
                <a:gd name="T3" fmla="*/ 33 h 66"/>
                <a:gd name="T4" fmla="*/ 0 w 1722"/>
                <a:gd name="T5" fmla="*/ 0 h 66"/>
                <a:gd name="T6" fmla="*/ 0 w 1722"/>
                <a:gd name="T7" fmla="*/ 33 h 66"/>
                <a:gd name="T8" fmla="*/ 1570 w 1722"/>
                <a:gd name="T9" fmla="*/ 33 h 66"/>
                <a:gd name="T10" fmla="*/ 157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endParaRPr lang="en-US" sz="2400">
                <a:solidFill>
                  <a:srgbClr val="FFFFFF"/>
                </a:solidFill>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lgn="l" eaLnBrk="0" hangingPunct="0">
                <a:defRPr/>
              </a:pPr>
              <a:endParaRPr lang="en-US" sz="2400">
                <a:solidFill>
                  <a:srgbClr val="FFFFFF"/>
                </a:solidFill>
                <a:latin typeface="Arial" charset="0"/>
              </a:endParaRPr>
            </a:p>
          </p:txBody>
        </p:sp>
        <p:sp>
          <p:nvSpPr>
            <p:cNvPr id="121869" name="Freeform 8"/>
            <p:cNvSpPr>
              <a:spLocks/>
            </p:cNvSpPr>
            <p:nvPr/>
          </p:nvSpPr>
          <p:spPr bwMode="hidden">
            <a:xfrm>
              <a:off x="4784" y="3702"/>
              <a:ext cx="974" cy="101"/>
            </a:xfrm>
            <a:custGeom>
              <a:avLst/>
              <a:gdLst>
                <a:gd name="T0" fmla="*/ 899 w 975"/>
                <a:gd name="T1" fmla="*/ 48 h 101"/>
                <a:gd name="T2" fmla="*/ 899 w 975"/>
                <a:gd name="T3" fmla="*/ 0 h 101"/>
                <a:gd name="T4" fmla="*/ 0 w 975"/>
                <a:gd name="T5" fmla="*/ 24 h 101"/>
                <a:gd name="T6" fmla="*/ 0 w 975"/>
                <a:gd name="T7" fmla="*/ 101 h 101"/>
                <a:gd name="T8" fmla="*/ 899 w 975"/>
                <a:gd name="T9" fmla="*/ 48 h 101"/>
                <a:gd name="T10" fmla="*/ 89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endParaRPr lang="en-US" sz="2400">
                <a:solidFill>
                  <a:srgbClr val="FFFFFF"/>
                </a:solidFill>
              </a:endParaRPr>
            </a:p>
          </p:txBody>
        </p:sp>
        <p:sp>
          <p:nvSpPr>
            <p:cNvPr id="121870" name="Freeform 9"/>
            <p:cNvSpPr>
              <a:spLocks/>
            </p:cNvSpPr>
            <p:nvPr/>
          </p:nvSpPr>
          <p:spPr bwMode="hidden">
            <a:xfrm>
              <a:off x="3619" y="3815"/>
              <a:ext cx="2139" cy="198"/>
            </a:xfrm>
            <a:custGeom>
              <a:avLst/>
              <a:gdLst>
                <a:gd name="T0" fmla="*/ 1989 w 2141"/>
                <a:gd name="T1" fmla="*/ 0 h 198"/>
                <a:gd name="T2" fmla="*/ 0 w 2141"/>
                <a:gd name="T3" fmla="*/ 156 h 198"/>
                <a:gd name="T4" fmla="*/ 0 w 2141"/>
                <a:gd name="T5" fmla="*/ 198 h 198"/>
                <a:gd name="T6" fmla="*/ 1989 w 2141"/>
                <a:gd name="T7" fmla="*/ 0 h 198"/>
                <a:gd name="T8" fmla="*/ 198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endParaRPr lang="en-US" sz="2400">
                <a:solidFill>
                  <a:srgbClr val="FFFFFF"/>
                </a:solidFill>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121872" name="Freeform 11"/>
            <p:cNvSpPr>
              <a:spLocks/>
            </p:cNvSpPr>
            <p:nvPr/>
          </p:nvSpPr>
          <p:spPr bwMode="hidden">
            <a:xfrm>
              <a:off x="2097" y="4043"/>
              <a:ext cx="2514" cy="276"/>
            </a:xfrm>
            <a:custGeom>
              <a:avLst/>
              <a:gdLst>
                <a:gd name="T0" fmla="*/ 2001 w 2517"/>
                <a:gd name="T1" fmla="*/ 276 h 276"/>
                <a:gd name="T2" fmla="*/ 2289 w 2517"/>
                <a:gd name="T3" fmla="*/ 204 h 276"/>
                <a:gd name="T4" fmla="*/ 2053 w 2517"/>
                <a:gd name="T5" fmla="*/ 0 h 276"/>
                <a:gd name="T6" fmla="*/ 0 w 2517"/>
                <a:gd name="T7" fmla="*/ 276 h 276"/>
                <a:gd name="T8" fmla="*/ 2001 w 2517"/>
                <a:gd name="T9" fmla="*/ 276 h 276"/>
                <a:gd name="T10" fmla="*/ 200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endParaRPr lang="en-US" sz="2400">
                <a:solidFill>
                  <a:srgbClr val="FFFFFF"/>
                </a:solidFill>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121874" name="Freeform 13"/>
            <p:cNvSpPr>
              <a:spLocks/>
            </p:cNvSpPr>
            <p:nvPr/>
          </p:nvSpPr>
          <p:spPr bwMode="hidden">
            <a:xfrm>
              <a:off x="5030" y="3151"/>
              <a:ext cx="728" cy="240"/>
            </a:xfrm>
            <a:custGeom>
              <a:avLst/>
              <a:gdLst>
                <a:gd name="T0" fmla="*/ 653 w 729"/>
                <a:gd name="T1" fmla="*/ 240 h 240"/>
                <a:gd name="T2" fmla="*/ 0 w 729"/>
                <a:gd name="T3" fmla="*/ 0 h 240"/>
                <a:gd name="T4" fmla="*/ 0 w 729"/>
                <a:gd name="T5" fmla="*/ 6 h 240"/>
                <a:gd name="T6" fmla="*/ 653 w 729"/>
                <a:gd name="T7" fmla="*/ 240 h 240"/>
                <a:gd name="T8" fmla="*/ 65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endParaRPr lang="en-US" sz="2400">
                <a:solidFill>
                  <a:srgbClr val="FFFFFF"/>
                </a:solidFill>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121876" name="Freeform 15"/>
            <p:cNvSpPr>
              <a:spLocks/>
            </p:cNvSpPr>
            <p:nvPr/>
          </p:nvSpPr>
          <p:spPr bwMode="hidden">
            <a:xfrm>
              <a:off x="5030" y="3049"/>
              <a:ext cx="728" cy="318"/>
            </a:xfrm>
            <a:custGeom>
              <a:avLst/>
              <a:gdLst>
                <a:gd name="T0" fmla="*/ 653 w 729"/>
                <a:gd name="T1" fmla="*/ 318 h 318"/>
                <a:gd name="T2" fmla="*/ 653 w 729"/>
                <a:gd name="T3" fmla="*/ 312 h 318"/>
                <a:gd name="T4" fmla="*/ 0 w 729"/>
                <a:gd name="T5" fmla="*/ 0 h 318"/>
                <a:gd name="T6" fmla="*/ 0 w 729"/>
                <a:gd name="T7" fmla="*/ 54 h 318"/>
                <a:gd name="T8" fmla="*/ 653 w 729"/>
                <a:gd name="T9" fmla="*/ 318 h 318"/>
                <a:gd name="T10" fmla="*/ 65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endParaRPr lang="en-US" sz="2400">
                <a:solidFill>
                  <a:srgbClr val="FFFFFF"/>
                </a:solidFill>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121880"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endParaRPr lang="en-US" sz="2400">
                <a:solidFill>
                  <a:srgbClr val="FFFFFF"/>
                </a:solidFill>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121882"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endParaRPr lang="en-US" sz="2400">
                <a:solidFill>
                  <a:srgbClr val="FFFFFF"/>
                </a:solidFill>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lgn="l" eaLnBrk="0" hangingPunct="0">
                <a:defRPr/>
              </a:pPr>
              <a:endParaRPr lang="en-US" sz="2400">
                <a:solidFill>
                  <a:srgbClr val="FFFFFF"/>
                </a:solidFill>
                <a:latin typeface="Arial"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121886"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endParaRPr lang="en-US" sz="2400">
                <a:solidFill>
                  <a:srgbClr val="FFFFFF"/>
                </a:solidFill>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121889" name="Freeform 28"/>
            <p:cNvSpPr>
              <a:spLocks/>
            </p:cNvSpPr>
            <p:nvPr/>
          </p:nvSpPr>
          <p:spPr bwMode="hidden">
            <a:xfrm>
              <a:off x="5698" y="653"/>
              <a:ext cx="60" cy="311"/>
            </a:xfrm>
            <a:custGeom>
              <a:avLst/>
              <a:gdLst>
                <a:gd name="T0" fmla="*/ 0 w 60"/>
                <a:gd name="T1" fmla="*/ 144 h 312"/>
                <a:gd name="T2" fmla="*/ 60 w 60"/>
                <a:gd name="T3" fmla="*/ 23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endParaRPr lang="en-US" sz="2400">
                <a:solidFill>
                  <a:srgbClr val="FFFFFF"/>
                </a:solidFill>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121891"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endParaRPr lang="en-US" sz="2400">
                <a:solidFill>
                  <a:srgbClr val="FFFFFF"/>
                </a:solidFill>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grpSp>
          <p:nvGrpSpPr>
            <p:cNvPr id="121900"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grpSp>
      </p:grpSp>
      <p:sp>
        <p:nvSpPr>
          <p:cNvPr id="249898" name="Rectangle 42"/>
          <p:cNvSpPr>
            <a:spLocks noGrp="1" noChangeArrowheads="1"/>
          </p:cNvSpPr>
          <p:nvPr>
            <p:ph type="title"/>
          </p:nvPr>
        </p:nvSpPr>
        <p:spPr bwMode="auto">
          <a:xfrm>
            <a:off x="609600" y="277813"/>
            <a:ext cx="109728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609600" y="6243638"/>
            <a:ext cx="2844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1" name="Rectangle 4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2" name="Rectangle 46"/>
          <p:cNvSpPr>
            <a:spLocks noGrp="1" noChangeArrowheads="1"/>
          </p:cNvSpPr>
          <p:nvPr>
            <p:ph type="sldNum" sz="quarter" idx="4"/>
          </p:nvPr>
        </p:nvSpPr>
        <p:spPr bwMode="auto">
          <a:xfrm>
            <a:off x="8737600" y="6243638"/>
            <a:ext cx="2844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charset="0"/>
              </a:defRPr>
            </a:lvl1pPr>
          </a:lstStyle>
          <a:p>
            <a:pPr>
              <a:defRPr/>
            </a:pPr>
            <a:fld id="{07445FE6-8F5F-B445-9B38-75D61F8283CB}" type="slidenum">
              <a:rPr lang="en-US"/>
              <a:pPr>
                <a:defRPr/>
              </a:pPr>
              <a:t>‹#›</a:t>
            </a:fld>
            <a:endParaRPr lang="en-US"/>
          </a:p>
        </p:txBody>
      </p:sp>
    </p:spTree>
    <p:extLst>
      <p:ext uri="{BB962C8B-B14F-4D97-AF65-F5344CB8AC3E}">
        <p14:creationId xmlns:p14="http://schemas.microsoft.com/office/powerpoint/2010/main" val="2628464723"/>
      </p:ext>
    </p:extLst>
  </p:cSld>
  <p:clrMap bg1="dk2" tx1="lt1" bg2="dk1" tx2="lt2" accent1="accent1" accent2="accent2" accent3="accent3" accent4="accent4" accent5="accent5" accent6="accent6" hlink="hlink" folHlink="folHlink"/>
  <p:sldLayoutIdLst>
    <p:sldLayoutId id="2147484044" r:id="rId1"/>
    <p:sldLayoutId id="2147484045" r:id="rId2"/>
    <p:sldLayoutId id="2147484046" r:id="rId3"/>
    <p:sldLayoutId id="2147484047" r:id="rId4"/>
    <p:sldLayoutId id="2147484048" r:id="rId5"/>
    <p:sldLayoutId id="2147484049" r:id="rId6"/>
    <p:sldLayoutId id="2147484050" r:id="rId7"/>
    <p:sldLayoutId id="2147484051" r:id="rId8"/>
    <p:sldLayoutId id="2147484052" r:id="rId9"/>
    <p:sldLayoutId id="2147484053" r:id="rId10"/>
    <p:sldLayoutId id="214748405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46.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8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7.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2.xml"/><Relationship Id="rId1" Type="http://schemas.openxmlformats.org/officeDocument/2006/relationships/slideLayout" Target="../slideLayouts/slideLayout40.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174.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17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6.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58.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68.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52.xml"/><Relationship Id="rId1" Type="http://schemas.openxmlformats.org/officeDocument/2006/relationships/themeOverride" Target="../theme/themeOverride1.xml"/><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92.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97.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179.xml"/><Relationship Id="rId4" Type="http://schemas.openxmlformats.org/officeDocument/2006/relationships/image" Target="../media/image42.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4.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10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2.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7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74.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174.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215.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174.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215.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174.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215.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21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6.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6.xml"/><Relationship Id="rId1" Type="http://schemas.openxmlformats.org/officeDocument/2006/relationships/slideLayout" Target="../slideLayouts/slideLayout189.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74.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7.xml"/><Relationship Id="rId1" Type="http://schemas.openxmlformats.org/officeDocument/2006/relationships/slideLayout" Target="../slideLayouts/slideLayout189.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8.xml"/><Relationship Id="rId1" Type="http://schemas.openxmlformats.org/officeDocument/2006/relationships/slideLayout" Target="../slideLayouts/slideLayout202.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9.xml"/><Relationship Id="rId1" Type="http://schemas.openxmlformats.org/officeDocument/2006/relationships/slideLayout" Target="../slideLayouts/slideLayout189.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0.xml"/><Relationship Id="rId1" Type="http://schemas.openxmlformats.org/officeDocument/2006/relationships/slideLayout" Target="../slideLayouts/slideLayout189.xml"/><Relationship Id="rId4" Type="http://schemas.openxmlformats.org/officeDocument/2006/relationships/image" Target="../media/image48.jpg"/></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125.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37.xml"/><Relationship Id="rId1" Type="http://schemas.openxmlformats.org/officeDocument/2006/relationships/themeOverride" Target="../theme/themeOverride2.xml"/><Relationship Id="rId4" Type="http://schemas.openxmlformats.org/officeDocument/2006/relationships/image" Target="../media/image50.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37.xml"/><Relationship Id="rId1" Type="http://schemas.openxmlformats.org/officeDocument/2006/relationships/themeOverride" Target="../theme/themeOverride3.xml"/><Relationship Id="rId4" Type="http://schemas.openxmlformats.org/officeDocument/2006/relationships/image" Target="../media/image51.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36.xml"/><Relationship Id="rId1" Type="http://schemas.openxmlformats.org/officeDocument/2006/relationships/themeOverride" Target="../theme/themeOverride4.xml"/><Relationship Id="rId5" Type="http://schemas.openxmlformats.org/officeDocument/2006/relationships/image" Target="../media/image53.jpeg"/><Relationship Id="rId4" Type="http://schemas.openxmlformats.org/officeDocument/2006/relationships/image" Target="../media/image52.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37.xml"/><Relationship Id="rId1" Type="http://schemas.openxmlformats.org/officeDocument/2006/relationships/themeOverride" Target="../theme/themeOverride5.xml"/><Relationship Id="rId4" Type="http://schemas.openxmlformats.org/officeDocument/2006/relationships/image" Target="../media/image54.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36.xml"/><Relationship Id="rId1" Type="http://schemas.openxmlformats.org/officeDocument/2006/relationships/themeOverride" Target="../theme/themeOverride6.xml"/><Relationship Id="rId5" Type="http://schemas.openxmlformats.org/officeDocument/2006/relationships/image" Target="../media/image55.png"/><Relationship Id="rId4" Type="http://schemas.openxmlformats.org/officeDocument/2006/relationships/image" Target="../media/image52.pn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51.xml"/><Relationship Id="rId4" Type="http://schemas.openxmlformats.org/officeDocument/2006/relationships/image" Target="../media/image17.jpe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36.xml"/><Relationship Id="rId1" Type="http://schemas.openxmlformats.org/officeDocument/2006/relationships/themeOverride" Target="../theme/themeOverride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2.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36.xml"/><Relationship Id="rId1" Type="http://schemas.openxmlformats.org/officeDocument/2006/relationships/themeOverride" Target="../theme/themeOverride8.xml"/><Relationship Id="rId5" Type="http://schemas.openxmlformats.org/officeDocument/2006/relationships/image" Target="../media/image58.png"/><Relationship Id="rId4" Type="http://schemas.openxmlformats.org/officeDocument/2006/relationships/image" Target="../media/image52.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36.xml"/><Relationship Id="rId1" Type="http://schemas.openxmlformats.org/officeDocument/2006/relationships/themeOverride" Target="../theme/themeOverride9.xml"/><Relationship Id="rId5" Type="http://schemas.openxmlformats.org/officeDocument/2006/relationships/image" Target="../media/image59.png"/><Relationship Id="rId4" Type="http://schemas.openxmlformats.org/officeDocument/2006/relationships/image" Target="../media/image52.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37.xml"/><Relationship Id="rId1" Type="http://schemas.openxmlformats.org/officeDocument/2006/relationships/themeOverride" Target="../theme/themeOverride10.xml"/><Relationship Id="rId5" Type="http://schemas.openxmlformats.org/officeDocument/2006/relationships/image" Target="../media/image60.png"/><Relationship Id="rId4" Type="http://schemas.openxmlformats.org/officeDocument/2006/relationships/image" Target="../media/image52.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36.xml"/><Relationship Id="rId1" Type="http://schemas.openxmlformats.org/officeDocument/2006/relationships/themeOverride" Target="../theme/themeOverride11.xml"/><Relationship Id="rId5" Type="http://schemas.openxmlformats.org/officeDocument/2006/relationships/image" Target="../media/image61.png"/><Relationship Id="rId4" Type="http://schemas.openxmlformats.org/officeDocument/2006/relationships/image" Target="../media/image52.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36.xml"/><Relationship Id="rId1" Type="http://schemas.openxmlformats.org/officeDocument/2006/relationships/themeOverride" Target="../theme/themeOverride12.xml"/><Relationship Id="rId5" Type="http://schemas.openxmlformats.org/officeDocument/2006/relationships/image" Target="../media/image62.png"/><Relationship Id="rId4" Type="http://schemas.openxmlformats.org/officeDocument/2006/relationships/image" Target="../media/image52.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36.xml"/><Relationship Id="rId1" Type="http://schemas.openxmlformats.org/officeDocument/2006/relationships/themeOverride" Target="../theme/themeOverride13.xml"/><Relationship Id="rId5" Type="http://schemas.openxmlformats.org/officeDocument/2006/relationships/image" Target="../media/image63.png"/><Relationship Id="rId4" Type="http://schemas.openxmlformats.org/officeDocument/2006/relationships/image" Target="../media/image52.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36.xml"/><Relationship Id="rId1" Type="http://schemas.openxmlformats.org/officeDocument/2006/relationships/themeOverride" Target="../theme/themeOverride14.xml"/><Relationship Id="rId5" Type="http://schemas.openxmlformats.org/officeDocument/2006/relationships/image" Target="../media/image64.png"/><Relationship Id="rId4" Type="http://schemas.openxmlformats.org/officeDocument/2006/relationships/image" Target="../media/image52.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37.xml"/><Relationship Id="rId1" Type="http://schemas.openxmlformats.org/officeDocument/2006/relationships/themeOverride" Target="../theme/themeOverride15.xml"/><Relationship Id="rId6" Type="http://schemas.openxmlformats.org/officeDocument/2006/relationships/image" Target="../media/image65.png"/><Relationship Id="rId5" Type="http://schemas.openxmlformats.org/officeDocument/2006/relationships/image" Target="../media/image56.png"/><Relationship Id="rId4" Type="http://schemas.openxmlformats.org/officeDocument/2006/relationships/image" Target="../media/image52.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37.xml"/><Relationship Id="rId1" Type="http://schemas.openxmlformats.org/officeDocument/2006/relationships/themeOverride" Target="../theme/themeOverride16.xml"/><Relationship Id="rId5" Type="http://schemas.openxmlformats.org/officeDocument/2006/relationships/image" Target="../media/image67.png"/><Relationship Id="rId4" Type="http://schemas.openxmlformats.org/officeDocument/2006/relationships/image" Target="../media/image66.pn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168.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36.xml"/><Relationship Id="rId1" Type="http://schemas.openxmlformats.org/officeDocument/2006/relationships/themeOverride" Target="../theme/themeOverride17.xml"/><Relationship Id="rId5" Type="http://schemas.openxmlformats.org/officeDocument/2006/relationships/image" Target="../media/image68.png"/><Relationship Id="rId4" Type="http://schemas.openxmlformats.org/officeDocument/2006/relationships/image" Target="../media/image52.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36.xml"/><Relationship Id="rId1" Type="http://schemas.openxmlformats.org/officeDocument/2006/relationships/themeOverride" Target="../theme/themeOverride18.xml"/><Relationship Id="rId5" Type="http://schemas.openxmlformats.org/officeDocument/2006/relationships/image" Target="../media/image69.png"/><Relationship Id="rId4" Type="http://schemas.openxmlformats.org/officeDocument/2006/relationships/image" Target="../media/image52.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36.xml"/><Relationship Id="rId1" Type="http://schemas.openxmlformats.org/officeDocument/2006/relationships/themeOverride" Target="../theme/themeOverride19.xml"/><Relationship Id="rId5" Type="http://schemas.openxmlformats.org/officeDocument/2006/relationships/image" Target="../media/image70.png"/><Relationship Id="rId4" Type="http://schemas.openxmlformats.org/officeDocument/2006/relationships/image" Target="../media/image52.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36.xml"/><Relationship Id="rId1" Type="http://schemas.openxmlformats.org/officeDocument/2006/relationships/themeOverride" Target="../theme/themeOverride20.xml"/><Relationship Id="rId5" Type="http://schemas.openxmlformats.org/officeDocument/2006/relationships/image" Target="../media/image71.png"/><Relationship Id="rId4" Type="http://schemas.openxmlformats.org/officeDocument/2006/relationships/image" Target="../media/image52.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37.xml"/><Relationship Id="rId1" Type="http://schemas.openxmlformats.org/officeDocument/2006/relationships/themeOverride" Target="../theme/themeOverride21.xml"/><Relationship Id="rId6" Type="http://schemas.openxmlformats.org/officeDocument/2006/relationships/image" Target="../media/image73.png"/><Relationship Id="rId5" Type="http://schemas.openxmlformats.org/officeDocument/2006/relationships/image" Target="../media/image72.jpeg"/><Relationship Id="rId4" Type="http://schemas.openxmlformats.org/officeDocument/2006/relationships/image" Target="../media/image54.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137.xml"/><Relationship Id="rId1" Type="http://schemas.openxmlformats.org/officeDocument/2006/relationships/themeOverride" Target="../theme/themeOverride22.xml"/><Relationship Id="rId5" Type="http://schemas.openxmlformats.org/officeDocument/2006/relationships/image" Target="../media/image74.png"/><Relationship Id="rId4" Type="http://schemas.openxmlformats.org/officeDocument/2006/relationships/image" Target="../media/image66.png"/></Relationships>
</file>

<file path=ppt/slides/_rels/slide6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3.xml"/><Relationship Id="rId1" Type="http://schemas.openxmlformats.org/officeDocument/2006/relationships/slideLayout" Target="../slideLayouts/slideLayout137.xml"/><Relationship Id="rId4" Type="http://schemas.openxmlformats.org/officeDocument/2006/relationships/image" Target="../media/image75.jp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36.xml"/><Relationship Id="rId1" Type="http://schemas.openxmlformats.org/officeDocument/2006/relationships/themeOverride" Target="../theme/themeOverride23.xml"/><Relationship Id="rId4" Type="http://schemas.openxmlformats.org/officeDocument/2006/relationships/image" Target="../media/image52.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138.xml"/><Relationship Id="rId1" Type="http://schemas.openxmlformats.org/officeDocument/2006/relationships/themeOverride" Target="../theme/themeOverride24.xml"/><Relationship Id="rId4" Type="http://schemas.openxmlformats.org/officeDocument/2006/relationships/image" Target="../media/image76.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137.xml"/><Relationship Id="rId1" Type="http://schemas.openxmlformats.org/officeDocument/2006/relationships/themeOverride" Target="../theme/themeOverride25.xml"/><Relationship Id="rId5" Type="http://schemas.openxmlformats.org/officeDocument/2006/relationships/image" Target="../media/image78.jpeg"/><Relationship Id="rId4" Type="http://schemas.openxmlformats.org/officeDocument/2006/relationships/image" Target="../media/image77.pn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168.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136.xml"/><Relationship Id="rId1" Type="http://schemas.openxmlformats.org/officeDocument/2006/relationships/themeOverride" Target="../theme/themeOverride26.xml"/><Relationship Id="rId4" Type="http://schemas.openxmlformats.org/officeDocument/2006/relationships/image" Target="../media/image79.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139.xml"/><Relationship Id="rId1" Type="http://schemas.openxmlformats.org/officeDocument/2006/relationships/themeOverride" Target="../theme/themeOverride27.xml"/><Relationship Id="rId4" Type="http://schemas.openxmlformats.org/officeDocument/2006/relationships/image" Target="../media/image80.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136.xml"/><Relationship Id="rId1" Type="http://schemas.openxmlformats.org/officeDocument/2006/relationships/themeOverride" Target="../theme/themeOverride28.xml"/><Relationship Id="rId4" Type="http://schemas.openxmlformats.org/officeDocument/2006/relationships/image" Target="../media/image79.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136.xml"/><Relationship Id="rId1" Type="http://schemas.openxmlformats.org/officeDocument/2006/relationships/themeOverride" Target="../theme/themeOverride29.xml"/><Relationship Id="rId4" Type="http://schemas.openxmlformats.org/officeDocument/2006/relationships/image" Target="../media/image81.png"/></Relationships>
</file>

<file path=ppt/slides/_rels/slide7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1.xml"/><Relationship Id="rId1" Type="http://schemas.openxmlformats.org/officeDocument/2006/relationships/slideLayout" Target="../slideLayouts/slideLayout150.xml"/><Relationship Id="rId4" Type="http://schemas.openxmlformats.org/officeDocument/2006/relationships/image" Target="../media/image83.png"/></Relationships>
</file>

<file path=ppt/slides/_rels/slide7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2.xml"/><Relationship Id="rId1" Type="http://schemas.openxmlformats.org/officeDocument/2006/relationships/slideLayout" Target="../slideLayouts/slideLayout189.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6.xml"/></Relationships>
</file>

<file path=ppt/slides/_rels/slide7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4.xml"/><Relationship Id="rId1" Type="http://schemas.openxmlformats.org/officeDocument/2006/relationships/slideLayout" Target="../slideLayouts/slideLayout46.xml"/></Relationships>
</file>

<file path=ppt/slides/_rels/slide7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3.xml"/></Relationships>
</file>

<file path=ppt/slides/_rels/slide7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90.xml"/></Relationships>
</file>

<file path=ppt/slides/_rels/slide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68.xml"/></Relationships>
</file>

<file path=ppt/slides/_rels/slide8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5.xml"/><Relationship Id="rId1" Type="http://schemas.openxmlformats.org/officeDocument/2006/relationships/slideLayout" Target="../slideLayouts/slideLayout190.xml"/></Relationships>
</file>

<file path=ppt/slides/_rels/slide81.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76.xml"/><Relationship Id="rId1" Type="http://schemas.openxmlformats.org/officeDocument/2006/relationships/slideLayout" Target="../slideLayouts/slideLayout190.xml"/></Relationships>
</file>

<file path=ppt/slides/_rels/slide82.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77.xml"/><Relationship Id="rId1" Type="http://schemas.openxmlformats.org/officeDocument/2006/relationships/slideLayout" Target="../slideLayouts/slideLayout190.xml"/></Relationships>
</file>

<file path=ppt/slides/_rels/slide83.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78.xml"/><Relationship Id="rId1" Type="http://schemas.openxmlformats.org/officeDocument/2006/relationships/slideLayout" Target="../slideLayouts/slideLayout190.xml"/><Relationship Id="rId4" Type="http://schemas.openxmlformats.org/officeDocument/2006/relationships/image" Target="../media/image91.png"/></Relationships>
</file>

<file path=ppt/slides/_rels/slide84.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190.xml"/></Relationships>
</file>

<file path=ppt/slides/_rels/slide85.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190.xml"/></Relationships>
</file>

<file path=ppt/slides/_rels/slide86.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79.xml"/><Relationship Id="rId1" Type="http://schemas.openxmlformats.org/officeDocument/2006/relationships/slideLayout" Target="../slideLayouts/slideLayout190.xml"/></Relationships>
</file>

<file path=ppt/slides/_rels/slide87.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80.xml"/><Relationship Id="rId1" Type="http://schemas.openxmlformats.org/officeDocument/2006/relationships/slideLayout" Target="../slideLayouts/slideLayout190.xml"/></Relationships>
</file>

<file path=ppt/slides/_rels/slide8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1.xml"/><Relationship Id="rId1" Type="http://schemas.openxmlformats.org/officeDocument/2006/relationships/slideLayout" Target="../slideLayouts/slideLayout22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74.xml"/><Relationship Id="rId5" Type="http://schemas.openxmlformats.org/officeDocument/2006/relationships/image" Target="../media/image25.png"/><Relationship Id="rId4" Type="http://schemas.openxmlformats.org/officeDocument/2006/relationships/image" Target="../media/image24.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46.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46.xml"/></Relationships>
</file>

<file path=ppt/slides/_rels/slide9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5.xml"/><Relationship Id="rId1" Type="http://schemas.openxmlformats.org/officeDocument/2006/relationships/slideLayout" Target="../slideLayouts/slideLayout46.xml"/><Relationship Id="rId4" Type="http://schemas.openxmlformats.org/officeDocument/2006/relationships/image" Target="../media/image8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ChangeArrowheads="1"/>
          </p:cNvSpPr>
          <p:nvPr>
            <p:ph type="ctrTitle"/>
          </p:nvPr>
        </p:nvSpPr>
        <p:spPr>
          <a:xfrm>
            <a:off x="1524000" y="2708920"/>
            <a:ext cx="9144000" cy="1600200"/>
          </a:xfrm>
          <a:effectLst>
            <a:outerShdw blurRad="63500" dist="53882" dir="2700000" algn="ctr" rotWithShape="0">
              <a:schemeClr val="tx1">
                <a:alpha val="74998"/>
              </a:schemeClr>
            </a:outerShdw>
          </a:effectLst>
        </p:spPr>
        <p:txBody>
          <a:bodyPr vert="horz" wrap="square" lIns="90488" tIns="44450" rIns="90488" bIns="44450" numCol="1" anchor="ctr" anchorCtr="0" compatLnSpc="1">
            <a:prstTxWarp prst="textNoShape">
              <a:avLst/>
            </a:prstTxWarp>
          </a:bodyPr>
          <a:lstStyle/>
          <a:p>
            <a:pPr eaLnBrk="1" hangingPunct="1"/>
            <a:r>
              <a:rPr lang="en-US" sz="6600" b="1">
                <a:solidFill>
                  <a:schemeClr val="bg1"/>
                </a:solidFill>
                <a:latin typeface="Arial" charset="0"/>
                <a:cs typeface="Arial" charset="0"/>
              </a:rPr>
              <a:t>E</a:t>
            </a:r>
            <a:r>
              <a:rPr lang="en-US" sz="7200" b="1">
                <a:solidFill>
                  <a:schemeClr val="bg1"/>
                </a:solidFill>
                <a:latin typeface="Arial" charset="0"/>
                <a:cs typeface="Arial" charset="0"/>
              </a:rPr>
              <a:t>X</a:t>
            </a:r>
            <a:r>
              <a:rPr lang="en-US" sz="8000" b="1">
                <a:solidFill>
                  <a:schemeClr val="bg1"/>
                </a:solidFill>
                <a:latin typeface="Arial" charset="0"/>
                <a:cs typeface="Arial" charset="0"/>
              </a:rPr>
              <a:t>P</a:t>
            </a:r>
            <a:r>
              <a:rPr lang="en-US" sz="8800" b="1">
                <a:solidFill>
                  <a:schemeClr val="bg1"/>
                </a:solidFill>
                <a:latin typeface="Arial" charset="0"/>
                <a:cs typeface="Arial" charset="0"/>
              </a:rPr>
              <a:t>A</a:t>
            </a:r>
            <a:r>
              <a:rPr lang="en-US" sz="9600" b="1">
                <a:solidFill>
                  <a:schemeClr val="bg1"/>
                </a:solidFill>
                <a:latin typeface="Arial" charset="0"/>
                <a:cs typeface="Arial" charset="0"/>
              </a:rPr>
              <a:t>N</a:t>
            </a:r>
            <a:r>
              <a:rPr lang="en-US" sz="10600" b="1">
                <a:solidFill>
                  <a:schemeClr val="bg1"/>
                </a:solidFill>
                <a:latin typeface="Arial" charset="0"/>
                <a:cs typeface="Arial" charset="0"/>
              </a:rPr>
              <a:t>D</a:t>
            </a:r>
            <a:r>
              <a:rPr lang="en-US" sz="11700" b="1">
                <a:solidFill>
                  <a:schemeClr val="bg1"/>
                </a:solidFill>
                <a:latin typeface="Arial" charset="0"/>
                <a:cs typeface="Arial" charset="0"/>
              </a:rPr>
              <a:t>I</a:t>
            </a:r>
            <a:r>
              <a:rPr lang="en-US" sz="12900" b="1">
                <a:solidFill>
                  <a:schemeClr val="bg1"/>
                </a:solidFill>
                <a:latin typeface="Arial" charset="0"/>
                <a:cs typeface="Arial" charset="0"/>
              </a:rPr>
              <a:t>N</a:t>
            </a:r>
            <a:r>
              <a:rPr lang="en-US" sz="14200" b="1">
                <a:solidFill>
                  <a:schemeClr val="bg1"/>
                </a:solidFill>
                <a:latin typeface="Arial" charset="0"/>
                <a:cs typeface="Arial" charset="0"/>
              </a:rPr>
              <a:t>G</a:t>
            </a:r>
            <a:endParaRPr lang="en-US" sz="6600" b="1">
              <a:solidFill>
                <a:schemeClr val="bg1"/>
              </a:solidFill>
              <a:latin typeface="Arial" charset="0"/>
              <a:cs typeface="Arial" charset="0"/>
            </a:endParaRPr>
          </a:p>
        </p:txBody>
      </p:sp>
      <p:pic>
        <p:nvPicPr>
          <p:cNvPr id="185348" name="Picture 4"/>
          <p:cNvPicPr>
            <a:picLocks noChangeArrowheads="1"/>
          </p:cNvPicPr>
          <p:nvPr/>
        </p:nvPicPr>
        <p:blipFill>
          <a:blip r:embed="rId3" cstate="screen">
            <a:extLst>
              <a:ext uri="{28A0092B-C50C-407E-A947-70E740481C1C}">
                <a14:useLocalDpi xmlns:a14="http://schemas.microsoft.com/office/drawing/2010/main"/>
              </a:ext>
            </a:extLst>
          </a:blip>
          <a:srcRect l="2380" t="2563" r="2380" b="2563"/>
          <a:stretch>
            <a:fillRect/>
          </a:stretch>
        </p:blipFill>
        <p:spPr bwMode="auto">
          <a:xfrm>
            <a:off x="0" y="0"/>
            <a:ext cx="1219200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85349" name="Text Box 5"/>
          <p:cNvSpPr txBox="1">
            <a:spLocks noChangeArrowheads="1"/>
          </p:cNvSpPr>
          <p:nvPr/>
        </p:nvSpPr>
        <p:spPr bwMode="auto">
          <a:xfrm>
            <a:off x="3348038" y="4309121"/>
            <a:ext cx="5543550" cy="1108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6600" b="1" dirty="0">
                <a:solidFill>
                  <a:schemeClr val="bg1"/>
                </a:solidFill>
                <a:latin typeface="Arial" charset="0"/>
                <a:cs typeface="Arial" charset="0"/>
              </a:rPr>
              <a:t>Your Borders</a:t>
            </a:r>
          </a:p>
        </p:txBody>
      </p:sp>
      <p:sp>
        <p:nvSpPr>
          <p:cNvPr id="7" name="Rectangle 6"/>
          <p:cNvSpPr>
            <a:spLocks noChangeArrowheads="1"/>
          </p:cNvSpPr>
          <p:nvPr/>
        </p:nvSpPr>
        <p:spPr bwMode="auto">
          <a:xfrm>
            <a:off x="1524000" y="6092826"/>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spcBef>
                <a:spcPct val="20000"/>
              </a:spcBef>
              <a:spcAft>
                <a:spcPts val="0"/>
              </a:spcAft>
              <a:buClr>
                <a:srgbClr val="FFCC00"/>
              </a:buClr>
              <a:buSzPct val="70000"/>
              <a:defRPr/>
            </a:pPr>
            <a:r>
              <a:rPr lang="en-US" sz="2000" b="1" kern="0" dirty="0">
                <a:solidFill>
                  <a:srgbClr val="FFFFFF"/>
                </a:solidFill>
                <a:effectLst>
                  <a:outerShdw blurRad="38100" dist="38100" dir="2700000" algn="tl">
                    <a:srgbClr val="000000"/>
                  </a:outerShdw>
                </a:effectLst>
                <a:latin typeface="Arial"/>
                <a:cs typeface="Arial"/>
              </a:rPr>
              <a:t>Dr. Rick Griffith • Crossroads International Church Singapore</a:t>
            </a:r>
            <a:br>
              <a:rPr lang="en-US" sz="2000" b="1" kern="0" dirty="0">
                <a:solidFill>
                  <a:srgbClr val="FFFFFF"/>
                </a:solidFill>
                <a:effectLst>
                  <a:outerShdw blurRad="38100" dist="38100" dir="2700000" algn="tl">
                    <a:srgbClr val="000000"/>
                  </a:outerShdw>
                </a:effectLst>
                <a:latin typeface="Arial"/>
                <a:cs typeface="Arial"/>
              </a:rPr>
            </a:br>
            <a:r>
              <a:rPr lang="en-US" sz="2000" b="1" kern="0" dirty="0">
                <a:solidFill>
                  <a:srgbClr val="FFFFFF"/>
                </a:solidFill>
                <a:effectLst>
                  <a:outerShdw blurRad="38100" dist="38100" dir="2700000" algn="tl">
                    <a:srgbClr val="000000"/>
                  </a:outerShdw>
                </a:effectLst>
                <a:latin typeface="Arial"/>
                <a:cs typeface="Arial"/>
              </a:rPr>
              <a:t>CICFamily.com • BibleStudyDownloads.org</a:t>
            </a:r>
          </a:p>
        </p:txBody>
      </p:sp>
      <p:sp>
        <p:nvSpPr>
          <p:cNvPr id="2" name="Rectangle 3">
            <a:extLst>
              <a:ext uri="{FF2B5EF4-FFF2-40B4-BE49-F238E27FC236}">
                <a16:creationId xmlns:a16="http://schemas.microsoft.com/office/drawing/2014/main" id="{64DE0409-9DB9-CE88-44F5-D45D2A8E7332}"/>
              </a:ext>
            </a:extLst>
          </p:cNvPr>
          <p:cNvSpPr>
            <a:spLocks noGrp="1" noChangeArrowheads="1"/>
          </p:cNvSpPr>
          <p:nvPr>
            <p:ph type="subTitle" idx="1"/>
          </p:nvPr>
        </p:nvSpPr>
        <p:spPr>
          <a:xfrm>
            <a:off x="1524000" y="5445224"/>
            <a:ext cx="9144000" cy="381000"/>
          </a:xfrm>
          <a:effectLst>
            <a:outerShdw blurRad="63500" dist="53882" dir="2700000" algn="ctr" rotWithShape="0">
              <a:schemeClr val="tx1">
                <a:alpha val="74998"/>
              </a:schemeClr>
            </a:outerShdw>
          </a:effectLst>
        </p:spPr>
        <p:txBody>
          <a:bodyPr vert="horz" wrap="square" lIns="90488" tIns="44450" rIns="90488" bIns="44450" numCol="1" anchor="t" anchorCtr="0" compatLnSpc="1">
            <a:prstTxWarp prst="textNoShape">
              <a:avLst/>
            </a:prstTxWarp>
          </a:bodyPr>
          <a:lstStyle/>
          <a:p>
            <a:pPr marL="342900" indent="-342900" eaLnBrk="1" hangingPunct="1">
              <a:lnSpc>
                <a:spcPct val="80000"/>
              </a:lnSpc>
              <a:defRPr/>
            </a:pPr>
            <a:r>
              <a:rPr lang="en-US" sz="3600" b="1" i="1">
                <a:solidFill>
                  <a:srgbClr val="FFFF99"/>
                </a:solidFill>
                <a:latin typeface="Arial" charset="0"/>
                <a:cs typeface="Arial" charset="0"/>
              </a:rPr>
              <a:t>Romans 15:14-33</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2" descr="3 john world ma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87488" y="0"/>
            <a:ext cx="9180513"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4181E97C-F013-D904-74EE-BCC05E627587}"/>
              </a:ext>
            </a:extLst>
          </p:cNvPr>
          <p:cNvSpPr/>
          <p:nvPr/>
        </p:nvSpPr>
        <p:spPr bwMode="auto">
          <a:xfrm>
            <a:off x="3431679" y="1"/>
            <a:ext cx="4288334" cy="1977727"/>
          </a:xfrm>
          <a:prstGeom prst="rect">
            <a:avLst/>
          </a:prstGeom>
          <a:solidFill>
            <a:schemeClr val="tx2"/>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l" eaLnBrk="0" hangingPunct="0"/>
            <a:endParaRPr lang="en-US">
              <a:solidFill>
                <a:srgbClr val="000000"/>
              </a:solidFill>
              <a:latin typeface="Arial" charset="0"/>
            </a:endParaRPr>
          </a:p>
        </p:txBody>
      </p:sp>
      <p:grpSp>
        <p:nvGrpSpPr>
          <p:cNvPr id="27" name="Group 26"/>
          <p:cNvGrpSpPr>
            <a:grpSpLocks/>
          </p:cNvGrpSpPr>
          <p:nvPr/>
        </p:nvGrpSpPr>
        <p:grpSpPr bwMode="auto">
          <a:xfrm rot="5858594">
            <a:off x="5072857" y="2234407"/>
            <a:ext cx="2227263" cy="2559050"/>
            <a:chOff x="3199269" y="1651300"/>
            <a:chExt cx="2227249" cy="4270097"/>
          </a:xfrm>
        </p:grpSpPr>
        <p:sp>
          <p:nvSpPr>
            <p:cNvPr id="28" name="AutoShape 4"/>
            <p:cNvSpPr>
              <a:spLocks noChangeArrowheads="1"/>
            </p:cNvSpPr>
            <p:nvPr/>
          </p:nvSpPr>
          <p:spPr bwMode="auto">
            <a:xfrm rot="18299371">
              <a:off x="3947034" y="3451715"/>
              <a:ext cx="635746" cy="2144699"/>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lgn="l" eaLnBrk="0" hangingPunct="0">
                <a:defRPr/>
              </a:pPr>
              <a:endParaRPr lang="en-US">
                <a:solidFill>
                  <a:srgbClr val="FFFFFF"/>
                </a:solidFill>
                <a:latin typeface="Arial" charset="0"/>
              </a:endParaRPr>
            </a:p>
          </p:txBody>
        </p:sp>
        <p:sp>
          <p:nvSpPr>
            <p:cNvPr id="29" name="AutoShape 7"/>
            <p:cNvSpPr>
              <a:spLocks noChangeArrowheads="1"/>
            </p:cNvSpPr>
            <p:nvPr/>
          </p:nvSpPr>
          <p:spPr bwMode="auto">
            <a:xfrm rot="19374369">
              <a:off x="4516587" y="2949683"/>
              <a:ext cx="380998" cy="2972115"/>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lgn="l" eaLnBrk="0" hangingPunct="0">
                <a:defRPr/>
              </a:pPr>
              <a:endParaRPr lang="en-US">
                <a:solidFill>
                  <a:srgbClr val="FFFFFF"/>
                </a:solidFill>
                <a:latin typeface="Arial" charset="0"/>
              </a:endParaRPr>
            </a:p>
          </p:txBody>
        </p:sp>
        <p:sp>
          <p:nvSpPr>
            <p:cNvPr id="30" name="AutoShape 8"/>
            <p:cNvSpPr>
              <a:spLocks noChangeArrowheads="1"/>
            </p:cNvSpPr>
            <p:nvPr/>
          </p:nvSpPr>
          <p:spPr bwMode="auto">
            <a:xfrm rot="-1429550">
              <a:off x="4744489" y="3672650"/>
              <a:ext cx="380998" cy="2135049"/>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lgn="l" eaLnBrk="0" hangingPunct="0">
                <a:defRPr/>
              </a:pPr>
              <a:endParaRPr lang="en-US">
                <a:solidFill>
                  <a:srgbClr val="FFFFFF"/>
                </a:solidFill>
                <a:latin typeface="Arial" charset="0"/>
              </a:endParaRPr>
            </a:p>
          </p:txBody>
        </p:sp>
        <p:sp>
          <p:nvSpPr>
            <p:cNvPr id="31" name="AutoShape 9"/>
            <p:cNvSpPr>
              <a:spLocks noChangeArrowheads="1"/>
            </p:cNvSpPr>
            <p:nvPr/>
          </p:nvSpPr>
          <p:spPr bwMode="auto">
            <a:xfrm>
              <a:off x="5005199" y="1901928"/>
              <a:ext cx="380998" cy="411381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lgn="l" eaLnBrk="0" hangingPunct="0">
                <a:defRPr/>
              </a:pPr>
              <a:endParaRPr lang="en-US">
                <a:solidFill>
                  <a:srgbClr val="FFFFFF"/>
                </a:solidFill>
                <a:latin typeface="Arial" charset="0"/>
              </a:endParaRPr>
            </a:p>
          </p:txBody>
        </p:sp>
      </p:grpSp>
      <p:sp>
        <p:nvSpPr>
          <p:cNvPr id="361477" name="Rectangle 5"/>
          <p:cNvSpPr>
            <a:spLocks noGrp="1" noChangeArrowheads="1"/>
          </p:cNvSpPr>
          <p:nvPr>
            <p:ph type="title"/>
          </p:nvPr>
        </p:nvSpPr>
        <p:spPr>
          <a:xfrm>
            <a:off x="1452563" y="5943600"/>
            <a:ext cx="9251951" cy="990600"/>
          </a:xfrm>
          <a:solidFill>
            <a:schemeClr val="bg1">
              <a:lumMod val="75000"/>
            </a:schemeClr>
          </a:solidFill>
        </p:spPr>
        <p:txBody>
          <a:bodyPr/>
          <a:lstStyle/>
          <a:p>
            <a:pPr eaLnBrk="1" hangingPunct="1">
              <a:defRPr/>
            </a:pPr>
            <a:r>
              <a:rPr lang="en-US" sz="4000" b="1" dirty="0">
                <a:cs typeface="+mj-cs"/>
              </a:rPr>
              <a:t>ICS now has 400+ students!</a:t>
            </a:r>
          </a:p>
        </p:txBody>
      </p:sp>
      <p:grpSp>
        <p:nvGrpSpPr>
          <p:cNvPr id="2" name="Group 1"/>
          <p:cNvGrpSpPr>
            <a:grpSpLocks/>
          </p:cNvGrpSpPr>
          <p:nvPr/>
        </p:nvGrpSpPr>
        <p:grpSpPr bwMode="auto">
          <a:xfrm>
            <a:off x="3713163" y="1874838"/>
            <a:ext cx="1790700" cy="2652712"/>
            <a:chOff x="3771900" y="1620838"/>
            <a:chExt cx="1790700" cy="4424362"/>
          </a:xfrm>
        </p:grpSpPr>
        <p:sp>
          <p:nvSpPr>
            <p:cNvPr id="361476" name="AutoShape 4"/>
            <p:cNvSpPr>
              <a:spLocks noChangeArrowheads="1"/>
            </p:cNvSpPr>
            <p:nvPr/>
          </p:nvSpPr>
          <p:spPr bwMode="auto">
            <a:xfrm rot="18984757">
              <a:off x="3771900" y="2468113"/>
              <a:ext cx="381000" cy="3577087"/>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lgn="l" eaLnBrk="0" hangingPunct="0">
                <a:defRPr/>
              </a:pPr>
              <a:endParaRPr lang="en-US">
                <a:solidFill>
                  <a:srgbClr val="FFFFFF"/>
                </a:solidFill>
                <a:latin typeface="Arial" charset="0"/>
              </a:endParaRPr>
            </a:p>
          </p:txBody>
        </p:sp>
        <p:sp>
          <p:nvSpPr>
            <p:cNvPr id="361479" name="AutoShape 7"/>
            <p:cNvSpPr>
              <a:spLocks noChangeArrowheads="1"/>
            </p:cNvSpPr>
            <p:nvPr/>
          </p:nvSpPr>
          <p:spPr bwMode="auto">
            <a:xfrm rot="-2225631">
              <a:off x="4346575" y="2987069"/>
              <a:ext cx="381000" cy="2973404"/>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lgn="l" eaLnBrk="0" hangingPunct="0">
                <a:defRPr/>
              </a:pPr>
              <a:endParaRPr lang="en-US">
                <a:solidFill>
                  <a:srgbClr val="FFFFFF"/>
                </a:solidFill>
                <a:latin typeface="Arial" charset="0"/>
              </a:endParaRPr>
            </a:p>
          </p:txBody>
        </p:sp>
        <p:sp>
          <p:nvSpPr>
            <p:cNvPr id="361480" name="AutoShape 8"/>
            <p:cNvSpPr>
              <a:spLocks noChangeArrowheads="1"/>
            </p:cNvSpPr>
            <p:nvPr/>
          </p:nvSpPr>
          <p:spPr bwMode="auto">
            <a:xfrm rot="-1429550">
              <a:off x="4803775" y="3561626"/>
              <a:ext cx="381000" cy="2134073"/>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lgn="l" eaLnBrk="0" hangingPunct="0">
                <a:defRPr/>
              </a:pPr>
              <a:endParaRPr lang="en-US">
                <a:solidFill>
                  <a:srgbClr val="FFFFFF"/>
                </a:solidFill>
                <a:latin typeface="Arial" charset="0"/>
              </a:endParaRPr>
            </a:p>
          </p:txBody>
        </p:sp>
        <p:sp>
          <p:nvSpPr>
            <p:cNvPr id="361481" name="AutoShape 9"/>
            <p:cNvSpPr>
              <a:spLocks noChangeArrowheads="1"/>
            </p:cNvSpPr>
            <p:nvPr/>
          </p:nvSpPr>
          <p:spPr bwMode="auto">
            <a:xfrm>
              <a:off x="5181600" y="1620838"/>
              <a:ext cx="381000" cy="4114578"/>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lgn="l" eaLnBrk="0" hangingPunct="0">
                <a:defRPr/>
              </a:pPr>
              <a:endParaRPr lang="en-US">
                <a:solidFill>
                  <a:srgbClr val="FFFFFF"/>
                </a:solidFill>
                <a:latin typeface="Arial" charset="0"/>
              </a:endParaRPr>
            </a:p>
          </p:txBody>
        </p:sp>
      </p:grpSp>
      <p:sp>
        <p:nvSpPr>
          <p:cNvPr id="361485" name="Text Box 13"/>
          <p:cNvSpPr txBox="1">
            <a:spLocks noChangeArrowheads="1"/>
          </p:cNvSpPr>
          <p:nvPr/>
        </p:nvSpPr>
        <p:spPr bwMode="auto">
          <a:xfrm>
            <a:off x="5159375" y="2759076"/>
            <a:ext cx="1905000"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800" b="1">
                <a:solidFill>
                  <a:srgbClr val="FFFFFF"/>
                </a:solidFill>
                <a:latin typeface="Arial" charset="0"/>
              </a:rPr>
              <a:t>JAPAN</a:t>
            </a:r>
          </a:p>
        </p:txBody>
      </p:sp>
      <p:sp>
        <p:nvSpPr>
          <p:cNvPr id="361489" name="Text Box 17"/>
          <p:cNvSpPr txBox="1">
            <a:spLocks noChangeArrowheads="1"/>
          </p:cNvSpPr>
          <p:nvPr/>
        </p:nvSpPr>
        <p:spPr bwMode="auto">
          <a:xfrm>
            <a:off x="7353301" y="2990851"/>
            <a:ext cx="1446213"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800" b="1">
                <a:solidFill>
                  <a:srgbClr val="FFFFFF"/>
                </a:solidFill>
                <a:latin typeface="Arial" charset="0"/>
              </a:rPr>
              <a:t>USA</a:t>
            </a:r>
          </a:p>
        </p:txBody>
      </p:sp>
      <p:sp>
        <p:nvSpPr>
          <p:cNvPr id="361491" name="Text Box 19"/>
          <p:cNvSpPr txBox="1">
            <a:spLocks noChangeArrowheads="1"/>
          </p:cNvSpPr>
          <p:nvPr/>
        </p:nvSpPr>
        <p:spPr bwMode="auto">
          <a:xfrm>
            <a:off x="3162300" y="3392488"/>
            <a:ext cx="1905000" cy="3667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800" b="1">
                <a:solidFill>
                  <a:srgbClr val="FFFFFF"/>
                </a:solidFill>
                <a:latin typeface="Arial" charset="0"/>
              </a:rPr>
              <a:t>INDIA</a:t>
            </a:r>
          </a:p>
        </p:txBody>
      </p:sp>
      <p:sp>
        <p:nvSpPr>
          <p:cNvPr id="361493" name="Text Box 21"/>
          <p:cNvSpPr txBox="1">
            <a:spLocks noChangeArrowheads="1"/>
          </p:cNvSpPr>
          <p:nvPr/>
        </p:nvSpPr>
        <p:spPr bwMode="auto">
          <a:xfrm>
            <a:off x="4791075" y="2371726"/>
            <a:ext cx="1905000"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800" b="1">
                <a:solidFill>
                  <a:srgbClr val="FFFFFF"/>
                </a:solidFill>
                <a:latin typeface="Arial" charset="0"/>
              </a:rPr>
              <a:t>KOREA</a:t>
            </a:r>
          </a:p>
        </p:txBody>
      </p:sp>
      <p:sp>
        <p:nvSpPr>
          <p:cNvPr id="361498" name="Line 26"/>
          <p:cNvSpPr>
            <a:spLocks noChangeShapeType="1"/>
          </p:cNvSpPr>
          <p:nvPr/>
        </p:nvSpPr>
        <p:spPr bwMode="auto">
          <a:xfrm flipV="1">
            <a:off x="1524000" y="4208463"/>
            <a:ext cx="9144000" cy="76200"/>
          </a:xfrm>
          <a:prstGeom prst="line">
            <a:avLst/>
          </a:prstGeom>
          <a:noFill/>
          <a:ln w="76200">
            <a:solidFill>
              <a:srgbClr val="FF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a:solidFill>
                <a:srgbClr val="FFFFFF"/>
              </a:solidFill>
              <a:latin typeface="Arial" charset="0"/>
            </a:endParaRPr>
          </a:p>
        </p:txBody>
      </p:sp>
      <p:sp>
        <p:nvSpPr>
          <p:cNvPr id="361500" name="Text Box 28"/>
          <p:cNvSpPr txBox="1">
            <a:spLocks noChangeArrowheads="1"/>
          </p:cNvSpPr>
          <p:nvPr/>
        </p:nvSpPr>
        <p:spPr bwMode="auto">
          <a:xfrm>
            <a:off x="4175125" y="4025901"/>
            <a:ext cx="1676400" cy="366713"/>
          </a:xfrm>
          <a:prstGeom prst="rect">
            <a:avLst/>
          </a:prstGeom>
          <a:solidFill>
            <a:schemeClr val="accent5">
              <a:lumMod val="25000"/>
            </a:schemeClr>
          </a:solid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spcBef>
                <a:spcPct val="50000"/>
              </a:spcBef>
              <a:defRPr/>
            </a:pPr>
            <a:r>
              <a:rPr lang="en-US" sz="1800" b="1" dirty="0">
                <a:solidFill>
                  <a:srgbClr val="FFFFFF"/>
                </a:solidFill>
              </a:rPr>
              <a:t>ICS</a:t>
            </a:r>
          </a:p>
        </p:txBody>
      </p:sp>
      <p:sp>
        <p:nvSpPr>
          <p:cNvPr id="361496" name="Text Box 24"/>
          <p:cNvSpPr txBox="1">
            <a:spLocks noChangeArrowheads="1"/>
          </p:cNvSpPr>
          <p:nvPr/>
        </p:nvSpPr>
        <p:spPr bwMode="auto">
          <a:xfrm>
            <a:off x="4664075" y="3209926"/>
            <a:ext cx="1447800"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800" b="1">
                <a:solidFill>
                  <a:srgbClr val="FFFFFF"/>
                </a:solidFill>
                <a:latin typeface="Arial" charset="0"/>
              </a:rPr>
              <a:t>THAILAND</a:t>
            </a:r>
          </a:p>
        </p:txBody>
      </p:sp>
      <p:sp>
        <p:nvSpPr>
          <p:cNvPr id="23" name="Text Box 17"/>
          <p:cNvSpPr txBox="1">
            <a:spLocks noChangeArrowheads="1"/>
          </p:cNvSpPr>
          <p:nvPr/>
        </p:nvSpPr>
        <p:spPr bwMode="auto">
          <a:xfrm>
            <a:off x="4206875" y="4410076"/>
            <a:ext cx="1905000"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800" b="1">
                <a:solidFill>
                  <a:srgbClr val="FFFFFF"/>
                </a:solidFill>
                <a:latin typeface="Arial" charset="0"/>
              </a:rPr>
              <a:t>INDONESIA</a:t>
            </a:r>
          </a:p>
        </p:txBody>
      </p:sp>
      <p:sp>
        <p:nvSpPr>
          <p:cNvPr id="21" name="Text Box 13"/>
          <p:cNvSpPr txBox="1">
            <a:spLocks noChangeArrowheads="1"/>
          </p:cNvSpPr>
          <p:nvPr/>
        </p:nvSpPr>
        <p:spPr bwMode="auto">
          <a:xfrm>
            <a:off x="1968500" y="2576513"/>
            <a:ext cx="1905000" cy="3667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800" b="1">
                <a:solidFill>
                  <a:srgbClr val="FFFFFF"/>
                </a:solidFill>
                <a:latin typeface="Arial" charset="0"/>
              </a:rPr>
              <a:t>SWITZERLAND</a:t>
            </a:r>
          </a:p>
        </p:txBody>
      </p:sp>
      <p:sp>
        <p:nvSpPr>
          <p:cNvPr id="22" name="Text Box 13"/>
          <p:cNvSpPr txBox="1">
            <a:spLocks noChangeArrowheads="1"/>
          </p:cNvSpPr>
          <p:nvPr/>
        </p:nvSpPr>
        <p:spPr bwMode="auto">
          <a:xfrm>
            <a:off x="1887539" y="2058988"/>
            <a:ext cx="985837" cy="3667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800" b="1">
                <a:solidFill>
                  <a:srgbClr val="FFFFFF"/>
                </a:solidFill>
                <a:latin typeface="Arial" charset="0"/>
              </a:rPr>
              <a:t>UK</a:t>
            </a:r>
          </a:p>
        </p:txBody>
      </p:sp>
      <p:sp>
        <p:nvSpPr>
          <p:cNvPr id="24" name="Text Box 17"/>
          <p:cNvSpPr txBox="1">
            <a:spLocks noChangeArrowheads="1"/>
          </p:cNvSpPr>
          <p:nvPr/>
        </p:nvSpPr>
        <p:spPr bwMode="auto">
          <a:xfrm>
            <a:off x="4606925" y="4776788"/>
            <a:ext cx="1905000" cy="3667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800" b="1">
                <a:solidFill>
                  <a:srgbClr val="FFFFFF"/>
                </a:solidFill>
                <a:latin typeface="Arial" charset="0"/>
              </a:rPr>
              <a:t>AUSTRALIAN</a:t>
            </a:r>
          </a:p>
        </p:txBody>
      </p:sp>
      <p:sp>
        <p:nvSpPr>
          <p:cNvPr id="26" name="Text Box 17"/>
          <p:cNvSpPr txBox="1">
            <a:spLocks noChangeArrowheads="1"/>
          </p:cNvSpPr>
          <p:nvPr/>
        </p:nvSpPr>
        <p:spPr bwMode="auto">
          <a:xfrm>
            <a:off x="7720013" y="3581401"/>
            <a:ext cx="1446212"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800" b="1">
                <a:solidFill>
                  <a:srgbClr val="FFFFFF"/>
                </a:solidFill>
                <a:latin typeface="Arial" charset="0"/>
              </a:rPr>
              <a:t>MEXICO</a:t>
            </a:r>
          </a:p>
        </p:txBody>
      </p:sp>
      <p:sp>
        <p:nvSpPr>
          <p:cNvPr id="33" name="Text Box 17"/>
          <p:cNvSpPr txBox="1">
            <a:spLocks noChangeArrowheads="1"/>
          </p:cNvSpPr>
          <p:nvPr/>
        </p:nvSpPr>
        <p:spPr bwMode="auto">
          <a:xfrm>
            <a:off x="8256588" y="4135438"/>
            <a:ext cx="1447800" cy="3667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800" b="1">
                <a:solidFill>
                  <a:srgbClr val="FFFFFF"/>
                </a:solidFill>
                <a:latin typeface="Arial" charset="0"/>
              </a:rPr>
              <a:t>VENUZELA</a:t>
            </a:r>
          </a:p>
        </p:txBody>
      </p:sp>
      <p:sp>
        <p:nvSpPr>
          <p:cNvPr id="34" name="Text Box 17"/>
          <p:cNvSpPr txBox="1">
            <a:spLocks noChangeArrowheads="1"/>
          </p:cNvSpPr>
          <p:nvPr/>
        </p:nvSpPr>
        <p:spPr bwMode="auto">
          <a:xfrm>
            <a:off x="2151063" y="4776788"/>
            <a:ext cx="1446212" cy="6461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800" b="1">
                <a:solidFill>
                  <a:srgbClr val="FFFFFF"/>
                </a:solidFill>
                <a:latin typeface="Arial" charset="0"/>
              </a:rPr>
              <a:t>SOUTH AFRICA</a:t>
            </a:r>
          </a:p>
        </p:txBody>
      </p:sp>
      <p:sp>
        <p:nvSpPr>
          <p:cNvPr id="35" name="Text Box 19"/>
          <p:cNvSpPr txBox="1">
            <a:spLocks noChangeArrowheads="1"/>
          </p:cNvSpPr>
          <p:nvPr/>
        </p:nvSpPr>
        <p:spPr bwMode="auto">
          <a:xfrm>
            <a:off x="1968500" y="2990851"/>
            <a:ext cx="1905000"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800" b="1">
                <a:solidFill>
                  <a:srgbClr val="FFFFFF"/>
                </a:solidFill>
                <a:latin typeface="Arial" charset="0"/>
              </a:rPr>
              <a:t>ITALY</a:t>
            </a:r>
          </a:p>
        </p:txBody>
      </p:sp>
      <p:sp>
        <p:nvSpPr>
          <p:cNvPr id="36" name="Text Box 17"/>
          <p:cNvSpPr txBox="1">
            <a:spLocks noChangeArrowheads="1"/>
          </p:cNvSpPr>
          <p:nvPr/>
        </p:nvSpPr>
        <p:spPr bwMode="auto">
          <a:xfrm>
            <a:off x="8645525" y="4605338"/>
            <a:ext cx="1447800" cy="3667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800" b="1">
                <a:solidFill>
                  <a:srgbClr val="FFFFFF"/>
                </a:solidFill>
                <a:latin typeface="Arial" charset="0"/>
              </a:rPr>
              <a:t>BRAZIL</a:t>
            </a:r>
          </a:p>
        </p:txBody>
      </p:sp>
      <p:pic>
        <p:nvPicPr>
          <p:cNvPr id="5" name="Picture 4"/>
          <p:cNvPicPr>
            <a:picLocks noChangeAspect="1"/>
          </p:cNvPicPr>
          <p:nvPr/>
        </p:nvPicPr>
        <p:blipFill>
          <a:blip r:embed="rId4"/>
          <a:stretch>
            <a:fillRect/>
          </a:stretch>
        </p:blipFill>
        <p:spPr>
          <a:xfrm>
            <a:off x="1559470" y="23516"/>
            <a:ext cx="1800226" cy="1965325"/>
          </a:xfrm>
          <a:prstGeom prst="rect">
            <a:avLst/>
          </a:prstGeom>
          <a:ln w="76200" cmpd="sng">
            <a:solidFill>
              <a:schemeClr val="bg1">
                <a:lumMod val="75000"/>
              </a:schemeClr>
            </a:solidFill>
          </a:ln>
        </p:spPr>
      </p:pic>
      <p:sp>
        <p:nvSpPr>
          <p:cNvPr id="25" name="Text Box 17"/>
          <p:cNvSpPr txBox="1">
            <a:spLocks noChangeArrowheads="1"/>
          </p:cNvSpPr>
          <p:nvPr/>
        </p:nvSpPr>
        <p:spPr bwMode="auto">
          <a:xfrm>
            <a:off x="3094038" y="2054176"/>
            <a:ext cx="1905000" cy="3667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800" b="1">
                <a:solidFill>
                  <a:srgbClr val="FFFFFF"/>
                </a:solidFill>
                <a:latin typeface="Arial" charset="0"/>
              </a:rPr>
              <a:t>SWEDEN</a:t>
            </a:r>
          </a:p>
        </p:txBody>
      </p:sp>
      <p:pic>
        <p:nvPicPr>
          <p:cNvPr id="3" name="Picture 2">
            <a:extLst>
              <a:ext uri="{FF2B5EF4-FFF2-40B4-BE49-F238E27FC236}">
                <a16:creationId xmlns:a16="http://schemas.microsoft.com/office/drawing/2014/main" id="{E0BFF7F8-9A4F-3048-B4DA-3202FCEA4CEB}"/>
              </a:ext>
            </a:extLst>
          </p:cNvPr>
          <p:cNvPicPr>
            <a:picLocks noChangeAspect="1"/>
          </p:cNvPicPr>
          <p:nvPr/>
        </p:nvPicPr>
        <p:blipFill>
          <a:blip r:embed="rId5"/>
          <a:stretch>
            <a:fillRect/>
          </a:stretch>
        </p:blipFill>
        <p:spPr>
          <a:xfrm>
            <a:off x="3422954" y="604280"/>
            <a:ext cx="4272676" cy="1456569"/>
          </a:xfrm>
          <a:prstGeom prst="rect">
            <a:avLst/>
          </a:prstGeom>
        </p:spPr>
      </p:pic>
      <p:pic>
        <p:nvPicPr>
          <p:cNvPr id="4" name="Picture 3"/>
          <p:cNvPicPr>
            <a:picLocks noChangeAspect="1"/>
          </p:cNvPicPr>
          <p:nvPr/>
        </p:nvPicPr>
        <p:blipFill rotWithShape="1">
          <a:blip r:embed="rId6"/>
          <a:srcRect l="2082" t="3499" r="4033" b="7332"/>
          <a:stretch/>
        </p:blipFill>
        <p:spPr>
          <a:xfrm>
            <a:off x="3520852" y="63101"/>
            <a:ext cx="2614563" cy="1352990"/>
          </a:xfrm>
          <a:prstGeom prst="rect">
            <a:avLst/>
          </a:prstGeom>
          <a:ln w="57150" cmpd="sng">
            <a:noFill/>
          </a:ln>
        </p:spPr>
      </p:pic>
      <p:pic>
        <p:nvPicPr>
          <p:cNvPr id="7" name="Picture 6"/>
          <p:cNvPicPr>
            <a:picLocks noChangeAspect="1"/>
          </p:cNvPicPr>
          <p:nvPr/>
        </p:nvPicPr>
        <p:blipFill>
          <a:blip r:embed="rId7"/>
          <a:stretch>
            <a:fillRect/>
          </a:stretch>
        </p:blipFill>
        <p:spPr>
          <a:xfrm>
            <a:off x="7695630" y="23515"/>
            <a:ext cx="2936875" cy="1954212"/>
          </a:xfrm>
          <a:prstGeom prst="rect">
            <a:avLst/>
          </a:prstGeom>
          <a:ln w="76200" cmpd="sng">
            <a:solidFill>
              <a:schemeClr val="bg1">
                <a:lumMod val="75000"/>
              </a:schemeClr>
            </a:solidFill>
          </a:ln>
        </p:spPr>
      </p:pic>
    </p:spTree>
    <p:extLst>
      <p:ext uri="{BB962C8B-B14F-4D97-AF65-F5344CB8AC3E}">
        <p14:creationId xmlns:p14="http://schemas.microsoft.com/office/powerpoint/2010/main" val="115748003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99"/>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8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148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149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par>
                          <p:cTn id="31" fill="hold" nodeType="afterGroup">
                            <p:stCondLst>
                              <p:cond delay="600"/>
                            </p:stCondLst>
                            <p:childTnLst>
                              <p:par>
                                <p:cTn id="32" presetID="22" presetClass="entr" presetSubtype="4" fill="hold"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500"/>
                                        <p:tgtEl>
                                          <p:spTgt spid="27"/>
                                        </p:tgtEl>
                                      </p:cBhvr>
                                    </p:animEffect>
                                  </p:childTnLst>
                                </p:cTn>
                              </p:par>
                              <p:par>
                                <p:cTn id="35" presetID="1"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5" grpId="0" animBg="1"/>
      <p:bldP spid="361489" grpId="0" animBg="1"/>
      <p:bldP spid="361491" grpId="0" animBg="1"/>
      <p:bldP spid="361493" grpId="0" animBg="1"/>
      <p:bldP spid="361496" grpId="0" animBg="1"/>
      <p:bldP spid="23" grpId="0" animBg="1"/>
      <p:bldP spid="21" grpId="0" animBg="1"/>
      <p:bldP spid="22" grpId="0" animBg="1"/>
      <p:bldP spid="24" grpId="0" animBg="1"/>
      <p:bldP spid="26" grpId="0" animBg="1"/>
      <p:bldP spid="33" grpId="0" animBg="1"/>
      <p:bldP spid="34" grpId="0" animBg="1"/>
      <p:bldP spid="35" grpId="0" animBg="1"/>
      <p:bldP spid="36" grpId="0" animBg="1"/>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Oval 5"/>
          <p:cNvSpPr>
            <a:spLocks noChangeArrowheads="1"/>
          </p:cNvSpPr>
          <p:nvPr/>
        </p:nvSpPr>
        <p:spPr bwMode="auto">
          <a:xfrm>
            <a:off x="1905000" y="381000"/>
            <a:ext cx="5867400" cy="5867400"/>
          </a:xfrm>
          <a:prstGeom prst="ellipse">
            <a:avLst/>
          </a:prstGeom>
          <a:solidFill>
            <a:schemeClr val="accent1"/>
          </a:solidFill>
          <a:ln w="12700" cap="sq">
            <a:solidFill>
              <a:schemeClr val="tx1"/>
            </a:solidFill>
            <a:round/>
            <a:headEnd type="none" w="sm" len="sm"/>
            <a:tailEnd type="none" w="sm" len="sm"/>
          </a:ln>
        </p:spPr>
        <p:txBody>
          <a:bodyPr wrap="none"/>
          <a:lstStyle/>
          <a:p>
            <a:endParaRPr lang="en-US"/>
          </a:p>
        </p:txBody>
      </p:sp>
      <p:sp>
        <p:nvSpPr>
          <p:cNvPr id="191491" name="Rectangle 2"/>
          <p:cNvSpPr>
            <a:spLocks noGrp="1" noChangeArrowheads="1"/>
          </p:cNvSpPr>
          <p:nvPr>
            <p:ph type="ctrTitle"/>
          </p:nvPr>
        </p:nvSpPr>
        <p:spPr>
          <a:xfrm>
            <a:off x="6477000" y="6248400"/>
            <a:ext cx="4191000" cy="609600"/>
          </a:xfrm>
        </p:spPr>
        <p:txBody>
          <a:bodyPr/>
          <a:lstStyle/>
          <a:p>
            <a:pPr eaLnBrk="1" hangingPunct="1"/>
            <a:r>
              <a:rPr lang="en-US" sz="3200">
                <a:solidFill>
                  <a:srgbClr val="FFFFFF"/>
                </a:solidFill>
                <a:latin typeface="Arial" charset="0"/>
                <a:cs typeface="Arial" charset="0"/>
              </a:rPr>
              <a:t>Barna Survey</a:t>
            </a:r>
          </a:p>
        </p:txBody>
      </p:sp>
      <p:sp>
        <p:nvSpPr>
          <p:cNvPr id="5" name="TextBox 4"/>
          <p:cNvSpPr txBox="1">
            <a:spLocks noChangeArrowheads="1"/>
          </p:cNvSpPr>
          <p:nvPr/>
        </p:nvSpPr>
        <p:spPr bwMode="auto">
          <a:xfrm>
            <a:off x="2057400" y="3429000"/>
            <a:ext cx="29718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600" b="1">
                <a:latin typeface="Arial" charset="0"/>
                <a:cs typeface="Arial" charset="0"/>
              </a:rPr>
              <a:t>Evangelical Christians</a:t>
            </a:r>
            <a:endParaRPr lang="en-US" b="1">
              <a:latin typeface="Arial" charset="0"/>
              <a:cs typeface="Arial" charset="0"/>
            </a:endParaRPr>
          </a:p>
        </p:txBody>
      </p:sp>
      <p:grpSp>
        <p:nvGrpSpPr>
          <p:cNvPr id="2" name="Group 16"/>
          <p:cNvGrpSpPr>
            <a:grpSpLocks/>
          </p:cNvGrpSpPr>
          <p:nvPr/>
        </p:nvGrpSpPr>
        <p:grpSpPr bwMode="auto">
          <a:xfrm>
            <a:off x="4568826" y="381001"/>
            <a:ext cx="4818063" cy="2741613"/>
            <a:chOff x="3044893" y="381000"/>
            <a:chExt cx="4818225" cy="2741403"/>
          </a:xfrm>
        </p:grpSpPr>
        <p:sp>
          <p:nvSpPr>
            <p:cNvPr id="191498" name="TextBox 7"/>
            <p:cNvSpPr txBox="1">
              <a:spLocks noChangeArrowheads="1"/>
            </p:cNvSpPr>
            <p:nvPr/>
          </p:nvSpPr>
          <p:spPr bwMode="auto">
            <a:xfrm>
              <a:off x="5334000" y="381000"/>
              <a:ext cx="2529118"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600">
                  <a:solidFill>
                    <a:schemeClr val="bg1"/>
                  </a:solidFill>
                  <a:latin typeface="Arial" charset="0"/>
                  <a:cs typeface="Arial" charset="0"/>
                </a:rPr>
                <a:t>Been Discipled</a:t>
              </a:r>
              <a:endParaRPr lang="en-US">
                <a:solidFill>
                  <a:schemeClr val="bg1"/>
                </a:solidFill>
                <a:latin typeface="Arial" charset="0"/>
                <a:cs typeface="Arial" charset="0"/>
              </a:endParaRPr>
            </a:p>
          </p:txBody>
        </p:sp>
        <p:sp>
          <p:nvSpPr>
            <p:cNvPr id="191499" name="Merge 8"/>
            <p:cNvSpPr>
              <a:spLocks noChangeArrowheads="1"/>
            </p:cNvSpPr>
            <p:nvPr/>
          </p:nvSpPr>
          <p:spPr bwMode="auto">
            <a:xfrm rot="3297785">
              <a:off x="3800996" y="947327"/>
              <a:ext cx="1418973" cy="2931180"/>
            </a:xfrm>
            <a:prstGeom prst="flowChartMerge">
              <a:avLst/>
            </a:prstGeom>
            <a:solidFill>
              <a:srgbClr val="000090"/>
            </a:solidFill>
            <a:ln w="12700" cap="sq">
              <a:solidFill>
                <a:schemeClr val="tx1"/>
              </a:solidFill>
              <a:round/>
              <a:headEnd type="none" w="sm" len="sm"/>
              <a:tailEnd type="none" w="sm" len="sm"/>
            </a:ln>
          </p:spPr>
          <p:txBody>
            <a:bodyPr wrap="none"/>
            <a:lstStyle/>
            <a:p>
              <a:endParaRPr lang="en-US"/>
            </a:p>
          </p:txBody>
        </p:sp>
        <p:sp>
          <p:nvSpPr>
            <p:cNvPr id="191500" name="TextBox 9"/>
            <p:cNvSpPr txBox="1">
              <a:spLocks noChangeArrowheads="1"/>
            </p:cNvSpPr>
            <p:nvPr/>
          </p:nvSpPr>
          <p:spPr bwMode="auto">
            <a:xfrm>
              <a:off x="4724400" y="1219200"/>
              <a:ext cx="1066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600">
                  <a:solidFill>
                    <a:schemeClr val="bg1"/>
                  </a:solidFill>
                  <a:latin typeface="Arial" charset="0"/>
                  <a:cs typeface="Arial" charset="0"/>
                </a:rPr>
                <a:t>8%</a:t>
              </a:r>
              <a:endParaRPr lang="en-US">
                <a:solidFill>
                  <a:schemeClr val="bg1"/>
                </a:solidFill>
                <a:latin typeface="Arial" charset="0"/>
                <a:cs typeface="Arial" charset="0"/>
              </a:endParaRPr>
            </a:p>
          </p:txBody>
        </p:sp>
      </p:grpSp>
      <p:grpSp>
        <p:nvGrpSpPr>
          <p:cNvPr id="3" name="Group 15"/>
          <p:cNvGrpSpPr>
            <a:grpSpLocks/>
          </p:cNvGrpSpPr>
          <p:nvPr/>
        </p:nvGrpSpPr>
        <p:grpSpPr bwMode="auto">
          <a:xfrm>
            <a:off x="4733926" y="1752600"/>
            <a:ext cx="5110163" cy="1200150"/>
            <a:chOff x="3209665" y="1752600"/>
            <a:chExt cx="5110653" cy="1200329"/>
          </a:xfrm>
        </p:grpSpPr>
        <p:sp>
          <p:nvSpPr>
            <p:cNvPr id="191495" name="TextBox 6"/>
            <p:cNvSpPr txBox="1">
              <a:spLocks noChangeArrowheads="1"/>
            </p:cNvSpPr>
            <p:nvPr/>
          </p:nvSpPr>
          <p:spPr bwMode="auto">
            <a:xfrm>
              <a:off x="5791200" y="1752600"/>
              <a:ext cx="2529118"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600">
                  <a:solidFill>
                    <a:srgbClr val="FFFFFF"/>
                  </a:solidFill>
                  <a:latin typeface="Arial" charset="0"/>
                  <a:cs typeface="Arial" charset="0"/>
                </a:rPr>
                <a:t>Discipled Others</a:t>
              </a:r>
              <a:endParaRPr lang="en-US">
                <a:solidFill>
                  <a:srgbClr val="FFFFFF"/>
                </a:solidFill>
                <a:latin typeface="Arial" charset="0"/>
                <a:cs typeface="Arial" charset="0"/>
              </a:endParaRPr>
            </a:p>
          </p:txBody>
        </p:sp>
        <p:sp>
          <p:nvSpPr>
            <p:cNvPr id="191496" name="Merge 10"/>
            <p:cNvSpPr>
              <a:spLocks noChangeArrowheads="1"/>
            </p:cNvSpPr>
            <p:nvPr/>
          </p:nvSpPr>
          <p:spPr bwMode="auto">
            <a:xfrm rot="3886750">
              <a:off x="4515626" y="1160979"/>
              <a:ext cx="348019" cy="2959942"/>
            </a:xfrm>
            <a:prstGeom prst="flowChartMerge">
              <a:avLst/>
            </a:prstGeom>
            <a:solidFill>
              <a:srgbClr val="800000"/>
            </a:solidFill>
            <a:ln w="12700" cap="sq">
              <a:solidFill>
                <a:schemeClr val="tx1"/>
              </a:solidFill>
              <a:round/>
              <a:headEnd type="none" w="sm" len="sm"/>
              <a:tailEnd type="none" w="sm" len="sm"/>
            </a:ln>
          </p:spPr>
          <p:txBody>
            <a:bodyPr wrap="none"/>
            <a:lstStyle/>
            <a:p>
              <a:endParaRPr lang="en-US"/>
            </a:p>
          </p:txBody>
        </p:sp>
        <p:sp>
          <p:nvSpPr>
            <p:cNvPr id="191497" name="TextBox 14"/>
            <p:cNvSpPr txBox="1">
              <a:spLocks noChangeArrowheads="1"/>
            </p:cNvSpPr>
            <p:nvPr/>
          </p:nvSpPr>
          <p:spPr bwMode="auto">
            <a:xfrm>
              <a:off x="5105400" y="1752600"/>
              <a:ext cx="1066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600">
                  <a:solidFill>
                    <a:schemeClr val="bg1"/>
                  </a:solidFill>
                  <a:latin typeface="Arial" charset="0"/>
                  <a:cs typeface="Arial" charset="0"/>
                </a:rPr>
                <a:t>2%</a:t>
              </a:r>
              <a:endParaRPr lang="en-US">
                <a:solidFill>
                  <a:schemeClr val="bg1"/>
                </a:solidFill>
                <a:latin typeface="Arial" charset="0"/>
                <a:cs typeface="Arial"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3538" name="Picture 2" descr="Mirror on Scale"/>
          <p:cNvPicPr>
            <a:picLocks noChangeAspect="1" noChangeArrowheads="1"/>
          </p:cNvPicPr>
          <p:nvPr/>
        </p:nvPicPr>
        <p:blipFill>
          <a:blip r:embed="rId3" cstate="screen">
            <a:extLst>
              <a:ext uri="{28A0092B-C50C-407E-A947-70E740481C1C}">
                <a14:useLocalDpi xmlns:a14="http://schemas.microsoft.com/office/drawing/2010/main"/>
              </a:ext>
            </a:extLst>
          </a:blip>
          <a:srcRect l="34630" t="5873" r="20969" b="57913"/>
          <a:stretch>
            <a:fillRect/>
          </a:stretch>
        </p:blipFill>
        <p:spPr bwMode="auto">
          <a:xfrm>
            <a:off x="1524000" y="0"/>
            <a:ext cx="59436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8323" name="Rectangle 3"/>
          <p:cNvSpPr>
            <a:spLocks noGrp="1" noChangeArrowheads="1"/>
          </p:cNvSpPr>
          <p:nvPr>
            <p:ph type="ctrTitle"/>
          </p:nvPr>
        </p:nvSpPr>
        <p:spPr>
          <a:xfrm>
            <a:off x="4419600" y="533400"/>
            <a:ext cx="5562600" cy="5791200"/>
          </a:xfrm>
        </p:spPr>
        <p:txBody>
          <a:bodyPr/>
          <a:lstStyle/>
          <a:p>
            <a:pPr eaLnBrk="1" hangingPunct="1"/>
            <a:r>
              <a:rPr lang="en-US" sz="6000" b="1">
                <a:solidFill>
                  <a:schemeClr val="accent2"/>
                </a:solidFill>
                <a:latin typeface="Arial" charset="0"/>
              </a:rPr>
              <a:t>Are you </a:t>
            </a:r>
            <a:r>
              <a:rPr lang="en-US" sz="6000" b="1" u="sng">
                <a:solidFill>
                  <a:srgbClr val="CC090B"/>
                </a:solidFill>
                <a:latin typeface="Arial" charset="0"/>
              </a:rPr>
              <a:t>expanding</a:t>
            </a:r>
            <a:r>
              <a:rPr lang="en-US" sz="6000" b="1">
                <a:solidFill>
                  <a:srgbClr val="CC090B"/>
                </a:solidFill>
                <a:latin typeface="Arial" charset="0"/>
              </a:rPr>
              <a:t>?</a:t>
            </a:r>
          </a:p>
        </p:txBody>
      </p:sp>
      <p:sp>
        <p:nvSpPr>
          <p:cNvPr id="568324" name="Rectangle 4"/>
          <p:cNvSpPr>
            <a:spLocks noChangeArrowheads="1"/>
          </p:cNvSpPr>
          <p:nvPr/>
        </p:nvSpPr>
        <p:spPr bwMode="auto">
          <a:xfrm>
            <a:off x="3886200" y="533400"/>
            <a:ext cx="6553200" cy="579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endParaRPr lang="en-US" sz="6000" b="1">
              <a:solidFill>
                <a:schemeClr val="accent2"/>
              </a:solidFill>
              <a:latin typeface="Arial"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568323"/>
                                        </p:tgtEl>
                                        <p:attrNameLst>
                                          <p:attrName>style.visibility</p:attrName>
                                        </p:attrNameLst>
                                      </p:cBhvr>
                                      <p:to>
                                        <p:strVal val="visible"/>
                                      </p:to>
                                    </p:set>
                                    <p:anim calcmode="lin" valueType="num">
                                      <p:cBhvr>
                                        <p:cTn id="7" dur="1000" fill="hold"/>
                                        <p:tgtEl>
                                          <p:spTgt spid="568323"/>
                                        </p:tgtEl>
                                        <p:attrNameLst>
                                          <p:attrName>ppt_x</p:attrName>
                                        </p:attrNameLst>
                                      </p:cBhvr>
                                      <p:tavLst>
                                        <p:tav tm="0">
                                          <p:val>
                                            <p:strVal val="#ppt_x-.2"/>
                                          </p:val>
                                        </p:tav>
                                        <p:tav tm="100000">
                                          <p:val>
                                            <p:strVal val="#ppt_x"/>
                                          </p:val>
                                        </p:tav>
                                      </p:tavLst>
                                    </p:anim>
                                    <p:anim calcmode="lin" valueType="num">
                                      <p:cBhvr>
                                        <p:cTn id="8" dur="1000" fill="hold"/>
                                        <p:tgtEl>
                                          <p:spTgt spid="568323"/>
                                        </p:tgtEl>
                                        <p:attrNameLst>
                                          <p:attrName>ppt_y</p:attrName>
                                        </p:attrNameLst>
                                      </p:cBhvr>
                                      <p:tavLst>
                                        <p:tav tm="0">
                                          <p:val>
                                            <p:strVal val="#ppt_y"/>
                                          </p:val>
                                        </p:tav>
                                        <p:tav tm="100000">
                                          <p:val>
                                            <p:strVal val="#ppt_y"/>
                                          </p:val>
                                        </p:tav>
                                      </p:tavLst>
                                    </p:anim>
                                    <p:animEffect transition="in" filter="wipe(right)" prLst="gradientSize: 0.1">
                                      <p:cBhvr>
                                        <p:cTn id="9" dur="1000"/>
                                        <p:tgtEl>
                                          <p:spTgt spid="568323"/>
                                        </p:tgtEl>
                                      </p:cBhvr>
                                    </p:animEffect>
                                  </p:childTnLst>
                                </p:cTn>
                              </p:par>
                              <p:par>
                                <p:cTn id="10" presetID="9" presetClass="entr" presetSubtype="0" fill="hold" grpId="0" nodeType="withEffect" nodePh="1">
                                  <p:stCondLst>
                                    <p:cond delay="2000"/>
                                  </p:stCondLst>
                                  <p:endCondLst>
                                    <p:cond evt="begin" delay="0">
                                      <p:tn val="10"/>
                                    </p:cond>
                                  </p:endCondLst>
                                  <p:childTnLst>
                                    <p:set>
                                      <p:cBhvr>
                                        <p:cTn id="11" dur="1" fill="hold">
                                          <p:stCondLst>
                                            <p:cond delay="0"/>
                                          </p:stCondLst>
                                        </p:cTn>
                                        <p:tgtEl>
                                          <p:spTgt spid="568324"/>
                                        </p:tgtEl>
                                        <p:attrNameLst>
                                          <p:attrName>style.visibility</p:attrName>
                                        </p:attrNameLst>
                                      </p:cBhvr>
                                      <p:to>
                                        <p:strVal val="visible"/>
                                      </p:to>
                                    </p:set>
                                    <p:animEffect transition="in" filter="dissolve">
                                      <p:cBhvr>
                                        <p:cTn id="12" dur="500"/>
                                        <p:tgtEl>
                                          <p:spTgt spid="568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8323" grpId="0"/>
      <p:bldP spid="5683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ChangeArrowheads="1"/>
          </p:cNvSpPr>
          <p:nvPr>
            <p:ph type="ctrTitle"/>
          </p:nvPr>
        </p:nvSpPr>
        <p:spPr>
          <a:xfrm>
            <a:off x="1524000" y="457200"/>
            <a:ext cx="9144000" cy="4267200"/>
          </a:xfrm>
        </p:spPr>
        <p:txBody>
          <a:bodyPr/>
          <a:lstStyle/>
          <a:p>
            <a:pPr eaLnBrk="1" hangingPunct="1"/>
            <a:r>
              <a:rPr lang="en-US" sz="5400" b="1" dirty="0">
                <a:latin typeface="Arial" panose="020B0604020202020204" pitchFamily="34" charset="0"/>
                <a:cs typeface="Arial" panose="020B0604020202020204" pitchFamily="34" charset="0"/>
              </a:rPr>
              <a:t>Are you </a:t>
            </a:r>
            <a:r>
              <a:rPr lang="en-US" sz="6000" b="1" dirty="0">
                <a:latin typeface="Arial" panose="020B0604020202020204" pitchFamily="34" charset="0"/>
                <a:cs typeface="Arial" panose="020B0604020202020204" pitchFamily="34" charset="0"/>
              </a:rPr>
              <a:t>E</a:t>
            </a:r>
            <a:r>
              <a:rPr lang="en-US" sz="6600" b="1" dirty="0">
                <a:latin typeface="Arial" panose="020B0604020202020204" pitchFamily="34" charset="0"/>
                <a:cs typeface="Arial" panose="020B0604020202020204" pitchFamily="34" charset="0"/>
              </a:rPr>
              <a:t>X</a:t>
            </a:r>
            <a:r>
              <a:rPr lang="en-US" sz="7200" b="1" dirty="0">
                <a:latin typeface="Arial" panose="020B0604020202020204" pitchFamily="34" charset="0"/>
                <a:cs typeface="Arial" panose="020B0604020202020204" pitchFamily="34" charset="0"/>
              </a:rPr>
              <a:t>P</a:t>
            </a:r>
            <a:r>
              <a:rPr lang="en-US" sz="8000" b="1" dirty="0">
                <a:latin typeface="Arial" panose="020B0604020202020204" pitchFamily="34" charset="0"/>
                <a:cs typeface="Arial" panose="020B0604020202020204" pitchFamily="34" charset="0"/>
              </a:rPr>
              <a:t>A</a:t>
            </a:r>
            <a:r>
              <a:rPr lang="en-US" sz="8800" b="1" dirty="0">
                <a:latin typeface="Arial" panose="020B0604020202020204" pitchFamily="34" charset="0"/>
                <a:cs typeface="Arial" panose="020B0604020202020204" pitchFamily="34" charset="0"/>
              </a:rPr>
              <a:t>N</a:t>
            </a:r>
            <a:r>
              <a:rPr lang="en-US" sz="9600" b="1" dirty="0">
                <a:latin typeface="Arial" panose="020B0604020202020204" pitchFamily="34" charset="0"/>
                <a:cs typeface="Arial" panose="020B0604020202020204" pitchFamily="34" charset="0"/>
              </a:rPr>
              <a:t>D</a:t>
            </a:r>
            <a:r>
              <a:rPr lang="en-US" sz="9800" b="1" dirty="0">
                <a:latin typeface="Arial" panose="020B0604020202020204" pitchFamily="34" charset="0"/>
                <a:cs typeface="Arial" panose="020B0604020202020204" pitchFamily="34" charset="0"/>
              </a:rPr>
              <a:t>I</a:t>
            </a:r>
            <a:r>
              <a:rPr lang="en-US" sz="10800" b="1" dirty="0">
                <a:latin typeface="Arial" panose="020B0604020202020204" pitchFamily="34" charset="0"/>
                <a:cs typeface="Arial" panose="020B0604020202020204" pitchFamily="34" charset="0"/>
              </a:rPr>
              <a:t>N</a:t>
            </a:r>
            <a:r>
              <a:rPr lang="en-US" sz="11800" b="1" dirty="0">
                <a:latin typeface="Arial" panose="020B0604020202020204" pitchFamily="34" charset="0"/>
                <a:cs typeface="Arial" panose="020B0604020202020204" pitchFamily="34" charset="0"/>
              </a:rPr>
              <a:t>G</a:t>
            </a:r>
            <a:r>
              <a:rPr lang="en-US" sz="5400" b="1" dirty="0">
                <a:latin typeface="Arial" panose="020B0604020202020204" pitchFamily="34" charset="0"/>
                <a:cs typeface="Arial" panose="020B0604020202020204" pitchFamily="34" charset="0"/>
              </a:rPr>
              <a:t> </a:t>
            </a:r>
            <a:br>
              <a:rPr lang="en-US" sz="5400" b="1" dirty="0">
                <a:latin typeface="Arial" panose="020B0604020202020204" pitchFamily="34" charset="0"/>
                <a:cs typeface="Arial" panose="020B0604020202020204" pitchFamily="34" charset="0"/>
              </a:rPr>
            </a:br>
            <a:r>
              <a:rPr lang="en-US" sz="5400" b="1" dirty="0">
                <a:latin typeface="Arial" panose="020B0604020202020204" pitchFamily="34" charset="0"/>
                <a:cs typeface="Arial" panose="020B0604020202020204" pitchFamily="34" charset="0"/>
              </a:rPr>
              <a:t>your borders (spiritually)?</a:t>
            </a:r>
          </a:p>
        </p:txBody>
      </p:sp>
      <p:sp>
        <p:nvSpPr>
          <p:cNvPr id="244742" name="Rectangle 6"/>
          <p:cNvSpPr>
            <a:spLocks noChangeArrowheads="1"/>
          </p:cNvSpPr>
          <p:nvPr/>
        </p:nvSpPr>
        <p:spPr bwMode="auto">
          <a:xfrm>
            <a:off x="1524000" y="5562600"/>
            <a:ext cx="9144000" cy="1143000"/>
          </a:xfrm>
          <a:prstGeom prst="rect">
            <a:avLst/>
          </a:prstGeom>
          <a:noFill/>
          <a:ln w="9525">
            <a:noFill/>
            <a:miter lim="800000"/>
            <a:headEnd/>
            <a:tailEnd/>
          </a:ln>
          <a:effectLst/>
        </p:spPr>
        <p:txBody>
          <a:bodyPr lIns="92075" tIns="46038" rIns="92075" bIns="46038" anchor="ctr"/>
          <a:lstStyle/>
          <a:p>
            <a:r>
              <a:rPr lang="en-US" sz="5400" b="1" i="1">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rPr>
              <a:t>How can we do this?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44742">
                                            <p:txEl>
                                              <p:pRg st="0" end="0"/>
                                            </p:txEl>
                                          </p:spTgt>
                                        </p:tgtEl>
                                        <p:attrNameLst>
                                          <p:attrName>style.visibility</p:attrName>
                                        </p:attrNameLst>
                                      </p:cBhvr>
                                      <p:to>
                                        <p:strVal val="visible"/>
                                      </p:to>
                                    </p:set>
                                    <p:anim calcmode="lin" valueType="num">
                                      <p:cBhvr additive="base">
                                        <p:cTn id="7" dur="500" fill="hold"/>
                                        <p:tgtEl>
                                          <p:spTgt spid="24474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4474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42"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68994" name="Picture 2"/>
          <p:cNvPicPr>
            <a:picLocks noChangeAspect="1" noChangeArrowheads="1"/>
          </p:cNvPicPr>
          <p:nvPr/>
        </p:nvPicPr>
        <p:blipFill>
          <a:blip r:embed="rId3">
            <a:lum bright="-20000" contrast="20000"/>
            <a:extLst>
              <a:ext uri="{28A0092B-C50C-407E-A947-70E740481C1C}">
                <a14:useLocalDpi xmlns:a14="http://schemas.microsoft.com/office/drawing/2010/main"/>
              </a:ext>
            </a:extLst>
          </a:blip>
          <a:srcRect/>
          <a:stretch>
            <a:fillRect/>
          </a:stretch>
        </p:blipFill>
        <p:spPr bwMode="auto">
          <a:xfrm>
            <a:off x="2247900" y="522288"/>
            <a:ext cx="7734300" cy="6335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7635" name="Rectangle 3"/>
          <p:cNvSpPr>
            <a:spLocks noGrp="1" noChangeArrowheads="1"/>
          </p:cNvSpPr>
          <p:nvPr>
            <p:ph type="title" idx="4294967295"/>
          </p:nvPr>
        </p:nvSpPr>
        <p:spPr>
          <a:xfrm>
            <a:off x="1524000" y="0"/>
            <a:ext cx="9144000" cy="838200"/>
          </a:xfrm>
          <a:solidFill>
            <a:schemeClr val="hlink"/>
          </a:solidFill>
        </p:spPr>
        <p:txBody>
          <a:bodyPr/>
          <a:lstStyle/>
          <a:p>
            <a:pPr algn="l" eaLnBrk="1" hangingPunct="1"/>
            <a:r>
              <a:rPr lang="en-US" sz="3200" b="1">
                <a:solidFill>
                  <a:srgbClr val="FFFFFF"/>
                </a:solidFill>
                <a:latin typeface="Arial"/>
                <a:cs typeface="Arial"/>
              </a:rPr>
              <a:t>Paul</a:t>
            </a:r>
            <a:r>
              <a:rPr lang="mr-IN" altLang="ja-JP" sz="3200" b="1">
                <a:solidFill>
                  <a:srgbClr val="FFFFFF"/>
                </a:solidFill>
                <a:latin typeface="Arial"/>
                <a:cs typeface="Arial"/>
              </a:rPr>
              <a:t>'</a:t>
            </a:r>
            <a:r>
              <a:rPr lang="en-US" sz="3200" b="1">
                <a:solidFill>
                  <a:srgbClr val="FFFFFF"/>
                </a:solidFill>
                <a:latin typeface="Arial"/>
                <a:cs typeface="Arial"/>
              </a:rPr>
              <a:t>s First &amp; Second Missionary Journeys</a:t>
            </a:r>
          </a:p>
        </p:txBody>
      </p:sp>
      <p:sp>
        <p:nvSpPr>
          <p:cNvPr id="197636" name="Text Box 4"/>
          <p:cNvSpPr txBox="1">
            <a:spLocks noChangeArrowheads="1"/>
          </p:cNvSpPr>
          <p:nvPr/>
        </p:nvSpPr>
        <p:spPr bwMode="auto">
          <a:xfrm>
            <a:off x="10610850" y="0"/>
            <a:ext cx="10477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a:solidFill>
                  <a:srgbClr val="FFFF00"/>
                </a:solidFill>
              </a:rPr>
              <a:t>138-39</a:t>
            </a:r>
          </a:p>
        </p:txBody>
      </p:sp>
      <p:sp>
        <p:nvSpPr>
          <p:cNvPr id="6" name="Oval 12"/>
          <p:cNvSpPr>
            <a:spLocks noChangeArrowheads="1"/>
          </p:cNvSpPr>
          <p:nvPr/>
        </p:nvSpPr>
        <p:spPr bwMode="auto">
          <a:xfrm>
            <a:off x="5791200" y="2761456"/>
            <a:ext cx="3810000" cy="2514600"/>
          </a:xfrm>
          <a:prstGeom prst="ellipse">
            <a:avLst/>
          </a:prstGeom>
          <a:noFill/>
          <a:ln w="76200">
            <a:solidFill>
              <a:srgbClr val="000099"/>
            </a:solidFill>
            <a:round/>
            <a:headEnd/>
            <a:tailEnd/>
          </a:ln>
          <a:effectLst/>
        </p:spPr>
        <p:txBody>
          <a:bodyPr wrap="none" anchor="ctr"/>
          <a:lstStyle/>
          <a:p>
            <a:pPr fontAlgn="auto">
              <a:lnSpc>
                <a:spcPct val="90000"/>
              </a:lnSpc>
              <a:spcBef>
                <a:spcPct val="20000"/>
              </a:spcBef>
              <a:spcAft>
                <a:spcPts val="0"/>
              </a:spcAft>
              <a:buSzPct val="90000"/>
              <a:defRPr/>
            </a:pPr>
            <a:endParaRPr lang="en-US" sz="2000" kern="0">
              <a:solidFill>
                <a:srgbClr val="FF0000"/>
              </a:solidFill>
              <a:latin typeface="Times New Roman" pitchFamily="-105" charset="0"/>
              <a:ea typeface="+mn-ea"/>
              <a:cs typeface="+mn-cs"/>
            </a:endParaRPr>
          </a:p>
        </p:txBody>
      </p:sp>
      <p:sp>
        <p:nvSpPr>
          <p:cNvPr id="8" name="Oval 12"/>
          <p:cNvSpPr>
            <a:spLocks noChangeArrowheads="1"/>
          </p:cNvSpPr>
          <p:nvPr/>
        </p:nvSpPr>
        <p:spPr bwMode="auto">
          <a:xfrm>
            <a:off x="1676400" y="704056"/>
            <a:ext cx="8382000" cy="5029200"/>
          </a:xfrm>
          <a:prstGeom prst="ellipse">
            <a:avLst/>
          </a:prstGeom>
          <a:noFill/>
          <a:ln w="76200">
            <a:solidFill>
              <a:srgbClr val="FF0000"/>
            </a:solidFill>
            <a:round/>
            <a:headEnd/>
            <a:tailEnd/>
          </a:ln>
          <a:effectLst/>
        </p:spPr>
        <p:txBody>
          <a:bodyPr wrap="none" anchor="ctr"/>
          <a:lstStyle/>
          <a:p>
            <a:pPr fontAlgn="auto">
              <a:lnSpc>
                <a:spcPct val="90000"/>
              </a:lnSpc>
              <a:spcBef>
                <a:spcPct val="20000"/>
              </a:spcBef>
              <a:spcAft>
                <a:spcPts val="0"/>
              </a:spcAft>
              <a:buSzPct val="90000"/>
              <a:defRPr/>
            </a:pPr>
            <a:endParaRPr lang="en-US" sz="2000" kern="0">
              <a:solidFill>
                <a:srgbClr val="FF0000"/>
              </a:solidFill>
              <a:latin typeface="Times New Roman" pitchFamily="-105"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0"/>
                                  </p:stCondLst>
                                  <p:childTnLst>
                                    <p:set>
                                      <p:cBhvr>
                                        <p:cTn id="6" dur="1" fill="hold">
                                          <p:stCondLst>
                                            <p:cond delay="0"/>
                                          </p:stCondLst>
                                        </p:cTn>
                                        <p:tgtEl>
                                          <p:spTgt spid="468994"/>
                                        </p:tgtEl>
                                        <p:attrNameLst>
                                          <p:attrName>style.visibility</p:attrName>
                                        </p:attrNameLst>
                                      </p:cBhvr>
                                      <p:to>
                                        <p:strVal val="visible"/>
                                      </p:to>
                                    </p:set>
                                    <p:animEffect transition="in" filter="checkerboard(across)">
                                      <p:cBhvr>
                                        <p:cTn id="7" dur="500"/>
                                        <p:tgtEl>
                                          <p:spTgt spid="4689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P spid="8" grpId="0" animBg="1"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a:xfrm>
            <a:off x="2209800" y="0"/>
            <a:ext cx="7772400" cy="762000"/>
          </a:xfrm>
        </p:spPr>
        <p:txBody>
          <a:bodyPr/>
          <a:lstStyle/>
          <a:p>
            <a:pPr eaLnBrk="1" hangingPunct="1"/>
            <a:r>
              <a:rPr lang="en-US" sz="3600">
                <a:latin typeface="Times New Roman" charset="0"/>
              </a:rPr>
              <a:t>PAUL</a:t>
            </a:r>
            <a:r>
              <a:rPr lang="mr-IN" altLang="ja-JP" sz="3600">
                <a:latin typeface="Times New Roman" charset="0"/>
              </a:rPr>
              <a:t>'</a:t>
            </a:r>
            <a:r>
              <a:rPr lang="en-US" sz="3600">
                <a:latin typeface="Times New Roman" charset="0"/>
              </a:rPr>
              <a:t>S THIRD JOURNEY</a:t>
            </a:r>
          </a:p>
        </p:txBody>
      </p:sp>
      <p:pic>
        <p:nvPicPr>
          <p:cNvPr id="199683"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ltGray">
          <a:xfrm>
            <a:off x="1524000" y="0"/>
            <a:ext cx="9144000" cy="686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8157" name="Text Box 13"/>
          <p:cNvSpPr txBox="1">
            <a:spLocks noChangeArrowheads="1"/>
          </p:cNvSpPr>
          <p:nvPr/>
        </p:nvSpPr>
        <p:spPr bwMode="auto">
          <a:xfrm>
            <a:off x="12236450" y="0"/>
            <a:ext cx="641350" cy="457200"/>
          </a:xfrm>
          <a:prstGeom prst="rect">
            <a:avLst/>
          </a:prstGeom>
          <a:solidFill>
            <a:schemeClr val="bg1"/>
          </a:solidFill>
          <a:ln w="9525">
            <a:noFill/>
            <a:miter lim="800000"/>
            <a:headEnd/>
            <a:tailEnd/>
          </a:ln>
          <a:effectLst>
            <a:outerShdw blurRad="63500" dist="38099" dir="2700000" algn="ctr" rotWithShape="0">
              <a:srgbClr val="000000">
                <a:alpha val="74998"/>
              </a:srgbClr>
            </a:outerShdw>
          </a:effectLst>
        </p:spPr>
        <p:txBody>
          <a:bodyPr wrap="none">
            <a:spAutoFit/>
          </a:bodyPr>
          <a:lstStyle/>
          <a:p>
            <a:pPr algn="l">
              <a:defRPr/>
            </a:pPr>
            <a:r>
              <a:rPr lang="en-US" b="1">
                <a:latin typeface="Times New Roman" pitchFamily="-105" charset="0"/>
                <a:ea typeface="+mn-ea"/>
                <a:cs typeface="+mn-cs"/>
              </a:rPr>
              <a:t>140</a:t>
            </a:r>
          </a:p>
        </p:txBody>
      </p:sp>
      <p:sp>
        <p:nvSpPr>
          <p:cNvPr id="518159" name="Text Box 15"/>
          <p:cNvSpPr txBox="1">
            <a:spLocks noChangeArrowheads="1"/>
          </p:cNvSpPr>
          <p:nvPr/>
        </p:nvSpPr>
        <p:spPr bwMode="auto">
          <a:xfrm>
            <a:off x="2543541" y="1219201"/>
            <a:ext cx="1040671" cy="461665"/>
          </a:xfrm>
          <a:prstGeom prst="rect">
            <a:avLst/>
          </a:prstGeom>
          <a:solidFill>
            <a:srgbClr val="990033"/>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panose="020B0604020202020204" pitchFamily="34" charset="0"/>
                <a:cs typeface="Arial" panose="020B0604020202020204" pitchFamily="34" charset="0"/>
              </a:rPr>
              <a:t>Rome</a:t>
            </a:r>
            <a:endParaRPr lang="en-US">
              <a:solidFill>
                <a:srgbClr val="FFFFFF"/>
              </a:solidFill>
              <a:latin typeface="Arial" panose="020B0604020202020204" pitchFamily="34" charset="0"/>
              <a:cs typeface="Arial" panose="020B0604020202020204" pitchFamily="34" charset="0"/>
            </a:endParaRPr>
          </a:p>
        </p:txBody>
      </p:sp>
      <p:sp>
        <p:nvSpPr>
          <p:cNvPr id="518160" name="AutoShape 16"/>
          <p:cNvSpPr>
            <a:spLocks noChangeArrowheads="1"/>
          </p:cNvSpPr>
          <p:nvPr/>
        </p:nvSpPr>
        <p:spPr bwMode="auto">
          <a:xfrm rot="-9194627">
            <a:off x="2286001" y="2590800"/>
            <a:ext cx="4137025" cy="762000"/>
          </a:xfrm>
          <a:prstGeom prst="curvedDownArrow">
            <a:avLst>
              <a:gd name="adj1" fmla="val 108583"/>
              <a:gd name="adj2" fmla="val 217167"/>
              <a:gd name="adj3" fmla="val 33333"/>
            </a:avLst>
          </a:prstGeom>
          <a:solidFill>
            <a:schemeClr val="accent1"/>
          </a:solidFill>
          <a:ln w="12700" cap="sq">
            <a:solidFill>
              <a:schemeClr val="tx1"/>
            </a:solidFill>
            <a:miter lim="800000"/>
            <a:headEnd type="none" w="sm" len="sm"/>
            <a:tailEnd type="none" w="sm" len="sm"/>
          </a:ln>
        </p:spPr>
        <p:txBody>
          <a:bodyPr wrap="none" anchor="ctr"/>
          <a:lstStyle/>
          <a:p>
            <a:endParaRPr lang="en-US"/>
          </a:p>
        </p:txBody>
      </p:sp>
      <p:sp>
        <p:nvSpPr>
          <p:cNvPr id="518156" name="Oval 12"/>
          <p:cNvSpPr>
            <a:spLocks noChangeArrowheads="1"/>
          </p:cNvSpPr>
          <p:nvPr/>
        </p:nvSpPr>
        <p:spPr bwMode="auto">
          <a:xfrm>
            <a:off x="5791200" y="2743200"/>
            <a:ext cx="1066800" cy="685800"/>
          </a:xfrm>
          <a:prstGeom prst="ellipse">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nSpc>
                <a:spcPct val="90000"/>
              </a:lnSpc>
              <a:spcBef>
                <a:spcPct val="20000"/>
              </a:spcBef>
              <a:buSzPct val="90000"/>
            </a:pPr>
            <a:endParaRPr lang="en-US" sz="2000">
              <a:solidFill>
                <a:srgbClr val="FF0000"/>
              </a:solidFill>
            </a:endParaRPr>
          </a:p>
        </p:txBody>
      </p:sp>
      <p:sp>
        <p:nvSpPr>
          <p:cNvPr id="518158" name="Text Box 14"/>
          <p:cNvSpPr txBox="1">
            <a:spLocks noChangeArrowheads="1"/>
          </p:cNvSpPr>
          <p:nvPr/>
        </p:nvSpPr>
        <p:spPr bwMode="auto">
          <a:xfrm>
            <a:off x="6523050" y="2667001"/>
            <a:ext cx="1277915" cy="461665"/>
          </a:xfrm>
          <a:prstGeom prst="rect">
            <a:avLst/>
          </a:prstGeom>
          <a:solidFill>
            <a:srgbClr val="990033"/>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FFFFFF"/>
                </a:solidFill>
                <a:latin typeface="Arial" panose="020B0604020202020204" pitchFamily="34" charset="0"/>
                <a:cs typeface="Arial" panose="020B0604020202020204" pitchFamily="34" charset="0"/>
              </a:rPr>
              <a:t>Corinth</a:t>
            </a:r>
            <a:endParaRPr lang="en-US" dirty="0">
              <a:solidFill>
                <a:srgbClr val="FFFFFF"/>
              </a:solidFill>
              <a:latin typeface="Arial" panose="020B0604020202020204" pitchFamily="34" charset="0"/>
              <a:cs typeface="Arial" panose="020B0604020202020204" pitchFamily="34" charset="0"/>
            </a:endParaRPr>
          </a:p>
        </p:txBody>
      </p:sp>
      <p:sp>
        <p:nvSpPr>
          <p:cNvPr id="2" name="Text Box 14">
            <a:extLst>
              <a:ext uri="{FF2B5EF4-FFF2-40B4-BE49-F238E27FC236}">
                <a16:creationId xmlns:a16="http://schemas.microsoft.com/office/drawing/2014/main" id="{14D34C97-0CC5-8770-1FA1-1EB3CD76A9E6}"/>
              </a:ext>
            </a:extLst>
          </p:cNvPr>
          <p:cNvSpPr txBox="1">
            <a:spLocks noChangeArrowheads="1"/>
          </p:cNvSpPr>
          <p:nvPr/>
        </p:nvSpPr>
        <p:spPr bwMode="auto">
          <a:xfrm>
            <a:off x="179512" y="4954726"/>
            <a:ext cx="4819537" cy="707886"/>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Paul's Journey</a:t>
            </a:r>
            <a:r>
              <a:rPr kumimoji="0" lang="en-US" sz="4000" b="1" i="0" u="none" strike="noStrike" kern="1200" cap="none" spc="0" normalizeH="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3</a:t>
            </a:r>
            <a:endParaRPr kumimoji="0" lang="en-US" sz="40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518156"/>
                                        </p:tgtEl>
                                        <p:attrNameLst>
                                          <p:attrName>style.visibility</p:attrName>
                                        </p:attrNameLst>
                                      </p:cBhvr>
                                      <p:to>
                                        <p:strVal val="visible"/>
                                      </p:to>
                                    </p:set>
                                    <p:animEffect transition="in" filter="dissolve">
                                      <p:cBhvr>
                                        <p:cTn id="7" dur="500"/>
                                        <p:tgtEl>
                                          <p:spTgt spid="518156"/>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8" fill="hold" nodeType="afterGroup">
                            <p:stCondLst>
                              <p:cond delay="3500"/>
                            </p:stCondLst>
                            <p:childTnLst>
                              <p:par>
                                <p:cTn id="9" presetID="10" presetClass="entr" presetSubtype="0" fill="hold" grpId="0" nodeType="afterEffect">
                                  <p:stCondLst>
                                    <p:cond delay="0"/>
                                  </p:stCondLst>
                                  <p:childTnLst>
                                    <p:set>
                                      <p:cBhvr>
                                        <p:cTn id="10" dur="1" fill="hold">
                                          <p:stCondLst>
                                            <p:cond delay="0"/>
                                          </p:stCondLst>
                                        </p:cTn>
                                        <p:tgtEl>
                                          <p:spTgt spid="518158"/>
                                        </p:tgtEl>
                                        <p:attrNameLst>
                                          <p:attrName>style.visibility</p:attrName>
                                        </p:attrNameLst>
                                      </p:cBhvr>
                                      <p:to>
                                        <p:strVal val="visible"/>
                                      </p:to>
                                    </p:set>
                                    <p:animEffect transition="in" filter="fade">
                                      <p:cBhvr>
                                        <p:cTn id="11" dur="500"/>
                                        <p:tgtEl>
                                          <p:spTgt spid="518158"/>
                                        </p:tgtEl>
                                      </p:cBhvr>
                                    </p:animEffect>
                                  </p:childTnLst>
                                </p:cTn>
                              </p:par>
                            </p:childTnLst>
                          </p:cTn>
                        </p:par>
                        <p:par>
                          <p:cTn id="12" fill="hold" nodeType="afterGroup">
                            <p:stCondLst>
                              <p:cond delay="4000"/>
                            </p:stCondLst>
                            <p:childTnLst>
                              <p:par>
                                <p:cTn id="13" presetID="22" presetClass="entr" presetSubtype="4" fill="hold" grpId="0" nodeType="afterEffect">
                                  <p:stCondLst>
                                    <p:cond delay="0"/>
                                  </p:stCondLst>
                                  <p:childTnLst>
                                    <p:set>
                                      <p:cBhvr>
                                        <p:cTn id="14" dur="1" fill="hold">
                                          <p:stCondLst>
                                            <p:cond delay="0"/>
                                          </p:stCondLst>
                                        </p:cTn>
                                        <p:tgtEl>
                                          <p:spTgt spid="518160"/>
                                        </p:tgtEl>
                                        <p:attrNameLst>
                                          <p:attrName>style.visibility</p:attrName>
                                        </p:attrNameLst>
                                      </p:cBhvr>
                                      <p:to>
                                        <p:strVal val="visible"/>
                                      </p:to>
                                    </p:set>
                                    <p:animEffect transition="in" filter="wipe(down)">
                                      <p:cBhvr>
                                        <p:cTn id="15" dur="500"/>
                                        <p:tgtEl>
                                          <p:spTgt spid="518160"/>
                                        </p:tgtEl>
                                      </p:cBhvr>
                                    </p:animEffect>
                                  </p:childTnLst>
                                </p:cTn>
                              </p:par>
                            </p:childTnLst>
                          </p:cTn>
                        </p:par>
                        <p:par>
                          <p:cTn id="16" fill="hold" nodeType="afterGroup">
                            <p:stCondLst>
                              <p:cond delay="4500"/>
                            </p:stCondLst>
                            <p:childTnLst>
                              <p:par>
                                <p:cTn id="17" presetID="10" presetClass="entr" presetSubtype="0" fill="hold" grpId="0" nodeType="afterEffect">
                                  <p:stCondLst>
                                    <p:cond delay="0"/>
                                  </p:stCondLst>
                                  <p:childTnLst>
                                    <p:set>
                                      <p:cBhvr>
                                        <p:cTn id="18" dur="1" fill="hold">
                                          <p:stCondLst>
                                            <p:cond delay="0"/>
                                          </p:stCondLst>
                                        </p:cTn>
                                        <p:tgtEl>
                                          <p:spTgt spid="518159"/>
                                        </p:tgtEl>
                                        <p:attrNameLst>
                                          <p:attrName>style.visibility</p:attrName>
                                        </p:attrNameLst>
                                      </p:cBhvr>
                                      <p:to>
                                        <p:strVal val="visible"/>
                                      </p:to>
                                    </p:set>
                                    <p:animEffect transition="in" filter="fade">
                                      <p:cBhvr>
                                        <p:cTn id="19" dur="500"/>
                                        <p:tgtEl>
                                          <p:spTgt spid="518159"/>
                                        </p:tgtEl>
                                      </p:cBhvr>
                                    </p:animEffect>
                                  </p:childTnLst>
                                </p:cTn>
                              </p:par>
                            </p:childTnLst>
                          </p:cTn>
                        </p:par>
                        <p:par>
                          <p:cTn id="20" fill="hold">
                            <p:stCondLst>
                              <p:cond delay="5000"/>
                            </p:stCondLst>
                            <p:childTnLst>
                              <p:par>
                                <p:cTn id="21" presetID="10" presetClass="entr" presetSubtype="0"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159" grpId="0" animBg="1" autoUpdateAnimBg="0"/>
      <p:bldP spid="518160" grpId="0" animBg="1"/>
      <p:bldP spid="518156" grpId="0" animBg="1" autoUpdateAnimBg="0"/>
      <p:bldP spid="518158" grpId="0" animBg="1" autoUpdateAnimBg="0"/>
      <p:bldP spid="2" grpId="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1026"/>
          <p:cNvSpPr>
            <a:spLocks noGrp="1" noChangeArrowheads="1"/>
          </p:cNvSpPr>
          <p:nvPr>
            <p:ph type="ctrTitle"/>
          </p:nvPr>
        </p:nvSpPr>
        <p:spPr>
          <a:xfrm>
            <a:off x="2057400" y="304800"/>
            <a:ext cx="7772400" cy="1143000"/>
          </a:xfrm>
          <a:ln>
            <a:solidFill>
              <a:schemeClr val="bg1"/>
            </a:solidFill>
            <a:miter lim="800000"/>
            <a:headEnd/>
            <a:tailEnd/>
          </a:ln>
        </p:spPr>
        <p:txBody>
          <a:bodyPr/>
          <a:lstStyle/>
          <a:p>
            <a:pPr eaLnBrk="1" hangingPunct="1"/>
            <a:r>
              <a:rPr lang="en-US" sz="6000" b="1" i="1">
                <a:solidFill>
                  <a:srgbClr val="66FFFF"/>
                </a:solidFill>
                <a:latin typeface="Arial" charset="0"/>
              </a:rPr>
              <a:t>Romans 15:14-33</a:t>
            </a:r>
            <a:endParaRPr lang="en-US">
              <a:latin typeface="Arial" charset="0"/>
            </a:endParaRPr>
          </a:p>
        </p:txBody>
      </p:sp>
      <p:sp>
        <p:nvSpPr>
          <p:cNvPr id="532483" name="Rectangle 1027"/>
          <p:cNvSpPr>
            <a:spLocks noChangeArrowheads="1"/>
          </p:cNvSpPr>
          <p:nvPr/>
        </p:nvSpPr>
        <p:spPr bwMode="auto">
          <a:xfrm>
            <a:off x="2133600" y="18288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en-US" sz="4800" b="1">
                <a:solidFill>
                  <a:schemeClr val="bg1"/>
                </a:solidFill>
                <a:latin typeface="Arial" charset="0"/>
              </a:rPr>
              <a:t>Three ways to </a:t>
            </a:r>
            <a:r>
              <a:rPr lang="en-US" sz="4800" b="1">
                <a:solidFill>
                  <a:srgbClr val="FFFF00"/>
                </a:solidFill>
                <a:latin typeface="Arial" charset="0"/>
              </a:rPr>
              <a:t>e</a:t>
            </a:r>
            <a:r>
              <a:rPr lang="en-US" sz="5400" b="1">
                <a:solidFill>
                  <a:srgbClr val="FFFF00"/>
                </a:solidFill>
                <a:latin typeface="Arial" charset="0"/>
              </a:rPr>
              <a:t>x</a:t>
            </a:r>
            <a:r>
              <a:rPr lang="en-US" sz="6000" b="1">
                <a:solidFill>
                  <a:srgbClr val="FFFF00"/>
                </a:solidFill>
                <a:latin typeface="Arial" charset="0"/>
              </a:rPr>
              <a:t>p</a:t>
            </a:r>
            <a:r>
              <a:rPr lang="en-US" sz="6600" b="1">
                <a:solidFill>
                  <a:srgbClr val="FFFF00"/>
                </a:solidFill>
                <a:latin typeface="Arial" charset="0"/>
              </a:rPr>
              <a:t>a</a:t>
            </a:r>
            <a:r>
              <a:rPr lang="en-US" sz="7200" b="1">
                <a:solidFill>
                  <a:srgbClr val="FFFF00"/>
                </a:solidFill>
                <a:latin typeface="Arial" charset="0"/>
              </a:rPr>
              <a:t>n</a:t>
            </a:r>
            <a:r>
              <a:rPr lang="en-US" sz="8000" b="1">
                <a:solidFill>
                  <a:srgbClr val="FFFF00"/>
                </a:solidFill>
                <a:latin typeface="Arial" charset="0"/>
              </a:rPr>
              <a:t>d</a:t>
            </a:r>
            <a:r>
              <a:rPr lang="en-US" sz="5400" b="1">
                <a:solidFill>
                  <a:schemeClr val="bg1"/>
                </a:solidFill>
                <a:latin typeface="Arial" charset="0"/>
              </a:rPr>
              <a:t> </a:t>
            </a:r>
            <a:r>
              <a:rPr lang="en-US" sz="4800" b="1">
                <a:solidFill>
                  <a:schemeClr val="bg1"/>
                </a:solidFill>
                <a:latin typeface="Arial" charset="0"/>
              </a:rPr>
              <a:t>your borders…</a:t>
            </a:r>
          </a:p>
        </p:txBody>
      </p:sp>
      <p:sp>
        <p:nvSpPr>
          <p:cNvPr id="532484" name="Rectangle 1028"/>
          <p:cNvSpPr>
            <a:spLocks noChangeArrowheads="1"/>
          </p:cNvSpPr>
          <p:nvPr/>
        </p:nvSpPr>
        <p:spPr bwMode="auto">
          <a:xfrm>
            <a:off x="1485900" y="35814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en-US" sz="3600" b="1">
                <a:solidFill>
                  <a:schemeClr val="bg1"/>
                </a:solidFill>
                <a:latin typeface="Arial" charset="0"/>
              </a:rPr>
              <a:t>I.  </a:t>
            </a:r>
            <a:r>
              <a:rPr lang="en-US" sz="3600" b="1">
                <a:solidFill>
                  <a:srgbClr val="FFFF00"/>
                </a:solidFill>
                <a:latin typeface="Arial" charset="0"/>
              </a:rPr>
              <a:t>Know</a:t>
            </a:r>
            <a:r>
              <a:rPr lang="en-US" sz="3600" b="1">
                <a:solidFill>
                  <a:schemeClr val="bg1"/>
                </a:solidFill>
                <a:latin typeface="Arial" charset="0"/>
              </a:rPr>
              <a:t> God</a:t>
            </a:r>
            <a:r>
              <a:rPr lang="mr-IN" altLang="ja-JP" sz="3600" b="1">
                <a:solidFill>
                  <a:schemeClr val="bg1"/>
                </a:solidFill>
                <a:latin typeface="Arial" charset="0"/>
              </a:rPr>
              <a:t>'</a:t>
            </a:r>
            <a:r>
              <a:rPr lang="en-US" sz="3600" b="1">
                <a:solidFill>
                  <a:schemeClr val="bg1"/>
                </a:solidFill>
                <a:latin typeface="Arial" charset="0"/>
              </a:rPr>
              <a:t>s calling for you (14-22)</a:t>
            </a:r>
            <a:endParaRPr lang="en-US">
              <a:solidFill>
                <a:schemeClr val="bg1"/>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32483">
                                            <p:txEl>
                                              <p:pRg st="0" end="0"/>
                                            </p:txEl>
                                          </p:spTgt>
                                        </p:tgtEl>
                                        <p:attrNameLst>
                                          <p:attrName>style.visibility</p:attrName>
                                        </p:attrNameLst>
                                      </p:cBhvr>
                                      <p:to>
                                        <p:strVal val="visible"/>
                                      </p:to>
                                    </p:set>
                                    <p:animEffect transition="in" filter="dissolve">
                                      <p:cBhvr>
                                        <p:cTn id="7" dur="500"/>
                                        <p:tgtEl>
                                          <p:spTgt spid="53248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32484">
                                            <p:txEl>
                                              <p:pRg st="0" end="0"/>
                                            </p:txEl>
                                          </p:spTgt>
                                        </p:tgtEl>
                                        <p:attrNameLst>
                                          <p:attrName>style.visibility</p:attrName>
                                        </p:attrNameLst>
                                      </p:cBhvr>
                                      <p:to>
                                        <p:strVal val="visible"/>
                                      </p:to>
                                    </p:set>
                                    <p:animEffect transition="in" filter="dissolve">
                                      <p:cBhvr>
                                        <p:cTn id="12" dur="500"/>
                                        <p:tgtEl>
                                          <p:spTgt spid="53248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483" grpId="0" build="p" autoUpdateAnimBg="0"/>
      <p:bldP spid="532484"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Picture 2" descr="Love Feast"/>
          <p:cNvPicPr>
            <a:picLocks noChangeAspect="1" noChangeArrowheads="1"/>
          </p:cNvPicPr>
          <p:nvPr/>
        </p:nvPicPr>
        <p:blipFill>
          <a:blip r:embed="rId3">
            <a:lum bright="-28000"/>
            <a:extLst>
              <a:ext uri="{28A0092B-C50C-407E-A947-70E740481C1C}">
                <a14:useLocalDpi xmlns:a14="http://schemas.microsoft.com/office/drawing/2010/main"/>
              </a:ext>
            </a:extLst>
          </a:blip>
          <a:srcRect/>
          <a:stretch>
            <a:fillRect/>
          </a:stretch>
        </p:blipFill>
        <p:spPr bwMode="auto">
          <a:xfrm>
            <a:off x="1447800" y="-50800"/>
            <a:ext cx="7924800" cy="690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2547" name="Rectangle 3"/>
          <p:cNvSpPr>
            <a:spLocks noGrp="1" noChangeArrowheads="1"/>
          </p:cNvSpPr>
          <p:nvPr>
            <p:ph type="title"/>
          </p:nvPr>
        </p:nvSpPr>
        <p:spPr>
          <a:xfrm>
            <a:off x="1676400" y="4038600"/>
            <a:ext cx="5638800" cy="2819400"/>
          </a:xfrm>
          <a:effectLst>
            <a:outerShdw blurRad="63500" dist="35921" dir="2700000" algn="ctr" rotWithShape="0">
              <a:schemeClr val="bg2">
                <a:alpha val="74998"/>
              </a:schemeClr>
            </a:outerShdw>
          </a:effectLst>
        </p:spPr>
        <p:txBody>
          <a:bodyPr/>
          <a:lstStyle/>
          <a:p>
            <a:pPr eaLnBrk="1" hangingPunct="1"/>
            <a:r>
              <a:rPr lang="en-US" b="1">
                <a:solidFill>
                  <a:srgbClr val="FFFFFF"/>
                </a:solidFill>
                <a:latin typeface="Arial" charset="0"/>
              </a:rPr>
              <a:t>Paul</a:t>
            </a:r>
            <a:r>
              <a:rPr lang="mr-IN" altLang="ja-JP" b="1">
                <a:solidFill>
                  <a:srgbClr val="FFFFFF"/>
                </a:solidFill>
                <a:latin typeface="Arial" charset="0"/>
              </a:rPr>
              <a:t>'</a:t>
            </a:r>
            <a:r>
              <a:rPr lang="en-US" b="1">
                <a:solidFill>
                  <a:srgbClr val="FFFFFF"/>
                </a:solidFill>
                <a:latin typeface="Arial" charset="0"/>
              </a:rPr>
              <a:t>s Calling: Gentiles in the Body</a:t>
            </a:r>
            <a:endParaRPr lang="en-US">
              <a:solidFill>
                <a:srgbClr val="FFFFFF"/>
              </a:solidFill>
              <a:latin typeface="Arial"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5810" name="Rectangle 2"/>
          <p:cNvSpPr>
            <a:spLocks noGrp="1" noChangeArrowheads="1"/>
          </p:cNvSpPr>
          <p:nvPr>
            <p:ph type="ctrTitle"/>
          </p:nvPr>
        </p:nvSpPr>
        <p:spPr>
          <a:xfrm>
            <a:off x="2209800" y="2286000"/>
            <a:ext cx="7772400" cy="1143000"/>
          </a:xfrm>
        </p:spPr>
        <p:txBody>
          <a:bodyPr/>
          <a:lstStyle/>
          <a:p>
            <a:pPr eaLnBrk="1" hangingPunct="1"/>
            <a:r>
              <a:rPr lang="en-US">
                <a:ea typeface="ＭＳ Ｐゴシック" charset="-128"/>
                <a:cs typeface="ＭＳ Ｐゴシック" charset="-128"/>
              </a:rPr>
              <a:t>Romans 15:14-19</a:t>
            </a:r>
          </a:p>
        </p:txBody>
      </p:sp>
      <p:pic>
        <p:nvPicPr>
          <p:cNvPr id="1015811" name="Picture 1" descr="man-praying-on-one-knee1.jpg"/>
          <p:cNvPicPr>
            <a:picLocks noChangeAspect="1"/>
          </p:cNvPicPr>
          <p:nvPr/>
        </p:nvPicPr>
        <p:blipFill rotWithShape="1">
          <a:blip r:embed="rId3">
            <a:extLst>
              <a:ext uri="{28A0092B-C50C-407E-A947-70E740481C1C}">
                <a14:useLocalDpi xmlns:a14="http://schemas.microsoft.com/office/drawing/2010/main"/>
              </a:ext>
            </a:extLst>
          </a:blip>
          <a:srcRect t="9223" b="2214"/>
          <a:stretch/>
        </p:blipFill>
        <p:spPr bwMode="auto">
          <a:xfrm>
            <a:off x="0" y="0"/>
            <a:ext cx="12192000" cy="6858000"/>
          </a:xfrm>
          <a:prstGeom prst="rect">
            <a:avLst/>
          </a:prstGeom>
          <a:noFill/>
          <a:ln w="9525">
            <a:noFill/>
            <a:miter lim="800000"/>
            <a:headEnd/>
            <a:tailEnd/>
          </a:ln>
        </p:spPr>
      </p:pic>
      <p:sp>
        <p:nvSpPr>
          <p:cNvPr id="1015812" name="TextBox 4"/>
          <p:cNvSpPr txBox="1">
            <a:spLocks noChangeArrowheads="1"/>
          </p:cNvSpPr>
          <p:nvPr/>
        </p:nvSpPr>
        <p:spPr bwMode="auto">
          <a:xfrm>
            <a:off x="119336" y="58846"/>
            <a:ext cx="11953328" cy="5016758"/>
          </a:xfrm>
          <a:prstGeom prst="rect">
            <a:avLst/>
          </a:prstGeom>
          <a:noFill/>
          <a:ln w="9525">
            <a:noFill/>
            <a:miter lim="800000"/>
            <a:headEnd/>
            <a:tailEnd/>
          </a:ln>
        </p:spPr>
        <p:txBody>
          <a:bodyPr wrap="square">
            <a:prstTxWarp prst="textNoShape">
              <a:avLst/>
            </a:prstTxWarp>
            <a:spAutoFit/>
          </a:bodyPr>
          <a:lstStyle/>
          <a:p>
            <a:pPr algn="l"/>
            <a:r>
              <a:rPr lang="en-US" sz="3200" b="1" baseline="30000" dirty="0">
                <a:solidFill>
                  <a:srgbClr val="FFFFFF"/>
                </a:solidFill>
                <a:effectLst>
                  <a:glow rad="139700">
                    <a:srgbClr val="000000"/>
                  </a:glow>
                </a:effectLst>
                <a:latin typeface="Arial" charset="0"/>
                <a:ea typeface="Arial" charset="0"/>
                <a:cs typeface="Arial" charset="0"/>
              </a:rPr>
              <a:t>14 </a:t>
            </a:r>
            <a:r>
              <a:rPr lang="en-US" sz="3200" b="1" dirty="0">
                <a:solidFill>
                  <a:srgbClr val="FFFFFF"/>
                </a:solidFill>
                <a:effectLst>
                  <a:glow rad="139700">
                    <a:srgbClr val="000000"/>
                  </a:glow>
                </a:effectLst>
                <a:latin typeface="Arial" charset="0"/>
                <a:ea typeface="Arial" charset="0"/>
                <a:cs typeface="Arial" charset="0"/>
              </a:rPr>
              <a:t>I am fully convinced, my dear brothers and sisters, that you are full of goodness. You know these things so well you can teach each other all about them. </a:t>
            </a:r>
            <a:r>
              <a:rPr lang="en-US" sz="3200" b="1" baseline="30000" dirty="0">
                <a:solidFill>
                  <a:srgbClr val="FFFFFF"/>
                </a:solidFill>
                <a:effectLst>
                  <a:glow rad="139700">
                    <a:srgbClr val="000000"/>
                  </a:glow>
                </a:effectLst>
                <a:latin typeface="Arial" charset="0"/>
                <a:ea typeface="Arial" charset="0"/>
                <a:cs typeface="Arial" charset="0"/>
              </a:rPr>
              <a:t>15 </a:t>
            </a:r>
            <a:r>
              <a:rPr lang="en-US" sz="3200" b="1" dirty="0">
                <a:solidFill>
                  <a:srgbClr val="FFFFFF"/>
                </a:solidFill>
                <a:effectLst>
                  <a:glow rad="139700">
                    <a:srgbClr val="000000"/>
                  </a:glow>
                </a:effectLst>
                <a:latin typeface="Arial" charset="0"/>
                <a:ea typeface="Arial" charset="0"/>
                <a:cs typeface="Arial" charset="0"/>
              </a:rPr>
              <a:t>Even so, I have been bold enough to write about some of these points, knowing that all you need is this reminder.</a:t>
            </a:r>
          </a:p>
          <a:p>
            <a:pPr algn="l"/>
            <a:endParaRPr lang="en-US" sz="3200" b="1" dirty="0">
              <a:solidFill>
                <a:srgbClr val="FFFFFF"/>
              </a:solidFill>
              <a:effectLst>
                <a:glow rad="139700">
                  <a:srgbClr val="000000"/>
                </a:glow>
              </a:effectLst>
              <a:latin typeface="Arial" charset="0"/>
              <a:ea typeface="Arial" charset="0"/>
              <a:cs typeface="Arial" charset="0"/>
            </a:endParaRPr>
          </a:p>
          <a:p>
            <a:pPr algn="l"/>
            <a:r>
              <a:rPr lang="en-US" sz="3200" b="1" dirty="0">
                <a:solidFill>
                  <a:srgbClr val="FFFFFF"/>
                </a:solidFill>
                <a:effectLst>
                  <a:glow rad="139700">
                    <a:srgbClr val="000000"/>
                  </a:glow>
                </a:effectLst>
                <a:latin typeface="Arial" charset="0"/>
                <a:ea typeface="Arial" charset="0"/>
                <a:cs typeface="Arial" charset="0"/>
              </a:rPr>
              <a:t>For by God</a:t>
            </a:r>
            <a:r>
              <a:rPr lang="fr-FR" altLang="ja-JP" sz="3200" b="1" dirty="0">
                <a:solidFill>
                  <a:srgbClr val="FFFFFF"/>
                </a:solidFill>
                <a:effectLst>
                  <a:glow rad="139700">
                    <a:srgbClr val="000000"/>
                  </a:glow>
                </a:effectLst>
                <a:latin typeface="Arial" charset="0"/>
                <a:ea typeface="Arial" charset="0"/>
                <a:cs typeface="Arial" charset="0"/>
              </a:rPr>
              <a:t>'</a:t>
            </a:r>
            <a:r>
              <a:rPr lang="en-US" altLang="ja-JP" sz="3200" b="1" dirty="0">
                <a:solidFill>
                  <a:srgbClr val="FFFFFF"/>
                </a:solidFill>
                <a:effectLst>
                  <a:glow rad="139700">
                    <a:srgbClr val="000000"/>
                  </a:glow>
                </a:effectLst>
                <a:latin typeface="Arial" charset="0"/>
                <a:ea typeface="Arial" charset="0"/>
                <a:cs typeface="Arial" charset="0"/>
              </a:rPr>
              <a:t>s grace, </a:t>
            </a:r>
            <a:r>
              <a:rPr lang="en-US" altLang="ja-JP" sz="3200" b="1" baseline="30000" dirty="0">
                <a:solidFill>
                  <a:srgbClr val="FFFFFF"/>
                </a:solidFill>
                <a:effectLst>
                  <a:glow rad="139700">
                    <a:srgbClr val="000000"/>
                  </a:glow>
                </a:effectLst>
                <a:latin typeface="Arial" charset="0"/>
                <a:ea typeface="Arial" charset="0"/>
                <a:cs typeface="Arial" charset="0"/>
              </a:rPr>
              <a:t>16 </a:t>
            </a:r>
            <a:r>
              <a:rPr lang="en-US" altLang="ja-JP" sz="3200" b="1" dirty="0">
                <a:solidFill>
                  <a:srgbClr val="FFFFFF"/>
                </a:solidFill>
                <a:effectLst>
                  <a:glow rad="139700">
                    <a:srgbClr val="000000"/>
                  </a:glow>
                </a:effectLst>
                <a:latin typeface="Arial" charset="0"/>
                <a:ea typeface="Arial" charset="0"/>
                <a:cs typeface="Arial" charset="0"/>
              </a:rPr>
              <a:t>I am a special messenger from Christ Jesus to you </a:t>
            </a:r>
            <a:r>
              <a:rPr lang="en-US" altLang="ja-JP" sz="3200" b="1" dirty="0">
                <a:solidFill>
                  <a:srgbClr val="FFFF00"/>
                </a:solidFill>
                <a:effectLst>
                  <a:glow rad="139700">
                    <a:srgbClr val="000000"/>
                  </a:glow>
                </a:effectLst>
                <a:latin typeface="Arial" charset="0"/>
                <a:ea typeface="Arial" charset="0"/>
                <a:cs typeface="Arial" charset="0"/>
              </a:rPr>
              <a:t>Gentiles</a:t>
            </a:r>
            <a:r>
              <a:rPr lang="en-US" altLang="ja-JP" sz="3200" b="1" dirty="0">
                <a:solidFill>
                  <a:srgbClr val="FFFFFF"/>
                </a:solidFill>
                <a:effectLst>
                  <a:glow rad="139700">
                    <a:srgbClr val="000000"/>
                  </a:glow>
                </a:effectLst>
                <a:latin typeface="Arial" charset="0"/>
                <a:ea typeface="Arial" charset="0"/>
                <a:cs typeface="Arial" charset="0"/>
              </a:rPr>
              <a:t>. I bring you the Good News so that I might present you as an acceptable offering to God, made holy by the Holy Spirit</a:t>
            </a:r>
            <a:endParaRPr lang="en-US" sz="3200" b="1" dirty="0">
              <a:solidFill>
                <a:srgbClr val="FFFFFF"/>
              </a:solidFill>
              <a:effectLst>
                <a:glow rad="139700">
                  <a:srgbClr val="000000"/>
                </a:glow>
              </a:effectLst>
              <a:latin typeface="Arial" charset="0"/>
              <a:ea typeface="Arial" charset="0"/>
              <a:cs typeface="Arial" charset="0"/>
            </a:endParaRPr>
          </a:p>
        </p:txBody>
      </p:sp>
    </p:spTree>
    <p:extLst>
      <p:ext uri="{BB962C8B-B14F-4D97-AF65-F5344CB8AC3E}">
        <p14:creationId xmlns:p14="http://schemas.microsoft.com/office/powerpoint/2010/main" val="428696362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5810" name="Rectangle 2"/>
          <p:cNvSpPr>
            <a:spLocks noGrp="1" noChangeArrowheads="1"/>
          </p:cNvSpPr>
          <p:nvPr>
            <p:ph type="ctrTitle"/>
          </p:nvPr>
        </p:nvSpPr>
        <p:spPr>
          <a:xfrm>
            <a:off x="2209800" y="2286000"/>
            <a:ext cx="7772400" cy="1143000"/>
          </a:xfrm>
        </p:spPr>
        <p:txBody>
          <a:bodyPr/>
          <a:lstStyle/>
          <a:p>
            <a:pPr eaLnBrk="1" hangingPunct="1"/>
            <a:r>
              <a:rPr lang="en-US">
                <a:ea typeface="ＭＳ Ｐゴシック" charset="-128"/>
                <a:cs typeface="ＭＳ Ｐゴシック" charset="-128"/>
              </a:rPr>
              <a:t>Romans 15:14-19</a:t>
            </a:r>
          </a:p>
        </p:txBody>
      </p:sp>
      <p:pic>
        <p:nvPicPr>
          <p:cNvPr id="1015811" name="Picture 1" descr="man-praying-on-one-knee1.jpg"/>
          <p:cNvPicPr>
            <a:picLocks noChangeAspect="1"/>
          </p:cNvPicPr>
          <p:nvPr/>
        </p:nvPicPr>
        <p:blipFill rotWithShape="1">
          <a:blip r:embed="rId3">
            <a:extLst>
              <a:ext uri="{28A0092B-C50C-407E-A947-70E740481C1C}">
                <a14:useLocalDpi xmlns:a14="http://schemas.microsoft.com/office/drawing/2010/main"/>
              </a:ext>
            </a:extLst>
          </a:blip>
          <a:srcRect t="9223" b="2214"/>
          <a:stretch/>
        </p:blipFill>
        <p:spPr bwMode="auto">
          <a:xfrm>
            <a:off x="0" y="0"/>
            <a:ext cx="12192000" cy="6858000"/>
          </a:xfrm>
          <a:prstGeom prst="rect">
            <a:avLst/>
          </a:prstGeom>
          <a:noFill/>
          <a:ln w="9525">
            <a:noFill/>
            <a:miter lim="800000"/>
            <a:headEnd/>
            <a:tailEnd/>
          </a:ln>
        </p:spPr>
      </p:pic>
      <p:sp>
        <p:nvSpPr>
          <p:cNvPr id="1015812" name="TextBox 4"/>
          <p:cNvSpPr txBox="1">
            <a:spLocks noChangeArrowheads="1"/>
          </p:cNvSpPr>
          <p:nvPr/>
        </p:nvSpPr>
        <p:spPr bwMode="auto">
          <a:xfrm>
            <a:off x="119336" y="58846"/>
            <a:ext cx="11953328" cy="4524315"/>
          </a:xfrm>
          <a:prstGeom prst="rect">
            <a:avLst/>
          </a:prstGeom>
          <a:noFill/>
          <a:ln w="9525">
            <a:noFill/>
            <a:miter lim="800000"/>
            <a:headEnd/>
            <a:tailEnd/>
          </a:ln>
        </p:spPr>
        <p:txBody>
          <a:bodyPr wrap="square">
            <a:prstTxWarp prst="textNoShape">
              <a:avLst/>
            </a:prstTxWarp>
            <a:spAutoFit/>
          </a:bodyPr>
          <a:lstStyle/>
          <a:p>
            <a:pPr algn="l"/>
            <a:r>
              <a:rPr lang="en-US" altLang="ja-JP" sz="3200" b="1" baseline="30000" dirty="0">
                <a:solidFill>
                  <a:srgbClr val="FFFFFF"/>
                </a:solidFill>
                <a:effectLst>
                  <a:glow rad="139700">
                    <a:srgbClr val="000000"/>
                  </a:glow>
                </a:effectLst>
                <a:latin typeface="Arial" charset="0"/>
                <a:ea typeface="Arial" charset="0"/>
                <a:cs typeface="Arial" charset="0"/>
              </a:rPr>
              <a:t>17 </a:t>
            </a:r>
            <a:r>
              <a:rPr lang="en-US" altLang="ja-JP" sz="3200" b="1" dirty="0">
                <a:solidFill>
                  <a:srgbClr val="FFFFFF"/>
                </a:solidFill>
                <a:effectLst>
                  <a:glow rad="139700">
                    <a:srgbClr val="000000"/>
                  </a:glow>
                </a:effectLst>
                <a:latin typeface="Arial" charset="0"/>
                <a:ea typeface="Arial" charset="0"/>
                <a:cs typeface="Arial" charset="0"/>
              </a:rPr>
              <a:t>So I have reason to be enthusiastic about all Christ Jesus has done through me in my service to God. </a:t>
            </a:r>
            <a:r>
              <a:rPr lang="en-US" altLang="ja-JP" sz="3200" b="1" baseline="30000" dirty="0">
                <a:solidFill>
                  <a:srgbClr val="FFFFFF"/>
                </a:solidFill>
                <a:effectLst>
                  <a:glow rad="139700">
                    <a:srgbClr val="000000"/>
                  </a:glow>
                </a:effectLst>
                <a:latin typeface="Arial" charset="0"/>
                <a:ea typeface="Arial" charset="0"/>
                <a:cs typeface="Arial" charset="0"/>
              </a:rPr>
              <a:t>18 </a:t>
            </a:r>
            <a:r>
              <a:rPr lang="en-US" altLang="ja-JP" sz="3200" b="1" dirty="0">
                <a:solidFill>
                  <a:srgbClr val="FFFFFF"/>
                </a:solidFill>
                <a:effectLst>
                  <a:glow rad="139700">
                    <a:srgbClr val="000000"/>
                  </a:glow>
                </a:effectLst>
                <a:latin typeface="Arial" charset="0"/>
                <a:ea typeface="Arial" charset="0"/>
                <a:cs typeface="Arial" charset="0"/>
              </a:rPr>
              <a:t>Yet I dare not boast about anything except what Christ has done through me, bringing the </a:t>
            </a:r>
            <a:r>
              <a:rPr lang="en-US" altLang="ja-JP" sz="3200" b="1" dirty="0">
                <a:solidFill>
                  <a:srgbClr val="FFFF00"/>
                </a:solidFill>
                <a:effectLst>
                  <a:glow rad="139700">
                    <a:srgbClr val="000000"/>
                  </a:glow>
                </a:effectLst>
                <a:latin typeface="Arial" charset="0"/>
                <a:ea typeface="Arial" charset="0"/>
                <a:cs typeface="Arial" charset="0"/>
              </a:rPr>
              <a:t>Gentiles </a:t>
            </a:r>
            <a:r>
              <a:rPr lang="en-US" altLang="ja-JP" sz="3200" b="1" dirty="0">
                <a:solidFill>
                  <a:srgbClr val="FFFFFF"/>
                </a:solidFill>
                <a:effectLst>
                  <a:glow rad="139700">
                    <a:srgbClr val="000000"/>
                  </a:glow>
                </a:effectLst>
                <a:latin typeface="Arial" charset="0"/>
                <a:ea typeface="Arial" charset="0"/>
                <a:cs typeface="Arial" charset="0"/>
              </a:rPr>
              <a:t>to God by my message and by the way I worked among them. </a:t>
            </a:r>
            <a:r>
              <a:rPr lang="en-US" altLang="ja-JP" sz="3200" b="1" baseline="30000" dirty="0">
                <a:solidFill>
                  <a:srgbClr val="FFFFFF"/>
                </a:solidFill>
                <a:effectLst>
                  <a:glow rad="139700">
                    <a:srgbClr val="000000"/>
                  </a:glow>
                </a:effectLst>
                <a:latin typeface="Arial" charset="0"/>
                <a:ea typeface="Arial" charset="0"/>
                <a:cs typeface="Arial" charset="0"/>
              </a:rPr>
              <a:t>19 </a:t>
            </a:r>
            <a:r>
              <a:rPr lang="en-US" altLang="ja-JP" sz="3200" b="1" dirty="0">
                <a:solidFill>
                  <a:srgbClr val="FFFFFF"/>
                </a:solidFill>
                <a:effectLst>
                  <a:glow rad="139700">
                    <a:srgbClr val="000000"/>
                  </a:glow>
                </a:effectLst>
                <a:latin typeface="Arial" charset="0"/>
                <a:ea typeface="Arial" charset="0"/>
                <a:cs typeface="Arial" charset="0"/>
              </a:rPr>
              <a:t>They were convinced by the power of miraculous signs and wonders and by the power of God</a:t>
            </a:r>
            <a:r>
              <a:rPr lang="fr-FR" altLang="ja-JP" sz="3200" b="1" dirty="0">
                <a:solidFill>
                  <a:srgbClr val="FFFFFF"/>
                </a:solidFill>
                <a:effectLst>
                  <a:glow rad="139700">
                    <a:srgbClr val="000000"/>
                  </a:glow>
                </a:effectLst>
                <a:latin typeface="Arial" charset="0"/>
                <a:ea typeface="Arial" charset="0"/>
                <a:cs typeface="Arial" charset="0"/>
              </a:rPr>
              <a:t>'</a:t>
            </a:r>
            <a:r>
              <a:rPr lang="en-US" altLang="ja-JP" sz="3200" b="1" dirty="0">
                <a:solidFill>
                  <a:srgbClr val="FFFFFF"/>
                </a:solidFill>
                <a:effectLst>
                  <a:glow rad="139700">
                    <a:srgbClr val="000000"/>
                  </a:glow>
                </a:effectLst>
                <a:latin typeface="Arial" charset="0"/>
                <a:ea typeface="Arial" charset="0"/>
                <a:cs typeface="Arial" charset="0"/>
              </a:rPr>
              <a:t>s Spirit. In this way, I have fully presented the Good News of Christ from </a:t>
            </a:r>
            <a:r>
              <a:rPr lang="en-US" altLang="ja-JP" sz="3200" b="1" dirty="0">
                <a:solidFill>
                  <a:srgbClr val="FFFF00"/>
                </a:solidFill>
                <a:effectLst>
                  <a:glow rad="139700">
                    <a:srgbClr val="000000"/>
                  </a:glow>
                </a:effectLst>
                <a:latin typeface="Arial" charset="0"/>
                <a:ea typeface="Arial" charset="0"/>
                <a:cs typeface="Arial" charset="0"/>
              </a:rPr>
              <a:t>Jerusalem all the way to Illyricum </a:t>
            </a:r>
            <a:r>
              <a:rPr lang="en-US" altLang="ja-JP" sz="3200" b="1" i="1" dirty="0">
                <a:solidFill>
                  <a:srgbClr val="FFFFFF"/>
                </a:solidFill>
                <a:effectLst>
                  <a:glow rad="139700">
                    <a:srgbClr val="000000"/>
                  </a:glow>
                </a:effectLst>
                <a:latin typeface="Arial" charset="0"/>
                <a:ea typeface="Arial" charset="0"/>
                <a:cs typeface="Arial" charset="0"/>
              </a:rPr>
              <a:t>(Romans 15:14-19).</a:t>
            </a:r>
            <a:endParaRPr lang="en-US" sz="3200" b="1" dirty="0">
              <a:solidFill>
                <a:srgbClr val="FFFFFF"/>
              </a:solidFill>
              <a:effectLst>
                <a:glow rad="139700">
                  <a:srgbClr val="000000"/>
                </a:glow>
              </a:effectLst>
              <a:latin typeface="Arial" charset="0"/>
              <a:ea typeface="Arial" charset="0"/>
              <a:cs typeface="Arial" charset="0"/>
            </a:endParaRP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ctrTitle"/>
          </p:nvPr>
        </p:nvSpPr>
        <p:spPr>
          <a:xfrm>
            <a:off x="1524000" y="5589240"/>
            <a:ext cx="7772400" cy="1143000"/>
          </a:xfrm>
        </p:spPr>
        <p:txBody>
          <a:bodyPr/>
          <a:lstStyle/>
          <a:p>
            <a:pPr algn="l" eaLnBrk="1" hangingPunct="1"/>
            <a:r>
              <a:rPr lang="en-US" b="1">
                <a:solidFill>
                  <a:schemeClr val="bg1"/>
                </a:solidFill>
                <a:latin typeface="Arial"/>
                <a:cs typeface="Arial"/>
              </a:rPr>
              <a:t>GROW</a:t>
            </a:r>
          </a:p>
        </p:txBody>
      </p:sp>
      <p:sp>
        <p:nvSpPr>
          <p:cNvPr id="3" name="Rectangle 2"/>
          <p:cNvSpPr txBox="1">
            <a:spLocks noChangeArrowheads="1"/>
          </p:cNvSpPr>
          <p:nvPr/>
        </p:nvSpPr>
        <p:spPr bwMode="auto">
          <a:xfrm>
            <a:off x="1524000" y="444624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algn="l" eaLnBrk="1" hangingPunct="1"/>
            <a:r>
              <a:rPr lang="en-US" sz="8800" b="1">
                <a:solidFill>
                  <a:schemeClr val="bg1"/>
                </a:solidFill>
                <a:latin typeface="Arial"/>
                <a:cs typeface="Arial"/>
              </a:rPr>
              <a:t>GROW</a:t>
            </a:r>
          </a:p>
        </p:txBody>
      </p:sp>
      <p:sp>
        <p:nvSpPr>
          <p:cNvPr id="4" name="Rectangle 2"/>
          <p:cNvSpPr txBox="1">
            <a:spLocks noChangeArrowheads="1"/>
          </p:cNvSpPr>
          <p:nvPr/>
        </p:nvSpPr>
        <p:spPr bwMode="auto">
          <a:xfrm>
            <a:off x="1524000" y="2667000"/>
            <a:ext cx="7772400" cy="1554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algn="l" eaLnBrk="1" hangingPunct="1"/>
            <a:r>
              <a:rPr lang="en-US" sz="13800" b="1">
                <a:solidFill>
                  <a:schemeClr val="bg1"/>
                </a:solidFill>
                <a:latin typeface="Arial"/>
                <a:cs typeface="Arial"/>
              </a:rPr>
              <a:t>GROW</a:t>
            </a:r>
            <a:endParaRPr lang="en-US" sz="11500" b="1">
              <a:solidFill>
                <a:schemeClr val="bg1"/>
              </a:solidFill>
              <a:latin typeface="Arial"/>
              <a:cs typeface="Arial"/>
            </a:endParaRPr>
          </a:p>
        </p:txBody>
      </p:sp>
      <p:sp>
        <p:nvSpPr>
          <p:cNvPr id="5" name="Rectangle 2"/>
          <p:cNvSpPr txBox="1">
            <a:spLocks noChangeArrowheads="1"/>
          </p:cNvSpPr>
          <p:nvPr/>
        </p:nvSpPr>
        <p:spPr bwMode="auto">
          <a:xfrm>
            <a:off x="1524000" y="188640"/>
            <a:ext cx="8636496" cy="21602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algn="l" eaLnBrk="1" hangingPunct="1"/>
            <a:r>
              <a:rPr lang="en-US" sz="19900" b="1">
                <a:solidFill>
                  <a:schemeClr val="bg1"/>
                </a:solidFill>
                <a:latin typeface="Arial"/>
                <a:cs typeface="Arial"/>
              </a:rPr>
              <a:t>GROW</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ipe(left)">
                                      <p:cBhvr>
                                        <p:cTn id="11" dur="500"/>
                                        <p:tgtEl>
                                          <p:spTgt spid="4">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wipe(left)">
                                      <p:cBhvr>
                                        <p:cTn id="15"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4" descr="Roman Empir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19200" y="-539750"/>
            <a:ext cx="9753600" cy="786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0562" name="Rectangle 2"/>
          <p:cNvSpPr>
            <a:spLocks noGrp="1" noChangeArrowheads="1"/>
          </p:cNvSpPr>
          <p:nvPr>
            <p:ph type="title"/>
          </p:nvPr>
        </p:nvSpPr>
        <p:spPr>
          <a:xfrm>
            <a:off x="1524000" y="0"/>
            <a:ext cx="9144000" cy="1143000"/>
          </a:xfrm>
          <a:solidFill>
            <a:srgbClr val="000099"/>
          </a:solidFill>
        </p:spPr>
        <p:txBody>
          <a:bodyPr/>
          <a:lstStyle/>
          <a:p>
            <a:pPr eaLnBrk="1" hangingPunct="1"/>
            <a:r>
              <a:rPr lang="en-US" sz="4800" b="1">
                <a:solidFill>
                  <a:srgbClr val="FFFFFF"/>
                </a:solidFill>
                <a:latin typeface="Arial"/>
                <a:cs typeface="Arial"/>
              </a:rPr>
              <a:t>Paul</a:t>
            </a:r>
            <a:r>
              <a:rPr lang="mr-IN" altLang="ja-JP" sz="4800" b="1">
                <a:solidFill>
                  <a:srgbClr val="FFFFFF"/>
                </a:solidFill>
                <a:latin typeface="Arial"/>
                <a:cs typeface="Arial"/>
              </a:rPr>
              <a:t>'</a:t>
            </a:r>
            <a:r>
              <a:rPr lang="en-US" sz="4800" b="1">
                <a:solidFill>
                  <a:srgbClr val="FFFFFF"/>
                </a:solidFill>
                <a:latin typeface="Arial"/>
                <a:cs typeface="Arial"/>
              </a:rPr>
              <a:t>s Ministry Westwards</a:t>
            </a:r>
          </a:p>
        </p:txBody>
      </p:sp>
      <p:sp>
        <p:nvSpPr>
          <p:cNvPr id="450565" name="Text Box 5"/>
          <p:cNvSpPr txBox="1">
            <a:spLocks noChangeArrowheads="1"/>
          </p:cNvSpPr>
          <p:nvPr/>
        </p:nvSpPr>
        <p:spPr bwMode="auto">
          <a:xfrm>
            <a:off x="8128541" y="4724400"/>
            <a:ext cx="2215070" cy="584776"/>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latin typeface="Arial"/>
                <a:cs typeface="Arial"/>
              </a:rPr>
              <a:t>Jerusalem</a:t>
            </a:r>
          </a:p>
        </p:txBody>
      </p:sp>
      <p:sp>
        <p:nvSpPr>
          <p:cNvPr id="450566" name="Text Box 6"/>
          <p:cNvSpPr txBox="1">
            <a:spLocks noChangeArrowheads="1"/>
          </p:cNvSpPr>
          <p:nvPr/>
        </p:nvSpPr>
        <p:spPr bwMode="auto">
          <a:xfrm>
            <a:off x="6685563" y="3137001"/>
            <a:ext cx="1872428" cy="584776"/>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latin typeface="Arial"/>
                <a:cs typeface="Arial"/>
              </a:rPr>
              <a:t>Illyricum</a:t>
            </a:r>
          </a:p>
        </p:txBody>
      </p:sp>
      <p:sp>
        <p:nvSpPr>
          <p:cNvPr id="206854" name="Text Box 7"/>
          <p:cNvSpPr txBox="1">
            <a:spLocks noChangeArrowheads="1"/>
          </p:cNvSpPr>
          <p:nvPr/>
        </p:nvSpPr>
        <p:spPr bwMode="auto">
          <a:xfrm>
            <a:off x="4521957" y="3137001"/>
            <a:ext cx="1324802" cy="584776"/>
          </a:xfrm>
          <a:prstGeom prst="rect">
            <a:avLst/>
          </a:prstGeom>
          <a:solidFill>
            <a:srgbClr val="990033"/>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latin typeface="Arial"/>
                <a:cs typeface="Arial"/>
              </a:rPr>
              <a:t>Rome</a:t>
            </a:r>
          </a:p>
        </p:txBody>
      </p:sp>
      <p:sp>
        <p:nvSpPr>
          <p:cNvPr id="2" name="Text Box 7">
            <a:extLst>
              <a:ext uri="{FF2B5EF4-FFF2-40B4-BE49-F238E27FC236}">
                <a16:creationId xmlns:a16="http://schemas.microsoft.com/office/drawing/2014/main" id="{4FED755B-49F7-DA55-345A-9961E4EEFF97}"/>
              </a:ext>
            </a:extLst>
          </p:cNvPr>
          <p:cNvSpPr txBox="1">
            <a:spLocks noChangeArrowheads="1"/>
          </p:cNvSpPr>
          <p:nvPr/>
        </p:nvSpPr>
        <p:spPr bwMode="auto">
          <a:xfrm>
            <a:off x="2382796" y="3137003"/>
            <a:ext cx="1300357" cy="584775"/>
          </a:xfrm>
          <a:prstGeom prst="rect">
            <a:avLst/>
          </a:prstGeom>
          <a:solidFill>
            <a:srgbClr val="990033"/>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latin typeface="Arial"/>
                <a:cs typeface="Arial"/>
              </a:rPr>
              <a:t>Spain</a:t>
            </a:r>
          </a:p>
        </p:txBody>
      </p:sp>
      <p:sp>
        <p:nvSpPr>
          <p:cNvPr id="3" name="Left Arrow 2">
            <a:extLst>
              <a:ext uri="{FF2B5EF4-FFF2-40B4-BE49-F238E27FC236}">
                <a16:creationId xmlns:a16="http://schemas.microsoft.com/office/drawing/2014/main" id="{1E04C585-2219-C42A-F942-CD6B09820965}"/>
              </a:ext>
            </a:extLst>
          </p:cNvPr>
          <p:cNvSpPr/>
          <p:nvPr/>
        </p:nvSpPr>
        <p:spPr bwMode="auto">
          <a:xfrm rot="2894644">
            <a:off x="7634642" y="3890329"/>
            <a:ext cx="791227" cy="512112"/>
          </a:xfrm>
          <a:prstGeom prst="leftArrow">
            <a:avLst/>
          </a:prstGeom>
          <a:solidFill>
            <a:srgbClr val="00009A"/>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latin typeface="Times New Roman" pitchFamily="-105" charset="0"/>
            </a:endParaRPr>
          </a:p>
        </p:txBody>
      </p:sp>
      <p:sp>
        <p:nvSpPr>
          <p:cNvPr id="4" name="Left Arrow 3">
            <a:extLst>
              <a:ext uri="{FF2B5EF4-FFF2-40B4-BE49-F238E27FC236}">
                <a16:creationId xmlns:a16="http://schemas.microsoft.com/office/drawing/2014/main" id="{7C198268-5FDA-644B-766C-41AF06539228}"/>
              </a:ext>
            </a:extLst>
          </p:cNvPr>
          <p:cNvSpPr/>
          <p:nvPr/>
        </p:nvSpPr>
        <p:spPr bwMode="auto">
          <a:xfrm>
            <a:off x="5870549" y="3173333"/>
            <a:ext cx="791227" cy="512112"/>
          </a:xfrm>
          <a:prstGeom prst="leftArrow">
            <a:avLst/>
          </a:prstGeom>
          <a:solidFill>
            <a:srgbClr val="990033"/>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latin typeface="Times New Roman" pitchFamily="-105" charset="0"/>
            </a:endParaRPr>
          </a:p>
        </p:txBody>
      </p:sp>
      <p:sp>
        <p:nvSpPr>
          <p:cNvPr id="5" name="Left Arrow 4">
            <a:extLst>
              <a:ext uri="{FF2B5EF4-FFF2-40B4-BE49-F238E27FC236}">
                <a16:creationId xmlns:a16="http://schemas.microsoft.com/office/drawing/2014/main" id="{67041BA9-2E37-C73D-3E06-77039751A84F}"/>
              </a:ext>
            </a:extLst>
          </p:cNvPr>
          <p:cNvSpPr/>
          <p:nvPr/>
        </p:nvSpPr>
        <p:spPr bwMode="auto">
          <a:xfrm>
            <a:off x="3706942" y="3173333"/>
            <a:ext cx="791227" cy="512112"/>
          </a:xfrm>
          <a:prstGeom prst="leftArrow">
            <a:avLst/>
          </a:prstGeom>
          <a:solidFill>
            <a:srgbClr val="990033"/>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latin typeface="Times New Roman" pitchFamily="-105"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0565"/>
                                        </p:tgtEl>
                                        <p:attrNameLst>
                                          <p:attrName>style.visibility</p:attrName>
                                        </p:attrNameLst>
                                      </p:cBhvr>
                                      <p:to>
                                        <p:strVal val="visible"/>
                                      </p:to>
                                    </p:set>
                                    <p:animEffect transition="in" filter="fade">
                                      <p:cBhvr>
                                        <p:cTn id="7" dur="500"/>
                                        <p:tgtEl>
                                          <p:spTgt spid="450565"/>
                                        </p:tgtEl>
                                      </p:cBhvr>
                                    </p:animEffect>
                                  </p:childTnLst>
                                </p:cTn>
                              </p:par>
                            </p:childTnLst>
                          </p:cTn>
                        </p:par>
                        <p:par>
                          <p:cTn id="8" fill="hold" nodeType="afterGroup">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right)">
                                      <p:cBhvr>
                                        <p:cTn id="11" dur="500"/>
                                        <p:tgtEl>
                                          <p:spTgt spid="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50566"/>
                                        </p:tgtEl>
                                        <p:attrNameLst>
                                          <p:attrName>style.visibility</p:attrName>
                                        </p:attrNameLst>
                                      </p:cBhvr>
                                      <p:to>
                                        <p:strVal val="visible"/>
                                      </p:to>
                                    </p:set>
                                    <p:animEffect transition="in" filter="fade">
                                      <p:cBhvr>
                                        <p:cTn id="15" dur="500"/>
                                        <p:tgtEl>
                                          <p:spTgt spid="450566"/>
                                        </p:tgtEl>
                                      </p:cBhvr>
                                    </p:animEffect>
                                  </p:childTnLst>
                                </p:cTn>
                              </p:par>
                            </p:childTnLst>
                          </p:cTn>
                        </p:par>
                        <p:par>
                          <p:cTn id="16" fill="hold">
                            <p:stCondLst>
                              <p:cond delay="1500"/>
                            </p:stCondLst>
                            <p:childTnLst>
                              <p:par>
                                <p:cTn id="17" presetID="22" presetClass="entr" presetSubtype="2"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right)">
                                      <p:cBhvr>
                                        <p:cTn id="19" dur="500"/>
                                        <p:tgtEl>
                                          <p:spTgt spid="4"/>
                                        </p:tgtEl>
                                      </p:cBhvr>
                                    </p:animEffect>
                                  </p:childTnLst>
                                </p:cTn>
                              </p:par>
                            </p:childTnLst>
                          </p:cTn>
                        </p:par>
                        <p:par>
                          <p:cTn id="20" fill="hold">
                            <p:stCondLst>
                              <p:cond delay="2000"/>
                            </p:stCondLst>
                            <p:childTnLst>
                              <p:par>
                                <p:cTn id="21" presetID="5" presetClass="entr" presetSubtype="10" fill="hold" grpId="0" nodeType="afterEffect">
                                  <p:stCondLst>
                                    <p:cond delay="0"/>
                                  </p:stCondLst>
                                  <p:childTnLst>
                                    <p:set>
                                      <p:cBhvr>
                                        <p:cTn id="22" dur="1" fill="hold">
                                          <p:stCondLst>
                                            <p:cond delay="0"/>
                                          </p:stCondLst>
                                        </p:cTn>
                                        <p:tgtEl>
                                          <p:spTgt spid="206854"/>
                                        </p:tgtEl>
                                        <p:attrNameLst>
                                          <p:attrName>style.visibility</p:attrName>
                                        </p:attrNameLst>
                                      </p:cBhvr>
                                      <p:to>
                                        <p:strVal val="visible"/>
                                      </p:to>
                                    </p:set>
                                    <p:animEffect transition="in" filter="checkerboard(across)">
                                      <p:cBhvr>
                                        <p:cTn id="23" dur="500"/>
                                        <p:tgtEl>
                                          <p:spTgt spid="206854"/>
                                        </p:tgtEl>
                                      </p:cBhvr>
                                    </p:animEffect>
                                  </p:childTnLst>
                                </p:cTn>
                              </p:par>
                            </p:childTnLst>
                          </p:cTn>
                        </p:par>
                        <p:par>
                          <p:cTn id="24" fill="hold">
                            <p:stCondLst>
                              <p:cond delay="2500"/>
                            </p:stCondLst>
                            <p:childTnLst>
                              <p:par>
                                <p:cTn id="25" presetID="22" presetClass="entr" presetSubtype="2"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right)">
                                      <p:cBhvr>
                                        <p:cTn id="27" dur="500"/>
                                        <p:tgtEl>
                                          <p:spTgt spid="5"/>
                                        </p:tgtEl>
                                      </p:cBhvr>
                                    </p:animEffect>
                                  </p:childTnLst>
                                </p:cTn>
                              </p:par>
                            </p:childTnLst>
                          </p:cTn>
                        </p:par>
                        <p:par>
                          <p:cTn id="28" fill="hold">
                            <p:stCondLst>
                              <p:cond delay="3000"/>
                            </p:stCondLst>
                            <p:childTnLst>
                              <p:par>
                                <p:cTn id="29" presetID="5" presetClass="entr" presetSubtype="10" fill="hold" grpId="0"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checkerboard(across)">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65" grpId="0" animBg="1" autoUpdateAnimBg="0"/>
      <p:bldP spid="450566" grpId="0" animBg="1" autoUpdateAnimBg="0"/>
      <p:bldP spid="206854" grpId="0" animBg="1"/>
      <p:bldP spid="2" grpId="0" animBg="1"/>
      <p:bldP spid="3" grpId="0" animBg="1"/>
      <p:bldP spid="4"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8882" name="Rectangle 2"/>
          <p:cNvSpPr>
            <a:spLocks noGrp="1" noChangeArrowheads="1"/>
          </p:cNvSpPr>
          <p:nvPr>
            <p:ph type="ctrTitle"/>
          </p:nvPr>
        </p:nvSpPr>
        <p:spPr>
          <a:xfrm>
            <a:off x="2209800" y="2286000"/>
            <a:ext cx="7772400" cy="1143000"/>
          </a:xfrm>
        </p:spPr>
        <p:txBody>
          <a:bodyPr/>
          <a:lstStyle/>
          <a:p>
            <a:pPr eaLnBrk="1" hangingPunct="1"/>
            <a:r>
              <a:rPr lang="en-US">
                <a:ea typeface="ＭＳ Ｐゴシック" charset="-128"/>
                <a:cs typeface="ＭＳ Ｐゴシック" charset="-128"/>
              </a:rPr>
              <a:t>Romans 15:20-22</a:t>
            </a:r>
          </a:p>
        </p:txBody>
      </p:sp>
      <p:pic>
        <p:nvPicPr>
          <p:cNvPr id="1018883" name="Picture 1" descr="3174207141_1dacdb9c98.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666876" y="188914"/>
            <a:ext cx="9001125" cy="6696075"/>
          </a:xfrm>
          <a:prstGeom prst="rect">
            <a:avLst/>
          </a:prstGeom>
          <a:noFill/>
          <a:ln w="9525">
            <a:noFill/>
            <a:miter lim="800000"/>
            <a:headEnd/>
            <a:tailEnd/>
          </a:ln>
        </p:spPr>
      </p:pic>
      <p:sp>
        <p:nvSpPr>
          <p:cNvPr id="1018884" name="TextBox 4"/>
          <p:cNvSpPr txBox="1">
            <a:spLocks noChangeArrowheads="1"/>
          </p:cNvSpPr>
          <p:nvPr/>
        </p:nvSpPr>
        <p:spPr bwMode="auto">
          <a:xfrm>
            <a:off x="1775520" y="158751"/>
            <a:ext cx="8763000" cy="6268383"/>
          </a:xfrm>
          <a:prstGeom prst="rect">
            <a:avLst/>
          </a:prstGeom>
          <a:noFill/>
          <a:ln w="9525">
            <a:noFill/>
            <a:miter lim="800000"/>
            <a:headEnd/>
            <a:tailEnd/>
          </a:ln>
        </p:spPr>
        <p:txBody>
          <a:bodyPr wrap="square">
            <a:prstTxWarp prst="textNoShape">
              <a:avLst/>
            </a:prstTxWarp>
            <a:spAutoFit/>
          </a:bodyPr>
          <a:lstStyle/>
          <a:p>
            <a:r>
              <a:rPr lang="en-US" sz="2800" b="1" baseline="30000" dirty="0">
                <a:solidFill>
                  <a:srgbClr val="FFFFFF"/>
                </a:solidFill>
                <a:effectLst>
                  <a:glow rad="152400">
                    <a:schemeClr val="tx1"/>
                  </a:glow>
                </a:effectLst>
                <a:latin typeface="Arial" charset="0"/>
                <a:ea typeface="Arial" charset="0"/>
                <a:cs typeface="Arial" charset="0"/>
              </a:rPr>
              <a:t>20 </a:t>
            </a:r>
            <a:r>
              <a:rPr lang="en-US" sz="2800" b="1" dirty="0">
                <a:solidFill>
                  <a:srgbClr val="FFFFFF"/>
                </a:solidFill>
                <a:effectLst>
                  <a:glow rad="152400">
                    <a:schemeClr val="tx1"/>
                  </a:glow>
                </a:effectLst>
                <a:latin typeface="Arial" charset="0"/>
                <a:ea typeface="Arial" charset="0"/>
                <a:cs typeface="Arial" charset="0"/>
              </a:rPr>
              <a:t>My ambition has always been to preach the Good News </a:t>
            </a:r>
            <a:r>
              <a:rPr lang="en-US" sz="2800" b="1" dirty="0">
                <a:solidFill>
                  <a:srgbClr val="FFFF00"/>
                </a:solidFill>
                <a:effectLst>
                  <a:glow rad="152400">
                    <a:schemeClr val="tx1"/>
                  </a:glow>
                </a:effectLst>
                <a:latin typeface="Arial" charset="0"/>
                <a:ea typeface="Arial" charset="0"/>
                <a:cs typeface="Arial" charset="0"/>
              </a:rPr>
              <a:t>where the name of Christ has never been heard</a:t>
            </a:r>
            <a:r>
              <a:rPr lang="en-US" sz="2800" b="1" dirty="0">
                <a:solidFill>
                  <a:srgbClr val="FFFFFF"/>
                </a:solidFill>
                <a:effectLst>
                  <a:glow rad="152400">
                    <a:schemeClr val="tx1"/>
                  </a:glow>
                </a:effectLst>
                <a:latin typeface="Arial" charset="0"/>
                <a:ea typeface="Arial" charset="0"/>
                <a:cs typeface="Arial" charset="0"/>
              </a:rPr>
              <a:t>, rather than where a church has already been started by someone else. </a:t>
            </a:r>
          </a:p>
          <a:p>
            <a:endParaRPr lang="en-US" sz="2800" b="1" baseline="30000" dirty="0">
              <a:solidFill>
                <a:srgbClr val="FFFFFF"/>
              </a:solidFill>
              <a:effectLst>
                <a:glow rad="152400">
                  <a:schemeClr val="tx1"/>
                </a:glow>
              </a:effectLst>
              <a:latin typeface="Arial" charset="0"/>
              <a:ea typeface="Arial" charset="0"/>
              <a:cs typeface="Arial" charset="0"/>
            </a:endParaRPr>
          </a:p>
          <a:p>
            <a:r>
              <a:rPr lang="en-US" sz="2800" b="1" baseline="30000" dirty="0">
                <a:solidFill>
                  <a:srgbClr val="FFFFFF"/>
                </a:solidFill>
                <a:effectLst>
                  <a:glow rad="152400">
                    <a:schemeClr val="tx1"/>
                  </a:glow>
                </a:effectLst>
                <a:latin typeface="Arial" charset="0"/>
                <a:ea typeface="Arial" charset="0"/>
                <a:cs typeface="Arial" charset="0"/>
              </a:rPr>
              <a:t>21 </a:t>
            </a:r>
            <a:r>
              <a:rPr lang="en-US" sz="2800" b="1" dirty="0">
                <a:solidFill>
                  <a:srgbClr val="FFFFFF"/>
                </a:solidFill>
                <a:effectLst>
                  <a:glow rad="152400">
                    <a:schemeClr val="tx1"/>
                  </a:glow>
                </a:effectLst>
                <a:latin typeface="Arial" charset="0"/>
                <a:ea typeface="Arial" charset="0"/>
                <a:cs typeface="Arial" charset="0"/>
              </a:rPr>
              <a:t>I have been following the plan spoken of in the Scriptures, where it says,</a:t>
            </a:r>
          </a:p>
          <a:p>
            <a:r>
              <a:rPr lang="en-US" altLang="ja-JP" sz="2800" b="1" dirty="0">
                <a:solidFill>
                  <a:srgbClr val="FFFFFF"/>
                </a:solidFill>
                <a:effectLst>
                  <a:glow rad="152400">
                    <a:schemeClr val="tx1"/>
                  </a:glow>
                </a:effectLst>
                <a:latin typeface="Arial" charset="0"/>
                <a:ea typeface="Arial" charset="0"/>
                <a:cs typeface="Arial" charset="0"/>
              </a:rPr>
              <a:t>"Those who have </a:t>
            </a:r>
            <a:r>
              <a:rPr lang="en-US" altLang="ja-JP" sz="2800" b="1" dirty="0">
                <a:solidFill>
                  <a:srgbClr val="FFFF00"/>
                </a:solidFill>
                <a:effectLst>
                  <a:glow rad="152400">
                    <a:schemeClr val="tx1"/>
                  </a:glow>
                </a:effectLst>
                <a:latin typeface="Arial" charset="0"/>
                <a:ea typeface="Arial" charset="0"/>
                <a:cs typeface="Arial" charset="0"/>
              </a:rPr>
              <a:t>never been told </a:t>
            </a:r>
            <a:r>
              <a:rPr lang="en-US" altLang="ja-JP" sz="2800" b="1" dirty="0">
                <a:solidFill>
                  <a:srgbClr val="FFFFFF"/>
                </a:solidFill>
                <a:effectLst>
                  <a:glow rad="152400">
                    <a:schemeClr val="tx1"/>
                  </a:glow>
                </a:effectLst>
                <a:latin typeface="Arial" charset="0"/>
                <a:ea typeface="Arial" charset="0"/>
                <a:cs typeface="Arial" charset="0"/>
              </a:rPr>
              <a:t>about him will see, </a:t>
            </a:r>
            <a:r>
              <a:rPr lang="en-US" sz="2800" b="1" dirty="0">
                <a:solidFill>
                  <a:srgbClr val="FFFFFF"/>
                </a:solidFill>
                <a:effectLst>
                  <a:glow rad="152400">
                    <a:schemeClr val="tx1"/>
                  </a:glow>
                </a:effectLst>
                <a:latin typeface="Arial" charset="0"/>
                <a:ea typeface="Arial" charset="0"/>
                <a:cs typeface="Arial" charset="0"/>
              </a:rPr>
              <a:t>and those who have </a:t>
            </a:r>
            <a:r>
              <a:rPr lang="en-US" sz="2800" b="1" dirty="0">
                <a:solidFill>
                  <a:srgbClr val="FFFF00"/>
                </a:solidFill>
                <a:effectLst>
                  <a:glow rad="152400">
                    <a:schemeClr val="tx1"/>
                  </a:glow>
                </a:effectLst>
                <a:latin typeface="Arial" charset="0"/>
                <a:ea typeface="Arial" charset="0"/>
                <a:cs typeface="Arial" charset="0"/>
              </a:rPr>
              <a:t>never heard of him </a:t>
            </a:r>
            <a:r>
              <a:rPr lang="en-US" sz="2800" b="1" dirty="0">
                <a:solidFill>
                  <a:srgbClr val="FFFFFF"/>
                </a:solidFill>
                <a:effectLst>
                  <a:glow rad="152400">
                    <a:schemeClr val="tx1"/>
                  </a:glow>
                </a:effectLst>
                <a:latin typeface="Arial" charset="0"/>
                <a:ea typeface="Arial" charset="0"/>
                <a:cs typeface="Arial" charset="0"/>
              </a:rPr>
              <a:t>will understand.</a:t>
            </a:r>
            <a:r>
              <a:rPr lang="en-US" altLang="ja-JP" sz="2800" b="1" dirty="0">
                <a:solidFill>
                  <a:srgbClr val="FFFFFF"/>
                </a:solidFill>
                <a:effectLst>
                  <a:glow rad="152400">
                    <a:schemeClr val="tx1"/>
                  </a:glow>
                </a:effectLst>
                <a:latin typeface="Arial" charset="0"/>
                <a:ea typeface="Arial" charset="0"/>
                <a:cs typeface="Arial" charset="0"/>
              </a:rPr>
              <a:t>"</a:t>
            </a:r>
            <a:endParaRPr lang="en-US" altLang="ja-JP" sz="2800" b="1" baseline="30000" dirty="0">
              <a:solidFill>
                <a:srgbClr val="FFFFFF"/>
              </a:solidFill>
              <a:effectLst>
                <a:glow rad="152400">
                  <a:schemeClr val="tx1"/>
                </a:glow>
              </a:effectLst>
              <a:latin typeface="Arial" charset="0"/>
              <a:ea typeface="Arial" charset="0"/>
              <a:cs typeface="Arial" charset="0"/>
            </a:endParaRPr>
          </a:p>
          <a:p>
            <a:endParaRPr lang="en-US" sz="2800" b="1" baseline="30000" dirty="0">
              <a:solidFill>
                <a:srgbClr val="FFFFFF"/>
              </a:solidFill>
              <a:effectLst>
                <a:glow rad="152400">
                  <a:schemeClr val="tx1"/>
                </a:glow>
              </a:effectLst>
              <a:latin typeface="Arial" charset="0"/>
              <a:ea typeface="Arial" charset="0"/>
              <a:cs typeface="Arial" charset="0"/>
            </a:endParaRPr>
          </a:p>
          <a:p>
            <a:r>
              <a:rPr lang="en-US" sz="2800" b="1" baseline="30000" dirty="0">
                <a:solidFill>
                  <a:srgbClr val="FFFFFF"/>
                </a:solidFill>
                <a:effectLst>
                  <a:glow rad="152400">
                    <a:schemeClr val="tx1"/>
                  </a:glow>
                </a:effectLst>
                <a:latin typeface="Arial" charset="0"/>
                <a:ea typeface="Arial" charset="0"/>
                <a:cs typeface="Arial" charset="0"/>
              </a:rPr>
              <a:t>22 </a:t>
            </a:r>
            <a:r>
              <a:rPr lang="en-US" sz="2800" b="1" dirty="0">
                <a:solidFill>
                  <a:srgbClr val="FFFFFF"/>
                </a:solidFill>
                <a:effectLst>
                  <a:glow rad="152400">
                    <a:schemeClr val="tx1"/>
                  </a:glow>
                </a:effectLst>
                <a:latin typeface="Arial" charset="0"/>
                <a:ea typeface="Arial" charset="0"/>
                <a:cs typeface="Arial" charset="0"/>
              </a:rPr>
              <a:t>In fact, my visit to you has been delayed so long because I have been preaching in these places.</a:t>
            </a:r>
          </a:p>
          <a:p>
            <a:endParaRPr lang="en-US" sz="2800" b="1" dirty="0">
              <a:solidFill>
                <a:srgbClr val="FFFFFF"/>
              </a:solidFill>
              <a:effectLst>
                <a:glow rad="152400">
                  <a:schemeClr val="tx1"/>
                </a:glow>
              </a:effectLst>
              <a:latin typeface="Arial" charset="0"/>
              <a:ea typeface="Arial" charset="0"/>
              <a:cs typeface="Arial" charset="0"/>
            </a:endParaRPr>
          </a:p>
          <a:p>
            <a:pPr algn="r"/>
            <a:r>
              <a:rPr lang="en-US" sz="2800" b="1" dirty="0">
                <a:solidFill>
                  <a:srgbClr val="FFFFFF"/>
                </a:solidFill>
                <a:effectLst>
                  <a:glow rad="152400">
                    <a:schemeClr val="tx1"/>
                  </a:glow>
                </a:effectLst>
                <a:latin typeface="Arial" charset="0"/>
                <a:ea typeface="Arial" charset="0"/>
                <a:cs typeface="Arial" charset="0"/>
              </a:rPr>
              <a:t>––</a:t>
            </a:r>
            <a:r>
              <a:rPr lang="en-US" sz="2800" b="1" i="1" dirty="0">
                <a:solidFill>
                  <a:srgbClr val="FFFFFF"/>
                </a:solidFill>
                <a:effectLst>
                  <a:glow rad="152400">
                    <a:schemeClr val="tx1"/>
                  </a:glow>
                </a:effectLst>
                <a:latin typeface="Arial" charset="0"/>
                <a:ea typeface="Arial" charset="0"/>
                <a:cs typeface="Arial" charset="0"/>
              </a:rPr>
              <a:t>Romans 15:20-22</a:t>
            </a:r>
            <a:endParaRPr lang="en-US" sz="2800" b="1" dirty="0">
              <a:solidFill>
                <a:srgbClr val="FFFFFF"/>
              </a:solidFill>
              <a:effectLst>
                <a:glow rad="152400">
                  <a:schemeClr val="tx1"/>
                </a:glow>
              </a:effectLst>
              <a:latin typeface="Arial" charset="0"/>
              <a:ea typeface="Arial" charset="0"/>
              <a:cs typeface="Arial"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300033" name="Picture 62" descr="Acts 2 mediterranean map.jpg"/>
          <p:cNvPicPr>
            <a:picLocks noChangeAspect="1"/>
          </p:cNvPicPr>
          <p:nvPr/>
        </p:nvPicPr>
        <p:blipFill>
          <a:blip r:embed="rId4" cstate="screen">
            <a:extLst>
              <a:ext uri="{28A0092B-C50C-407E-A947-70E740481C1C}">
                <a14:useLocalDpi xmlns:a14="http://schemas.microsoft.com/office/drawing/2010/main"/>
              </a:ext>
            </a:extLst>
          </a:blip>
          <a:srcRect b="-1508"/>
          <a:stretch>
            <a:fillRect/>
          </a:stretch>
        </p:blipFill>
        <p:spPr bwMode="auto">
          <a:xfrm>
            <a:off x="1524000" y="0"/>
            <a:ext cx="9144000"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4978" name="Rectangle 4"/>
          <p:cNvSpPr>
            <a:spLocks noGrp="1" noChangeArrowheads="1"/>
          </p:cNvSpPr>
          <p:nvPr>
            <p:ph type="title" idx="4294967295"/>
          </p:nvPr>
        </p:nvSpPr>
        <p:spPr>
          <a:xfrm>
            <a:off x="0" y="0"/>
            <a:ext cx="9144000" cy="533400"/>
          </a:xfrm>
          <a:solidFill>
            <a:srgbClr val="000099"/>
          </a:solidFill>
        </p:spPr>
        <p:txBody>
          <a:bodyPr/>
          <a:lstStyle/>
          <a:p>
            <a:pPr algn="ctr">
              <a:defRPr/>
            </a:pPr>
            <a:r>
              <a:rPr lang="en-US" sz="3200" b="1" dirty="0">
                <a:solidFill>
                  <a:schemeClr val="bg1"/>
                </a:solidFill>
                <a:effectLst>
                  <a:outerShdw blurRad="38100" dist="38100" dir="2700000" algn="tl">
                    <a:srgbClr val="000000"/>
                  </a:outerShdw>
                </a:effectLst>
                <a:latin typeface="Arial" charset="0"/>
                <a:ea typeface="ＭＳ Ｐゴシック" charset="0"/>
                <a:cs typeface="Arial" charset="0"/>
              </a:rPr>
              <a:t>Jews at Pentecost––Acts 2:9-11</a:t>
            </a:r>
            <a:endParaRPr lang="en-US" sz="2400" b="1" dirty="0">
              <a:solidFill>
                <a:schemeClr val="bg1"/>
              </a:solidFill>
              <a:effectLst>
                <a:outerShdw blurRad="38100" dist="38100" dir="2700000" algn="tl">
                  <a:srgbClr val="000000"/>
                </a:outerShdw>
              </a:effectLst>
              <a:latin typeface="Arial" charset="0"/>
              <a:ea typeface="ＭＳ Ｐゴシック" charset="0"/>
              <a:cs typeface="Arial" charset="0"/>
            </a:endParaRPr>
          </a:p>
        </p:txBody>
      </p:sp>
      <p:sp>
        <p:nvSpPr>
          <p:cNvPr id="300035" name="Text Box 3"/>
          <p:cNvSpPr txBox="1">
            <a:spLocks noChangeArrowheads="1"/>
          </p:cNvSpPr>
          <p:nvPr/>
        </p:nvSpPr>
        <p:spPr bwMode="auto">
          <a:xfrm>
            <a:off x="9890404" y="41281"/>
            <a:ext cx="697964"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132</a:t>
            </a:r>
          </a:p>
        </p:txBody>
      </p:sp>
      <p:sp>
        <p:nvSpPr>
          <p:cNvPr id="5" name="TextBox 4"/>
          <p:cNvSpPr txBox="1"/>
          <p:nvPr/>
        </p:nvSpPr>
        <p:spPr>
          <a:xfrm>
            <a:off x="1648308" y="533401"/>
            <a:ext cx="1424614"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2000" b="1">
                <a:solidFill>
                  <a:srgbClr val="FFFFFF"/>
                </a:solidFill>
                <a:effectLst>
                  <a:glow rad="203200">
                    <a:srgbClr val="1C1C1C">
                      <a:alpha val="87000"/>
                    </a:srgbClr>
                  </a:glow>
                </a:effectLst>
                <a:latin typeface="Arial" charset="0"/>
                <a:cs typeface="Arial" charset="0"/>
              </a:rPr>
              <a:t>Rome (13)</a:t>
            </a:r>
          </a:p>
        </p:txBody>
      </p:sp>
      <p:sp>
        <p:nvSpPr>
          <p:cNvPr id="6" name="TextBox 5"/>
          <p:cNvSpPr txBox="1"/>
          <p:nvPr/>
        </p:nvSpPr>
        <p:spPr>
          <a:xfrm>
            <a:off x="3841093" y="4343401"/>
            <a:ext cx="1780906"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2000" b="1">
                <a:solidFill>
                  <a:srgbClr val="FFFFFF"/>
                </a:solidFill>
                <a:effectLst>
                  <a:glow rad="203200">
                    <a:srgbClr val="1C1C1C">
                      <a:alpha val="87000"/>
                    </a:srgbClr>
                  </a:glow>
                </a:effectLst>
                <a:latin typeface="Arial" charset="0"/>
                <a:cs typeface="Arial" charset="0"/>
              </a:rPr>
              <a:t>CYRENE (12)</a:t>
            </a:r>
          </a:p>
        </p:txBody>
      </p:sp>
      <p:sp>
        <p:nvSpPr>
          <p:cNvPr id="7" name="TextBox 6"/>
          <p:cNvSpPr txBox="1"/>
          <p:nvPr/>
        </p:nvSpPr>
        <p:spPr>
          <a:xfrm>
            <a:off x="6096261" y="1276350"/>
            <a:ext cx="1172642"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2000" b="1">
                <a:solidFill>
                  <a:srgbClr val="FFFFFF"/>
                </a:solidFill>
                <a:effectLst>
                  <a:glow rad="203200">
                    <a:srgbClr val="1C1C1C">
                      <a:alpha val="87000"/>
                    </a:srgbClr>
                  </a:glow>
                </a:effectLst>
                <a:latin typeface="Arial" charset="0"/>
                <a:cs typeface="Arial" charset="0"/>
              </a:rPr>
              <a:t>ASIA (8)</a:t>
            </a:r>
          </a:p>
        </p:txBody>
      </p:sp>
      <p:sp>
        <p:nvSpPr>
          <p:cNvPr id="8" name="TextBox 7"/>
          <p:cNvSpPr txBox="1"/>
          <p:nvPr/>
        </p:nvSpPr>
        <p:spPr>
          <a:xfrm>
            <a:off x="6858193" y="1733550"/>
            <a:ext cx="1718915"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2000" b="1">
                <a:solidFill>
                  <a:srgbClr val="FFFFFF"/>
                </a:solidFill>
                <a:effectLst>
                  <a:glow rad="203200">
                    <a:srgbClr val="1C1C1C">
                      <a:alpha val="87000"/>
                    </a:srgbClr>
                  </a:glow>
                </a:effectLst>
                <a:latin typeface="Arial" charset="0"/>
                <a:cs typeface="Arial" charset="0"/>
              </a:rPr>
              <a:t>PHRYGIA (9)</a:t>
            </a:r>
          </a:p>
        </p:txBody>
      </p:sp>
      <p:sp>
        <p:nvSpPr>
          <p:cNvPr id="9" name="TextBox 8"/>
          <p:cNvSpPr txBox="1"/>
          <p:nvPr/>
        </p:nvSpPr>
        <p:spPr>
          <a:xfrm>
            <a:off x="6781699" y="2209800"/>
            <a:ext cx="2094118"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2000" b="1">
                <a:solidFill>
                  <a:srgbClr val="FFFFFF"/>
                </a:solidFill>
                <a:effectLst>
                  <a:glow rad="203200">
                    <a:srgbClr val="1C1C1C">
                      <a:alpha val="87000"/>
                    </a:srgbClr>
                  </a:glow>
                </a:effectLst>
                <a:latin typeface="Arial" charset="0"/>
                <a:cs typeface="Arial" charset="0"/>
              </a:rPr>
              <a:t>PAMPHILIA (10)</a:t>
            </a:r>
          </a:p>
        </p:txBody>
      </p:sp>
      <p:sp>
        <p:nvSpPr>
          <p:cNvPr id="10" name="TextBox 9"/>
          <p:cNvSpPr txBox="1"/>
          <p:nvPr/>
        </p:nvSpPr>
        <p:spPr>
          <a:xfrm>
            <a:off x="8229758" y="1066801"/>
            <a:ext cx="2265063"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2000" b="1">
                <a:solidFill>
                  <a:srgbClr val="FFFFFF"/>
                </a:solidFill>
                <a:effectLst>
                  <a:glow rad="203200">
                    <a:srgbClr val="1C1C1C">
                      <a:alpha val="87000"/>
                    </a:srgbClr>
                  </a:glow>
                </a:effectLst>
                <a:latin typeface="Arial" charset="0"/>
                <a:cs typeface="Arial" charset="0"/>
              </a:rPr>
              <a:t>CAPPADOCIA (6)</a:t>
            </a:r>
          </a:p>
        </p:txBody>
      </p:sp>
      <p:sp>
        <p:nvSpPr>
          <p:cNvPr id="11" name="TextBox 10"/>
          <p:cNvSpPr txBox="1"/>
          <p:nvPr/>
        </p:nvSpPr>
        <p:spPr>
          <a:xfrm>
            <a:off x="7772498" y="533401"/>
            <a:ext cx="1638139"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2000" b="1">
                <a:solidFill>
                  <a:srgbClr val="FFFFFF"/>
                </a:solidFill>
                <a:effectLst>
                  <a:glow rad="203200">
                    <a:srgbClr val="1C1C1C">
                      <a:alpha val="87000"/>
                    </a:srgbClr>
                  </a:glow>
                </a:effectLst>
                <a:latin typeface="Arial" charset="0"/>
                <a:cs typeface="Arial" charset="0"/>
              </a:rPr>
              <a:t>PONTUS (7)</a:t>
            </a:r>
          </a:p>
        </p:txBody>
      </p:sp>
      <p:sp>
        <p:nvSpPr>
          <p:cNvPr id="12" name="TextBox 11"/>
          <p:cNvSpPr txBox="1"/>
          <p:nvPr/>
        </p:nvSpPr>
        <p:spPr>
          <a:xfrm>
            <a:off x="6476804" y="5334000"/>
            <a:ext cx="1567256"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2000" b="1">
                <a:solidFill>
                  <a:srgbClr val="FFFFFF"/>
                </a:solidFill>
                <a:effectLst>
                  <a:glow rad="203200">
                    <a:srgbClr val="1C1C1C">
                      <a:alpha val="87000"/>
                    </a:srgbClr>
                  </a:glow>
                </a:effectLst>
                <a:latin typeface="Arial" charset="0"/>
                <a:cs typeface="Arial" charset="0"/>
              </a:rPr>
              <a:t>EGYPT (11)</a:t>
            </a:r>
          </a:p>
        </p:txBody>
      </p:sp>
      <p:sp>
        <p:nvSpPr>
          <p:cNvPr id="13" name="TextBox 12"/>
          <p:cNvSpPr txBox="1"/>
          <p:nvPr/>
        </p:nvSpPr>
        <p:spPr>
          <a:xfrm>
            <a:off x="4647811" y="3048000"/>
            <a:ext cx="1643848"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2000" b="1" i="1">
                <a:solidFill>
                  <a:srgbClr val="FFFFFF"/>
                </a:solidFill>
                <a:effectLst>
                  <a:glow rad="203200">
                    <a:srgbClr val="1C1C1C">
                      <a:alpha val="87000"/>
                    </a:srgbClr>
                  </a:glow>
                </a:effectLst>
                <a:latin typeface="Arial" charset="0"/>
                <a:cs typeface="Arial" charset="0"/>
              </a:rPr>
              <a:t>CRETE (14)</a:t>
            </a:r>
          </a:p>
        </p:txBody>
      </p:sp>
      <p:sp>
        <p:nvSpPr>
          <p:cNvPr id="14" name="TextBox 13"/>
          <p:cNvSpPr txBox="1"/>
          <p:nvPr/>
        </p:nvSpPr>
        <p:spPr>
          <a:xfrm>
            <a:off x="7848369" y="4572000"/>
            <a:ext cx="1429247"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2000" b="1">
                <a:solidFill>
                  <a:srgbClr val="FFFFFF"/>
                </a:solidFill>
                <a:effectLst>
                  <a:glow rad="203200">
                    <a:srgbClr val="1C1C1C">
                      <a:alpha val="87000"/>
                    </a:srgbClr>
                  </a:glow>
                </a:effectLst>
                <a:latin typeface="Arial" charset="0"/>
                <a:cs typeface="Arial" charset="0"/>
              </a:rPr>
              <a:t>JUDEA (5)</a:t>
            </a:r>
          </a:p>
        </p:txBody>
      </p:sp>
      <p:sp>
        <p:nvSpPr>
          <p:cNvPr id="15" name="TextBox 14"/>
          <p:cNvSpPr txBox="1"/>
          <p:nvPr/>
        </p:nvSpPr>
        <p:spPr>
          <a:xfrm>
            <a:off x="8967972" y="5943600"/>
            <a:ext cx="1699879"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2000" b="1">
                <a:solidFill>
                  <a:srgbClr val="FFFFFF"/>
                </a:solidFill>
                <a:effectLst>
                  <a:glow rad="203200">
                    <a:srgbClr val="1C1C1C">
                      <a:alpha val="87000"/>
                    </a:srgbClr>
                  </a:glow>
                </a:effectLst>
                <a:latin typeface="Arial" charset="0"/>
                <a:cs typeface="Arial" charset="0"/>
              </a:rPr>
              <a:t>ARABIA (15)</a:t>
            </a:r>
          </a:p>
        </p:txBody>
      </p:sp>
      <p:sp>
        <p:nvSpPr>
          <p:cNvPr id="16" name="TextBox 15"/>
          <p:cNvSpPr txBox="1"/>
          <p:nvPr/>
        </p:nvSpPr>
        <p:spPr>
          <a:xfrm>
            <a:off x="9275114" y="1981200"/>
            <a:ext cx="1436398"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2000" b="1" i="1">
                <a:solidFill>
                  <a:srgbClr val="FFFFFF"/>
                </a:solidFill>
                <a:effectLst>
                  <a:glow rad="203200">
                    <a:srgbClr val="1C1C1C">
                      <a:alpha val="87000"/>
                    </a:srgbClr>
                  </a:glow>
                </a:effectLst>
                <a:latin typeface="Arial" charset="0"/>
                <a:cs typeface="Arial" charset="0"/>
              </a:rPr>
              <a:t>Parthia (1)</a:t>
            </a:r>
          </a:p>
        </p:txBody>
      </p:sp>
      <p:sp>
        <p:nvSpPr>
          <p:cNvPr id="17" name="TextBox 16"/>
          <p:cNvSpPr txBox="1"/>
          <p:nvPr/>
        </p:nvSpPr>
        <p:spPr>
          <a:xfrm>
            <a:off x="9417890" y="3124201"/>
            <a:ext cx="1293730"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2000" b="1" i="1">
                <a:solidFill>
                  <a:srgbClr val="FFFFFF"/>
                </a:solidFill>
                <a:effectLst>
                  <a:glow rad="203200">
                    <a:srgbClr val="1C1C1C">
                      <a:alpha val="87000"/>
                    </a:srgbClr>
                  </a:glow>
                </a:effectLst>
                <a:latin typeface="Arial" charset="0"/>
                <a:cs typeface="Arial" charset="0"/>
              </a:rPr>
              <a:t>Media (2)</a:t>
            </a:r>
          </a:p>
        </p:txBody>
      </p:sp>
      <p:sp>
        <p:nvSpPr>
          <p:cNvPr id="18" name="TextBox 17"/>
          <p:cNvSpPr txBox="1"/>
          <p:nvPr/>
        </p:nvSpPr>
        <p:spPr>
          <a:xfrm>
            <a:off x="9531942" y="3581401"/>
            <a:ext cx="1179917"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2000" b="1" i="1">
                <a:solidFill>
                  <a:srgbClr val="FFFFFF"/>
                </a:solidFill>
                <a:effectLst>
                  <a:glow rad="203200">
                    <a:srgbClr val="1C1C1C">
                      <a:alpha val="87000"/>
                    </a:srgbClr>
                  </a:glow>
                </a:effectLst>
                <a:latin typeface="Arial" charset="0"/>
                <a:cs typeface="Arial" charset="0"/>
              </a:rPr>
              <a:t>Elam (3)</a:t>
            </a:r>
          </a:p>
        </p:txBody>
      </p:sp>
      <p:sp>
        <p:nvSpPr>
          <p:cNvPr id="19" name="TextBox 18"/>
          <p:cNvSpPr txBox="1"/>
          <p:nvPr/>
        </p:nvSpPr>
        <p:spPr>
          <a:xfrm>
            <a:off x="8473696" y="2590801"/>
            <a:ext cx="2270897"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2000" b="1" i="1">
                <a:solidFill>
                  <a:srgbClr val="FFFFFF"/>
                </a:solidFill>
                <a:effectLst>
                  <a:glow rad="203200">
                    <a:srgbClr val="1C1C1C">
                      <a:alpha val="87000"/>
                    </a:srgbClr>
                  </a:glow>
                </a:effectLst>
                <a:latin typeface="Arial" charset="0"/>
                <a:cs typeface="Arial" charset="0"/>
              </a:rPr>
              <a:t>Mesopotamia (4)</a:t>
            </a:r>
          </a:p>
        </p:txBody>
      </p:sp>
      <p:sp>
        <p:nvSpPr>
          <p:cNvPr id="21" name="TextBox 20"/>
          <p:cNvSpPr txBox="1"/>
          <p:nvPr/>
        </p:nvSpPr>
        <p:spPr>
          <a:xfrm>
            <a:off x="1627483" y="4992692"/>
            <a:ext cx="3423671" cy="341185"/>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600" b="1">
                <a:solidFill>
                  <a:srgbClr val="FFFFFF"/>
                </a:solidFill>
                <a:effectLst>
                  <a:glow rad="203200">
                    <a:srgbClr val="1C1C1C">
                      <a:alpha val="87000"/>
                    </a:srgbClr>
                  </a:glow>
                </a:effectLst>
                <a:latin typeface="Arial" charset="0"/>
                <a:cs typeface="Arial" charset="0"/>
              </a:rPr>
              <a:t>ASIA––Roman Empire Provinces</a:t>
            </a:r>
          </a:p>
        </p:txBody>
      </p:sp>
      <p:sp>
        <p:nvSpPr>
          <p:cNvPr id="22" name="TextBox 21"/>
          <p:cNvSpPr txBox="1"/>
          <p:nvPr/>
        </p:nvSpPr>
        <p:spPr>
          <a:xfrm>
            <a:off x="1625658" y="5221294"/>
            <a:ext cx="3654310" cy="341185"/>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600" b="1" i="1">
                <a:solidFill>
                  <a:srgbClr val="FFFFFF"/>
                </a:solidFill>
                <a:effectLst>
                  <a:glow rad="203200">
                    <a:srgbClr val="1C1C1C">
                      <a:alpha val="87000"/>
                    </a:srgbClr>
                  </a:glow>
                </a:effectLst>
                <a:latin typeface="Arial" charset="0"/>
                <a:cs typeface="Arial" charset="0"/>
              </a:rPr>
              <a:t>Media</a:t>
            </a:r>
            <a:r>
              <a:rPr lang="en-US" sz="1600" b="1">
                <a:solidFill>
                  <a:srgbClr val="FFFFFF"/>
                </a:solidFill>
                <a:effectLst>
                  <a:glow rad="203200">
                    <a:srgbClr val="1C1C1C">
                      <a:alpha val="87000"/>
                    </a:srgbClr>
                  </a:glow>
                </a:effectLst>
                <a:latin typeface="Arial" charset="0"/>
                <a:cs typeface="Arial" charset="0"/>
              </a:rPr>
              <a:t>––Parthian Empire Provinces</a:t>
            </a:r>
          </a:p>
        </p:txBody>
      </p:sp>
      <p:sp>
        <p:nvSpPr>
          <p:cNvPr id="23" name="TextBox 22"/>
          <p:cNvSpPr txBox="1"/>
          <p:nvPr/>
        </p:nvSpPr>
        <p:spPr>
          <a:xfrm>
            <a:off x="1646965" y="5449891"/>
            <a:ext cx="1541601" cy="33850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600" b="1">
                <a:solidFill>
                  <a:srgbClr val="FFFFFF"/>
                </a:solidFill>
                <a:effectLst>
                  <a:glow rad="203200">
                    <a:srgbClr val="1C1C1C">
                      <a:alpha val="87000"/>
                    </a:srgbClr>
                  </a:glow>
                </a:effectLst>
                <a:latin typeface="Arial" charset="0"/>
                <a:cs typeface="Arial" charset="0"/>
              </a:rPr>
              <a:t>Rome––Cities</a:t>
            </a:r>
          </a:p>
        </p:txBody>
      </p:sp>
      <p:sp>
        <p:nvSpPr>
          <p:cNvPr id="24" name="TextBox 23"/>
          <p:cNvSpPr txBox="1"/>
          <p:nvPr/>
        </p:nvSpPr>
        <p:spPr>
          <a:xfrm>
            <a:off x="1637645" y="5711826"/>
            <a:ext cx="1844402" cy="341185"/>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600" b="1" i="1">
                <a:solidFill>
                  <a:srgbClr val="FFFFFF"/>
                </a:solidFill>
                <a:effectLst>
                  <a:glow rad="203200">
                    <a:srgbClr val="1C1C1C">
                      <a:alpha val="87000"/>
                    </a:srgbClr>
                  </a:glow>
                </a:effectLst>
                <a:latin typeface="Arial" charset="0"/>
                <a:cs typeface="Arial" charset="0"/>
              </a:rPr>
              <a:t>CRETE</a:t>
            </a:r>
            <a:r>
              <a:rPr lang="en-US" sz="1600" b="1">
                <a:solidFill>
                  <a:srgbClr val="FFFFFF"/>
                </a:solidFill>
                <a:effectLst>
                  <a:glow rad="203200">
                    <a:srgbClr val="1C1C1C">
                      <a:alpha val="87000"/>
                    </a:srgbClr>
                  </a:glow>
                </a:effectLst>
                <a:latin typeface="Arial" charset="0"/>
                <a:cs typeface="Arial" charset="0"/>
              </a:rPr>
              <a:t>––Islands</a:t>
            </a:r>
          </a:p>
        </p:txBody>
      </p:sp>
      <p:sp>
        <p:nvSpPr>
          <p:cNvPr id="25" name="TextBox 24"/>
          <p:cNvSpPr txBox="1"/>
          <p:nvPr/>
        </p:nvSpPr>
        <p:spPr>
          <a:xfrm>
            <a:off x="1710795" y="6096002"/>
            <a:ext cx="653559" cy="308028"/>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1">
                <a:solidFill>
                  <a:srgbClr val="FFFFFF"/>
                </a:solidFill>
                <a:effectLst>
                  <a:glow rad="203200">
                    <a:srgbClr val="1C1C1C">
                      <a:alpha val="87000"/>
                    </a:srgbClr>
                  </a:glow>
                </a:effectLst>
                <a:latin typeface="Arial" charset="0"/>
                <a:cs typeface="Arial" charset="0"/>
              </a:rPr>
              <a:t>Miles</a:t>
            </a:r>
          </a:p>
        </p:txBody>
      </p:sp>
      <p:sp>
        <p:nvSpPr>
          <p:cNvPr id="26" name="TextBox 25"/>
          <p:cNvSpPr txBox="1"/>
          <p:nvPr/>
        </p:nvSpPr>
        <p:spPr>
          <a:xfrm>
            <a:off x="1711720" y="6400803"/>
            <a:ext cx="591352" cy="308028"/>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1">
                <a:solidFill>
                  <a:srgbClr val="FFFFFF"/>
                </a:solidFill>
                <a:effectLst>
                  <a:glow rad="203200">
                    <a:srgbClr val="1C1C1C">
                      <a:alpha val="87000"/>
                    </a:srgbClr>
                  </a:glow>
                </a:effectLst>
                <a:latin typeface="Arial" charset="0"/>
                <a:cs typeface="Arial" charset="0"/>
              </a:rPr>
              <a:t>Kms</a:t>
            </a:r>
          </a:p>
        </p:txBody>
      </p:sp>
      <p:cxnSp>
        <p:nvCxnSpPr>
          <p:cNvPr id="300057" name="Straight Connector 27"/>
          <p:cNvCxnSpPr>
            <a:cxnSpLocks noChangeShapeType="1"/>
          </p:cNvCxnSpPr>
          <p:nvPr/>
        </p:nvCxnSpPr>
        <p:spPr bwMode="auto">
          <a:xfrm>
            <a:off x="2438400" y="6397625"/>
            <a:ext cx="3200400" cy="1588"/>
          </a:xfrm>
          <a:prstGeom prst="line">
            <a:avLst/>
          </a:prstGeom>
          <a:noFill/>
          <a:ln w="12700" cap="sq">
            <a:solidFill>
              <a:srgbClr val="FFFFFF"/>
            </a:solidFill>
            <a:round/>
            <a:headEnd type="none" w="sm" len="sm"/>
            <a:tailEnd type="none" w="sm" len="sm"/>
          </a:ln>
          <a:extLst>
            <a:ext uri="{909E8E84-426E-40dd-AFC4-6F175D3DCCD1}">
              <a14:hiddenFill xmlns="" xmlns:a14="http://schemas.microsoft.com/office/drawing/2010/main">
                <a:noFill/>
              </a14:hiddenFill>
            </a:ext>
          </a:extLst>
        </p:spPr>
      </p:cxnSp>
      <p:grpSp>
        <p:nvGrpSpPr>
          <p:cNvPr id="2" name="Group 31"/>
          <p:cNvGrpSpPr/>
          <p:nvPr/>
        </p:nvGrpSpPr>
        <p:grpSpPr>
          <a:xfrm>
            <a:off x="2863505" y="6093023"/>
            <a:ext cx="420026" cy="305594"/>
            <a:chOff x="1219198" y="5715000"/>
            <a:chExt cx="420024" cy="305594"/>
          </a:xfrm>
          <a:noFill/>
          <a:effectLst/>
        </p:grpSpPr>
        <p:cxnSp>
          <p:nvCxnSpPr>
            <p:cNvPr id="30" name="Straight Connector 29"/>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31" name="TextBox 30"/>
            <p:cNvSpPr txBox="1"/>
            <p:nvPr/>
          </p:nvSpPr>
          <p:spPr>
            <a:xfrm>
              <a:off x="1219198" y="5715000"/>
              <a:ext cx="420024" cy="261610"/>
            </a:xfrm>
            <a:prstGeom prst="rect">
              <a:avLst/>
            </a:prstGeom>
            <a:grpFill/>
          </p:spPr>
          <p:txBody>
            <a:bodyPr wrap="none">
              <a:spAutoFit/>
            </a:bodyPr>
            <a:lstStyle/>
            <a:p>
              <a:pPr>
                <a:defRPr/>
              </a:pPr>
              <a:r>
                <a:rPr lang="en-US" sz="1100" b="1" dirty="0">
                  <a:solidFill>
                    <a:srgbClr val="FFFFFF"/>
                  </a:solidFill>
                  <a:effectLst>
                    <a:glow rad="203200">
                      <a:srgbClr val="1C1C1C">
                        <a:alpha val="87000"/>
                      </a:srgbClr>
                    </a:glow>
                  </a:effectLst>
                  <a:latin typeface="Arial"/>
                  <a:cs typeface="Arial"/>
                </a:rPr>
                <a:t>200</a:t>
              </a:r>
            </a:p>
          </p:txBody>
        </p:sp>
      </p:grpSp>
      <p:grpSp>
        <p:nvGrpSpPr>
          <p:cNvPr id="3" name="Group 32"/>
          <p:cNvGrpSpPr/>
          <p:nvPr/>
        </p:nvGrpSpPr>
        <p:grpSpPr>
          <a:xfrm>
            <a:off x="3473105" y="6093023"/>
            <a:ext cx="420026" cy="305594"/>
            <a:chOff x="1219199" y="5715000"/>
            <a:chExt cx="420024" cy="305594"/>
          </a:xfrm>
          <a:noFill/>
          <a:effectLst/>
        </p:grpSpPr>
        <p:cxnSp>
          <p:nvCxnSpPr>
            <p:cNvPr id="34" name="Straight Connector 33"/>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35" name="TextBox 34"/>
            <p:cNvSpPr txBox="1"/>
            <p:nvPr/>
          </p:nvSpPr>
          <p:spPr>
            <a:xfrm>
              <a:off x="1219199" y="5715000"/>
              <a:ext cx="420024" cy="261610"/>
            </a:xfrm>
            <a:prstGeom prst="rect">
              <a:avLst/>
            </a:prstGeom>
            <a:grpFill/>
          </p:spPr>
          <p:txBody>
            <a:bodyPr wrap="none">
              <a:spAutoFit/>
            </a:bodyPr>
            <a:lstStyle/>
            <a:p>
              <a:pPr>
                <a:defRPr/>
              </a:pPr>
              <a:r>
                <a:rPr lang="en-US" sz="1100" b="1" dirty="0">
                  <a:solidFill>
                    <a:srgbClr val="FFFFFF"/>
                  </a:solidFill>
                  <a:effectLst>
                    <a:glow rad="203200">
                      <a:srgbClr val="1C1C1C">
                        <a:alpha val="87000"/>
                      </a:srgbClr>
                    </a:glow>
                  </a:effectLst>
                  <a:latin typeface="Arial"/>
                  <a:cs typeface="Arial"/>
                </a:rPr>
                <a:t>400</a:t>
              </a:r>
            </a:p>
          </p:txBody>
        </p:sp>
      </p:grpSp>
      <p:grpSp>
        <p:nvGrpSpPr>
          <p:cNvPr id="4" name="Group 35"/>
          <p:cNvGrpSpPr/>
          <p:nvPr/>
        </p:nvGrpSpPr>
        <p:grpSpPr>
          <a:xfrm>
            <a:off x="4119893" y="6093023"/>
            <a:ext cx="420026" cy="305594"/>
            <a:chOff x="1219201" y="5715000"/>
            <a:chExt cx="420026" cy="305594"/>
          </a:xfrm>
          <a:noFill/>
          <a:effectLst/>
        </p:grpSpPr>
        <p:cxnSp>
          <p:nvCxnSpPr>
            <p:cNvPr id="37" name="Straight Connector 36"/>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38" name="TextBox 37"/>
            <p:cNvSpPr txBox="1"/>
            <p:nvPr/>
          </p:nvSpPr>
          <p:spPr>
            <a:xfrm>
              <a:off x="1219201" y="5715000"/>
              <a:ext cx="420026" cy="261610"/>
            </a:xfrm>
            <a:prstGeom prst="rect">
              <a:avLst/>
            </a:prstGeom>
            <a:grpFill/>
          </p:spPr>
          <p:txBody>
            <a:bodyPr wrap="none">
              <a:spAutoFit/>
            </a:bodyPr>
            <a:lstStyle/>
            <a:p>
              <a:pPr>
                <a:defRPr/>
              </a:pPr>
              <a:r>
                <a:rPr lang="en-US" sz="1100" b="1" dirty="0">
                  <a:solidFill>
                    <a:srgbClr val="FFFFFF"/>
                  </a:solidFill>
                  <a:effectLst>
                    <a:glow rad="203200">
                      <a:srgbClr val="1C1C1C">
                        <a:alpha val="87000"/>
                      </a:srgbClr>
                    </a:glow>
                  </a:effectLst>
                  <a:latin typeface="Arial"/>
                  <a:cs typeface="Arial"/>
                </a:rPr>
                <a:t>600</a:t>
              </a:r>
            </a:p>
          </p:txBody>
        </p:sp>
      </p:grpSp>
      <p:grpSp>
        <p:nvGrpSpPr>
          <p:cNvPr id="20" name="Group 38"/>
          <p:cNvGrpSpPr/>
          <p:nvPr/>
        </p:nvGrpSpPr>
        <p:grpSpPr>
          <a:xfrm>
            <a:off x="5376063" y="6093023"/>
            <a:ext cx="498479" cy="305594"/>
            <a:chOff x="1179974" y="5715000"/>
            <a:chExt cx="498479" cy="305594"/>
          </a:xfrm>
          <a:noFill/>
          <a:effectLst/>
        </p:grpSpPr>
        <p:cxnSp>
          <p:nvCxnSpPr>
            <p:cNvPr id="40" name="Straight Connector 39"/>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41" name="TextBox 40"/>
            <p:cNvSpPr txBox="1"/>
            <p:nvPr/>
          </p:nvSpPr>
          <p:spPr>
            <a:xfrm>
              <a:off x="1179974" y="5715000"/>
              <a:ext cx="498479" cy="261610"/>
            </a:xfrm>
            <a:prstGeom prst="rect">
              <a:avLst/>
            </a:prstGeom>
            <a:grpFill/>
          </p:spPr>
          <p:txBody>
            <a:bodyPr wrap="none">
              <a:spAutoFit/>
            </a:bodyPr>
            <a:lstStyle/>
            <a:p>
              <a:pPr>
                <a:defRPr/>
              </a:pPr>
              <a:r>
                <a:rPr lang="en-US" sz="1100" b="1" dirty="0">
                  <a:solidFill>
                    <a:srgbClr val="FFFFFF"/>
                  </a:solidFill>
                  <a:effectLst>
                    <a:glow rad="203200">
                      <a:srgbClr val="1C1C1C">
                        <a:alpha val="87000"/>
                      </a:srgbClr>
                    </a:glow>
                  </a:effectLst>
                  <a:latin typeface="Arial"/>
                  <a:cs typeface="Arial"/>
                </a:rPr>
                <a:t>1000</a:t>
              </a:r>
            </a:p>
          </p:txBody>
        </p:sp>
      </p:grpSp>
      <p:grpSp>
        <p:nvGrpSpPr>
          <p:cNvPr id="27" name="Group 41"/>
          <p:cNvGrpSpPr/>
          <p:nvPr/>
        </p:nvGrpSpPr>
        <p:grpSpPr>
          <a:xfrm>
            <a:off x="4768502" y="6093023"/>
            <a:ext cx="420026" cy="305594"/>
            <a:chOff x="1219199" y="5715000"/>
            <a:chExt cx="420024" cy="305594"/>
          </a:xfrm>
          <a:noFill/>
          <a:effectLst/>
        </p:grpSpPr>
        <p:cxnSp>
          <p:nvCxnSpPr>
            <p:cNvPr id="43" name="Straight Connector 42"/>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44" name="TextBox 43"/>
            <p:cNvSpPr txBox="1"/>
            <p:nvPr/>
          </p:nvSpPr>
          <p:spPr>
            <a:xfrm>
              <a:off x="1219199" y="5715000"/>
              <a:ext cx="420024" cy="261610"/>
            </a:xfrm>
            <a:prstGeom prst="rect">
              <a:avLst/>
            </a:prstGeom>
            <a:grpFill/>
          </p:spPr>
          <p:txBody>
            <a:bodyPr wrap="none">
              <a:spAutoFit/>
            </a:bodyPr>
            <a:lstStyle/>
            <a:p>
              <a:pPr>
                <a:defRPr/>
              </a:pPr>
              <a:r>
                <a:rPr lang="en-US" sz="1100" b="1" dirty="0">
                  <a:solidFill>
                    <a:srgbClr val="FFFFFF"/>
                  </a:solidFill>
                  <a:effectLst>
                    <a:glow rad="203200">
                      <a:srgbClr val="1C1C1C">
                        <a:alpha val="87000"/>
                      </a:srgbClr>
                    </a:glow>
                  </a:effectLst>
                  <a:latin typeface="Arial"/>
                  <a:cs typeface="Arial"/>
                </a:rPr>
                <a:t>800</a:t>
              </a:r>
            </a:p>
          </p:txBody>
        </p:sp>
      </p:grpSp>
      <p:sp>
        <p:nvSpPr>
          <p:cNvPr id="48" name="TextBox 47"/>
          <p:cNvSpPr txBox="1"/>
          <p:nvPr/>
        </p:nvSpPr>
        <p:spPr>
          <a:xfrm>
            <a:off x="2333428" y="6092831"/>
            <a:ext cx="255987" cy="246221"/>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000" b="1">
                <a:solidFill>
                  <a:srgbClr val="FFFFFF"/>
                </a:solidFill>
                <a:effectLst>
                  <a:glow rad="203200">
                    <a:srgbClr val="1C1C1C">
                      <a:alpha val="87000"/>
                    </a:srgbClr>
                  </a:glow>
                </a:effectLst>
                <a:latin typeface="Arial" charset="0"/>
                <a:cs typeface="Arial" charset="0"/>
              </a:rPr>
              <a:t>0</a:t>
            </a:r>
          </a:p>
        </p:txBody>
      </p:sp>
      <p:sp>
        <p:nvSpPr>
          <p:cNvPr id="49" name="TextBox 48"/>
          <p:cNvSpPr txBox="1"/>
          <p:nvPr/>
        </p:nvSpPr>
        <p:spPr>
          <a:xfrm>
            <a:off x="2328668" y="6451602"/>
            <a:ext cx="255987" cy="246221"/>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000" b="1">
                <a:solidFill>
                  <a:srgbClr val="FFFFFF"/>
                </a:solidFill>
                <a:effectLst>
                  <a:glow rad="203200">
                    <a:srgbClr val="1C1C1C">
                      <a:alpha val="87000"/>
                    </a:srgbClr>
                  </a:glow>
                </a:effectLst>
                <a:latin typeface="Arial" charset="0"/>
                <a:cs typeface="Arial" charset="0"/>
              </a:rPr>
              <a:t>0</a:t>
            </a:r>
          </a:p>
        </p:txBody>
      </p:sp>
      <p:grpSp>
        <p:nvGrpSpPr>
          <p:cNvPr id="29" name="Group 51"/>
          <p:cNvGrpSpPr/>
          <p:nvPr/>
        </p:nvGrpSpPr>
        <p:grpSpPr>
          <a:xfrm>
            <a:off x="2814049" y="6400781"/>
            <a:ext cx="420026" cy="312494"/>
            <a:chOff x="1169744" y="6023571"/>
            <a:chExt cx="420024" cy="312494"/>
          </a:xfrm>
          <a:noFill/>
          <a:effectLst/>
        </p:grpSpPr>
        <p:sp>
          <p:nvSpPr>
            <p:cNvPr id="50" name="TextBox 49"/>
            <p:cNvSpPr txBox="1"/>
            <p:nvPr/>
          </p:nvSpPr>
          <p:spPr>
            <a:xfrm>
              <a:off x="1169744" y="6074455"/>
              <a:ext cx="420024" cy="261610"/>
            </a:xfrm>
            <a:prstGeom prst="rect">
              <a:avLst/>
            </a:prstGeom>
            <a:grpFill/>
          </p:spPr>
          <p:txBody>
            <a:bodyPr wrap="none">
              <a:spAutoFit/>
            </a:bodyPr>
            <a:lstStyle/>
            <a:p>
              <a:pPr>
                <a:defRPr/>
              </a:pPr>
              <a:r>
                <a:rPr lang="en-US" sz="1100" b="1" dirty="0">
                  <a:solidFill>
                    <a:srgbClr val="FFFFFF"/>
                  </a:solidFill>
                  <a:effectLst>
                    <a:glow rad="203200">
                      <a:srgbClr val="1C1C1C">
                        <a:alpha val="87000"/>
                      </a:srgbClr>
                    </a:glow>
                  </a:effectLst>
                  <a:latin typeface="Arial"/>
                  <a:cs typeface="Arial"/>
                </a:rPr>
                <a:t>300</a:t>
              </a:r>
            </a:p>
          </p:txBody>
        </p:sp>
        <p:cxnSp>
          <p:nvCxnSpPr>
            <p:cNvPr id="51" name="Straight Connector 50"/>
            <p:cNvCxnSpPr/>
            <p:nvPr/>
          </p:nvCxnSpPr>
          <p:spPr bwMode="auto">
            <a:xfrm rot="5400000">
              <a:off x="1341658" y="6060877"/>
              <a:ext cx="76200" cy="1588"/>
            </a:xfrm>
            <a:prstGeom prst="line">
              <a:avLst/>
            </a:prstGeom>
            <a:grpFill/>
            <a:ln w="12700" cap="sq" cmpd="sng" algn="ctr">
              <a:solidFill>
                <a:srgbClr val="FFFFFF"/>
              </a:solidFill>
              <a:prstDash val="solid"/>
              <a:round/>
              <a:headEnd type="none" w="sm" len="sm"/>
              <a:tailEnd type="none" w="sm" len="sm"/>
            </a:ln>
            <a:effectLst/>
          </p:spPr>
        </p:cxnSp>
      </p:grpSp>
      <p:sp>
        <p:nvSpPr>
          <p:cNvPr id="53" name="TextBox 52"/>
          <p:cNvSpPr txBox="1"/>
          <p:nvPr/>
        </p:nvSpPr>
        <p:spPr>
          <a:xfrm>
            <a:off x="3402727" y="6451602"/>
            <a:ext cx="398629" cy="246221"/>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000" b="1">
                <a:solidFill>
                  <a:srgbClr val="FFFFFF"/>
                </a:solidFill>
                <a:effectLst>
                  <a:glow rad="203200">
                    <a:srgbClr val="1C1C1C">
                      <a:alpha val="87000"/>
                    </a:srgbClr>
                  </a:glow>
                </a:effectLst>
                <a:latin typeface="Arial" charset="0"/>
                <a:cs typeface="Arial" charset="0"/>
              </a:rPr>
              <a:t>600</a:t>
            </a:r>
          </a:p>
        </p:txBody>
      </p:sp>
      <p:cxnSp>
        <p:nvCxnSpPr>
          <p:cNvPr id="300067" name="Straight Connector 53"/>
          <p:cNvCxnSpPr>
            <a:cxnSpLocks noChangeShapeType="1"/>
          </p:cNvCxnSpPr>
          <p:nvPr/>
        </p:nvCxnSpPr>
        <p:spPr bwMode="auto">
          <a:xfrm rot="5400000">
            <a:off x="3582194" y="6438110"/>
            <a:ext cx="76200" cy="1588"/>
          </a:xfrm>
          <a:prstGeom prst="line">
            <a:avLst/>
          </a:prstGeom>
          <a:noFill/>
          <a:ln w="12700" cap="sq">
            <a:solidFill>
              <a:srgbClr val="FFFFFF"/>
            </a:solidFill>
            <a:round/>
            <a:headEnd type="none" w="sm" len="sm"/>
            <a:tailEnd type="none" w="sm" len="sm"/>
          </a:ln>
          <a:extLst>
            <a:ext uri="{909E8E84-426E-40dd-AFC4-6F175D3DCCD1}">
              <a14:hiddenFill xmlns="" xmlns:a14="http://schemas.microsoft.com/office/drawing/2010/main">
                <a:noFill/>
              </a14:hiddenFill>
            </a:ext>
          </a:extLst>
        </p:spPr>
      </p:cxnSp>
      <p:sp>
        <p:nvSpPr>
          <p:cNvPr id="55" name="TextBox 54"/>
          <p:cNvSpPr txBox="1"/>
          <p:nvPr/>
        </p:nvSpPr>
        <p:spPr>
          <a:xfrm>
            <a:off x="4012327" y="6451602"/>
            <a:ext cx="398629" cy="246221"/>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000" b="1">
                <a:solidFill>
                  <a:srgbClr val="FFFFFF"/>
                </a:solidFill>
                <a:effectLst>
                  <a:glow rad="203200">
                    <a:srgbClr val="1C1C1C">
                      <a:alpha val="87000"/>
                    </a:srgbClr>
                  </a:glow>
                </a:effectLst>
                <a:latin typeface="Arial" charset="0"/>
                <a:cs typeface="Arial" charset="0"/>
              </a:rPr>
              <a:t>900</a:t>
            </a:r>
          </a:p>
        </p:txBody>
      </p:sp>
      <p:cxnSp>
        <p:nvCxnSpPr>
          <p:cNvPr id="300069" name="Straight Connector 55"/>
          <p:cNvCxnSpPr>
            <a:cxnSpLocks noChangeShapeType="1"/>
          </p:cNvCxnSpPr>
          <p:nvPr/>
        </p:nvCxnSpPr>
        <p:spPr bwMode="auto">
          <a:xfrm rot="5400000">
            <a:off x="4191794" y="6438110"/>
            <a:ext cx="76200" cy="1588"/>
          </a:xfrm>
          <a:prstGeom prst="line">
            <a:avLst/>
          </a:prstGeom>
          <a:noFill/>
          <a:ln w="12700" cap="sq">
            <a:solidFill>
              <a:srgbClr val="FFFFFF"/>
            </a:solidFill>
            <a:round/>
            <a:headEnd type="none" w="sm" len="sm"/>
            <a:tailEnd type="none" w="sm" len="sm"/>
          </a:ln>
          <a:extLst>
            <a:ext uri="{909E8E84-426E-40dd-AFC4-6F175D3DCCD1}">
              <a14:hiddenFill xmlns="" xmlns:a14="http://schemas.microsoft.com/office/drawing/2010/main">
                <a:noFill/>
              </a14:hiddenFill>
            </a:ext>
          </a:extLst>
        </p:spPr>
      </p:cxnSp>
      <p:sp>
        <p:nvSpPr>
          <p:cNvPr id="57" name="TextBox 56"/>
          <p:cNvSpPr txBox="1"/>
          <p:nvPr/>
        </p:nvSpPr>
        <p:spPr>
          <a:xfrm>
            <a:off x="4556900" y="6451602"/>
            <a:ext cx="469950" cy="246221"/>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000" b="1">
                <a:solidFill>
                  <a:srgbClr val="FFFFFF"/>
                </a:solidFill>
                <a:effectLst>
                  <a:glow rad="203200">
                    <a:srgbClr val="1C1C1C">
                      <a:alpha val="87000"/>
                    </a:srgbClr>
                  </a:glow>
                </a:effectLst>
                <a:latin typeface="Arial" charset="0"/>
                <a:cs typeface="Arial" charset="0"/>
              </a:rPr>
              <a:t>1200</a:t>
            </a:r>
          </a:p>
        </p:txBody>
      </p:sp>
      <p:cxnSp>
        <p:nvCxnSpPr>
          <p:cNvPr id="300071" name="Straight Connector 57"/>
          <p:cNvCxnSpPr>
            <a:cxnSpLocks noChangeShapeType="1"/>
          </p:cNvCxnSpPr>
          <p:nvPr/>
        </p:nvCxnSpPr>
        <p:spPr bwMode="auto">
          <a:xfrm rot="5400000">
            <a:off x="4774407" y="6438119"/>
            <a:ext cx="76200" cy="1587"/>
          </a:xfrm>
          <a:prstGeom prst="line">
            <a:avLst/>
          </a:prstGeom>
          <a:noFill/>
          <a:ln w="12700" cap="sq">
            <a:solidFill>
              <a:srgbClr val="FFFFFF"/>
            </a:solidFill>
            <a:round/>
            <a:headEnd type="none" w="sm" len="sm"/>
            <a:tailEnd type="none" w="sm" len="sm"/>
          </a:ln>
          <a:extLst>
            <a:ext uri="{909E8E84-426E-40dd-AFC4-6F175D3DCCD1}">
              <a14:hiddenFill xmlns="" xmlns:a14="http://schemas.microsoft.com/office/drawing/2010/main">
                <a:noFill/>
              </a14:hiddenFill>
            </a:ext>
          </a:extLst>
        </p:spPr>
      </p:cxnSp>
      <p:sp>
        <p:nvSpPr>
          <p:cNvPr id="59" name="TextBox 58"/>
          <p:cNvSpPr txBox="1"/>
          <p:nvPr/>
        </p:nvSpPr>
        <p:spPr>
          <a:xfrm>
            <a:off x="5166500" y="6451602"/>
            <a:ext cx="469950" cy="246221"/>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000" b="1">
                <a:solidFill>
                  <a:srgbClr val="FFFFFF"/>
                </a:solidFill>
                <a:effectLst>
                  <a:glow rad="203200">
                    <a:srgbClr val="1C1C1C">
                      <a:alpha val="87000"/>
                    </a:srgbClr>
                  </a:glow>
                </a:effectLst>
                <a:latin typeface="Arial" charset="0"/>
                <a:cs typeface="Arial" charset="0"/>
              </a:rPr>
              <a:t>1500</a:t>
            </a:r>
          </a:p>
        </p:txBody>
      </p:sp>
      <p:cxnSp>
        <p:nvCxnSpPr>
          <p:cNvPr id="300073" name="Straight Connector 59"/>
          <p:cNvCxnSpPr>
            <a:cxnSpLocks noChangeShapeType="1"/>
          </p:cNvCxnSpPr>
          <p:nvPr/>
        </p:nvCxnSpPr>
        <p:spPr bwMode="auto">
          <a:xfrm rot="5400000">
            <a:off x="5384007" y="6438119"/>
            <a:ext cx="76200" cy="1587"/>
          </a:xfrm>
          <a:prstGeom prst="line">
            <a:avLst/>
          </a:prstGeom>
          <a:noFill/>
          <a:ln w="12700" cap="sq">
            <a:solidFill>
              <a:srgbClr val="FFFFFF"/>
            </a:solidFill>
            <a:round/>
            <a:headEnd type="none" w="sm" len="sm"/>
            <a:tailEnd type="none" w="sm" len="sm"/>
          </a:ln>
          <a:extLst>
            <a:ext uri="{909E8E84-426E-40dd-AFC4-6F175D3DCCD1}">
              <a14:hiddenFill xmlns="" xmlns:a14="http://schemas.microsoft.com/office/drawing/2010/main">
                <a:noFill/>
              </a14:hiddenFill>
            </a:ext>
          </a:extLst>
        </p:spPr>
      </p:cxnSp>
      <p:sp>
        <p:nvSpPr>
          <p:cNvPr id="61" name="TextBox 60"/>
          <p:cNvSpPr txBox="1"/>
          <p:nvPr/>
        </p:nvSpPr>
        <p:spPr>
          <a:xfrm>
            <a:off x="5943600" y="6105544"/>
            <a:ext cx="2590800" cy="523875"/>
          </a:xfrm>
          <a:prstGeom prst="rect">
            <a:avLst/>
          </a:prstGeom>
          <a:noFill/>
          <a:effec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1">
                <a:solidFill>
                  <a:srgbClr val="FFFFFF"/>
                </a:solidFill>
                <a:effectLst>
                  <a:glow rad="203200">
                    <a:srgbClr val="1C1C1C">
                      <a:alpha val="87000"/>
                    </a:srgbClr>
                  </a:glow>
                </a:effectLst>
                <a:latin typeface="Arial" charset="0"/>
                <a:cs typeface="Arial" charset="0"/>
              </a:rPr>
              <a:t>(1) (2) (3) etc. indicate sequence in Acts 2:9-11</a:t>
            </a:r>
          </a:p>
        </p:txBody>
      </p:sp>
      <p:sp>
        <p:nvSpPr>
          <p:cNvPr id="62" name="TextBox 61"/>
          <p:cNvSpPr txBox="1"/>
          <p:nvPr/>
        </p:nvSpPr>
        <p:spPr>
          <a:xfrm>
            <a:off x="7772860" y="4114808"/>
            <a:ext cx="1707255" cy="461558"/>
          </a:xfrm>
          <a:prstGeom prst="rect">
            <a:avLst/>
          </a:prstGeom>
          <a:solidFill>
            <a:schemeClr val="tx1"/>
          </a:solid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00"/>
                </a:solidFill>
                <a:effectLst>
                  <a:glow rad="203200">
                    <a:srgbClr val="1C1C1C">
                      <a:alpha val="87000"/>
                    </a:srgbClr>
                  </a:glow>
                </a:effectLst>
                <a:latin typeface="Arial" charset="0"/>
                <a:cs typeface="Arial" charset="0"/>
              </a:rPr>
              <a:t>Jerusalem</a:t>
            </a:r>
          </a:p>
        </p:txBody>
      </p:sp>
      <p:cxnSp>
        <p:nvCxnSpPr>
          <p:cNvPr id="60" name="Straight Connector 59"/>
          <p:cNvCxnSpPr>
            <a:cxnSpLocks noChangeShapeType="1"/>
          </p:cNvCxnSpPr>
          <p:nvPr/>
        </p:nvCxnSpPr>
        <p:spPr bwMode="auto">
          <a:xfrm rot="5400000">
            <a:off x="8191500" y="2781300"/>
            <a:ext cx="1676400" cy="8382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63" name="Straight Connector 62"/>
          <p:cNvCxnSpPr>
            <a:cxnSpLocks noChangeShapeType="1"/>
          </p:cNvCxnSpPr>
          <p:nvPr/>
        </p:nvCxnSpPr>
        <p:spPr bwMode="auto">
          <a:xfrm rot="5400000">
            <a:off x="8839200" y="3505201"/>
            <a:ext cx="685800" cy="5334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65" name="Straight Connector 64"/>
          <p:cNvCxnSpPr>
            <a:cxnSpLocks noChangeShapeType="1"/>
          </p:cNvCxnSpPr>
          <p:nvPr/>
        </p:nvCxnSpPr>
        <p:spPr bwMode="auto">
          <a:xfrm rot="10800000" flipV="1">
            <a:off x="9525000" y="3962400"/>
            <a:ext cx="685800" cy="3048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68" name="Straight Connector 67"/>
          <p:cNvCxnSpPr>
            <a:cxnSpLocks noChangeShapeType="1"/>
          </p:cNvCxnSpPr>
          <p:nvPr/>
        </p:nvCxnSpPr>
        <p:spPr bwMode="auto">
          <a:xfrm rot="5400000">
            <a:off x="8572500" y="3162301"/>
            <a:ext cx="1066800" cy="6858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71" name="Straight Connector 70"/>
          <p:cNvCxnSpPr>
            <a:cxnSpLocks noChangeShapeType="1"/>
          </p:cNvCxnSpPr>
          <p:nvPr/>
        </p:nvCxnSpPr>
        <p:spPr bwMode="auto">
          <a:xfrm rot="5400000">
            <a:off x="8343900" y="4457700"/>
            <a:ext cx="228600" cy="1524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74" name="Straight Connector 73"/>
          <p:cNvCxnSpPr>
            <a:cxnSpLocks noChangeShapeType="1"/>
          </p:cNvCxnSpPr>
          <p:nvPr/>
        </p:nvCxnSpPr>
        <p:spPr bwMode="auto">
          <a:xfrm rot="5400000">
            <a:off x="7429500" y="2476500"/>
            <a:ext cx="2514600" cy="4572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77" name="Straight Connector 76"/>
          <p:cNvCxnSpPr>
            <a:cxnSpLocks noChangeShapeType="1"/>
          </p:cNvCxnSpPr>
          <p:nvPr/>
        </p:nvCxnSpPr>
        <p:spPr bwMode="auto">
          <a:xfrm rot="16200000" flipH="1">
            <a:off x="5943600" y="2133600"/>
            <a:ext cx="2286000" cy="15240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84" name="Straight Connector 83"/>
          <p:cNvCxnSpPr>
            <a:cxnSpLocks noChangeShapeType="1"/>
          </p:cNvCxnSpPr>
          <p:nvPr/>
        </p:nvCxnSpPr>
        <p:spPr bwMode="auto">
          <a:xfrm rot="16200000" flipH="1">
            <a:off x="6819900" y="2781301"/>
            <a:ext cx="1828800" cy="5334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86" name="Straight Connector 85"/>
          <p:cNvCxnSpPr>
            <a:cxnSpLocks noChangeShapeType="1"/>
          </p:cNvCxnSpPr>
          <p:nvPr/>
        </p:nvCxnSpPr>
        <p:spPr bwMode="auto">
          <a:xfrm rot="16200000" flipH="1">
            <a:off x="7391400" y="3124200"/>
            <a:ext cx="1447800" cy="2286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88" name="Straight Connector 87"/>
          <p:cNvCxnSpPr>
            <a:cxnSpLocks noChangeShapeType="1"/>
          </p:cNvCxnSpPr>
          <p:nvPr/>
        </p:nvCxnSpPr>
        <p:spPr bwMode="auto">
          <a:xfrm rot="5400000">
            <a:off x="7239000" y="4724400"/>
            <a:ext cx="685800" cy="5334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90" name="Straight Connector 89"/>
          <p:cNvCxnSpPr>
            <a:cxnSpLocks noChangeShapeType="1"/>
          </p:cNvCxnSpPr>
          <p:nvPr/>
        </p:nvCxnSpPr>
        <p:spPr bwMode="auto">
          <a:xfrm rot="10800000" flipV="1">
            <a:off x="5715000" y="4419601"/>
            <a:ext cx="1981200" cy="2286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92" name="Straight Connector 91"/>
          <p:cNvCxnSpPr>
            <a:cxnSpLocks noChangeShapeType="1"/>
          </p:cNvCxnSpPr>
          <p:nvPr/>
        </p:nvCxnSpPr>
        <p:spPr bwMode="auto">
          <a:xfrm rot="10800000">
            <a:off x="2819400" y="990600"/>
            <a:ext cx="4953000" cy="31242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95" name="Straight Connector 94"/>
          <p:cNvCxnSpPr>
            <a:cxnSpLocks noChangeShapeType="1"/>
          </p:cNvCxnSpPr>
          <p:nvPr/>
        </p:nvCxnSpPr>
        <p:spPr bwMode="auto">
          <a:xfrm rot="10800000">
            <a:off x="5638801" y="3429000"/>
            <a:ext cx="1981200" cy="8382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98" name="Straight Connector 97"/>
          <p:cNvCxnSpPr>
            <a:cxnSpLocks noChangeShapeType="1"/>
          </p:cNvCxnSpPr>
          <p:nvPr/>
        </p:nvCxnSpPr>
        <p:spPr bwMode="auto">
          <a:xfrm rot="16200000" flipV="1">
            <a:off x="8991600" y="5029201"/>
            <a:ext cx="1143000" cy="5334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101" name="Straight Connector 100"/>
          <p:cNvCxnSpPr>
            <a:cxnSpLocks noChangeShapeType="1"/>
          </p:cNvCxnSpPr>
          <p:nvPr/>
        </p:nvCxnSpPr>
        <p:spPr bwMode="auto">
          <a:xfrm rot="5400000">
            <a:off x="6896100" y="2324100"/>
            <a:ext cx="3048000" cy="2286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290243582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1" fill="hold" nodeType="after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wipe(up)">
                                      <p:cBhvr>
                                        <p:cTn id="10" dur="500"/>
                                        <p:tgtEl>
                                          <p:spTgt spid="6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par>
                          <p:cTn id="15" fill="hold" nodeType="afterGroup">
                            <p:stCondLst>
                              <p:cond delay="0"/>
                            </p:stCondLst>
                            <p:childTnLst>
                              <p:par>
                                <p:cTn id="16" presetID="22" presetClass="entr" presetSubtype="1" fill="hold" nodeType="after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wipe(up)">
                                      <p:cBhvr>
                                        <p:cTn id="18" dur="500"/>
                                        <p:tgtEl>
                                          <p:spTgt spid="6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par>
                          <p:cTn id="23" fill="hold" nodeType="afterGroup">
                            <p:stCondLst>
                              <p:cond delay="0"/>
                            </p:stCondLst>
                            <p:childTnLst>
                              <p:par>
                                <p:cTn id="24" presetID="22" presetClass="entr" presetSubtype="1" fill="hold" nodeType="afterEffect">
                                  <p:stCondLst>
                                    <p:cond delay="0"/>
                                  </p:stCondLst>
                                  <p:childTnLst>
                                    <p:set>
                                      <p:cBhvr>
                                        <p:cTn id="25" dur="1" fill="hold">
                                          <p:stCondLst>
                                            <p:cond delay="0"/>
                                          </p:stCondLst>
                                        </p:cTn>
                                        <p:tgtEl>
                                          <p:spTgt spid="65"/>
                                        </p:tgtEl>
                                        <p:attrNameLst>
                                          <p:attrName>style.visibility</p:attrName>
                                        </p:attrNameLst>
                                      </p:cBhvr>
                                      <p:to>
                                        <p:strVal val="visible"/>
                                      </p:to>
                                    </p:set>
                                    <p:animEffect transition="in" filter="wipe(up)">
                                      <p:cBhvr>
                                        <p:cTn id="26" dur="500"/>
                                        <p:tgtEl>
                                          <p:spTgt spid="6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par>
                          <p:cTn id="31" fill="hold" nodeType="afterGroup">
                            <p:stCondLst>
                              <p:cond delay="0"/>
                            </p:stCondLst>
                            <p:childTnLst>
                              <p:par>
                                <p:cTn id="32" presetID="22" presetClass="entr" presetSubtype="1" fill="hold" nodeType="afterEffect">
                                  <p:stCondLst>
                                    <p:cond delay="0"/>
                                  </p:stCondLst>
                                  <p:childTnLst>
                                    <p:set>
                                      <p:cBhvr>
                                        <p:cTn id="33" dur="1" fill="hold">
                                          <p:stCondLst>
                                            <p:cond delay="0"/>
                                          </p:stCondLst>
                                        </p:cTn>
                                        <p:tgtEl>
                                          <p:spTgt spid="68"/>
                                        </p:tgtEl>
                                        <p:attrNameLst>
                                          <p:attrName>style.visibility</p:attrName>
                                        </p:attrNameLst>
                                      </p:cBhvr>
                                      <p:to>
                                        <p:strVal val="visible"/>
                                      </p:to>
                                    </p:set>
                                    <p:animEffect transition="in" filter="wipe(up)">
                                      <p:cBhvr>
                                        <p:cTn id="34" dur="500"/>
                                        <p:tgtEl>
                                          <p:spTgt spid="68"/>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par>
                          <p:cTn id="39" fill="hold" nodeType="afterGroup">
                            <p:stCondLst>
                              <p:cond delay="0"/>
                            </p:stCondLst>
                            <p:childTnLst>
                              <p:par>
                                <p:cTn id="40" presetID="22" presetClass="entr" presetSubtype="1" fill="hold" nodeType="after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500"/>
                                        <p:tgtEl>
                                          <p:spTgt spid="71"/>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par>
                          <p:cTn id="47" fill="hold" nodeType="afterGroup">
                            <p:stCondLst>
                              <p:cond delay="0"/>
                            </p:stCondLst>
                            <p:childTnLst>
                              <p:par>
                                <p:cTn id="48" presetID="22" presetClass="entr" presetSubtype="1" fill="hold" nodeType="afterEffect">
                                  <p:stCondLst>
                                    <p:cond delay="0"/>
                                  </p:stCondLst>
                                  <p:childTnLst>
                                    <p:set>
                                      <p:cBhvr>
                                        <p:cTn id="49" dur="1" fill="hold">
                                          <p:stCondLst>
                                            <p:cond delay="0"/>
                                          </p:stCondLst>
                                        </p:cTn>
                                        <p:tgtEl>
                                          <p:spTgt spid="74"/>
                                        </p:tgtEl>
                                        <p:attrNameLst>
                                          <p:attrName>style.visibility</p:attrName>
                                        </p:attrNameLst>
                                      </p:cBhvr>
                                      <p:to>
                                        <p:strVal val="visible"/>
                                      </p:to>
                                    </p:set>
                                    <p:animEffect transition="in" filter="wipe(up)">
                                      <p:cBhvr>
                                        <p:cTn id="50" dur="500"/>
                                        <p:tgtEl>
                                          <p:spTgt spid="74"/>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par>
                          <p:cTn id="55" fill="hold" nodeType="afterGroup">
                            <p:stCondLst>
                              <p:cond delay="0"/>
                            </p:stCondLst>
                            <p:childTnLst>
                              <p:par>
                                <p:cTn id="56" presetID="22" presetClass="entr" presetSubtype="1" fill="hold" nodeType="afterEffect">
                                  <p:stCondLst>
                                    <p:cond delay="0"/>
                                  </p:stCondLst>
                                  <p:childTnLst>
                                    <p:set>
                                      <p:cBhvr>
                                        <p:cTn id="57" dur="1" fill="hold">
                                          <p:stCondLst>
                                            <p:cond delay="0"/>
                                          </p:stCondLst>
                                        </p:cTn>
                                        <p:tgtEl>
                                          <p:spTgt spid="101"/>
                                        </p:tgtEl>
                                        <p:attrNameLst>
                                          <p:attrName>style.visibility</p:attrName>
                                        </p:attrNameLst>
                                      </p:cBhvr>
                                      <p:to>
                                        <p:strVal val="visible"/>
                                      </p:to>
                                    </p:set>
                                    <p:animEffect transition="in" filter="wipe(up)">
                                      <p:cBhvr>
                                        <p:cTn id="58" dur="500"/>
                                        <p:tgtEl>
                                          <p:spTgt spid="101"/>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7"/>
                                        </p:tgtEl>
                                        <p:attrNameLst>
                                          <p:attrName>style.visibility</p:attrName>
                                        </p:attrNameLst>
                                      </p:cBhvr>
                                      <p:to>
                                        <p:strVal val="visible"/>
                                      </p:to>
                                    </p:set>
                                  </p:childTnLst>
                                </p:cTn>
                              </p:par>
                            </p:childTnLst>
                          </p:cTn>
                        </p:par>
                        <p:par>
                          <p:cTn id="63" fill="hold" nodeType="afterGroup">
                            <p:stCondLst>
                              <p:cond delay="0"/>
                            </p:stCondLst>
                            <p:childTnLst>
                              <p:par>
                                <p:cTn id="64" presetID="22" presetClass="entr" presetSubtype="1" fill="hold" nodeType="afterEffect">
                                  <p:stCondLst>
                                    <p:cond delay="0"/>
                                  </p:stCondLst>
                                  <p:childTnLst>
                                    <p:set>
                                      <p:cBhvr>
                                        <p:cTn id="65" dur="1" fill="hold">
                                          <p:stCondLst>
                                            <p:cond delay="0"/>
                                          </p:stCondLst>
                                        </p:cTn>
                                        <p:tgtEl>
                                          <p:spTgt spid="77"/>
                                        </p:tgtEl>
                                        <p:attrNameLst>
                                          <p:attrName>style.visibility</p:attrName>
                                        </p:attrNameLst>
                                      </p:cBhvr>
                                      <p:to>
                                        <p:strVal val="visible"/>
                                      </p:to>
                                    </p:set>
                                    <p:animEffect transition="in" filter="wipe(up)">
                                      <p:cBhvr>
                                        <p:cTn id="66" dur="500"/>
                                        <p:tgtEl>
                                          <p:spTgt spid="77"/>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nodeType="clickEffect">
                                  <p:stCondLst>
                                    <p:cond delay="0"/>
                                  </p:stCondLst>
                                  <p:childTnLst>
                                    <p:set>
                                      <p:cBhvr>
                                        <p:cTn id="70" dur="1" fill="hold">
                                          <p:stCondLst>
                                            <p:cond delay="0"/>
                                          </p:stCondLst>
                                        </p:cTn>
                                        <p:tgtEl>
                                          <p:spTgt spid="8"/>
                                        </p:tgtEl>
                                        <p:attrNameLst>
                                          <p:attrName>style.visibility</p:attrName>
                                        </p:attrNameLst>
                                      </p:cBhvr>
                                      <p:to>
                                        <p:strVal val="visible"/>
                                      </p:to>
                                    </p:set>
                                  </p:childTnLst>
                                </p:cTn>
                              </p:par>
                            </p:childTnLst>
                          </p:cTn>
                        </p:par>
                        <p:par>
                          <p:cTn id="71" fill="hold" nodeType="afterGroup">
                            <p:stCondLst>
                              <p:cond delay="0"/>
                            </p:stCondLst>
                            <p:childTnLst>
                              <p:par>
                                <p:cTn id="72" presetID="22" presetClass="entr" presetSubtype="1" fill="hold" nodeType="afterEffect">
                                  <p:stCondLst>
                                    <p:cond delay="0"/>
                                  </p:stCondLst>
                                  <p:childTnLst>
                                    <p:set>
                                      <p:cBhvr>
                                        <p:cTn id="73" dur="1" fill="hold">
                                          <p:stCondLst>
                                            <p:cond delay="0"/>
                                          </p:stCondLst>
                                        </p:cTn>
                                        <p:tgtEl>
                                          <p:spTgt spid="84"/>
                                        </p:tgtEl>
                                        <p:attrNameLst>
                                          <p:attrName>style.visibility</p:attrName>
                                        </p:attrNameLst>
                                      </p:cBhvr>
                                      <p:to>
                                        <p:strVal val="visible"/>
                                      </p:to>
                                    </p:set>
                                    <p:animEffect transition="in" filter="wipe(up)">
                                      <p:cBhvr>
                                        <p:cTn id="74" dur="500"/>
                                        <p:tgtEl>
                                          <p:spTgt spid="84"/>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nodeType="clickEffect">
                                  <p:stCondLst>
                                    <p:cond delay="0"/>
                                  </p:stCondLst>
                                  <p:childTnLst>
                                    <p:set>
                                      <p:cBhvr>
                                        <p:cTn id="78" dur="1" fill="hold">
                                          <p:stCondLst>
                                            <p:cond delay="0"/>
                                          </p:stCondLst>
                                        </p:cTn>
                                        <p:tgtEl>
                                          <p:spTgt spid="9"/>
                                        </p:tgtEl>
                                        <p:attrNameLst>
                                          <p:attrName>style.visibility</p:attrName>
                                        </p:attrNameLst>
                                      </p:cBhvr>
                                      <p:to>
                                        <p:strVal val="visible"/>
                                      </p:to>
                                    </p:set>
                                  </p:childTnLst>
                                </p:cTn>
                              </p:par>
                            </p:childTnLst>
                          </p:cTn>
                        </p:par>
                        <p:par>
                          <p:cTn id="79" fill="hold" nodeType="afterGroup">
                            <p:stCondLst>
                              <p:cond delay="0"/>
                            </p:stCondLst>
                            <p:childTnLst>
                              <p:par>
                                <p:cTn id="80" presetID="22" presetClass="entr" presetSubtype="1" fill="hold" nodeType="afterEffect">
                                  <p:stCondLst>
                                    <p:cond delay="0"/>
                                  </p:stCondLst>
                                  <p:childTnLst>
                                    <p:set>
                                      <p:cBhvr>
                                        <p:cTn id="81" dur="1" fill="hold">
                                          <p:stCondLst>
                                            <p:cond delay="0"/>
                                          </p:stCondLst>
                                        </p:cTn>
                                        <p:tgtEl>
                                          <p:spTgt spid="86"/>
                                        </p:tgtEl>
                                        <p:attrNameLst>
                                          <p:attrName>style.visibility</p:attrName>
                                        </p:attrNameLst>
                                      </p:cBhvr>
                                      <p:to>
                                        <p:strVal val="visible"/>
                                      </p:to>
                                    </p:set>
                                    <p:animEffect transition="in" filter="wipe(up)">
                                      <p:cBhvr>
                                        <p:cTn id="82" dur="500"/>
                                        <p:tgtEl>
                                          <p:spTgt spid="86"/>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nodeType="clickEffect">
                                  <p:stCondLst>
                                    <p:cond delay="0"/>
                                  </p:stCondLst>
                                  <p:childTnLst>
                                    <p:set>
                                      <p:cBhvr>
                                        <p:cTn id="86" dur="1" fill="hold">
                                          <p:stCondLst>
                                            <p:cond delay="0"/>
                                          </p:stCondLst>
                                        </p:cTn>
                                        <p:tgtEl>
                                          <p:spTgt spid="12"/>
                                        </p:tgtEl>
                                        <p:attrNameLst>
                                          <p:attrName>style.visibility</p:attrName>
                                        </p:attrNameLst>
                                      </p:cBhvr>
                                      <p:to>
                                        <p:strVal val="visible"/>
                                      </p:to>
                                    </p:set>
                                  </p:childTnLst>
                                </p:cTn>
                              </p:par>
                            </p:childTnLst>
                          </p:cTn>
                        </p:par>
                        <p:par>
                          <p:cTn id="87" fill="hold" nodeType="afterGroup">
                            <p:stCondLst>
                              <p:cond delay="0"/>
                            </p:stCondLst>
                            <p:childTnLst>
                              <p:par>
                                <p:cTn id="88" presetID="22" presetClass="entr" presetSubtype="4" fill="hold" nodeType="afterEffect">
                                  <p:stCondLst>
                                    <p:cond delay="0"/>
                                  </p:stCondLst>
                                  <p:childTnLst>
                                    <p:set>
                                      <p:cBhvr>
                                        <p:cTn id="89" dur="1" fill="hold">
                                          <p:stCondLst>
                                            <p:cond delay="0"/>
                                          </p:stCondLst>
                                        </p:cTn>
                                        <p:tgtEl>
                                          <p:spTgt spid="88"/>
                                        </p:tgtEl>
                                        <p:attrNameLst>
                                          <p:attrName>style.visibility</p:attrName>
                                        </p:attrNameLst>
                                      </p:cBhvr>
                                      <p:to>
                                        <p:strVal val="visible"/>
                                      </p:to>
                                    </p:set>
                                    <p:animEffect transition="in" filter="wipe(down)">
                                      <p:cBhvr>
                                        <p:cTn id="90" dur="500"/>
                                        <p:tgtEl>
                                          <p:spTgt spid="88"/>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nodeType="clickEffect">
                                  <p:stCondLst>
                                    <p:cond delay="0"/>
                                  </p:stCondLst>
                                  <p:childTnLst>
                                    <p:set>
                                      <p:cBhvr>
                                        <p:cTn id="94" dur="1" fill="hold">
                                          <p:stCondLst>
                                            <p:cond delay="0"/>
                                          </p:stCondLst>
                                        </p:cTn>
                                        <p:tgtEl>
                                          <p:spTgt spid="6"/>
                                        </p:tgtEl>
                                        <p:attrNameLst>
                                          <p:attrName>style.visibility</p:attrName>
                                        </p:attrNameLst>
                                      </p:cBhvr>
                                      <p:to>
                                        <p:strVal val="visible"/>
                                      </p:to>
                                    </p:set>
                                  </p:childTnLst>
                                </p:cTn>
                              </p:par>
                            </p:childTnLst>
                          </p:cTn>
                        </p:par>
                        <p:par>
                          <p:cTn id="95" fill="hold" nodeType="afterGroup">
                            <p:stCondLst>
                              <p:cond delay="0"/>
                            </p:stCondLst>
                            <p:childTnLst>
                              <p:par>
                                <p:cTn id="96" presetID="22" presetClass="entr" presetSubtype="8" fill="hold" nodeType="afterEffect">
                                  <p:stCondLst>
                                    <p:cond delay="0"/>
                                  </p:stCondLst>
                                  <p:childTnLst>
                                    <p:set>
                                      <p:cBhvr>
                                        <p:cTn id="97" dur="1" fill="hold">
                                          <p:stCondLst>
                                            <p:cond delay="0"/>
                                          </p:stCondLst>
                                        </p:cTn>
                                        <p:tgtEl>
                                          <p:spTgt spid="90"/>
                                        </p:tgtEl>
                                        <p:attrNameLst>
                                          <p:attrName>style.visibility</p:attrName>
                                        </p:attrNameLst>
                                      </p:cBhvr>
                                      <p:to>
                                        <p:strVal val="visible"/>
                                      </p:to>
                                    </p:set>
                                    <p:animEffect transition="in" filter="wipe(left)">
                                      <p:cBhvr>
                                        <p:cTn id="98" dur="500"/>
                                        <p:tgtEl>
                                          <p:spTgt spid="90"/>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nodeType="clickEffect">
                                  <p:stCondLst>
                                    <p:cond delay="0"/>
                                  </p:stCondLst>
                                  <p:childTnLst>
                                    <p:set>
                                      <p:cBhvr>
                                        <p:cTn id="102" dur="1" fill="hold">
                                          <p:stCondLst>
                                            <p:cond delay="0"/>
                                          </p:stCondLst>
                                        </p:cTn>
                                        <p:tgtEl>
                                          <p:spTgt spid="5"/>
                                        </p:tgtEl>
                                        <p:attrNameLst>
                                          <p:attrName>style.visibility</p:attrName>
                                        </p:attrNameLst>
                                      </p:cBhvr>
                                      <p:to>
                                        <p:strVal val="visible"/>
                                      </p:to>
                                    </p:set>
                                  </p:childTnLst>
                                </p:cTn>
                              </p:par>
                            </p:childTnLst>
                          </p:cTn>
                        </p:par>
                        <p:par>
                          <p:cTn id="103" fill="hold" nodeType="afterGroup">
                            <p:stCondLst>
                              <p:cond delay="0"/>
                            </p:stCondLst>
                            <p:childTnLst>
                              <p:par>
                                <p:cTn id="104" presetID="22" presetClass="entr" presetSubtype="1" fill="hold" nodeType="afterEffect">
                                  <p:stCondLst>
                                    <p:cond delay="0"/>
                                  </p:stCondLst>
                                  <p:childTnLst>
                                    <p:set>
                                      <p:cBhvr>
                                        <p:cTn id="105" dur="1" fill="hold">
                                          <p:stCondLst>
                                            <p:cond delay="0"/>
                                          </p:stCondLst>
                                        </p:cTn>
                                        <p:tgtEl>
                                          <p:spTgt spid="92"/>
                                        </p:tgtEl>
                                        <p:attrNameLst>
                                          <p:attrName>style.visibility</p:attrName>
                                        </p:attrNameLst>
                                      </p:cBhvr>
                                      <p:to>
                                        <p:strVal val="visible"/>
                                      </p:to>
                                    </p:set>
                                    <p:animEffect transition="in" filter="wipe(up)">
                                      <p:cBhvr>
                                        <p:cTn id="106" dur="500"/>
                                        <p:tgtEl>
                                          <p:spTgt spid="92"/>
                                        </p:tgtEl>
                                      </p:cBhvr>
                                    </p:animEffec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nodeType="clickEffect">
                                  <p:stCondLst>
                                    <p:cond delay="0"/>
                                  </p:stCondLst>
                                  <p:childTnLst>
                                    <p:set>
                                      <p:cBhvr>
                                        <p:cTn id="110" dur="1" fill="hold">
                                          <p:stCondLst>
                                            <p:cond delay="0"/>
                                          </p:stCondLst>
                                        </p:cTn>
                                        <p:tgtEl>
                                          <p:spTgt spid="13"/>
                                        </p:tgtEl>
                                        <p:attrNameLst>
                                          <p:attrName>style.visibility</p:attrName>
                                        </p:attrNameLst>
                                      </p:cBhvr>
                                      <p:to>
                                        <p:strVal val="visible"/>
                                      </p:to>
                                    </p:set>
                                  </p:childTnLst>
                                </p:cTn>
                              </p:par>
                            </p:childTnLst>
                          </p:cTn>
                        </p:par>
                        <p:par>
                          <p:cTn id="111" fill="hold" nodeType="afterGroup">
                            <p:stCondLst>
                              <p:cond delay="0"/>
                            </p:stCondLst>
                            <p:childTnLst>
                              <p:par>
                                <p:cTn id="112" presetID="22" presetClass="entr" presetSubtype="1" fill="hold" nodeType="afterEffect">
                                  <p:stCondLst>
                                    <p:cond delay="0"/>
                                  </p:stCondLst>
                                  <p:childTnLst>
                                    <p:set>
                                      <p:cBhvr>
                                        <p:cTn id="113" dur="1" fill="hold">
                                          <p:stCondLst>
                                            <p:cond delay="0"/>
                                          </p:stCondLst>
                                        </p:cTn>
                                        <p:tgtEl>
                                          <p:spTgt spid="95"/>
                                        </p:tgtEl>
                                        <p:attrNameLst>
                                          <p:attrName>style.visibility</p:attrName>
                                        </p:attrNameLst>
                                      </p:cBhvr>
                                      <p:to>
                                        <p:strVal val="visible"/>
                                      </p:to>
                                    </p:set>
                                    <p:animEffect transition="in" filter="wipe(up)">
                                      <p:cBhvr>
                                        <p:cTn id="114" dur="500"/>
                                        <p:tgtEl>
                                          <p:spTgt spid="95"/>
                                        </p:tgtEl>
                                      </p:cBhvr>
                                    </p:animEffec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 presetClass="entr" presetSubtype="0" fill="hold" nodeType="clickEffect">
                                  <p:stCondLst>
                                    <p:cond delay="0"/>
                                  </p:stCondLst>
                                  <p:childTnLst>
                                    <p:set>
                                      <p:cBhvr>
                                        <p:cTn id="118" dur="1" fill="hold">
                                          <p:stCondLst>
                                            <p:cond delay="0"/>
                                          </p:stCondLst>
                                        </p:cTn>
                                        <p:tgtEl>
                                          <p:spTgt spid="15"/>
                                        </p:tgtEl>
                                        <p:attrNameLst>
                                          <p:attrName>style.visibility</p:attrName>
                                        </p:attrNameLst>
                                      </p:cBhvr>
                                      <p:to>
                                        <p:strVal val="visible"/>
                                      </p:to>
                                    </p:set>
                                  </p:childTnLst>
                                </p:cTn>
                              </p:par>
                            </p:childTnLst>
                          </p:cTn>
                        </p:par>
                        <p:par>
                          <p:cTn id="119" fill="hold" nodeType="afterGroup">
                            <p:stCondLst>
                              <p:cond delay="0"/>
                            </p:stCondLst>
                            <p:childTnLst>
                              <p:par>
                                <p:cTn id="120" presetID="22" presetClass="entr" presetSubtype="4" fill="hold" nodeType="afterEffect">
                                  <p:stCondLst>
                                    <p:cond delay="0"/>
                                  </p:stCondLst>
                                  <p:childTnLst>
                                    <p:set>
                                      <p:cBhvr>
                                        <p:cTn id="121" dur="1" fill="hold">
                                          <p:stCondLst>
                                            <p:cond delay="0"/>
                                          </p:stCondLst>
                                        </p:cTn>
                                        <p:tgtEl>
                                          <p:spTgt spid="98"/>
                                        </p:tgtEl>
                                        <p:attrNameLst>
                                          <p:attrName>style.visibility</p:attrName>
                                        </p:attrNameLst>
                                      </p:cBhvr>
                                      <p:to>
                                        <p:strVal val="visible"/>
                                      </p:to>
                                    </p:set>
                                    <p:animEffect transition="in" filter="wipe(down)">
                                      <p:cBhvr>
                                        <p:cTn id="122" dur="500"/>
                                        <p:tgtEl>
                                          <p:spTgt spid="98"/>
                                        </p:tgtEl>
                                      </p:cBhvr>
                                    </p:animEffect>
                                  </p:childTnLst>
                                </p:cTn>
                              </p:par>
                            </p:childTnLst>
                          </p:cTn>
                        </p:par>
                        <p:par>
                          <p:cTn id="123" fill="hold" nodeType="afterGroup">
                            <p:stCondLst>
                              <p:cond delay="500"/>
                            </p:stCondLst>
                            <p:childTnLst>
                              <p:par>
                                <p:cTn id="124" presetID="22" presetClass="entr" presetSubtype="1" fill="hold" nodeType="afterEffect">
                                  <p:stCondLst>
                                    <p:cond delay="0"/>
                                  </p:stCondLst>
                                  <p:childTnLst>
                                    <p:set>
                                      <p:cBhvr>
                                        <p:cTn id="125" dur="1" fill="hold">
                                          <p:stCondLst>
                                            <p:cond delay="0"/>
                                          </p:stCondLst>
                                        </p:cTn>
                                        <p:tgtEl>
                                          <p:spTgt spid="101"/>
                                        </p:tgtEl>
                                        <p:attrNameLst>
                                          <p:attrName>style.visibility</p:attrName>
                                        </p:attrNameLst>
                                      </p:cBhvr>
                                      <p:to>
                                        <p:strVal val="visible"/>
                                      </p:to>
                                    </p:set>
                                    <p:animEffect transition="in" filter="wipe(up)">
                                      <p:cBhvr>
                                        <p:cTn id="126"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32ACAC-DB7B-4780-F851-9E721E8E05AD}"/>
              </a:ext>
            </a:extLst>
          </p:cNvPr>
          <p:cNvPicPr>
            <a:picLocks noChangeAspect="1"/>
          </p:cNvPicPr>
          <p:nvPr/>
        </p:nvPicPr>
        <p:blipFill>
          <a:blip r:embed="rId3"/>
          <a:stretch>
            <a:fillRect/>
          </a:stretch>
        </p:blipFill>
        <p:spPr>
          <a:xfrm>
            <a:off x="0" y="-109965"/>
            <a:ext cx="12192000" cy="6987015"/>
          </a:xfrm>
          <a:prstGeom prst="rect">
            <a:avLst/>
          </a:prstGeom>
        </p:spPr>
      </p:pic>
      <p:sp>
        <p:nvSpPr>
          <p:cNvPr id="376835" name="Rectangle 2"/>
          <p:cNvSpPr>
            <a:spLocks noGrp="1" noChangeArrowheads="1"/>
          </p:cNvSpPr>
          <p:nvPr>
            <p:ph type="ctrTitle"/>
          </p:nvPr>
        </p:nvSpPr>
        <p:spPr>
          <a:xfrm>
            <a:off x="3863752" y="6165305"/>
            <a:ext cx="7631832" cy="680681"/>
          </a:xfrm>
        </p:spPr>
        <p:txBody>
          <a:bodyPr/>
          <a:lstStyle/>
          <a:p>
            <a:pPr eaLnBrk="1" hangingPunct="1"/>
            <a:r>
              <a:rPr lang="en-US" b="1" dirty="0">
                <a:solidFill>
                  <a:schemeClr val="tx1"/>
                </a:solidFill>
                <a:latin typeface="Arial" charset="0"/>
                <a:ea typeface="ＭＳ Ｐゴシック" charset="0"/>
              </a:rPr>
              <a:t>Our Mission Agency</a:t>
            </a:r>
          </a:p>
        </p:txBody>
      </p:sp>
    </p:spTree>
    <p:extLst>
      <p:ext uri="{BB962C8B-B14F-4D97-AF65-F5344CB8AC3E}">
        <p14:creationId xmlns:p14="http://schemas.microsoft.com/office/powerpoint/2010/main" val="1347522295"/>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809" name="Picture 2" descr="SBC - Block 7 - SE Corn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85801"/>
            <a:ext cx="12192000" cy="6272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3810" name="Rectangle 3"/>
          <p:cNvSpPr>
            <a:spLocks noGrp="1" noChangeArrowheads="1"/>
          </p:cNvSpPr>
          <p:nvPr>
            <p:ph type="title"/>
          </p:nvPr>
        </p:nvSpPr>
        <p:spPr>
          <a:xfrm>
            <a:off x="0" y="1"/>
            <a:ext cx="12192000" cy="708025"/>
          </a:xfrm>
          <a:solidFill>
            <a:srgbClr val="000066"/>
          </a:solidFill>
        </p:spPr>
        <p:txBody>
          <a:bodyPr wrap="square" anchor="t">
            <a:spAutoFit/>
          </a:bodyPr>
          <a:lstStyle/>
          <a:p>
            <a:r>
              <a:rPr lang="en-US" sz="4000" b="1" dirty="0">
                <a:solidFill>
                  <a:schemeClr val="bg1"/>
                </a:solidFill>
                <a:latin typeface="Arial" charset="0"/>
                <a:ea typeface="ＭＳ Ｐゴシック" charset="0"/>
              </a:rPr>
              <a:t>SINGAPORE BIBLE COLLEGE</a:t>
            </a:r>
          </a:p>
        </p:txBody>
      </p:sp>
    </p:spTree>
    <p:extLst>
      <p:ext uri="{BB962C8B-B14F-4D97-AF65-F5344CB8AC3E}">
        <p14:creationId xmlns:p14="http://schemas.microsoft.com/office/powerpoint/2010/main" val="2964463471"/>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1329"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01775" y="0"/>
            <a:ext cx="9202738"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1477" name="Rectangle 5"/>
          <p:cNvSpPr>
            <a:spLocks noGrp="1" noChangeArrowheads="1"/>
          </p:cNvSpPr>
          <p:nvPr>
            <p:ph type="title"/>
          </p:nvPr>
        </p:nvSpPr>
        <p:spPr>
          <a:xfrm>
            <a:off x="1452563" y="5943600"/>
            <a:ext cx="9251951" cy="990600"/>
          </a:xfrm>
          <a:solidFill>
            <a:srgbClr val="000000"/>
          </a:solidFill>
        </p:spPr>
        <p:txBody>
          <a:bodyPr/>
          <a:lstStyle/>
          <a:p>
            <a:pPr eaLnBrk="1" hangingPunct="1">
              <a:defRPr/>
            </a:pPr>
            <a:r>
              <a:rPr lang="en-US" b="1" dirty="0">
                <a:cs typeface="+mj-cs"/>
              </a:rPr>
              <a:t>Singapore Bible College Students</a:t>
            </a:r>
          </a:p>
        </p:txBody>
      </p:sp>
      <p:grpSp>
        <p:nvGrpSpPr>
          <p:cNvPr id="2" name="Group 1"/>
          <p:cNvGrpSpPr>
            <a:grpSpLocks/>
          </p:cNvGrpSpPr>
          <p:nvPr/>
        </p:nvGrpSpPr>
        <p:grpSpPr bwMode="auto">
          <a:xfrm>
            <a:off x="5295901" y="1620838"/>
            <a:ext cx="3154363" cy="4424362"/>
            <a:chOff x="3771900" y="1620838"/>
            <a:chExt cx="3153576" cy="4424362"/>
          </a:xfrm>
        </p:grpSpPr>
        <p:sp>
          <p:nvSpPr>
            <p:cNvPr id="361476" name="AutoShape 4"/>
            <p:cNvSpPr>
              <a:spLocks noChangeArrowheads="1"/>
            </p:cNvSpPr>
            <p:nvPr/>
          </p:nvSpPr>
          <p:spPr bwMode="auto">
            <a:xfrm rot="18984757">
              <a:off x="3771900" y="2466975"/>
              <a:ext cx="380905"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algn="l" eaLnBrk="0" hangingPunct="0">
                <a:defRPr/>
              </a:pPr>
              <a:endParaRPr lang="en-US">
                <a:solidFill>
                  <a:srgbClr val="FFFFFF"/>
                </a:solidFill>
                <a:latin typeface="Arial" charset="0"/>
                <a:cs typeface="+mn-cs"/>
              </a:endParaRPr>
            </a:p>
          </p:txBody>
        </p:sp>
        <p:sp>
          <p:nvSpPr>
            <p:cNvPr id="361479" name="AutoShape 7"/>
            <p:cNvSpPr>
              <a:spLocks noChangeArrowheads="1"/>
            </p:cNvSpPr>
            <p:nvPr/>
          </p:nvSpPr>
          <p:spPr bwMode="auto">
            <a:xfrm rot="-2225631">
              <a:off x="4346432" y="2987675"/>
              <a:ext cx="380905"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algn="l" eaLnBrk="0" hangingPunct="0">
                <a:defRPr/>
              </a:pPr>
              <a:endParaRPr lang="en-US">
                <a:solidFill>
                  <a:srgbClr val="FFFFFF"/>
                </a:solidFill>
                <a:latin typeface="Arial" charset="0"/>
                <a:cs typeface="+mn-cs"/>
              </a:endParaRPr>
            </a:p>
          </p:txBody>
        </p:sp>
        <p:sp>
          <p:nvSpPr>
            <p:cNvPr id="361480" name="AutoShape 8"/>
            <p:cNvSpPr>
              <a:spLocks noChangeArrowheads="1"/>
            </p:cNvSpPr>
            <p:nvPr/>
          </p:nvSpPr>
          <p:spPr bwMode="auto">
            <a:xfrm rot="2496691">
              <a:off x="6544571" y="3249613"/>
              <a:ext cx="380905"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algn="l" eaLnBrk="0" hangingPunct="0">
                <a:defRPr/>
              </a:pPr>
              <a:endParaRPr lang="en-US">
                <a:solidFill>
                  <a:srgbClr val="FFFFFF"/>
                </a:solidFill>
                <a:latin typeface="Arial" charset="0"/>
                <a:cs typeface="+mn-cs"/>
              </a:endParaRPr>
            </a:p>
          </p:txBody>
        </p:sp>
        <p:sp>
          <p:nvSpPr>
            <p:cNvPr id="361481" name="AutoShape 9"/>
            <p:cNvSpPr>
              <a:spLocks noChangeArrowheads="1"/>
            </p:cNvSpPr>
            <p:nvPr/>
          </p:nvSpPr>
          <p:spPr bwMode="auto">
            <a:xfrm>
              <a:off x="5181248" y="1620838"/>
              <a:ext cx="380905"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algn="l" eaLnBrk="0" hangingPunct="0">
                <a:defRPr/>
              </a:pPr>
              <a:endParaRPr lang="en-US">
                <a:solidFill>
                  <a:srgbClr val="FFFFFF"/>
                </a:solidFill>
                <a:latin typeface="Arial" charset="0"/>
                <a:cs typeface="+mn-cs"/>
              </a:endParaRPr>
            </a:p>
          </p:txBody>
        </p:sp>
      </p:grpSp>
      <p:sp>
        <p:nvSpPr>
          <p:cNvPr id="361489" name="Text Box 17"/>
          <p:cNvSpPr txBox="1">
            <a:spLocks noChangeArrowheads="1"/>
          </p:cNvSpPr>
          <p:nvPr/>
        </p:nvSpPr>
        <p:spPr bwMode="auto">
          <a:xfrm>
            <a:off x="5519738" y="126841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en-US" sz="1800" b="1" dirty="0">
                <a:solidFill>
                  <a:srgbClr val="FFFFFF"/>
                </a:solidFill>
                <a:latin typeface="Arial" charset="0"/>
                <a:cs typeface="+mn-cs"/>
              </a:rPr>
              <a:t>MONGOLIA</a:t>
            </a:r>
          </a:p>
        </p:txBody>
      </p:sp>
      <p:sp>
        <p:nvSpPr>
          <p:cNvPr id="361491" name="Text Box 19"/>
          <p:cNvSpPr txBox="1">
            <a:spLocks noChangeArrowheads="1"/>
          </p:cNvSpPr>
          <p:nvPr/>
        </p:nvSpPr>
        <p:spPr bwMode="auto">
          <a:xfrm>
            <a:off x="3543300" y="37163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en-US" sz="1800" b="1" dirty="0">
                <a:solidFill>
                  <a:srgbClr val="FFFFFF"/>
                </a:solidFill>
                <a:latin typeface="Arial" charset="0"/>
                <a:cs typeface="+mn-cs"/>
              </a:rPr>
              <a:t>INDIA</a:t>
            </a:r>
          </a:p>
        </p:txBody>
      </p:sp>
      <p:sp>
        <p:nvSpPr>
          <p:cNvPr id="361493" name="Text Box 21"/>
          <p:cNvSpPr txBox="1">
            <a:spLocks noChangeArrowheads="1"/>
          </p:cNvSpPr>
          <p:nvPr/>
        </p:nvSpPr>
        <p:spPr bwMode="auto">
          <a:xfrm>
            <a:off x="5159375" y="32845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en-US" sz="1800" b="1" dirty="0">
                <a:solidFill>
                  <a:srgbClr val="FFFFFF"/>
                </a:solidFill>
                <a:latin typeface="Arial" charset="0"/>
                <a:cs typeface="+mn-cs"/>
              </a:rPr>
              <a:t>MYANMAR</a:t>
            </a:r>
          </a:p>
        </p:txBody>
      </p:sp>
      <p:sp>
        <p:nvSpPr>
          <p:cNvPr id="361498" name="Line 26"/>
          <p:cNvSpPr>
            <a:spLocks noChangeShapeType="1"/>
          </p:cNvSpPr>
          <p:nvPr/>
        </p:nvSpPr>
        <p:spPr bwMode="auto">
          <a:xfrm flipV="1">
            <a:off x="1524000" y="5729288"/>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a:solidFill>
                <a:srgbClr val="FFFFFF"/>
              </a:solidFill>
              <a:latin typeface="Arial" charset="0"/>
              <a:cs typeface="+mn-cs"/>
            </a:endParaRPr>
          </a:p>
        </p:txBody>
      </p:sp>
      <p:sp>
        <p:nvSpPr>
          <p:cNvPr id="611336" name="Text Box 28"/>
          <p:cNvSpPr txBox="1">
            <a:spLocks noChangeArrowheads="1"/>
          </p:cNvSpPr>
          <p:nvPr/>
        </p:nvSpPr>
        <p:spPr bwMode="auto">
          <a:xfrm>
            <a:off x="6099175" y="5410201"/>
            <a:ext cx="16764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1800" b="1">
                <a:solidFill>
                  <a:srgbClr val="FFFFFF"/>
                </a:solidFill>
                <a:latin typeface="Arial" charset="0"/>
              </a:rPr>
              <a:t>SBC</a:t>
            </a:r>
          </a:p>
        </p:txBody>
      </p:sp>
      <p:sp>
        <p:nvSpPr>
          <p:cNvPr id="361496" name="Text Box 24"/>
          <p:cNvSpPr txBox="1">
            <a:spLocks noChangeArrowheads="1"/>
          </p:cNvSpPr>
          <p:nvPr/>
        </p:nvSpPr>
        <p:spPr bwMode="auto">
          <a:xfrm>
            <a:off x="6096001" y="5075239"/>
            <a:ext cx="1655763" cy="369887"/>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en-US" sz="1800" b="1" dirty="0">
                <a:solidFill>
                  <a:srgbClr val="FFFFFF"/>
                </a:solidFill>
                <a:latin typeface="Arial" charset="0"/>
                <a:cs typeface="+mn-cs"/>
              </a:rPr>
              <a:t>SINGAPORE</a:t>
            </a:r>
          </a:p>
        </p:txBody>
      </p:sp>
      <p:sp>
        <p:nvSpPr>
          <p:cNvPr id="23" name="Text Box 17"/>
          <p:cNvSpPr txBox="1">
            <a:spLocks noChangeArrowheads="1"/>
          </p:cNvSpPr>
          <p:nvPr/>
        </p:nvSpPr>
        <p:spPr bwMode="auto">
          <a:xfrm>
            <a:off x="8763000" y="18891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en-US" sz="1800" b="1" dirty="0">
                <a:solidFill>
                  <a:srgbClr val="FFFFFF"/>
                </a:solidFill>
                <a:latin typeface="Arial" charset="0"/>
                <a:cs typeface="+mn-cs"/>
              </a:rPr>
              <a:t>USA</a:t>
            </a:r>
          </a:p>
        </p:txBody>
      </p:sp>
      <p:sp>
        <p:nvSpPr>
          <p:cNvPr id="24" name="Text Box 17"/>
          <p:cNvSpPr txBox="1">
            <a:spLocks noChangeArrowheads="1"/>
          </p:cNvSpPr>
          <p:nvPr/>
        </p:nvSpPr>
        <p:spPr bwMode="auto">
          <a:xfrm>
            <a:off x="5664200" y="2349501"/>
            <a:ext cx="2160588"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en-US" sz="1800" b="1" dirty="0">
                <a:solidFill>
                  <a:srgbClr val="FFFFFF"/>
                </a:solidFill>
                <a:latin typeface="Arial" charset="0"/>
                <a:cs typeface="+mn-cs"/>
              </a:rPr>
              <a:t>CHINA</a:t>
            </a:r>
          </a:p>
        </p:txBody>
      </p:sp>
      <p:sp>
        <p:nvSpPr>
          <p:cNvPr id="25" name="Text Box 17"/>
          <p:cNvSpPr txBox="1">
            <a:spLocks noChangeArrowheads="1"/>
          </p:cNvSpPr>
          <p:nvPr/>
        </p:nvSpPr>
        <p:spPr bwMode="auto">
          <a:xfrm>
            <a:off x="6600825" y="417988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en-US" sz="1800" b="1" dirty="0">
                <a:solidFill>
                  <a:srgbClr val="FFFFFF"/>
                </a:solidFill>
                <a:latin typeface="Arial" charset="0"/>
                <a:cs typeface="+mn-cs"/>
              </a:rPr>
              <a:t>VIETNAM</a:t>
            </a:r>
          </a:p>
        </p:txBody>
      </p:sp>
      <p:sp>
        <p:nvSpPr>
          <p:cNvPr id="26" name="Text Box 17"/>
          <p:cNvSpPr txBox="1">
            <a:spLocks noChangeArrowheads="1"/>
          </p:cNvSpPr>
          <p:nvPr/>
        </p:nvSpPr>
        <p:spPr bwMode="auto">
          <a:xfrm>
            <a:off x="6096000" y="462756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en-US" sz="1800" b="1" dirty="0">
                <a:solidFill>
                  <a:srgbClr val="FFFFFF"/>
                </a:solidFill>
                <a:latin typeface="Arial" charset="0"/>
                <a:cs typeface="+mn-cs"/>
              </a:rPr>
              <a:t>MALAYSIA</a:t>
            </a:r>
          </a:p>
        </p:txBody>
      </p:sp>
      <p:pic>
        <p:nvPicPr>
          <p:cNvPr id="611342" name="Picture 2" descr="SBC logo (revised).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24000" y="0"/>
            <a:ext cx="2782888" cy="2782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 name="Text Box 17"/>
          <p:cNvSpPr txBox="1">
            <a:spLocks noChangeArrowheads="1"/>
          </p:cNvSpPr>
          <p:nvPr/>
        </p:nvSpPr>
        <p:spPr bwMode="auto">
          <a:xfrm>
            <a:off x="8472488" y="13414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en-US" sz="1800" b="1" dirty="0">
                <a:solidFill>
                  <a:srgbClr val="FFFFFF"/>
                </a:solidFill>
                <a:latin typeface="Arial" charset="0"/>
                <a:cs typeface="+mn-cs"/>
              </a:rPr>
              <a:t>JAPAN</a:t>
            </a:r>
          </a:p>
        </p:txBody>
      </p:sp>
      <p:sp>
        <p:nvSpPr>
          <p:cNvPr id="28" name="Text Box 21"/>
          <p:cNvSpPr txBox="1">
            <a:spLocks noChangeArrowheads="1"/>
          </p:cNvSpPr>
          <p:nvPr/>
        </p:nvSpPr>
        <p:spPr bwMode="auto">
          <a:xfrm>
            <a:off x="5951538" y="373221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en-US" sz="1800" b="1" dirty="0">
                <a:solidFill>
                  <a:srgbClr val="FFFFFF"/>
                </a:solidFill>
                <a:latin typeface="Arial" charset="0"/>
                <a:cs typeface="+mn-cs"/>
              </a:rPr>
              <a:t>THAILAND</a:t>
            </a:r>
          </a:p>
        </p:txBody>
      </p:sp>
      <p:sp>
        <p:nvSpPr>
          <p:cNvPr id="29" name="Text Box 17"/>
          <p:cNvSpPr txBox="1">
            <a:spLocks noChangeArrowheads="1"/>
          </p:cNvSpPr>
          <p:nvPr/>
        </p:nvSpPr>
        <p:spPr bwMode="auto">
          <a:xfrm>
            <a:off x="8583613" y="4070351"/>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en-US" sz="1800" b="1" dirty="0">
                <a:solidFill>
                  <a:srgbClr val="FFFFFF"/>
                </a:solidFill>
                <a:latin typeface="Arial" charset="0"/>
                <a:cs typeface="+mn-cs"/>
              </a:rPr>
              <a:t>PHILIPPINES</a:t>
            </a:r>
          </a:p>
        </p:txBody>
      </p:sp>
      <p:sp>
        <p:nvSpPr>
          <p:cNvPr id="30" name="Text Box 17"/>
          <p:cNvSpPr txBox="1">
            <a:spLocks noChangeArrowheads="1"/>
          </p:cNvSpPr>
          <p:nvPr/>
        </p:nvSpPr>
        <p:spPr bwMode="auto">
          <a:xfrm>
            <a:off x="7896225" y="537368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en-US" sz="1800" b="1" dirty="0">
                <a:solidFill>
                  <a:srgbClr val="FFFFFF"/>
                </a:solidFill>
                <a:latin typeface="Arial" charset="0"/>
                <a:cs typeface="+mn-cs"/>
              </a:rPr>
              <a:t>INDONESIA</a:t>
            </a:r>
          </a:p>
        </p:txBody>
      </p:sp>
      <p:sp>
        <p:nvSpPr>
          <p:cNvPr id="31" name="Text Box 17"/>
          <p:cNvSpPr txBox="1">
            <a:spLocks noChangeArrowheads="1"/>
          </p:cNvSpPr>
          <p:nvPr/>
        </p:nvSpPr>
        <p:spPr bwMode="auto">
          <a:xfrm>
            <a:off x="7751763" y="17732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en-US" sz="1800" b="1" dirty="0">
                <a:solidFill>
                  <a:srgbClr val="FFFFFF"/>
                </a:solidFill>
                <a:latin typeface="Arial" charset="0"/>
                <a:cs typeface="+mn-cs"/>
              </a:rPr>
              <a:t>KOREA</a:t>
            </a:r>
          </a:p>
        </p:txBody>
      </p:sp>
      <p:sp>
        <p:nvSpPr>
          <p:cNvPr id="32" name="Text Box 17"/>
          <p:cNvSpPr txBox="1">
            <a:spLocks noChangeArrowheads="1"/>
          </p:cNvSpPr>
          <p:nvPr/>
        </p:nvSpPr>
        <p:spPr bwMode="auto">
          <a:xfrm>
            <a:off x="7751763" y="2708276"/>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en-US" sz="1800" b="1" dirty="0">
                <a:solidFill>
                  <a:srgbClr val="FFFFFF"/>
                </a:solidFill>
                <a:latin typeface="Arial" charset="0"/>
                <a:cs typeface="+mn-cs"/>
              </a:rPr>
              <a:t>HONG KONG</a:t>
            </a:r>
          </a:p>
        </p:txBody>
      </p:sp>
      <p:sp>
        <p:nvSpPr>
          <p:cNvPr id="33" name="Text Box 19">
            <a:extLst>
              <a:ext uri="{FF2B5EF4-FFF2-40B4-BE49-F238E27FC236}">
                <a16:creationId xmlns:a16="http://schemas.microsoft.com/office/drawing/2014/main" id="{59592090-0A16-2641-B7E9-05F2E6A239D9}"/>
              </a:ext>
            </a:extLst>
          </p:cNvPr>
          <p:cNvSpPr txBox="1">
            <a:spLocks noChangeArrowheads="1"/>
          </p:cNvSpPr>
          <p:nvPr/>
        </p:nvSpPr>
        <p:spPr bwMode="auto">
          <a:xfrm>
            <a:off x="3841880" y="5265220"/>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en-US" sz="1800" b="1" dirty="0">
                <a:solidFill>
                  <a:srgbClr val="FFFFFF"/>
                </a:solidFill>
                <a:latin typeface="Arial" charset="0"/>
                <a:cs typeface="+mn-cs"/>
              </a:rPr>
              <a:t>SRI LANKA</a:t>
            </a: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199"/>
                                          </p:stCondLst>
                                        </p:cTn>
                                        <p:tgtEl>
                                          <p:spTgt spid="3614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9" grpId="0" animBg="1"/>
      <p:bldP spid="361491" grpId="0" animBg="1"/>
      <p:bldP spid="361493" grpId="0" animBg="1"/>
      <p:bldP spid="361496"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8" name="Rectangle 2"/>
          <p:cNvSpPr>
            <a:spLocks noGrp="1" noChangeArrowheads="1"/>
          </p:cNvSpPr>
          <p:nvPr>
            <p:ph type="ctrTitle"/>
          </p:nvPr>
        </p:nvSpPr>
        <p:spPr>
          <a:xfrm>
            <a:off x="1524000" y="152400"/>
            <a:ext cx="9144000" cy="685800"/>
          </a:xfrm>
          <a:effectLst/>
        </p:spPr>
        <p:txBody>
          <a:bodyPr/>
          <a:lstStyle/>
          <a:p>
            <a:pPr eaLnBrk="1" hangingPunct="1">
              <a:defRPr/>
            </a:pPr>
            <a:r>
              <a:rPr lang="en-US" sz="4400" dirty="0">
                <a:solidFill>
                  <a:srgbClr val="FFF9FC"/>
                </a:solidFill>
                <a:effectLst>
                  <a:glow rad="228600">
                    <a:schemeClr val="tx1">
                      <a:alpha val="96000"/>
                    </a:schemeClr>
                  </a:glow>
                </a:effectLst>
                <a:latin typeface="Arial Black" charset="0"/>
                <a:ea typeface="ＭＳ Ｐゴシック" charset="0"/>
                <a:cs typeface="ＭＳ Ｐゴシック" charset="0"/>
              </a:rPr>
              <a:t>Courses Taught Since 1991</a:t>
            </a:r>
            <a:endParaRPr lang="en-US" sz="3200" b="1" dirty="0">
              <a:solidFill>
                <a:srgbClr val="FFF9FC"/>
              </a:solidFill>
              <a:effectLst>
                <a:glow rad="228600">
                  <a:schemeClr val="tx1">
                    <a:alpha val="96000"/>
                  </a:schemeClr>
                </a:glow>
              </a:effectLst>
              <a:latin typeface="Arial" charset="0"/>
              <a:ea typeface="ＭＳ Ｐゴシック" charset="0"/>
              <a:cs typeface="ＭＳ Ｐゴシック" charset="0"/>
            </a:endParaRPr>
          </a:p>
        </p:txBody>
      </p:sp>
      <p:sp>
        <p:nvSpPr>
          <p:cNvPr id="920580" name="Text Box 4"/>
          <p:cNvSpPr txBox="1">
            <a:spLocks noChangeArrowheads="1"/>
          </p:cNvSpPr>
          <p:nvPr/>
        </p:nvSpPr>
        <p:spPr bwMode="auto">
          <a:xfrm>
            <a:off x="1523435" y="1600201"/>
            <a:ext cx="9144000" cy="1200329"/>
          </a:xfrm>
          <a:prstGeom prst="rect">
            <a:avLst/>
          </a:prstGeom>
          <a:gradFill rotWithShape="0">
            <a:gsLst>
              <a:gs pos="0">
                <a:srgbClr val="000066"/>
              </a:gs>
              <a:gs pos="100000">
                <a:srgbClr val="00002F"/>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09638" eaLnBrk="0" hangingPunct="0">
              <a:tabLst>
                <a:tab pos="1824038" algn="l"/>
                <a:tab pos="4281488"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1824038" algn="l"/>
                <a:tab pos="4281488" algn="l"/>
              </a:tabLst>
              <a:defRPr sz="2400">
                <a:solidFill>
                  <a:schemeClr val="tx1"/>
                </a:solidFill>
                <a:latin typeface="Times New Roman" charset="0"/>
                <a:ea typeface="ＭＳ Ｐゴシック" charset="0"/>
              </a:defRPr>
            </a:lvl2pPr>
            <a:lvl3pPr marL="1143000" indent="-228600" defTabSz="909638" eaLnBrk="0" hangingPunct="0">
              <a:tabLst>
                <a:tab pos="1824038" algn="l"/>
                <a:tab pos="4281488" algn="l"/>
              </a:tabLst>
              <a:defRPr sz="2400">
                <a:solidFill>
                  <a:schemeClr val="tx1"/>
                </a:solidFill>
                <a:latin typeface="Times New Roman" charset="0"/>
                <a:ea typeface="ＭＳ Ｐゴシック" charset="0"/>
              </a:defRPr>
            </a:lvl3pPr>
            <a:lvl4pPr marL="1600200" indent="-228600" defTabSz="909638" eaLnBrk="0" hangingPunct="0">
              <a:tabLst>
                <a:tab pos="1824038" algn="l"/>
                <a:tab pos="4281488" algn="l"/>
              </a:tabLst>
              <a:defRPr sz="2400">
                <a:solidFill>
                  <a:schemeClr val="tx1"/>
                </a:solidFill>
                <a:latin typeface="Times New Roman" charset="0"/>
                <a:ea typeface="ＭＳ Ｐゴシック" charset="0"/>
              </a:defRPr>
            </a:lvl4pPr>
            <a:lvl5pPr marL="2057400" indent="-228600" defTabSz="909638" eaLnBrk="0" hangingPunct="0">
              <a:tabLst>
                <a:tab pos="1824038" algn="l"/>
                <a:tab pos="4281488"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9pPr>
          </a:lstStyle>
          <a:p>
            <a:pPr algn="l" eaLnBrk="1" hangingPunct="1">
              <a:defRPr/>
            </a:pPr>
            <a:r>
              <a:rPr lang="en-US" sz="3600" i="1" u="sng">
                <a:solidFill>
                  <a:srgbClr val="FFFF99"/>
                </a:solidFill>
                <a:latin typeface="Arial Black" charset="0"/>
              </a:rPr>
              <a:t>Survey</a:t>
            </a:r>
            <a:r>
              <a:rPr lang="en-US" sz="3600" dirty="0">
                <a:solidFill>
                  <a:srgbClr val="FFFF99"/>
                </a:solidFill>
                <a:latin typeface="Arial Black" charset="0"/>
              </a:rPr>
              <a:t> • The Bible</a:t>
            </a:r>
            <a:r>
              <a:rPr lang="mr-IN" sz="3600" dirty="0">
                <a:solidFill>
                  <a:srgbClr val="FFFF99"/>
                </a:solidFill>
                <a:latin typeface="Arial Black" charset="0"/>
              </a:rPr>
              <a:t>…</a:t>
            </a:r>
            <a:r>
              <a:rPr lang="en-US" sz="3600" dirty="0">
                <a:solidFill>
                  <a:srgbClr val="FFFF99"/>
                </a:solidFill>
                <a:latin typeface="Arial Black" charset="0"/>
              </a:rPr>
              <a:t>Basically</a:t>
            </a:r>
            <a:endParaRPr lang="en-US" sz="3600">
              <a:solidFill>
                <a:srgbClr val="FFFF99"/>
              </a:solidFill>
              <a:latin typeface="Arial Black" charset="0"/>
            </a:endParaRPr>
          </a:p>
          <a:p>
            <a:pPr algn="l" eaLnBrk="1" hangingPunct="1">
              <a:defRPr/>
            </a:pPr>
            <a:r>
              <a:rPr lang="en-US" sz="3600">
                <a:solidFill>
                  <a:srgbClr val="FFFF99"/>
                </a:solidFill>
                <a:latin typeface="Arial Black" charset="0"/>
              </a:rPr>
              <a:t>	OT	NT      Bible Study</a:t>
            </a:r>
          </a:p>
        </p:txBody>
      </p:sp>
      <p:sp>
        <p:nvSpPr>
          <p:cNvPr id="920581" name="Text Box 5"/>
          <p:cNvSpPr txBox="1">
            <a:spLocks noChangeArrowheads="1"/>
          </p:cNvSpPr>
          <p:nvPr/>
        </p:nvSpPr>
        <p:spPr bwMode="auto">
          <a:xfrm>
            <a:off x="1523435" y="2895601"/>
            <a:ext cx="9144000" cy="1200329"/>
          </a:xfrm>
          <a:prstGeom prst="rect">
            <a:avLst/>
          </a:prstGeom>
          <a:gradFill rotWithShape="0">
            <a:gsLst>
              <a:gs pos="0">
                <a:srgbClr val="700101"/>
              </a:gs>
              <a:gs pos="100000">
                <a:srgbClr val="34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2pPr>
            <a:lvl3pPr marL="11430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3pPr>
            <a:lvl4pPr marL="16002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4pPr>
            <a:lvl5pPr marL="20574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9pPr>
          </a:lstStyle>
          <a:p>
            <a:pPr algn="l" eaLnBrk="1" hangingPunct="1">
              <a:defRPr/>
            </a:pPr>
            <a:r>
              <a:rPr lang="en-US" sz="3600" i="1" u="sng" dirty="0">
                <a:solidFill>
                  <a:srgbClr val="FFFF99"/>
                </a:solidFill>
                <a:latin typeface="Arial Black" charset="0"/>
              </a:rPr>
              <a:t>Backgrounds</a:t>
            </a:r>
            <a:r>
              <a:rPr lang="en-US" sz="3600" dirty="0">
                <a:solidFill>
                  <a:srgbClr val="FFFF99"/>
                </a:solidFill>
                <a:latin typeface="Arial Black" charset="0"/>
              </a:rPr>
              <a:t> • Research &amp; Writing</a:t>
            </a:r>
          </a:p>
          <a:p>
            <a:pPr algn="l" eaLnBrk="1" hangingPunct="1">
              <a:tabLst>
                <a:tab pos="406400" algn="l"/>
                <a:tab pos="1824038" algn="l"/>
                <a:tab pos="4306888" algn="l"/>
                <a:tab pos="5649913" algn="l"/>
              </a:tabLst>
              <a:defRPr/>
            </a:pPr>
            <a:r>
              <a:rPr lang="en-US" sz="3600" dirty="0">
                <a:solidFill>
                  <a:srgbClr val="FFFF99"/>
                </a:solidFill>
                <a:latin typeface="Arial Black" charset="0"/>
              </a:rPr>
              <a:t>		OT	NT	  Geography</a:t>
            </a:r>
          </a:p>
        </p:txBody>
      </p:sp>
      <p:sp>
        <p:nvSpPr>
          <p:cNvPr id="920582" name="Text Box 6"/>
          <p:cNvSpPr txBox="1">
            <a:spLocks noChangeArrowheads="1"/>
          </p:cNvSpPr>
          <p:nvPr/>
        </p:nvSpPr>
        <p:spPr bwMode="auto">
          <a:xfrm>
            <a:off x="1523435" y="4206876"/>
            <a:ext cx="9144000" cy="1200329"/>
          </a:xfrm>
          <a:prstGeom prst="rect">
            <a:avLst/>
          </a:prstGeom>
          <a:gradFill rotWithShape="0">
            <a:gsLst>
              <a:gs pos="0">
                <a:srgbClr val="003300"/>
              </a:gs>
              <a:gs pos="100000">
                <a:srgbClr val="0018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09638" eaLnBrk="0" hangingPunct="0">
              <a:tabLst>
                <a:tab pos="1090613" algn="l"/>
                <a:tab pos="3711575" algn="l"/>
                <a:tab pos="605631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1090613" algn="l"/>
                <a:tab pos="3711575" algn="l"/>
                <a:tab pos="6056313" algn="l"/>
              </a:tabLst>
              <a:defRPr sz="2400">
                <a:solidFill>
                  <a:schemeClr val="tx1"/>
                </a:solidFill>
                <a:latin typeface="Times New Roman" charset="0"/>
                <a:ea typeface="ＭＳ Ｐゴシック" charset="0"/>
              </a:defRPr>
            </a:lvl2pPr>
            <a:lvl3pPr marL="11430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3pPr>
            <a:lvl4pPr marL="16002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4pPr>
            <a:lvl5pPr marL="20574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9pPr>
          </a:lstStyle>
          <a:p>
            <a:pPr algn="l" eaLnBrk="1" hangingPunct="1">
              <a:defRPr/>
            </a:pPr>
            <a:r>
              <a:rPr lang="en-US" sz="3600" i="1" u="sng" dirty="0">
                <a:solidFill>
                  <a:srgbClr val="FFFF99"/>
                </a:solidFill>
                <a:latin typeface="Arial Black" charset="0"/>
              </a:rPr>
              <a:t>Theology</a:t>
            </a:r>
            <a:r>
              <a:rPr lang="en-US" sz="3600" i="1" dirty="0">
                <a:solidFill>
                  <a:srgbClr val="FFFF99"/>
                </a:solidFill>
                <a:latin typeface="Arial Black" charset="0"/>
              </a:rPr>
              <a:t>  </a:t>
            </a:r>
            <a:r>
              <a:rPr lang="en-US" sz="3600" dirty="0">
                <a:solidFill>
                  <a:srgbClr val="FFFF99"/>
                </a:solidFill>
                <a:latin typeface="Arial Black" charset="0"/>
              </a:rPr>
              <a:t>• Creation • Jesus</a:t>
            </a:r>
          </a:p>
          <a:p>
            <a:pPr algn="l" eaLnBrk="1" hangingPunct="1">
              <a:defRPr/>
            </a:pPr>
            <a:r>
              <a:rPr lang="en-US" sz="3600" dirty="0">
                <a:solidFill>
                  <a:srgbClr val="FFFF99"/>
                </a:solidFill>
                <a:latin typeface="Arial Black" charset="0"/>
              </a:rPr>
              <a:t>Church • Spirit • Salvation • Future</a:t>
            </a:r>
          </a:p>
        </p:txBody>
      </p:sp>
      <p:sp>
        <p:nvSpPr>
          <p:cNvPr id="920583" name="Text Box 7"/>
          <p:cNvSpPr txBox="1">
            <a:spLocks noChangeArrowheads="1"/>
          </p:cNvSpPr>
          <p:nvPr/>
        </p:nvSpPr>
        <p:spPr bwMode="auto">
          <a:xfrm>
            <a:off x="1523435" y="5502276"/>
            <a:ext cx="9213850" cy="1200329"/>
          </a:xfrm>
          <a:prstGeom prst="rect">
            <a:avLst/>
          </a:prstGeom>
          <a:gradFill rotWithShape="0">
            <a:gsLst>
              <a:gs pos="0">
                <a:srgbClr val="2A0830"/>
              </a:gs>
              <a:gs pos="100000">
                <a:srgbClr val="5A1268"/>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09638" eaLnBrk="0" hangingPunct="0">
              <a:tabLst>
                <a:tab pos="2800350" algn="l"/>
                <a:tab pos="423386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2800350" algn="l"/>
                <a:tab pos="4233863" algn="l"/>
              </a:tabLst>
              <a:defRPr sz="2400">
                <a:solidFill>
                  <a:schemeClr val="tx1"/>
                </a:solidFill>
                <a:latin typeface="Times New Roman" charset="0"/>
                <a:ea typeface="ＭＳ Ｐゴシック" charset="0"/>
              </a:defRPr>
            </a:lvl2pPr>
            <a:lvl3pPr marL="1143000" indent="-228600" defTabSz="909638" eaLnBrk="0" hangingPunct="0">
              <a:tabLst>
                <a:tab pos="2800350" algn="l"/>
                <a:tab pos="4233863" algn="l"/>
              </a:tabLst>
              <a:defRPr sz="2400">
                <a:solidFill>
                  <a:schemeClr val="tx1"/>
                </a:solidFill>
                <a:latin typeface="Times New Roman" charset="0"/>
                <a:ea typeface="ＭＳ Ｐゴシック" charset="0"/>
              </a:defRPr>
            </a:lvl3pPr>
            <a:lvl4pPr marL="1600200" indent="-228600" defTabSz="909638" eaLnBrk="0" hangingPunct="0">
              <a:tabLst>
                <a:tab pos="2800350" algn="l"/>
                <a:tab pos="4233863" algn="l"/>
              </a:tabLst>
              <a:defRPr sz="2400">
                <a:solidFill>
                  <a:schemeClr val="tx1"/>
                </a:solidFill>
                <a:latin typeface="Times New Roman" charset="0"/>
                <a:ea typeface="ＭＳ Ｐゴシック" charset="0"/>
              </a:defRPr>
            </a:lvl4pPr>
            <a:lvl5pPr marL="2057400" indent="-228600" defTabSz="909638" eaLnBrk="0" hangingPunct="0">
              <a:tabLst>
                <a:tab pos="2800350" algn="l"/>
                <a:tab pos="423386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9pPr>
          </a:lstStyle>
          <a:p>
            <a:pPr algn="l" eaLnBrk="1" hangingPunct="1">
              <a:defRPr/>
            </a:pPr>
            <a:r>
              <a:rPr lang="en-US" sz="3600" i="1" u="sng">
                <a:solidFill>
                  <a:srgbClr val="FFFF99"/>
                </a:solidFill>
                <a:latin typeface="Arial Black" charset="0"/>
              </a:rPr>
              <a:t>Preaching</a:t>
            </a:r>
            <a:endParaRPr lang="en-US" sz="3600">
              <a:solidFill>
                <a:srgbClr val="FFFF99"/>
              </a:solidFill>
              <a:latin typeface="Arial Black" charset="0"/>
            </a:endParaRPr>
          </a:p>
          <a:p>
            <a:pPr algn="l" eaLnBrk="1" hangingPunct="1">
              <a:defRPr/>
            </a:pPr>
            <a:r>
              <a:rPr lang="en-US" sz="3600">
                <a:solidFill>
                  <a:srgbClr val="FFFF99"/>
                </a:solidFill>
                <a:latin typeface="Arial Black" charset="0"/>
              </a:rPr>
              <a:t>Homiletics 1	Homiletics 2</a:t>
            </a:r>
          </a:p>
        </p:txBody>
      </p:sp>
      <p:sp>
        <p:nvSpPr>
          <p:cNvPr id="7" name="Rectangle 2"/>
          <p:cNvSpPr txBox="1">
            <a:spLocks noChangeArrowheads="1"/>
          </p:cNvSpPr>
          <p:nvPr/>
        </p:nvSpPr>
        <p:spPr bwMode="auto">
          <a:xfrm>
            <a:off x="1524000" y="834480"/>
            <a:ext cx="9144000" cy="7223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54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a:lstStyle>
          <a:p>
            <a:pPr eaLnBrk="1" hangingPunct="1">
              <a:defRPr/>
            </a:pPr>
            <a:r>
              <a:rPr lang="en-US" sz="2800" dirty="0">
                <a:solidFill>
                  <a:srgbClr val="FFF9FC"/>
                </a:solidFill>
                <a:effectLst>
                  <a:glow rad="228600">
                    <a:srgbClr val="000000">
                      <a:alpha val="96000"/>
                    </a:srgbClr>
                  </a:glow>
                </a:effectLst>
                <a:latin typeface="Arial Black" charset="0"/>
                <a:ea typeface="ＭＳ Ｐゴシック" charset="0"/>
                <a:cs typeface="ＭＳ Ｐゴシック" charset="0"/>
              </a:rPr>
              <a:t>(English • Indonesian • Chinese • Arabic)</a:t>
            </a:r>
            <a:endParaRPr lang="en-US" sz="2400" b="1" dirty="0">
              <a:solidFill>
                <a:srgbClr val="FFF9FC"/>
              </a:solidFill>
              <a:effectLst>
                <a:glow rad="228600">
                  <a:srgbClr val="000000">
                    <a:alpha val="96000"/>
                  </a:srgb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83428145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920580"/>
                                        </p:tgtEl>
                                        <p:attrNameLst>
                                          <p:attrName>style.visibility</p:attrName>
                                        </p:attrNameLst>
                                      </p:cBhvr>
                                      <p:to>
                                        <p:strVal val="visible"/>
                                      </p:to>
                                    </p:set>
                                  </p:childTnLst>
                                </p:cTn>
                              </p:par>
                            </p:childTnLst>
                          </p:cTn>
                        </p:par>
                        <p:par>
                          <p:cTn id="7" fill="hold" nodeType="afterGroup">
                            <p:stCondLst>
                              <p:cond delay="2000"/>
                            </p:stCondLst>
                            <p:childTnLst>
                              <p:par>
                                <p:cTn id="8" presetID="1" presetClass="entr" presetSubtype="0" fill="hold" grpId="0" nodeType="afterEffect">
                                  <p:stCondLst>
                                    <p:cond delay="2000"/>
                                  </p:stCondLst>
                                  <p:childTnLst>
                                    <p:set>
                                      <p:cBhvr>
                                        <p:cTn id="9" dur="1" fill="hold">
                                          <p:stCondLst>
                                            <p:cond delay="0"/>
                                          </p:stCondLst>
                                        </p:cTn>
                                        <p:tgtEl>
                                          <p:spTgt spid="920581"/>
                                        </p:tgtEl>
                                        <p:attrNameLst>
                                          <p:attrName>style.visibility</p:attrName>
                                        </p:attrNameLst>
                                      </p:cBhvr>
                                      <p:to>
                                        <p:strVal val="visible"/>
                                      </p:to>
                                    </p:set>
                                  </p:childTnLst>
                                </p:cTn>
                              </p:par>
                            </p:childTnLst>
                          </p:cTn>
                        </p:par>
                        <p:par>
                          <p:cTn id="10" fill="hold" nodeType="afterGroup">
                            <p:stCondLst>
                              <p:cond delay="4000"/>
                            </p:stCondLst>
                            <p:childTnLst>
                              <p:par>
                                <p:cTn id="11" presetID="1" presetClass="entr" presetSubtype="0" fill="hold" grpId="0" nodeType="afterEffect">
                                  <p:stCondLst>
                                    <p:cond delay="2000"/>
                                  </p:stCondLst>
                                  <p:childTnLst>
                                    <p:set>
                                      <p:cBhvr>
                                        <p:cTn id="12" dur="1" fill="hold">
                                          <p:stCondLst>
                                            <p:cond delay="0"/>
                                          </p:stCondLst>
                                        </p:cTn>
                                        <p:tgtEl>
                                          <p:spTgt spid="920582"/>
                                        </p:tgtEl>
                                        <p:attrNameLst>
                                          <p:attrName>style.visibility</p:attrName>
                                        </p:attrNameLst>
                                      </p:cBhvr>
                                      <p:to>
                                        <p:strVal val="visible"/>
                                      </p:to>
                                    </p:set>
                                  </p:childTnLst>
                                </p:cTn>
                              </p:par>
                            </p:childTnLst>
                          </p:cTn>
                        </p:par>
                        <p:par>
                          <p:cTn id="13" fill="hold" nodeType="afterGroup">
                            <p:stCondLst>
                              <p:cond delay="6000"/>
                            </p:stCondLst>
                            <p:childTnLst>
                              <p:par>
                                <p:cTn id="14" presetID="1" presetClass="entr" presetSubtype="0" fill="hold" grpId="0" nodeType="afterEffect">
                                  <p:stCondLst>
                                    <p:cond delay="3000"/>
                                  </p:stCondLst>
                                  <p:childTnLst>
                                    <p:set>
                                      <p:cBhvr>
                                        <p:cTn id="15" dur="1" fill="hold">
                                          <p:stCondLst>
                                            <p:cond delay="0"/>
                                          </p:stCondLst>
                                        </p:cTn>
                                        <p:tgtEl>
                                          <p:spTgt spid="920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0580" grpId="0" animBg="1"/>
      <p:bldP spid="920581" grpId="0" animBg="1"/>
      <p:bldP spid="920582" grpId="0" animBg="1"/>
      <p:bldP spid="92058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6097"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01775" y="0"/>
            <a:ext cx="9202738"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1477" name="Rectangle 5"/>
          <p:cNvSpPr>
            <a:spLocks noGrp="1" noChangeArrowheads="1"/>
          </p:cNvSpPr>
          <p:nvPr>
            <p:ph type="title"/>
          </p:nvPr>
        </p:nvSpPr>
        <p:spPr>
          <a:xfrm>
            <a:off x="1452563" y="5943600"/>
            <a:ext cx="9251951" cy="990600"/>
          </a:xfrm>
          <a:solidFill>
            <a:srgbClr val="000000"/>
          </a:solidFill>
        </p:spPr>
        <p:txBody>
          <a:bodyPr/>
          <a:lstStyle/>
          <a:p>
            <a:pPr eaLnBrk="1" hangingPunct="1">
              <a:defRPr/>
            </a:pPr>
            <a:r>
              <a:rPr lang="en-US" b="1" dirty="0">
                <a:cs typeface="+mj-cs"/>
              </a:rPr>
              <a:t>Teaching Ministry 1997-2017</a:t>
            </a:r>
          </a:p>
        </p:txBody>
      </p:sp>
      <p:grpSp>
        <p:nvGrpSpPr>
          <p:cNvPr id="2" name="Group 1"/>
          <p:cNvGrpSpPr/>
          <p:nvPr/>
        </p:nvGrpSpPr>
        <p:grpSpPr>
          <a:xfrm>
            <a:off x="4733900" y="1620838"/>
            <a:ext cx="3715576" cy="4424362"/>
            <a:chOff x="3209900" y="1620838"/>
            <a:chExt cx="3715576" cy="4424362"/>
          </a:xfrm>
        </p:grpSpPr>
        <p:sp>
          <p:nvSpPr>
            <p:cNvPr id="361476" name="AutoShape 4"/>
            <p:cNvSpPr>
              <a:spLocks noChangeArrowheads="1"/>
            </p:cNvSpPr>
            <p:nvPr/>
          </p:nvSpPr>
          <p:spPr bwMode="auto">
            <a:xfrm rot="18984757">
              <a:off x="3771900" y="2466975"/>
              <a:ext cx="381000"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lgn="l" eaLnBrk="0" hangingPunct="0">
                <a:defRPr/>
              </a:pPr>
              <a:endParaRPr lang="en-US">
                <a:solidFill>
                  <a:srgbClr val="FFFFFF"/>
                </a:solidFill>
                <a:latin typeface="Arial" charset="0"/>
              </a:endParaRPr>
            </a:p>
          </p:txBody>
        </p:sp>
        <p:sp>
          <p:nvSpPr>
            <p:cNvPr id="361479" name="AutoShape 7"/>
            <p:cNvSpPr>
              <a:spLocks noChangeArrowheads="1"/>
            </p:cNvSpPr>
            <p:nvPr/>
          </p:nvSpPr>
          <p:spPr bwMode="auto">
            <a:xfrm rot="-2225631">
              <a:off x="4346575" y="2987675"/>
              <a:ext cx="381000"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lgn="l" eaLnBrk="0" hangingPunct="0">
                <a:defRPr/>
              </a:pPr>
              <a:endParaRPr lang="en-US">
                <a:solidFill>
                  <a:srgbClr val="FFFFFF"/>
                </a:solidFill>
                <a:latin typeface="Arial" charset="0"/>
              </a:endParaRPr>
            </a:p>
          </p:txBody>
        </p:sp>
        <p:sp>
          <p:nvSpPr>
            <p:cNvPr id="361480" name="AutoShape 8"/>
            <p:cNvSpPr>
              <a:spLocks noChangeArrowheads="1"/>
            </p:cNvSpPr>
            <p:nvPr/>
          </p:nvSpPr>
          <p:spPr bwMode="auto">
            <a:xfrm rot="2496691">
              <a:off x="6544476" y="3249304"/>
              <a:ext cx="381000" cy="2615417"/>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lgn="l" eaLnBrk="0" hangingPunct="0">
                <a:defRPr/>
              </a:pPr>
              <a:endParaRPr lang="en-US">
                <a:solidFill>
                  <a:srgbClr val="FFFFFF"/>
                </a:solidFill>
                <a:latin typeface="Arial" charset="0"/>
              </a:endParaRPr>
            </a:p>
          </p:txBody>
        </p:sp>
        <p:sp>
          <p:nvSpPr>
            <p:cNvPr id="361481" name="AutoShape 9"/>
            <p:cNvSpPr>
              <a:spLocks noChangeArrowheads="1"/>
            </p:cNvSpPr>
            <p:nvPr/>
          </p:nvSpPr>
          <p:spPr bwMode="auto">
            <a:xfrm>
              <a:off x="5181600" y="1620838"/>
              <a:ext cx="381000"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lgn="l" eaLnBrk="0" hangingPunct="0">
                <a:defRPr/>
              </a:pPr>
              <a:endParaRPr lang="en-US">
                <a:solidFill>
                  <a:srgbClr val="FFFFFF"/>
                </a:solidFill>
                <a:latin typeface="Arial" charset="0"/>
              </a:endParaRPr>
            </a:p>
          </p:txBody>
        </p:sp>
        <p:sp>
          <p:nvSpPr>
            <p:cNvPr id="36" name="AutoShape 4"/>
            <p:cNvSpPr>
              <a:spLocks noChangeArrowheads="1"/>
            </p:cNvSpPr>
            <p:nvPr/>
          </p:nvSpPr>
          <p:spPr bwMode="auto">
            <a:xfrm rot="16563811">
              <a:off x="4124781" y="4118848"/>
              <a:ext cx="381000" cy="2210761"/>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lgn="l" eaLnBrk="0" hangingPunct="0">
                <a:defRPr/>
              </a:pPr>
              <a:endParaRPr lang="en-US">
                <a:solidFill>
                  <a:srgbClr val="FFFFFF"/>
                </a:solidFill>
                <a:latin typeface="Arial" charset="0"/>
              </a:endParaRPr>
            </a:p>
          </p:txBody>
        </p:sp>
      </p:grpSp>
      <p:sp>
        <p:nvSpPr>
          <p:cNvPr id="361489" name="Text Box 17"/>
          <p:cNvSpPr txBox="1">
            <a:spLocks noChangeArrowheads="1"/>
          </p:cNvSpPr>
          <p:nvPr/>
        </p:nvSpPr>
        <p:spPr bwMode="auto">
          <a:xfrm>
            <a:off x="5519936" y="1268760"/>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en-US" sz="1800" b="1" dirty="0">
                <a:solidFill>
                  <a:srgbClr val="FFFFFF"/>
                </a:solidFill>
                <a:latin typeface="Arial" charset="0"/>
              </a:rPr>
              <a:t>MONGOLIA</a:t>
            </a:r>
          </a:p>
        </p:txBody>
      </p:sp>
      <p:sp>
        <p:nvSpPr>
          <p:cNvPr id="361491" name="Text Box 19"/>
          <p:cNvSpPr txBox="1">
            <a:spLocks noChangeArrowheads="1"/>
          </p:cNvSpPr>
          <p:nvPr/>
        </p:nvSpPr>
        <p:spPr bwMode="auto">
          <a:xfrm>
            <a:off x="3542928" y="3717032"/>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en-US" sz="1800" b="1" dirty="0">
                <a:solidFill>
                  <a:srgbClr val="FFFFFF"/>
                </a:solidFill>
                <a:latin typeface="Arial" charset="0"/>
              </a:rPr>
              <a:t>INDIA</a:t>
            </a:r>
          </a:p>
        </p:txBody>
      </p:sp>
      <p:sp>
        <p:nvSpPr>
          <p:cNvPr id="361493" name="Text Box 21"/>
          <p:cNvSpPr txBox="1">
            <a:spLocks noChangeArrowheads="1"/>
          </p:cNvSpPr>
          <p:nvPr/>
        </p:nvSpPr>
        <p:spPr bwMode="auto">
          <a:xfrm>
            <a:off x="5159375" y="328453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en-US" sz="1800" b="1" dirty="0">
                <a:solidFill>
                  <a:srgbClr val="FFFFFF"/>
                </a:solidFill>
                <a:latin typeface="Arial" charset="0"/>
              </a:rPr>
              <a:t>MYANMAR</a:t>
            </a:r>
          </a:p>
        </p:txBody>
      </p:sp>
      <p:sp>
        <p:nvSpPr>
          <p:cNvPr id="361498" name="Line 26"/>
          <p:cNvSpPr>
            <a:spLocks noChangeShapeType="1"/>
          </p:cNvSpPr>
          <p:nvPr/>
        </p:nvSpPr>
        <p:spPr bwMode="auto">
          <a:xfrm flipV="1">
            <a:off x="1524000" y="5729288"/>
            <a:ext cx="9144000" cy="76200"/>
          </a:xfrm>
          <a:prstGeom prst="line">
            <a:avLst/>
          </a:prstGeom>
          <a:noFill/>
          <a:ln w="76200">
            <a:solidFill>
              <a:srgbClr val="FF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a:solidFill>
                <a:srgbClr val="FFFFFF"/>
              </a:solidFill>
              <a:latin typeface="Arial" charset="0"/>
            </a:endParaRPr>
          </a:p>
        </p:txBody>
      </p:sp>
      <p:sp>
        <p:nvSpPr>
          <p:cNvPr id="361500" name="Text Box 28"/>
          <p:cNvSpPr txBox="1">
            <a:spLocks noChangeArrowheads="1"/>
          </p:cNvSpPr>
          <p:nvPr/>
        </p:nvSpPr>
        <p:spPr bwMode="auto">
          <a:xfrm>
            <a:off x="6099175" y="5410201"/>
            <a:ext cx="1676400"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spcBef>
                <a:spcPct val="50000"/>
              </a:spcBef>
            </a:pPr>
            <a:r>
              <a:rPr lang="en-US" sz="1800" b="1" dirty="0">
                <a:solidFill>
                  <a:srgbClr val="FFFFFF"/>
                </a:solidFill>
              </a:rPr>
              <a:t>SBC</a:t>
            </a:r>
          </a:p>
        </p:txBody>
      </p:sp>
      <p:sp>
        <p:nvSpPr>
          <p:cNvPr id="361496" name="Text Box 24"/>
          <p:cNvSpPr txBox="1">
            <a:spLocks noChangeArrowheads="1"/>
          </p:cNvSpPr>
          <p:nvPr/>
        </p:nvSpPr>
        <p:spPr bwMode="auto">
          <a:xfrm>
            <a:off x="6096000" y="5075892"/>
            <a:ext cx="1656184"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hangingPunct="0">
              <a:spcBef>
                <a:spcPct val="50000"/>
              </a:spcBef>
              <a:defRPr/>
            </a:pPr>
            <a:r>
              <a:rPr lang="en-US" sz="1800" b="1" dirty="0">
                <a:solidFill>
                  <a:srgbClr val="FFFFFF"/>
                </a:solidFill>
                <a:latin typeface="Arial" charset="0"/>
              </a:rPr>
              <a:t>SINGAPORE</a:t>
            </a:r>
          </a:p>
        </p:txBody>
      </p:sp>
      <p:sp>
        <p:nvSpPr>
          <p:cNvPr id="24" name="Text Box 17"/>
          <p:cNvSpPr txBox="1">
            <a:spLocks noChangeArrowheads="1"/>
          </p:cNvSpPr>
          <p:nvPr/>
        </p:nvSpPr>
        <p:spPr bwMode="auto">
          <a:xfrm>
            <a:off x="5663952" y="2348880"/>
            <a:ext cx="216024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hangingPunct="0">
              <a:spcBef>
                <a:spcPct val="50000"/>
              </a:spcBef>
              <a:defRPr/>
            </a:pPr>
            <a:r>
              <a:rPr lang="en-US" sz="1800" b="1" dirty="0">
                <a:solidFill>
                  <a:srgbClr val="FFFFFF"/>
                </a:solidFill>
                <a:latin typeface="Arial" charset="0"/>
              </a:rPr>
              <a:t>CHINA</a:t>
            </a:r>
          </a:p>
        </p:txBody>
      </p:sp>
      <p:sp>
        <p:nvSpPr>
          <p:cNvPr id="25" name="Text Box 17"/>
          <p:cNvSpPr txBox="1">
            <a:spLocks noChangeArrowheads="1"/>
          </p:cNvSpPr>
          <p:nvPr/>
        </p:nvSpPr>
        <p:spPr bwMode="auto">
          <a:xfrm>
            <a:off x="6600056" y="4180215"/>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en-US" sz="1800" b="1" dirty="0">
                <a:solidFill>
                  <a:srgbClr val="FFFFFF"/>
                </a:solidFill>
                <a:latin typeface="Arial" charset="0"/>
              </a:rPr>
              <a:t>VIETNAM</a:t>
            </a:r>
          </a:p>
        </p:txBody>
      </p:sp>
      <p:sp>
        <p:nvSpPr>
          <p:cNvPr id="26" name="Text Box 17"/>
          <p:cNvSpPr txBox="1">
            <a:spLocks noChangeArrowheads="1"/>
          </p:cNvSpPr>
          <p:nvPr/>
        </p:nvSpPr>
        <p:spPr bwMode="auto">
          <a:xfrm>
            <a:off x="6096000" y="4628054"/>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en-US" sz="1800" b="1" dirty="0">
                <a:solidFill>
                  <a:srgbClr val="FFFFFF"/>
                </a:solidFill>
                <a:latin typeface="Arial" charset="0"/>
              </a:rPr>
              <a:t>MALAYSIA</a:t>
            </a:r>
          </a:p>
        </p:txBody>
      </p:sp>
      <p:sp>
        <p:nvSpPr>
          <p:cNvPr id="28" name="Text Box 21"/>
          <p:cNvSpPr txBox="1">
            <a:spLocks noChangeArrowheads="1"/>
          </p:cNvSpPr>
          <p:nvPr/>
        </p:nvSpPr>
        <p:spPr bwMode="auto">
          <a:xfrm>
            <a:off x="5951984" y="3732376"/>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en-US" sz="1800" b="1" dirty="0">
                <a:solidFill>
                  <a:srgbClr val="FFFFFF"/>
                </a:solidFill>
                <a:latin typeface="Arial" charset="0"/>
              </a:rPr>
              <a:t>THAILAND</a:t>
            </a:r>
          </a:p>
        </p:txBody>
      </p:sp>
      <p:sp>
        <p:nvSpPr>
          <p:cNvPr id="30" name="Text Box 17"/>
          <p:cNvSpPr txBox="1">
            <a:spLocks noChangeArrowheads="1"/>
          </p:cNvSpPr>
          <p:nvPr/>
        </p:nvSpPr>
        <p:spPr bwMode="auto">
          <a:xfrm>
            <a:off x="7896200" y="5373216"/>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en-US" sz="1800" b="1" dirty="0">
                <a:solidFill>
                  <a:srgbClr val="FFFFFF"/>
                </a:solidFill>
                <a:latin typeface="Arial" charset="0"/>
              </a:rPr>
              <a:t>INDONESIA</a:t>
            </a:r>
          </a:p>
        </p:txBody>
      </p:sp>
      <p:sp>
        <p:nvSpPr>
          <p:cNvPr id="31" name="Text Box 17"/>
          <p:cNvSpPr txBox="1">
            <a:spLocks noChangeArrowheads="1"/>
          </p:cNvSpPr>
          <p:nvPr/>
        </p:nvSpPr>
        <p:spPr bwMode="auto">
          <a:xfrm>
            <a:off x="7752184" y="1772816"/>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en-US" sz="1800" b="1" dirty="0">
                <a:solidFill>
                  <a:srgbClr val="FFFFFF"/>
                </a:solidFill>
                <a:latin typeface="Arial" charset="0"/>
              </a:rPr>
              <a:t>KOREA</a:t>
            </a:r>
          </a:p>
        </p:txBody>
      </p:sp>
      <p:sp>
        <p:nvSpPr>
          <p:cNvPr id="33" name="Text Box 19"/>
          <p:cNvSpPr txBox="1">
            <a:spLocks noChangeArrowheads="1"/>
          </p:cNvSpPr>
          <p:nvPr/>
        </p:nvSpPr>
        <p:spPr bwMode="auto">
          <a:xfrm>
            <a:off x="1637928" y="1524124"/>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en-US" sz="1800" b="1" dirty="0">
                <a:solidFill>
                  <a:srgbClr val="FFFFFF"/>
                </a:solidFill>
                <a:latin typeface="Arial" charset="0"/>
              </a:rPr>
              <a:t>JORDAN</a:t>
            </a:r>
          </a:p>
        </p:txBody>
      </p:sp>
      <p:sp>
        <p:nvSpPr>
          <p:cNvPr id="34" name="Text Box 21"/>
          <p:cNvSpPr txBox="1">
            <a:spLocks noChangeArrowheads="1"/>
          </p:cNvSpPr>
          <p:nvPr/>
        </p:nvSpPr>
        <p:spPr bwMode="auto">
          <a:xfrm>
            <a:off x="3824112" y="2715592"/>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en-US" sz="1800" b="1" dirty="0">
                <a:solidFill>
                  <a:srgbClr val="FFFFFF"/>
                </a:solidFill>
                <a:latin typeface="Arial" charset="0"/>
              </a:rPr>
              <a:t>NEPAL</a:t>
            </a:r>
          </a:p>
        </p:txBody>
      </p:sp>
      <p:sp>
        <p:nvSpPr>
          <p:cNvPr id="35" name="Text Box 19"/>
          <p:cNvSpPr txBox="1">
            <a:spLocks noChangeArrowheads="1"/>
          </p:cNvSpPr>
          <p:nvPr/>
        </p:nvSpPr>
        <p:spPr bwMode="auto">
          <a:xfrm>
            <a:off x="2838004" y="5189860"/>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en-US" sz="1800" b="1" dirty="0">
                <a:solidFill>
                  <a:srgbClr val="FFFFFF"/>
                </a:solidFill>
                <a:latin typeface="Arial" charset="0"/>
              </a:rPr>
              <a:t>SRI LANKA</a:t>
            </a:r>
          </a:p>
        </p:txBody>
      </p:sp>
    </p:spTree>
    <p:extLst>
      <p:ext uri="{BB962C8B-B14F-4D97-AF65-F5344CB8AC3E}">
        <p14:creationId xmlns:p14="http://schemas.microsoft.com/office/powerpoint/2010/main" val="17119919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199"/>
                                          </p:stCondLst>
                                        </p:cTn>
                                        <p:tgtEl>
                                          <p:spTgt spid="3614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9" grpId="0" animBg="1"/>
      <p:bldP spid="361491" grpId="0" animBg="1"/>
      <p:bldP spid="361493" grpId="0" animBg="1"/>
      <p:bldP spid="361496" grpId="0" animBg="1"/>
      <p:bldP spid="24" grpId="0" animBg="1"/>
      <p:bldP spid="25" grpId="0" animBg="1"/>
      <p:bldP spid="26" grpId="0" animBg="1"/>
      <p:bldP spid="28" grpId="0" animBg="1"/>
      <p:bldP spid="30" grpId="0" animBg="1"/>
      <p:bldP spid="31" grpId="0" animBg="1"/>
      <p:bldP spid="33" grpId="0" animBg="1"/>
      <p:bldP spid="34" grpId="0" animBg="1"/>
      <p:bldP spid="3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1026"/>
          <p:cNvSpPr>
            <a:spLocks noGrp="1" noChangeArrowheads="1"/>
          </p:cNvSpPr>
          <p:nvPr>
            <p:ph type="ctrTitle"/>
          </p:nvPr>
        </p:nvSpPr>
        <p:spPr>
          <a:xfrm>
            <a:off x="1752600" y="228600"/>
            <a:ext cx="8534400" cy="6248400"/>
          </a:xfrm>
        </p:spPr>
        <p:txBody>
          <a:bodyPr/>
          <a:lstStyle/>
          <a:p>
            <a:pPr eaLnBrk="1" hangingPunct="1"/>
            <a:r>
              <a:rPr lang="en-US" sz="7200" b="1">
                <a:solidFill>
                  <a:schemeClr val="bg1"/>
                </a:solidFill>
                <a:latin typeface="Arial" charset="0"/>
              </a:rPr>
              <a:t>What</a:t>
            </a:r>
            <a:r>
              <a:rPr lang="mr-IN" sz="7200" b="1">
                <a:solidFill>
                  <a:schemeClr val="bg1"/>
                </a:solidFill>
                <a:latin typeface="Arial" charset="0"/>
              </a:rPr>
              <a:t>'</a:t>
            </a:r>
            <a:r>
              <a:rPr lang="en-US" sz="7200" b="1">
                <a:solidFill>
                  <a:schemeClr val="bg1"/>
                </a:solidFill>
                <a:latin typeface="Arial" charset="0"/>
              </a:rPr>
              <a:t>s </a:t>
            </a:r>
            <a:r>
              <a:rPr lang="en-US" sz="7200" b="1" i="1">
                <a:solidFill>
                  <a:srgbClr val="FFFF00"/>
                </a:solidFill>
                <a:latin typeface="Arial" charset="0"/>
              </a:rPr>
              <a:t>your</a:t>
            </a:r>
            <a:r>
              <a:rPr lang="en-US" sz="7200" b="1">
                <a:solidFill>
                  <a:schemeClr val="bg1"/>
                </a:solidFill>
                <a:latin typeface="Arial" charset="0"/>
              </a:rPr>
              <a:t> passion?</a:t>
            </a:r>
            <a:endParaRPr lang="en-US" b="1">
              <a:latin typeface="Times New Roman"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9474" name="Group 2"/>
          <p:cNvGraphicFramePr>
            <a:graphicFrameLocks noGrp="1"/>
          </p:cNvGraphicFramePr>
          <p:nvPr/>
        </p:nvGraphicFramePr>
        <p:xfrm>
          <a:off x="2362200" y="1854200"/>
          <a:ext cx="7315200" cy="4532416"/>
        </p:xfrm>
        <a:graphic>
          <a:graphicData uri="http://schemas.openxmlformats.org/drawingml/2006/table">
            <a:tbl>
              <a:tblPr/>
              <a:tblGrid>
                <a:gridCol w="3657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tblGrid>
              <a:tr h="822845">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4800" b="1" i="0" u="none" strike="noStrike" cap="none" normalizeH="0" baseline="0">
                          <a:ln>
                            <a:noFill/>
                          </a:ln>
                          <a:solidFill>
                            <a:schemeClr val="bg1"/>
                          </a:solidFill>
                          <a:effectLst/>
                          <a:latin typeface="Arial"/>
                          <a:cs typeface="Arial"/>
                        </a:rPr>
                        <a:t>Speaking</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800" b="1" i="0" u="none" strike="noStrike" cap="none" normalizeH="0" baseline="0">
                          <a:ln>
                            <a:noFill/>
                          </a:ln>
                          <a:solidFill>
                            <a:schemeClr val="bg1"/>
                          </a:solidFill>
                          <a:effectLst/>
                          <a:latin typeface="Arial"/>
                          <a:cs typeface="Arial"/>
                        </a:rPr>
                        <a:t>Serving</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738084">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rgbClr val="FFFFFF"/>
                          </a:solidFill>
                          <a:effectLst/>
                          <a:latin typeface="Arial"/>
                          <a:cs typeface="Arial"/>
                        </a:rPr>
                        <a:t>Teaching</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99"/>
                        </a:gs>
                        <a:gs pos="100000">
                          <a:srgbClr val="990099">
                            <a:gamma/>
                            <a:shade val="46275"/>
                            <a:invGamma/>
                          </a:srgbClr>
                        </a:gs>
                      </a:gsLst>
                      <a:path path="shape">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rgbClr val="FFFFFF"/>
                          </a:solidFill>
                          <a:effectLst/>
                          <a:latin typeface="Arial"/>
                          <a:cs typeface="Arial"/>
                        </a:rPr>
                        <a:t>Administering</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99"/>
                        </a:gs>
                        <a:gs pos="100000">
                          <a:srgbClr val="990099">
                            <a:gamma/>
                            <a:shade val="46275"/>
                            <a:invGamma/>
                          </a:srgbClr>
                        </a:gs>
                      </a:gsLst>
                      <a:path path="shape">
                        <a:fillToRect l="50000" t="50000" r="50000" b="50000"/>
                      </a:path>
                    </a:gradFill>
                  </a:tcPr>
                </a:tc>
                <a:extLst>
                  <a:ext uri="{0D108BD9-81ED-4DB2-BD59-A6C34878D82A}">
                    <a16:rowId xmlns:a16="http://schemas.microsoft.com/office/drawing/2014/main" val="10001"/>
                  </a:ext>
                </a:extLst>
              </a:tr>
              <a:tr h="736497">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rgbClr val="FFFFFF"/>
                          </a:solidFill>
                          <a:effectLst/>
                          <a:latin typeface="Arial"/>
                          <a:cs typeface="Arial"/>
                        </a:rPr>
                        <a:t>Evangelism</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99"/>
                        </a:gs>
                        <a:gs pos="100000">
                          <a:srgbClr val="990099">
                            <a:gamma/>
                            <a:shade val="46275"/>
                            <a:invGamma/>
                          </a:srgbClr>
                        </a:gs>
                      </a:gsLst>
                      <a:path path="shape">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rgbClr val="FFFFFF"/>
                          </a:solidFill>
                          <a:effectLst/>
                          <a:latin typeface="Arial"/>
                          <a:cs typeface="Arial"/>
                        </a:rPr>
                        <a:t>Faith</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99"/>
                        </a:gs>
                        <a:gs pos="100000">
                          <a:srgbClr val="990099">
                            <a:gamma/>
                            <a:shade val="46275"/>
                            <a:invGamma/>
                          </a:srgbClr>
                        </a:gs>
                      </a:gsLst>
                      <a:path path="shape">
                        <a:fillToRect l="50000" t="50000" r="50000" b="50000"/>
                      </a:path>
                    </a:gradFill>
                  </a:tcPr>
                </a:tc>
                <a:extLst>
                  <a:ext uri="{0D108BD9-81ED-4DB2-BD59-A6C34878D82A}">
                    <a16:rowId xmlns:a16="http://schemas.microsoft.com/office/drawing/2014/main" val="10002"/>
                  </a:ext>
                </a:extLst>
              </a:tr>
              <a:tr h="760306">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rgbClr val="FFFFFF"/>
                          </a:solidFill>
                          <a:effectLst/>
                          <a:latin typeface="Arial"/>
                          <a:cs typeface="Arial"/>
                        </a:rPr>
                        <a:t>Pastor-Teacher</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99"/>
                        </a:gs>
                        <a:gs pos="100000">
                          <a:srgbClr val="990099">
                            <a:gamma/>
                            <a:shade val="46275"/>
                            <a:invGamma/>
                          </a:srgbClr>
                        </a:gs>
                      </a:gsLst>
                      <a:path path="shape">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rgbClr val="FFFFFF"/>
                          </a:solidFill>
                          <a:effectLst/>
                          <a:latin typeface="Arial"/>
                          <a:cs typeface="Arial"/>
                        </a:rPr>
                        <a:t>Giving</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99"/>
                        </a:gs>
                        <a:gs pos="100000">
                          <a:srgbClr val="990099">
                            <a:gamma/>
                            <a:shade val="46275"/>
                            <a:invGamma/>
                          </a:srgbClr>
                        </a:gs>
                      </a:gsLst>
                      <a:path path="shape">
                        <a:fillToRect l="50000" t="50000" r="50000" b="50000"/>
                      </a:path>
                    </a:gradFill>
                  </a:tcPr>
                </a:tc>
                <a:extLst>
                  <a:ext uri="{0D108BD9-81ED-4DB2-BD59-A6C34878D82A}">
                    <a16:rowId xmlns:a16="http://schemas.microsoft.com/office/drawing/2014/main" val="10003"/>
                  </a:ext>
                </a:extLst>
              </a:tr>
              <a:tr h="738084">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rgbClr val="FFFFFF"/>
                          </a:solidFill>
                          <a:effectLst/>
                          <a:latin typeface="Arial"/>
                          <a:cs typeface="Arial"/>
                        </a:rPr>
                        <a:t>Encouraging</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99"/>
                        </a:gs>
                        <a:gs pos="100000">
                          <a:srgbClr val="990099">
                            <a:gamma/>
                            <a:shade val="46275"/>
                            <a:invGamma/>
                          </a:srgbClr>
                        </a:gs>
                      </a:gsLst>
                      <a:path path="shape">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rgbClr val="FFFFFF"/>
                          </a:solidFill>
                          <a:effectLst/>
                          <a:latin typeface="Arial"/>
                          <a:cs typeface="Arial"/>
                        </a:rPr>
                        <a:t>Service</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99"/>
                        </a:gs>
                        <a:gs pos="100000">
                          <a:srgbClr val="990099">
                            <a:gamma/>
                            <a:shade val="46275"/>
                            <a:invGamma/>
                          </a:srgbClr>
                        </a:gs>
                      </a:gsLst>
                      <a:path path="shape">
                        <a:fillToRect l="50000" t="50000" r="50000" b="50000"/>
                      </a:path>
                    </a:gradFill>
                  </a:tcPr>
                </a:tc>
                <a:extLst>
                  <a:ext uri="{0D108BD9-81ED-4DB2-BD59-A6C34878D82A}">
                    <a16:rowId xmlns:a16="http://schemas.microsoft.com/office/drawing/2014/main" val="10004"/>
                  </a:ext>
                </a:extLst>
              </a:tr>
              <a:tr h="73649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600" b="1" i="0" u="none" strike="noStrike" cap="none" normalizeH="0" baseline="0">
                        <a:ln>
                          <a:noFill/>
                        </a:ln>
                        <a:solidFill>
                          <a:srgbClr val="FFFFFF"/>
                        </a:solidFill>
                        <a:effectLst/>
                        <a:latin typeface="Arial"/>
                        <a:cs typeface="Arial"/>
                      </a:endParaRP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990099"/>
                        </a:gs>
                        <a:gs pos="100000">
                          <a:srgbClr val="990099">
                            <a:gamma/>
                            <a:shade val="46275"/>
                            <a:invGamma/>
                          </a:srgbClr>
                        </a:gs>
                      </a:gsLst>
                      <a:path path="shape">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rgbClr val="FFFFFF"/>
                          </a:solidFill>
                          <a:effectLst/>
                          <a:latin typeface="Arial"/>
                          <a:cs typeface="Arial"/>
                        </a:rPr>
                        <a:t>Mercy</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990099"/>
                        </a:gs>
                        <a:gs pos="100000">
                          <a:srgbClr val="990099">
                            <a:gamma/>
                            <a:shade val="46275"/>
                            <a:invGamma/>
                          </a:srgbClr>
                        </a:gs>
                      </a:gsLst>
                      <a:path path="shape">
                        <a:fillToRect l="50000" t="50000" r="50000" b="50000"/>
                      </a:path>
                    </a:gradFill>
                  </a:tcPr>
                </a:tc>
                <a:extLst>
                  <a:ext uri="{0D108BD9-81ED-4DB2-BD59-A6C34878D82A}">
                    <a16:rowId xmlns:a16="http://schemas.microsoft.com/office/drawing/2014/main" val="10005"/>
                  </a:ext>
                </a:extLst>
              </a:tr>
            </a:tbl>
          </a:graphicData>
        </a:graphic>
      </p:graphicFrame>
      <p:sp>
        <p:nvSpPr>
          <p:cNvPr id="234521" name="Rectangle 26"/>
          <p:cNvSpPr>
            <a:spLocks noGrp="1" noChangeArrowheads="1"/>
          </p:cNvSpPr>
          <p:nvPr>
            <p:ph type="title" idx="4294967295"/>
          </p:nvPr>
        </p:nvSpPr>
        <p:spPr>
          <a:xfrm>
            <a:off x="1981200" y="152400"/>
            <a:ext cx="7772400" cy="1524000"/>
          </a:xfrm>
        </p:spPr>
        <p:txBody>
          <a:bodyPr/>
          <a:lstStyle/>
          <a:p>
            <a:pPr eaLnBrk="1" hangingPunct="1"/>
            <a:r>
              <a:rPr lang="en-US" sz="4800" b="1">
                <a:solidFill>
                  <a:schemeClr val="bg1"/>
                </a:solidFill>
                <a:latin typeface="Arial" charset="0"/>
                <a:cs typeface="Arial" charset="0"/>
              </a:rPr>
              <a:t>Categories of Gifts </a:t>
            </a:r>
            <a:br>
              <a:rPr lang="en-US" sz="4800" b="1">
                <a:solidFill>
                  <a:schemeClr val="bg1"/>
                </a:solidFill>
                <a:latin typeface="Arial" charset="0"/>
                <a:cs typeface="Arial" charset="0"/>
              </a:rPr>
            </a:br>
            <a:r>
              <a:rPr lang="en-US" sz="3600" b="1">
                <a:solidFill>
                  <a:schemeClr val="bg1"/>
                </a:solidFill>
                <a:latin typeface="Arial" charset="0"/>
                <a:cs typeface="Arial" charset="0"/>
              </a:rPr>
              <a:t>(1 Peter 4:11; Rom. 12:6-8)</a:t>
            </a:r>
            <a:endParaRPr lang="en-US" sz="4800">
              <a:solidFill>
                <a:schemeClr val="bg1"/>
              </a:solidFill>
              <a:latin typeface="Arial" charset="0"/>
              <a:cs typeface="Arial" charset="0"/>
            </a:endParaRPr>
          </a:p>
        </p:txBody>
      </p:sp>
      <p:sp>
        <p:nvSpPr>
          <p:cNvPr id="234522" name="Rectangle 27"/>
          <p:cNvSpPr>
            <a:spLocks noChangeArrowheads="1"/>
          </p:cNvSpPr>
          <p:nvPr/>
        </p:nvSpPr>
        <p:spPr bwMode="auto">
          <a:xfrm>
            <a:off x="5943600" y="1600200"/>
            <a:ext cx="152400" cy="5029200"/>
          </a:xfrm>
          <a:prstGeom prst="rect">
            <a:avLst/>
          </a:prstGeom>
          <a:solidFill>
            <a:srgbClr val="000000"/>
          </a:solidFill>
          <a:ln w="9525">
            <a:solidFill>
              <a:schemeClr val="tx1"/>
            </a:solidFill>
            <a:miter lim="800000"/>
            <a:headEnd/>
            <a:tailEnd/>
          </a:ln>
        </p:spPr>
        <p:txBody>
          <a:bodyPr wrap="none" anchor="ctr"/>
          <a:lstStyle/>
          <a:p>
            <a:endParaRPr lang="en-US">
              <a:latin typeface="Arial" charset="0"/>
              <a:cs typeface="Arial"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5" name="Picture 2" descr="Three Boys 1994.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27448" y="-606152"/>
            <a:ext cx="7464152" cy="7464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560512" y="5229200"/>
            <a:ext cx="9144000" cy="1143000"/>
          </a:xfrm>
        </p:spPr>
        <p:txBody>
          <a:bodyPr/>
          <a:lstStyle/>
          <a:p>
            <a:pPr>
              <a:defRPr/>
            </a:pPr>
            <a:r>
              <a:rPr lang="en-US" sz="5400" b="1" dirty="0">
                <a:solidFill>
                  <a:schemeClr val="tx1"/>
                </a:solidFill>
                <a:effectLst>
                  <a:glow rad="266700">
                    <a:schemeClr val="bg1">
                      <a:alpha val="75000"/>
                    </a:schemeClr>
                  </a:glow>
                </a:effectLst>
              </a:rPr>
              <a:t>Our Three Sons</a:t>
            </a:r>
          </a:p>
        </p:txBody>
      </p:sp>
    </p:spTree>
    <p:extLst>
      <p:ext uri="{BB962C8B-B14F-4D97-AF65-F5344CB8AC3E}">
        <p14:creationId xmlns:p14="http://schemas.microsoft.com/office/powerpoint/2010/main" val="3888988423"/>
      </p:ext>
    </p:extLst>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3698" name="Rectangle 2"/>
          <p:cNvSpPr>
            <a:spLocks noGrp="1" noChangeArrowheads="1"/>
          </p:cNvSpPr>
          <p:nvPr>
            <p:ph type="ctrTitle"/>
          </p:nvPr>
        </p:nvSpPr>
        <p:spPr>
          <a:xfrm>
            <a:off x="2057400" y="304800"/>
            <a:ext cx="7772400" cy="1143000"/>
          </a:xfrm>
          <a:ln>
            <a:solidFill>
              <a:schemeClr val="bg1"/>
            </a:solidFill>
          </a:ln>
        </p:spPr>
        <p:txBody>
          <a:bodyPr/>
          <a:lstStyle/>
          <a:p>
            <a:pPr eaLnBrk="1" hangingPunct="1"/>
            <a:r>
              <a:rPr lang="en-US" sz="6000" b="1" i="1">
                <a:solidFill>
                  <a:srgbClr val="66FFFF"/>
                </a:solidFill>
                <a:latin typeface="Arial" charset="0"/>
                <a:ea typeface="ＭＳ Ｐゴシック" charset="-128"/>
                <a:cs typeface="ＭＳ Ｐゴシック" charset="-128"/>
              </a:rPr>
              <a:t>Romans 15:14-33</a:t>
            </a:r>
            <a:endParaRPr lang="en-US">
              <a:latin typeface="Arial" charset="0"/>
              <a:ea typeface="ＭＳ Ｐゴシック" charset="-128"/>
              <a:cs typeface="ＭＳ Ｐゴシック" charset="-128"/>
            </a:endParaRPr>
          </a:p>
        </p:txBody>
      </p:sp>
      <p:sp>
        <p:nvSpPr>
          <p:cNvPr id="1053699" name="Rectangle 3"/>
          <p:cNvSpPr>
            <a:spLocks noChangeArrowheads="1"/>
          </p:cNvSpPr>
          <p:nvPr/>
        </p:nvSpPr>
        <p:spPr bwMode="auto">
          <a:xfrm>
            <a:off x="2133600" y="1828800"/>
            <a:ext cx="7772400" cy="1143000"/>
          </a:xfrm>
          <a:prstGeom prst="rect">
            <a:avLst/>
          </a:prstGeom>
          <a:noFill/>
          <a:ln w="9525">
            <a:noFill/>
            <a:miter lim="800000"/>
            <a:headEnd/>
            <a:tailEnd/>
          </a:ln>
        </p:spPr>
        <p:txBody>
          <a:bodyPr anchor="ctr">
            <a:prstTxWarp prst="textNoShape">
              <a:avLst/>
            </a:prstTxWarp>
          </a:bodyPr>
          <a:lstStyle/>
          <a:p>
            <a:r>
              <a:rPr lang="en-US" sz="4800" b="1">
                <a:solidFill>
                  <a:srgbClr val="FFFFFF"/>
                </a:solidFill>
                <a:latin typeface="Arial" charset="0"/>
                <a:ea typeface="ＭＳ Ｐゴシック" charset="-128"/>
              </a:rPr>
              <a:t>Three ways to </a:t>
            </a:r>
            <a:r>
              <a:rPr lang="en-US" sz="4800" b="1">
                <a:solidFill>
                  <a:srgbClr val="FFFF00"/>
                </a:solidFill>
                <a:latin typeface="Arial" charset="0"/>
                <a:ea typeface="ＭＳ Ｐゴシック" charset="-128"/>
              </a:rPr>
              <a:t>e</a:t>
            </a:r>
            <a:r>
              <a:rPr lang="en-US" sz="5400" b="1">
                <a:solidFill>
                  <a:srgbClr val="FFFF00"/>
                </a:solidFill>
                <a:latin typeface="Arial" charset="0"/>
                <a:ea typeface="ＭＳ Ｐゴシック" charset="-128"/>
              </a:rPr>
              <a:t>x</a:t>
            </a:r>
            <a:r>
              <a:rPr lang="en-US" sz="6000" b="1">
                <a:solidFill>
                  <a:srgbClr val="FFFF00"/>
                </a:solidFill>
                <a:latin typeface="Arial" charset="0"/>
                <a:ea typeface="ＭＳ Ｐゴシック" charset="-128"/>
              </a:rPr>
              <a:t>p</a:t>
            </a:r>
            <a:r>
              <a:rPr lang="en-US" sz="6600" b="1">
                <a:solidFill>
                  <a:srgbClr val="FFFF00"/>
                </a:solidFill>
                <a:latin typeface="Arial" charset="0"/>
                <a:ea typeface="ＭＳ Ｐゴシック" charset="-128"/>
              </a:rPr>
              <a:t>a</a:t>
            </a:r>
            <a:r>
              <a:rPr lang="en-US" sz="7200" b="1">
                <a:solidFill>
                  <a:srgbClr val="FFFF00"/>
                </a:solidFill>
                <a:latin typeface="Arial" charset="0"/>
                <a:ea typeface="ＭＳ Ｐゴシック" charset="-128"/>
              </a:rPr>
              <a:t>n</a:t>
            </a:r>
            <a:r>
              <a:rPr lang="en-US" sz="8000" b="1">
                <a:solidFill>
                  <a:srgbClr val="FFFF00"/>
                </a:solidFill>
                <a:latin typeface="Arial" charset="0"/>
                <a:ea typeface="ＭＳ Ｐゴシック" charset="-128"/>
              </a:rPr>
              <a:t>d</a:t>
            </a:r>
            <a:r>
              <a:rPr lang="en-US" sz="5400" b="1">
                <a:solidFill>
                  <a:srgbClr val="FFFFFF"/>
                </a:solidFill>
                <a:latin typeface="Arial" charset="0"/>
                <a:ea typeface="ＭＳ Ｐゴシック" charset="-128"/>
              </a:rPr>
              <a:t> </a:t>
            </a:r>
            <a:r>
              <a:rPr lang="en-US" sz="4800" b="1">
                <a:solidFill>
                  <a:srgbClr val="FFFFFF"/>
                </a:solidFill>
                <a:latin typeface="Arial" charset="0"/>
                <a:ea typeface="ＭＳ Ｐゴシック" charset="-128"/>
              </a:rPr>
              <a:t>your borders…</a:t>
            </a:r>
          </a:p>
        </p:txBody>
      </p:sp>
      <p:sp>
        <p:nvSpPr>
          <p:cNvPr id="1053700" name="Rectangle 4"/>
          <p:cNvSpPr>
            <a:spLocks noChangeArrowheads="1"/>
          </p:cNvSpPr>
          <p:nvPr/>
        </p:nvSpPr>
        <p:spPr bwMode="auto">
          <a:xfrm>
            <a:off x="1485900" y="3581400"/>
            <a:ext cx="9144000" cy="1143000"/>
          </a:xfrm>
          <a:prstGeom prst="rect">
            <a:avLst/>
          </a:prstGeom>
          <a:noFill/>
          <a:ln w="9525">
            <a:noFill/>
            <a:miter lim="800000"/>
            <a:headEnd/>
            <a:tailEnd/>
          </a:ln>
        </p:spPr>
        <p:txBody>
          <a:bodyPr anchor="ctr">
            <a:prstTxWarp prst="textNoShape">
              <a:avLst/>
            </a:prstTxWarp>
          </a:bodyPr>
          <a:lstStyle/>
          <a:p>
            <a:r>
              <a:rPr lang="en-US" sz="3600" b="1" dirty="0">
                <a:solidFill>
                  <a:srgbClr val="FFFFFF"/>
                </a:solidFill>
                <a:latin typeface="Arial" charset="0"/>
                <a:ea typeface="ＭＳ Ｐゴシック" charset="-128"/>
              </a:rPr>
              <a:t>I.  </a:t>
            </a:r>
            <a:r>
              <a:rPr lang="en-US" sz="3600" b="1" dirty="0">
                <a:solidFill>
                  <a:srgbClr val="FFFF00"/>
                </a:solidFill>
                <a:latin typeface="Arial" charset="0"/>
                <a:ea typeface="ＭＳ Ｐゴシック" charset="-128"/>
              </a:rPr>
              <a:t>Know</a:t>
            </a:r>
            <a:r>
              <a:rPr lang="en-US" sz="3600" b="1" dirty="0">
                <a:solidFill>
                  <a:srgbClr val="FFFFFF"/>
                </a:solidFill>
                <a:latin typeface="Arial" charset="0"/>
                <a:ea typeface="ＭＳ Ｐゴシック" charset="-128"/>
              </a:rPr>
              <a:t> God</a:t>
            </a:r>
            <a:r>
              <a:rPr lang="fr-FR" altLang="ja-JP" sz="3600" b="1" dirty="0">
                <a:solidFill>
                  <a:srgbClr val="FFFFFF"/>
                </a:solidFill>
                <a:latin typeface="Arial" charset="0"/>
                <a:ea typeface="ＭＳ Ｐゴシック" charset="-128"/>
              </a:rPr>
              <a:t>'</a:t>
            </a:r>
            <a:r>
              <a:rPr lang="en-US" altLang="ja-JP" sz="3600" b="1" dirty="0">
                <a:solidFill>
                  <a:srgbClr val="FFFFFF"/>
                </a:solidFill>
                <a:latin typeface="Arial" charset="0"/>
                <a:ea typeface="ＭＳ Ｐゴシック" charset="-128"/>
              </a:rPr>
              <a:t>s calling for you (14-22)</a:t>
            </a:r>
            <a:endParaRPr lang="en-US" dirty="0">
              <a:solidFill>
                <a:srgbClr val="FFFFFF"/>
              </a:solidFill>
              <a:latin typeface="Arial" charset="0"/>
              <a:ea typeface="ＭＳ Ｐゴシック" charset="-128"/>
            </a:endParaRPr>
          </a:p>
        </p:txBody>
      </p:sp>
      <p:sp>
        <p:nvSpPr>
          <p:cNvPr id="585733" name="Rectangle 5"/>
          <p:cNvSpPr>
            <a:spLocks noChangeArrowheads="1"/>
          </p:cNvSpPr>
          <p:nvPr/>
        </p:nvSpPr>
        <p:spPr bwMode="auto">
          <a:xfrm>
            <a:off x="1485900" y="4495800"/>
            <a:ext cx="9144000" cy="1143000"/>
          </a:xfrm>
          <a:prstGeom prst="rect">
            <a:avLst/>
          </a:prstGeom>
          <a:noFill/>
          <a:ln w="9525">
            <a:noFill/>
            <a:miter lim="800000"/>
            <a:headEnd/>
            <a:tailEnd/>
          </a:ln>
        </p:spPr>
        <p:txBody>
          <a:bodyPr anchor="ctr">
            <a:prstTxWarp prst="textNoShape">
              <a:avLst/>
            </a:prstTxWarp>
          </a:bodyPr>
          <a:lstStyle/>
          <a:p>
            <a:r>
              <a:rPr lang="en-US" sz="3600" b="1" dirty="0">
                <a:solidFill>
                  <a:srgbClr val="FFFFFF"/>
                </a:solidFill>
                <a:latin typeface="Arial" charset="0"/>
                <a:ea typeface="ＭＳ Ｐゴシック" charset="-128"/>
              </a:rPr>
              <a:t>II. </a:t>
            </a:r>
            <a:r>
              <a:rPr lang="en-US" sz="3600" b="1" dirty="0">
                <a:solidFill>
                  <a:srgbClr val="FFFF00"/>
                </a:solidFill>
                <a:latin typeface="Arial" charset="0"/>
                <a:ea typeface="ＭＳ Ｐゴシック" charset="-128"/>
              </a:rPr>
              <a:t>Support</a:t>
            </a:r>
            <a:r>
              <a:rPr lang="en-US" sz="3600" b="1" dirty="0">
                <a:solidFill>
                  <a:srgbClr val="FFFFFF"/>
                </a:solidFill>
                <a:latin typeface="Arial" charset="0"/>
                <a:ea typeface="ＭＳ Ｐゴシック" charset="-128"/>
              </a:rPr>
              <a:t> God</a:t>
            </a:r>
            <a:r>
              <a:rPr lang="fr-FR" altLang="ja-JP" sz="3600" b="1" dirty="0">
                <a:solidFill>
                  <a:srgbClr val="FFFFFF"/>
                </a:solidFill>
                <a:latin typeface="Arial" charset="0"/>
                <a:ea typeface="ＭＳ Ｐゴシック" charset="-128"/>
              </a:rPr>
              <a:t>'</a:t>
            </a:r>
            <a:r>
              <a:rPr lang="en-US" altLang="ja-JP" sz="3600" b="1" dirty="0">
                <a:solidFill>
                  <a:srgbClr val="FFFFFF"/>
                </a:solidFill>
                <a:latin typeface="Arial" charset="0"/>
                <a:ea typeface="ＭＳ Ｐゴシック" charset="-128"/>
              </a:rPr>
              <a:t>s new directions (23-29)</a:t>
            </a:r>
            <a:endParaRPr lang="en-US" dirty="0">
              <a:solidFill>
                <a:srgbClr val="FFFFFF"/>
              </a:solidFill>
              <a:latin typeface="Arial" charset="0"/>
              <a:ea typeface="ＭＳ Ｐゴシック"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85733">
                                            <p:txEl>
                                              <p:pRg st="0" end="0"/>
                                            </p:txEl>
                                          </p:spTgt>
                                        </p:tgtEl>
                                        <p:attrNameLst>
                                          <p:attrName>style.visibility</p:attrName>
                                        </p:attrNameLst>
                                      </p:cBhvr>
                                      <p:to>
                                        <p:strVal val="visible"/>
                                      </p:to>
                                    </p:set>
                                    <p:animEffect transition="in" filter="dissolve">
                                      <p:cBhvr>
                                        <p:cTn id="7" dur="500"/>
                                        <p:tgtEl>
                                          <p:spTgt spid="5857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5733" grpId="0"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duotone>
              <a:prstClr val="black"/>
              <a:schemeClr val="accent6">
                <a:tint val="45000"/>
                <a:satMod val="400000"/>
              </a:schemeClr>
            </a:duotone>
            <a:alphaModFix amt="56000"/>
            <a:extLst>
              <a:ext uri="{28A0092B-C50C-407E-A947-70E740481C1C}">
                <a14:useLocalDpi xmlns:a14="http://schemas.microsoft.com/office/drawing/2010/main"/>
              </a:ext>
            </a:extLst>
          </a:blip>
          <a:srcRect/>
          <a:stretch>
            <a:fillRect/>
          </a:stretch>
        </p:blipFill>
        <p:spPr bwMode="auto">
          <a:xfrm>
            <a:off x="1524000" y="1"/>
            <a:ext cx="9144000" cy="6850063"/>
          </a:xfrm>
          <a:prstGeom prst="rect">
            <a:avLst/>
          </a:prstGeom>
          <a:noFill/>
          <a:ln>
            <a:noFill/>
          </a:ln>
        </p:spPr>
      </p:pic>
      <p:sp>
        <p:nvSpPr>
          <p:cNvPr id="926721" name="TextBox 4"/>
          <p:cNvSpPr txBox="1">
            <a:spLocks noChangeArrowheads="1"/>
          </p:cNvSpPr>
          <p:nvPr/>
        </p:nvSpPr>
        <p:spPr bwMode="auto">
          <a:xfrm>
            <a:off x="1981200" y="1524000"/>
            <a:ext cx="8382000" cy="3867150"/>
          </a:xfrm>
          <a:prstGeom prst="rect">
            <a:avLst/>
          </a:prstGeom>
          <a:noFill/>
          <a:ln>
            <a:noFill/>
          </a:ln>
          <a:effectLst>
            <a:outerShdw blurRad="50800" dist="38100" dir="2700000">
              <a:srgbClr val="000000">
                <a:alpha val="43000"/>
              </a:srgbClr>
            </a:outerShdw>
          </a:effectLst>
        </p:spPr>
        <p:txBody>
          <a:bodyPr>
            <a:prstTxWarp prst="textNoShape">
              <a:avLst/>
            </a:prstTxWarp>
            <a:spAutoFit/>
          </a:bodyPr>
          <a:lstStyle/>
          <a:p>
            <a:pPr>
              <a:defRPr/>
            </a:pPr>
            <a:r>
              <a:rPr lang="en-US" sz="3200" b="1" baseline="30000" dirty="0">
                <a:solidFill>
                  <a:srgbClr val="FFFFFF"/>
                </a:solidFill>
                <a:effectLst>
                  <a:outerShdw blurRad="50800" dist="38100" dir="2700000">
                    <a:srgbClr val="000000">
                      <a:alpha val="43000"/>
                    </a:srgbClr>
                  </a:outerShdw>
                </a:effectLst>
                <a:latin typeface="Arial" charset="0"/>
                <a:ea typeface="Arial" charset="0"/>
                <a:cs typeface="Arial" charset="0"/>
              </a:rPr>
              <a:t>23 </a:t>
            </a:r>
            <a:r>
              <a:rPr lang="en-US" sz="3200" b="1" dirty="0">
                <a:solidFill>
                  <a:srgbClr val="FFFFFF"/>
                </a:solidFill>
                <a:effectLst>
                  <a:outerShdw blurRad="50800" dist="38100" dir="2700000">
                    <a:srgbClr val="000000">
                      <a:alpha val="43000"/>
                    </a:srgbClr>
                  </a:outerShdw>
                </a:effectLst>
                <a:latin typeface="Arial" charset="0"/>
                <a:ea typeface="Arial" charset="0"/>
                <a:cs typeface="Arial" charset="0"/>
              </a:rPr>
              <a:t>But now </a:t>
            </a:r>
            <a:r>
              <a:rPr lang="en-US" sz="3200" b="1" dirty="0">
                <a:solidFill>
                  <a:srgbClr val="FFFF00"/>
                </a:solidFill>
                <a:effectLst>
                  <a:outerShdw blurRad="50800" dist="38100" dir="2700000">
                    <a:srgbClr val="000000">
                      <a:alpha val="43000"/>
                    </a:srgbClr>
                  </a:outerShdw>
                </a:effectLst>
                <a:latin typeface="Arial" charset="0"/>
                <a:ea typeface="Arial" charset="0"/>
                <a:cs typeface="Arial" charset="0"/>
              </a:rPr>
              <a:t>I have finished my work in these regions</a:t>
            </a:r>
            <a:r>
              <a:rPr lang="en-US" sz="3200" b="1" dirty="0">
                <a:solidFill>
                  <a:srgbClr val="FFFFFF"/>
                </a:solidFill>
                <a:effectLst>
                  <a:outerShdw blurRad="50800" dist="38100" dir="2700000">
                    <a:srgbClr val="000000">
                      <a:alpha val="43000"/>
                    </a:srgbClr>
                  </a:outerShdw>
                </a:effectLst>
                <a:latin typeface="Arial" charset="0"/>
                <a:ea typeface="Arial" charset="0"/>
                <a:cs typeface="Arial" charset="0"/>
              </a:rPr>
              <a:t>, and after all these long years of waiting, I am eager to visit you. </a:t>
            </a:r>
          </a:p>
          <a:p>
            <a:pPr>
              <a:defRPr/>
            </a:pPr>
            <a:endParaRPr lang="en-US" sz="3200" b="1" baseline="30000" dirty="0">
              <a:solidFill>
                <a:srgbClr val="FFFFFF"/>
              </a:solidFill>
              <a:effectLst>
                <a:outerShdw blurRad="50800" dist="38100" dir="2700000">
                  <a:srgbClr val="000000">
                    <a:alpha val="43000"/>
                  </a:srgbClr>
                </a:outerShdw>
              </a:effectLst>
              <a:latin typeface="Arial" charset="0"/>
              <a:ea typeface="Arial" charset="0"/>
              <a:cs typeface="Arial" charset="0"/>
            </a:endParaRPr>
          </a:p>
          <a:p>
            <a:pPr>
              <a:defRPr/>
            </a:pPr>
            <a:r>
              <a:rPr lang="en-US" sz="3200" b="1" baseline="30000" dirty="0">
                <a:solidFill>
                  <a:srgbClr val="FFFFFF"/>
                </a:solidFill>
                <a:effectLst>
                  <a:outerShdw blurRad="50800" dist="38100" dir="2700000">
                    <a:srgbClr val="000000">
                      <a:alpha val="43000"/>
                    </a:srgbClr>
                  </a:outerShdw>
                </a:effectLst>
                <a:latin typeface="Arial" charset="0"/>
                <a:ea typeface="Arial" charset="0"/>
                <a:cs typeface="Arial" charset="0"/>
              </a:rPr>
              <a:t>24 </a:t>
            </a:r>
            <a:r>
              <a:rPr lang="en-US" sz="3200" b="1" dirty="0">
                <a:solidFill>
                  <a:srgbClr val="FFFFFF"/>
                </a:solidFill>
                <a:effectLst>
                  <a:outerShdw blurRad="50800" dist="38100" dir="2700000">
                    <a:srgbClr val="000000">
                      <a:alpha val="43000"/>
                    </a:srgbClr>
                  </a:outerShdw>
                </a:effectLst>
                <a:latin typeface="Arial" charset="0"/>
                <a:ea typeface="Arial" charset="0"/>
                <a:cs typeface="Arial" charset="0"/>
              </a:rPr>
              <a:t>I am planning to go to </a:t>
            </a:r>
            <a:r>
              <a:rPr lang="en-US" sz="3200" b="1" dirty="0">
                <a:solidFill>
                  <a:srgbClr val="FFFF00"/>
                </a:solidFill>
                <a:effectLst>
                  <a:outerShdw blurRad="50800" dist="38100" dir="2700000">
                    <a:srgbClr val="000000">
                      <a:alpha val="43000"/>
                    </a:srgbClr>
                  </a:outerShdw>
                </a:effectLst>
                <a:latin typeface="Arial" charset="0"/>
                <a:ea typeface="Arial" charset="0"/>
                <a:cs typeface="Arial" charset="0"/>
              </a:rPr>
              <a:t>Spain</a:t>
            </a:r>
            <a:r>
              <a:rPr lang="en-US" sz="3200" b="1" dirty="0">
                <a:solidFill>
                  <a:srgbClr val="FFFFFF"/>
                </a:solidFill>
                <a:effectLst>
                  <a:outerShdw blurRad="50800" dist="38100" dir="2700000">
                    <a:srgbClr val="000000">
                      <a:alpha val="43000"/>
                    </a:srgbClr>
                  </a:outerShdw>
                </a:effectLst>
                <a:latin typeface="Arial" charset="0"/>
                <a:ea typeface="Arial" charset="0"/>
                <a:cs typeface="Arial" charset="0"/>
              </a:rPr>
              <a:t>, and when I do, I will stop off in Rome. And after I have enjoyed your fellowship for a little while, you can provide for my journey.</a:t>
            </a:r>
          </a:p>
        </p:txBody>
      </p:sp>
      <p:sp>
        <p:nvSpPr>
          <p:cNvPr id="1055748" name="Rectangle 2"/>
          <p:cNvSpPr>
            <a:spLocks noGrp="1" noChangeArrowheads="1"/>
          </p:cNvSpPr>
          <p:nvPr>
            <p:ph type="ctrTitle"/>
          </p:nvPr>
        </p:nvSpPr>
        <p:spPr>
          <a:xfrm>
            <a:off x="2286000" y="152400"/>
            <a:ext cx="7772400" cy="838200"/>
          </a:xfrm>
          <a:solidFill>
            <a:srgbClr val="481010"/>
          </a:solidFill>
        </p:spPr>
        <p:txBody>
          <a:bodyPr/>
          <a:lstStyle/>
          <a:p>
            <a:pPr eaLnBrk="1" hangingPunct="1"/>
            <a:r>
              <a:rPr lang="en-US" sz="3600" b="1" i="1" dirty="0">
                <a:solidFill>
                  <a:srgbClr val="FFFFFF"/>
                </a:solidFill>
                <a:latin typeface="Arial" charset="0"/>
                <a:ea typeface="Arial" charset="0"/>
                <a:cs typeface="Arial" charset="0"/>
              </a:rPr>
              <a:t>Romans 15:23-24</a:t>
            </a: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779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0" y="1"/>
            <a:ext cx="9144000" cy="6850063"/>
          </a:xfrm>
          <a:prstGeom prst="rect">
            <a:avLst/>
          </a:prstGeom>
          <a:noFill/>
          <a:ln w="38100">
            <a:noFill/>
            <a:miter lim="800000"/>
            <a:headEnd/>
            <a:tailEnd/>
          </a:ln>
        </p:spPr>
      </p:pic>
      <p:sp>
        <p:nvSpPr>
          <p:cNvPr id="1057795" name="Rectangle 3"/>
          <p:cNvSpPr>
            <a:spLocks noGrp="1" noChangeArrowheads="1"/>
          </p:cNvSpPr>
          <p:nvPr>
            <p:ph type="title"/>
          </p:nvPr>
        </p:nvSpPr>
        <p:spPr>
          <a:xfrm>
            <a:off x="1524000" y="304800"/>
            <a:ext cx="6553200" cy="1219200"/>
          </a:xfrm>
          <a:solidFill>
            <a:schemeClr val="bg1"/>
          </a:solidFill>
        </p:spPr>
        <p:txBody>
          <a:bodyPr/>
          <a:lstStyle/>
          <a:p>
            <a:pPr eaLnBrk="1" hangingPunct="1"/>
            <a:r>
              <a:rPr lang="en-US" sz="4000" b="1" dirty="0">
                <a:solidFill>
                  <a:srgbClr val="FFFFFF"/>
                </a:solidFill>
                <a:latin typeface="Arial" charset="0"/>
                <a:ea typeface="ＭＳ Ｐゴシック" charset="-128"/>
              </a:rPr>
              <a:t>Paul</a:t>
            </a:r>
            <a:r>
              <a:rPr lang="fr-FR" altLang="ja-JP" sz="4000" b="1" dirty="0">
                <a:solidFill>
                  <a:srgbClr val="FFFFFF"/>
                </a:solidFill>
                <a:latin typeface="Arial" charset="0"/>
                <a:ea typeface="ＭＳ Ｐゴシック" charset="-128"/>
              </a:rPr>
              <a:t>'</a:t>
            </a:r>
            <a:r>
              <a:rPr lang="en-US" altLang="ja-JP" sz="4000" b="1" dirty="0">
                <a:solidFill>
                  <a:srgbClr val="FFFFFF"/>
                </a:solidFill>
                <a:latin typeface="Arial" charset="0"/>
                <a:ea typeface="ＭＳ Ｐゴシック" charset="-128"/>
              </a:rPr>
              <a:t>s Next Mission Field: Spain (15:23-29)</a:t>
            </a:r>
            <a:endParaRPr lang="en-US" sz="4000" b="1" dirty="0">
              <a:solidFill>
                <a:srgbClr val="FFFFFF"/>
              </a:solidFill>
              <a:latin typeface="Arial" charset="0"/>
              <a:ea typeface="ＭＳ Ｐゴシック" charset="-128"/>
            </a:endParaRPr>
          </a:p>
        </p:txBody>
      </p:sp>
      <p:sp>
        <p:nvSpPr>
          <p:cNvPr id="488454" name="AutoShape 6"/>
          <p:cNvSpPr>
            <a:spLocks noChangeArrowheads="1"/>
          </p:cNvSpPr>
          <p:nvPr/>
        </p:nvSpPr>
        <p:spPr bwMode="auto">
          <a:xfrm rot="21468871" flipH="1">
            <a:off x="2222500" y="2563813"/>
            <a:ext cx="4229100" cy="1403350"/>
          </a:xfrm>
          <a:prstGeom prst="curvedDownArrow">
            <a:avLst>
              <a:gd name="adj1" fmla="val 82259"/>
              <a:gd name="adj2" fmla="val 164491"/>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solidFill>
                <a:srgbClr val="EAEAEA"/>
              </a:solidFill>
              <a:ea typeface="ＭＳ Ｐゴシック" charset="-128"/>
            </a:endParaRPr>
          </a:p>
        </p:txBody>
      </p:sp>
      <p:sp>
        <p:nvSpPr>
          <p:cNvPr id="488455" name="Text Box 7"/>
          <p:cNvSpPr txBox="1">
            <a:spLocks noChangeArrowheads="1"/>
          </p:cNvSpPr>
          <p:nvPr/>
        </p:nvSpPr>
        <p:spPr bwMode="auto">
          <a:xfrm>
            <a:off x="12236450" y="1"/>
            <a:ext cx="801823"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algn="l" eaLnBrk="0" hangingPunct="0">
              <a:defRPr/>
            </a:pPr>
            <a:r>
              <a:rPr lang="en-US" b="1">
                <a:solidFill>
                  <a:srgbClr val="FFFFFF"/>
                </a:solidFill>
                <a:latin typeface="Arial" pitchFamily="-105" charset="0"/>
                <a:ea typeface="ＭＳ Ｐゴシック" pitchFamily="-105" charset="-128"/>
                <a:cs typeface="ＭＳ Ｐゴシック" pitchFamily="-105" charset="-128"/>
              </a:rPr>
              <a:t>154f</a:t>
            </a:r>
          </a:p>
        </p:txBody>
      </p:sp>
      <p:sp>
        <p:nvSpPr>
          <p:cNvPr id="11" name="Multiply 10"/>
          <p:cNvSpPr/>
          <p:nvPr/>
        </p:nvSpPr>
        <p:spPr bwMode="auto">
          <a:xfrm>
            <a:off x="3048000" y="1143000"/>
            <a:ext cx="3352800" cy="2895600"/>
          </a:xfrm>
          <a:prstGeom prst="mathMultiply">
            <a:avLst/>
          </a:prstGeom>
          <a:solidFill>
            <a:srgbClr val="FF0000"/>
          </a:solidFill>
          <a:ln w="12700" cap="sq" cmpd="sng" algn="ctr">
            <a:solidFill>
              <a:schemeClr val="tx1"/>
            </a:solidFill>
            <a:prstDash val="solid"/>
            <a:round/>
            <a:headEnd type="none" w="sm" len="sm"/>
            <a:tailEnd type="none" w="sm" len="sm"/>
          </a:ln>
          <a:effectLst/>
        </p:spPr>
        <p:txBody>
          <a:bodyPr wrap="none"/>
          <a:lstStyle/>
          <a:p>
            <a:pPr>
              <a:defRPr/>
            </a:pPr>
            <a:endParaRPr lang="en-US">
              <a:solidFill>
                <a:srgbClr val="EAEAEA"/>
              </a:solidFill>
              <a:latin typeface="Times New Roman" pitchFamily="-105" charset="0"/>
              <a:ea typeface="ＭＳ Ｐゴシック" charset="-128"/>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withEffect">
                                  <p:stCondLst>
                                    <p:cond delay="0"/>
                                  </p:stCondLst>
                                  <p:childTnLst>
                                    <p:set>
                                      <p:cBhvr>
                                        <p:cTn id="6" dur="1" fill="hold">
                                          <p:stCondLst>
                                            <p:cond delay="0"/>
                                          </p:stCondLst>
                                        </p:cTn>
                                        <p:tgtEl>
                                          <p:spTgt spid="488454"/>
                                        </p:tgtEl>
                                        <p:attrNameLst>
                                          <p:attrName>style.visibility</p:attrName>
                                        </p:attrNameLst>
                                      </p:cBhvr>
                                      <p:to>
                                        <p:strVal val="visible"/>
                                      </p:to>
                                    </p:set>
                                    <p:animEffect transition="in" filter="wipe(right)">
                                      <p:cBhvr>
                                        <p:cTn id="7" dur="500"/>
                                        <p:tgtEl>
                                          <p:spTgt spid="4884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5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duotone>
              <a:prstClr val="black"/>
              <a:schemeClr val="accent6">
                <a:tint val="45000"/>
                <a:satMod val="400000"/>
              </a:schemeClr>
            </a:duotone>
            <a:alphaModFix amt="56000"/>
            <a:extLst>
              <a:ext uri="{28A0092B-C50C-407E-A947-70E740481C1C}">
                <a14:useLocalDpi xmlns:a14="http://schemas.microsoft.com/office/drawing/2010/main"/>
              </a:ext>
            </a:extLst>
          </a:blip>
          <a:srcRect/>
          <a:stretch>
            <a:fillRect/>
          </a:stretch>
        </p:blipFill>
        <p:spPr bwMode="auto">
          <a:xfrm>
            <a:off x="1524000" y="1"/>
            <a:ext cx="9144000" cy="6850063"/>
          </a:xfrm>
          <a:prstGeom prst="rect">
            <a:avLst/>
          </a:prstGeom>
          <a:noFill/>
          <a:ln>
            <a:noFill/>
          </a:ln>
        </p:spPr>
      </p:pic>
      <p:sp>
        <p:nvSpPr>
          <p:cNvPr id="930817" name="TextBox 4"/>
          <p:cNvSpPr txBox="1">
            <a:spLocks noChangeArrowheads="1"/>
          </p:cNvSpPr>
          <p:nvPr/>
        </p:nvSpPr>
        <p:spPr bwMode="auto">
          <a:xfrm>
            <a:off x="1600200" y="1295401"/>
            <a:ext cx="8991600" cy="5508625"/>
          </a:xfrm>
          <a:prstGeom prst="rect">
            <a:avLst/>
          </a:prstGeom>
          <a:noFill/>
          <a:ln>
            <a:noFill/>
          </a:ln>
        </p:spPr>
        <p:txBody>
          <a:bodyPr>
            <a:prstTxWarp prst="textNoShape">
              <a:avLst/>
            </a:prstTxWarp>
            <a:spAutoFit/>
          </a:bodyPr>
          <a:lstStyle/>
          <a:p>
            <a:pPr>
              <a:defRPr/>
            </a:pPr>
            <a:r>
              <a:rPr lang="en-US" sz="3200" b="1" baseline="30000" dirty="0">
                <a:solidFill>
                  <a:srgbClr val="FFFFFF"/>
                </a:solidFill>
                <a:effectLst>
                  <a:outerShdw blurRad="50800" dist="38100" dir="2700000">
                    <a:srgbClr val="000000">
                      <a:alpha val="43000"/>
                    </a:srgbClr>
                  </a:outerShdw>
                </a:effectLst>
                <a:latin typeface="Arial" charset="0"/>
                <a:ea typeface="Arial" charset="0"/>
                <a:cs typeface="Arial" charset="0"/>
              </a:rPr>
              <a:t>25 </a:t>
            </a:r>
            <a:r>
              <a:rPr lang="en-US" sz="3200" b="1" dirty="0">
                <a:solidFill>
                  <a:srgbClr val="FFFFFF"/>
                </a:solidFill>
                <a:effectLst>
                  <a:outerShdw blurRad="50800" dist="38100" dir="2700000">
                    <a:srgbClr val="000000">
                      <a:alpha val="43000"/>
                    </a:srgbClr>
                  </a:outerShdw>
                </a:effectLst>
                <a:latin typeface="Arial" charset="0"/>
                <a:ea typeface="Arial" charset="0"/>
                <a:cs typeface="Arial" charset="0"/>
              </a:rPr>
              <a:t>But before I come, I must </a:t>
            </a:r>
            <a:r>
              <a:rPr lang="en-US" sz="3200" b="1" dirty="0">
                <a:solidFill>
                  <a:srgbClr val="FFFF00"/>
                </a:solidFill>
                <a:effectLst>
                  <a:outerShdw blurRad="50800" dist="38100" dir="2700000">
                    <a:srgbClr val="000000">
                      <a:alpha val="43000"/>
                    </a:srgbClr>
                  </a:outerShdw>
                </a:effectLst>
                <a:latin typeface="Arial" charset="0"/>
                <a:ea typeface="Arial" charset="0"/>
                <a:cs typeface="Arial" charset="0"/>
              </a:rPr>
              <a:t>go to Jerusalem </a:t>
            </a:r>
            <a:r>
              <a:rPr lang="en-US" sz="3200" b="1" dirty="0">
                <a:solidFill>
                  <a:srgbClr val="FFFFFF"/>
                </a:solidFill>
                <a:effectLst>
                  <a:outerShdw blurRad="50800" dist="38100" dir="2700000">
                    <a:srgbClr val="000000">
                      <a:alpha val="43000"/>
                    </a:srgbClr>
                  </a:outerShdw>
                </a:effectLst>
                <a:latin typeface="Arial" charset="0"/>
                <a:ea typeface="Arial" charset="0"/>
                <a:cs typeface="Arial" charset="0"/>
              </a:rPr>
              <a:t>to take a gift to the believers there. </a:t>
            </a:r>
            <a:r>
              <a:rPr lang="en-US" sz="3200" b="1" baseline="30000" dirty="0">
                <a:solidFill>
                  <a:srgbClr val="FFFFFF"/>
                </a:solidFill>
                <a:effectLst>
                  <a:outerShdw blurRad="50800" dist="38100" dir="2700000">
                    <a:srgbClr val="000000">
                      <a:alpha val="43000"/>
                    </a:srgbClr>
                  </a:outerShdw>
                </a:effectLst>
                <a:latin typeface="Arial" charset="0"/>
                <a:ea typeface="Arial" charset="0"/>
                <a:cs typeface="Arial" charset="0"/>
              </a:rPr>
              <a:t>26 </a:t>
            </a:r>
            <a:r>
              <a:rPr lang="en-US" sz="3200" b="1" dirty="0">
                <a:solidFill>
                  <a:srgbClr val="FFFFFF"/>
                </a:solidFill>
                <a:effectLst>
                  <a:outerShdw blurRad="50800" dist="38100" dir="2700000">
                    <a:srgbClr val="000000">
                      <a:alpha val="43000"/>
                    </a:srgbClr>
                  </a:outerShdw>
                </a:effectLst>
                <a:latin typeface="Arial" charset="0"/>
                <a:ea typeface="Arial" charset="0"/>
                <a:cs typeface="Arial" charset="0"/>
              </a:rPr>
              <a:t>For you see, the believers in Macedonia and Achaia have eagerly taken up an offering for the poor among the believers in Jerusalem. </a:t>
            </a:r>
            <a:r>
              <a:rPr lang="en-US" sz="3200" b="1" baseline="30000" dirty="0">
                <a:solidFill>
                  <a:srgbClr val="FFFFFF"/>
                </a:solidFill>
                <a:effectLst>
                  <a:outerShdw blurRad="50800" dist="38100" dir="2700000">
                    <a:srgbClr val="000000">
                      <a:alpha val="43000"/>
                    </a:srgbClr>
                  </a:outerShdw>
                </a:effectLst>
                <a:latin typeface="Arial" charset="0"/>
                <a:ea typeface="Arial" charset="0"/>
                <a:cs typeface="Arial" charset="0"/>
              </a:rPr>
              <a:t>27 </a:t>
            </a:r>
            <a:r>
              <a:rPr lang="en-US" sz="3200" b="1" dirty="0">
                <a:solidFill>
                  <a:srgbClr val="FFFFFF"/>
                </a:solidFill>
                <a:effectLst>
                  <a:outerShdw blurRad="50800" dist="38100" dir="2700000">
                    <a:srgbClr val="000000">
                      <a:alpha val="43000"/>
                    </a:srgbClr>
                  </a:outerShdw>
                </a:effectLst>
                <a:latin typeface="Arial" charset="0"/>
                <a:ea typeface="Arial" charset="0"/>
                <a:cs typeface="Arial" charset="0"/>
              </a:rPr>
              <a:t>They were glad to do this because they feel they owe a real debt to them. Since the Gentiles received the spiritual blessings of the Good News from the believers in Jerusalem, they feel the least they can do in return is to help them financially. </a:t>
            </a:r>
          </a:p>
        </p:txBody>
      </p:sp>
      <p:sp>
        <p:nvSpPr>
          <p:cNvPr id="1059844" name="Rectangle 2"/>
          <p:cNvSpPr>
            <a:spLocks noGrp="1" noChangeArrowheads="1"/>
          </p:cNvSpPr>
          <p:nvPr>
            <p:ph type="ctrTitle"/>
          </p:nvPr>
        </p:nvSpPr>
        <p:spPr>
          <a:xfrm>
            <a:off x="2286000" y="152400"/>
            <a:ext cx="7772400" cy="838200"/>
          </a:xfrm>
          <a:solidFill>
            <a:srgbClr val="006600"/>
          </a:solidFill>
        </p:spPr>
        <p:txBody>
          <a:bodyPr/>
          <a:lstStyle/>
          <a:p>
            <a:pPr eaLnBrk="1" hangingPunct="1"/>
            <a:r>
              <a:rPr lang="en-US" sz="3600" b="1" i="1" dirty="0">
                <a:solidFill>
                  <a:srgbClr val="FFFFFF"/>
                </a:solidFill>
                <a:latin typeface="Arial" charset="0"/>
                <a:ea typeface="Arial" charset="0"/>
                <a:cs typeface="Arial" charset="0"/>
              </a:rPr>
              <a:t>Romans 15:25-27</a:t>
            </a: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189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0" y="1"/>
            <a:ext cx="9144000" cy="6850063"/>
          </a:xfrm>
          <a:prstGeom prst="rect">
            <a:avLst/>
          </a:prstGeom>
          <a:noFill/>
          <a:ln w="38100">
            <a:noFill/>
            <a:miter lim="800000"/>
            <a:headEnd/>
            <a:tailEnd/>
          </a:ln>
        </p:spPr>
      </p:pic>
      <p:sp>
        <p:nvSpPr>
          <p:cNvPr id="1061891" name="Rectangle 3"/>
          <p:cNvSpPr>
            <a:spLocks noGrp="1" noChangeArrowheads="1"/>
          </p:cNvSpPr>
          <p:nvPr>
            <p:ph type="title"/>
          </p:nvPr>
        </p:nvSpPr>
        <p:spPr>
          <a:xfrm>
            <a:off x="1524000" y="304800"/>
            <a:ext cx="6553200" cy="1219200"/>
          </a:xfrm>
          <a:solidFill>
            <a:schemeClr val="bg1"/>
          </a:solidFill>
        </p:spPr>
        <p:txBody>
          <a:bodyPr/>
          <a:lstStyle/>
          <a:p>
            <a:pPr eaLnBrk="1" hangingPunct="1"/>
            <a:r>
              <a:rPr lang="en-US" sz="4000" b="1" dirty="0">
                <a:solidFill>
                  <a:srgbClr val="FFFFFF"/>
                </a:solidFill>
                <a:latin typeface="Arial" charset="0"/>
                <a:ea typeface="ＭＳ Ｐゴシック" charset="-128"/>
              </a:rPr>
              <a:t>Paul</a:t>
            </a:r>
            <a:r>
              <a:rPr lang="fr-FR" altLang="ja-JP" sz="4000" b="1" dirty="0">
                <a:solidFill>
                  <a:srgbClr val="FFFFFF"/>
                </a:solidFill>
                <a:latin typeface="Arial" charset="0"/>
                <a:ea typeface="ＭＳ Ｐゴシック" charset="-128"/>
              </a:rPr>
              <a:t>'</a:t>
            </a:r>
            <a:r>
              <a:rPr lang="en-US" altLang="ja-JP" sz="4000" b="1" dirty="0">
                <a:solidFill>
                  <a:srgbClr val="FFFFFF"/>
                </a:solidFill>
                <a:latin typeface="Arial" charset="0"/>
                <a:ea typeface="ＭＳ Ｐゴシック" charset="-128"/>
              </a:rPr>
              <a:t>s Next Mission Field: Spain (15:23-29)</a:t>
            </a:r>
            <a:endParaRPr lang="en-US" sz="4000" b="1" dirty="0">
              <a:solidFill>
                <a:srgbClr val="FFFFFF"/>
              </a:solidFill>
              <a:latin typeface="Arial" charset="0"/>
              <a:ea typeface="ＭＳ Ｐゴシック" charset="-128"/>
            </a:endParaRPr>
          </a:p>
        </p:txBody>
      </p:sp>
      <p:sp>
        <p:nvSpPr>
          <p:cNvPr id="488452" name="AutoShape 4"/>
          <p:cNvSpPr>
            <a:spLocks noChangeArrowheads="1"/>
          </p:cNvSpPr>
          <p:nvPr/>
        </p:nvSpPr>
        <p:spPr bwMode="auto">
          <a:xfrm rot="1306951">
            <a:off x="6400800" y="3886200"/>
            <a:ext cx="2819400" cy="685800"/>
          </a:xfrm>
          <a:prstGeom prst="curvedDownArrow">
            <a:avLst>
              <a:gd name="adj1" fmla="val 82222"/>
              <a:gd name="adj2" fmla="val 164444"/>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solidFill>
                <a:srgbClr val="EAEAEA"/>
              </a:solidFill>
              <a:ea typeface="ＭＳ Ｐゴシック" charset="-128"/>
            </a:endParaRPr>
          </a:p>
        </p:txBody>
      </p:sp>
      <p:sp>
        <p:nvSpPr>
          <p:cNvPr id="488455" name="Text Box 7"/>
          <p:cNvSpPr txBox="1">
            <a:spLocks noChangeArrowheads="1"/>
          </p:cNvSpPr>
          <p:nvPr/>
        </p:nvSpPr>
        <p:spPr bwMode="auto">
          <a:xfrm>
            <a:off x="12236450" y="1"/>
            <a:ext cx="801823"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algn="l" eaLnBrk="0" hangingPunct="0">
              <a:defRPr/>
            </a:pPr>
            <a:r>
              <a:rPr lang="en-US" b="1">
                <a:solidFill>
                  <a:srgbClr val="FFFFFF"/>
                </a:solidFill>
                <a:latin typeface="Arial" pitchFamily="-105" charset="0"/>
                <a:ea typeface="ＭＳ Ｐゴシック" pitchFamily="-105" charset="-128"/>
                <a:cs typeface="ＭＳ Ｐゴシック" pitchFamily="-105" charset="-128"/>
              </a:rPr>
              <a:t>154f</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8452"/>
                                        </p:tgtEl>
                                        <p:attrNameLst>
                                          <p:attrName>style.visibility</p:attrName>
                                        </p:attrNameLst>
                                      </p:cBhvr>
                                      <p:to>
                                        <p:strVal val="visible"/>
                                      </p:to>
                                    </p:set>
                                    <p:animEffect transition="in" filter="wipe(left)">
                                      <p:cBhvr>
                                        <p:cTn id="7" dur="500"/>
                                        <p:tgtEl>
                                          <p:spTgt spid="4884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5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duotone>
              <a:prstClr val="black"/>
              <a:schemeClr val="accent6">
                <a:tint val="45000"/>
                <a:satMod val="400000"/>
              </a:schemeClr>
            </a:duotone>
            <a:alphaModFix amt="56000"/>
            <a:extLst>
              <a:ext uri="{28A0092B-C50C-407E-A947-70E740481C1C}">
                <a14:useLocalDpi xmlns:a14="http://schemas.microsoft.com/office/drawing/2010/main"/>
              </a:ext>
            </a:extLst>
          </a:blip>
          <a:srcRect/>
          <a:stretch>
            <a:fillRect/>
          </a:stretch>
        </p:blipFill>
        <p:spPr bwMode="auto">
          <a:xfrm>
            <a:off x="1524000" y="1"/>
            <a:ext cx="9144000" cy="6850063"/>
          </a:xfrm>
          <a:prstGeom prst="rect">
            <a:avLst/>
          </a:prstGeom>
          <a:noFill/>
          <a:ln>
            <a:noFill/>
          </a:ln>
        </p:spPr>
      </p:pic>
      <p:sp>
        <p:nvSpPr>
          <p:cNvPr id="933889" name="TextBox 4"/>
          <p:cNvSpPr txBox="1">
            <a:spLocks noChangeArrowheads="1"/>
          </p:cNvSpPr>
          <p:nvPr/>
        </p:nvSpPr>
        <p:spPr bwMode="auto">
          <a:xfrm>
            <a:off x="1415480" y="1612900"/>
            <a:ext cx="9361040" cy="3785652"/>
          </a:xfrm>
          <a:prstGeom prst="rect">
            <a:avLst/>
          </a:prstGeom>
          <a:noFill/>
          <a:ln>
            <a:noFill/>
          </a:ln>
        </p:spPr>
        <p:txBody>
          <a:bodyPr wrap="square">
            <a:prstTxWarp prst="textNoShape">
              <a:avLst/>
            </a:prstTxWarp>
            <a:spAutoFit/>
          </a:bodyPr>
          <a:lstStyle/>
          <a:p>
            <a:pPr>
              <a:defRPr/>
            </a:pPr>
            <a:r>
              <a:rPr lang="en-US" sz="3600" b="1" baseline="30000" dirty="0">
                <a:solidFill>
                  <a:srgbClr val="FFFFFF"/>
                </a:solidFill>
                <a:effectLst>
                  <a:outerShdw blurRad="50800" dist="38100" dir="2700000">
                    <a:srgbClr val="000000">
                      <a:alpha val="43000"/>
                    </a:srgbClr>
                  </a:outerShdw>
                </a:effectLst>
                <a:latin typeface="Arial" charset="0"/>
                <a:ea typeface="Arial" charset="0"/>
                <a:cs typeface="Arial" charset="0"/>
              </a:rPr>
              <a:t>28 </a:t>
            </a:r>
            <a:r>
              <a:rPr lang="en-US" sz="3600" b="1" dirty="0">
                <a:solidFill>
                  <a:srgbClr val="FFFFFF"/>
                </a:solidFill>
                <a:effectLst>
                  <a:outerShdw blurRad="50800" dist="38100" dir="2700000">
                    <a:srgbClr val="000000">
                      <a:alpha val="43000"/>
                    </a:srgbClr>
                  </a:outerShdw>
                </a:effectLst>
                <a:latin typeface="Arial" charset="0"/>
                <a:ea typeface="Arial" charset="0"/>
                <a:cs typeface="Arial" charset="0"/>
              </a:rPr>
              <a:t>As soon as I have delivered this money and completed this good deed of theirs, </a:t>
            </a:r>
            <a:br>
              <a:rPr lang="en-US" sz="3600" b="1" dirty="0">
                <a:solidFill>
                  <a:srgbClr val="FFFFFF"/>
                </a:solidFill>
                <a:effectLst>
                  <a:outerShdw blurRad="50800" dist="38100" dir="2700000">
                    <a:srgbClr val="000000">
                      <a:alpha val="43000"/>
                    </a:srgbClr>
                  </a:outerShdw>
                </a:effectLst>
                <a:latin typeface="Arial" charset="0"/>
                <a:ea typeface="Arial" charset="0"/>
                <a:cs typeface="Arial" charset="0"/>
              </a:rPr>
            </a:br>
            <a:r>
              <a:rPr lang="en-US" sz="3600" b="1" dirty="0">
                <a:solidFill>
                  <a:srgbClr val="FFFF00"/>
                </a:solidFill>
                <a:effectLst>
                  <a:outerShdw blurRad="50800" dist="38100" dir="2700000">
                    <a:srgbClr val="000000">
                      <a:alpha val="43000"/>
                    </a:srgbClr>
                  </a:outerShdw>
                </a:effectLst>
                <a:latin typeface="Arial" charset="0"/>
                <a:ea typeface="Arial" charset="0"/>
                <a:cs typeface="Arial" charset="0"/>
              </a:rPr>
              <a:t>I will come to see you on my way to Spain</a:t>
            </a:r>
            <a:r>
              <a:rPr lang="en-US" sz="3600" b="1" dirty="0">
                <a:solidFill>
                  <a:srgbClr val="FFFFFF"/>
                </a:solidFill>
                <a:effectLst>
                  <a:outerShdw blurRad="50800" dist="38100" dir="2700000">
                    <a:srgbClr val="000000">
                      <a:alpha val="43000"/>
                    </a:srgbClr>
                  </a:outerShdw>
                </a:effectLst>
                <a:latin typeface="Arial" charset="0"/>
                <a:ea typeface="Arial" charset="0"/>
                <a:cs typeface="Arial" charset="0"/>
              </a:rPr>
              <a:t>. </a:t>
            </a:r>
          </a:p>
          <a:p>
            <a:pPr>
              <a:defRPr/>
            </a:pPr>
            <a:endParaRPr lang="en-US" sz="3600" b="1" baseline="30000" dirty="0">
              <a:solidFill>
                <a:srgbClr val="FFFFFF"/>
              </a:solidFill>
              <a:effectLst>
                <a:outerShdw blurRad="50800" dist="38100" dir="2700000">
                  <a:srgbClr val="000000">
                    <a:alpha val="43000"/>
                  </a:srgbClr>
                </a:outerShdw>
              </a:effectLst>
              <a:latin typeface="Arial" charset="0"/>
              <a:ea typeface="Arial" charset="0"/>
              <a:cs typeface="Arial" charset="0"/>
            </a:endParaRPr>
          </a:p>
          <a:p>
            <a:pPr>
              <a:defRPr/>
            </a:pPr>
            <a:r>
              <a:rPr lang="en-US" sz="3600" b="1" baseline="30000" dirty="0">
                <a:solidFill>
                  <a:srgbClr val="FFFFFF"/>
                </a:solidFill>
                <a:effectLst>
                  <a:outerShdw blurRad="50800" dist="38100" dir="2700000">
                    <a:srgbClr val="000000">
                      <a:alpha val="43000"/>
                    </a:srgbClr>
                  </a:outerShdw>
                </a:effectLst>
                <a:latin typeface="Arial" charset="0"/>
                <a:ea typeface="Arial" charset="0"/>
                <a:cs typeface="Arial" charset="0"/>
              </a:rPr>
              <a:t>29 </a:t>
            </a:r>
            <a:r>
              <a:rPr lang="en-US" sz="3600" b="1" dirty="0">
                <a:solidFill>
                  <a:srgbClr val="FFFFFF"/>
                </a:solidFill>
                <a:effectLst>
                  <a:outerShdw blurRad="50800" dist="38100" dir="2700000">
                    <a:srgbClr val="000000">
                      <a:alpha val="43000"/>
                    </a:srgbClr>
                  </a:outerShdw>
                </a:effectLst>
                <a:latin typeface="Arial" charset="0"/>
                <a:ea typeface="Arial" charset="0"/>
                <a:cs typeface="Arial" charset="0"/>
              </a:rPr>
              <a:t>And I am sure that when I come, Christ will richly bless our time together.</a:t>
            </a:r>
          </a:p>
        </p:txBody>
      </p:sp>
      <p:sp>
        <p:nvSpPr>
          <p:cNvPr id="1062916" name="Rectangle 2"/>
          <p:cNvSpPr>
            <a:spLocks noGrp="1" noChangeArrowheads="1"/>
          </p:cNvSpPr>
          <p:nvPr>
            <p:ph type="ctrTitle"/>
          </p:nvPr>
        </p:nvSpPr>
        <p:spPr>
          <a:xfrm>
            <a:off x="2286000" y="152400"/>
            <a:ext cx="7772400" cy="838200"/>
          </a:xfrm>
          <a:solidFill>
            <a:srgbClr val="000099"/>
          </a:solidFill>
        </p:spPr>
        <p:txBody>
          <a:bodyPr/>
          <a:lstStyle/>
          <a:p>
            <a:pPr eaLnBrk="1" hangingPunct="1"/>
            <a:r>
              <a:rPr lang="en-US" sz="3600" b="1" i="1" dirty="0">
                <a:solidFill>
                  <a:srgbClr val="FFFFFF"/>
                </a:solidFill>
                <a:latin typeface="Arial" charset="0"/>
                <a:ea typeface="Arial" charset="0"/>
                <a:cs typeface="Arial" charset="0"/>
              </a:rPr>
              <a:t>Romans 15:28-29</a:t>
            </a: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6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0" y="1"/>
            <a:ext cx="9144000" cy="6850063"/>
          </a:xfrm>
          <a:prstGeom prst="rect">
            <a:avLst/>
          </a:prstGeom>
          <a:noFill/>
          <a:ln w="38100">
            <a:noFill/>
            <a:miter lim="800000"/>
            <a:headEnd/>
            <a:tailEnd/>
          </a:ln>
        </p:spPr>
      </p:pic>
      <p:sp>
        <p:nvSpPr>
          <p:cNvPr id="1064963" name="Rectangle 3"/>
          <p:cNvSpPr>
            <a:spLocks noGrp="1" noChangeArrowheads="1"/>
          </p:cNvSpPr>
          <p:nvPr>
            <p:ph type="title"/>
          </p:nvPr>
        </p:nvSpPr>
        <p:spPr>
          <a:xfrm>
            <a:off x="1524000" y="304800"/>
            <a:ext cx="6553200" cy="1219200"/>
          </a:xfrm>
          <a:solidFill>
            <a:schemeClr val="bg1"/>
          </a:solidFill>
        </p:spPr>
        <p:txBody>
          <a:bodyPr/>
          <a:lstStyle/>
          <a:p>
            <a:pPr eaLnBrk="1" hangingPunct="1"/>
            <a:r>
              <a:rPr lang="en-US" sz="4000" b="1" dirty="0">
                <a:solidFill>
                  <a:srgbClr val="FFFFFF"/>
                </a:solidFill>
                <a:latin typeface="Arial" charset="0"/>
                <a:ea typeface="ＭＳ Ｐゴシック" charset="-128"/>
              </a:rPr>
              <a:t>Paul</a:t>
            </a:r>
            <a:r>
              <a:rPr lang="fr-FR" altLang="ja-JP" sz="4000" b="1" dirty="0">
                <a:solidFill>
                  <a:srgbClr val="FFFFFF"/>
                </a:solidFill>
                <a:latin typeface="Arial" charset="0"/>
                <a:ea typeface="ＭＳ Ｐゴシック" charset="-128"/>
              </a:rPr>
              <a:t>'</a:t>
            </a:r>
            <a:r>
              <a:rPr lang="en-US" altLang="ja-JP" sz="4000" b="1" dirty="0">
                <a:solidFill>
                  <a:srgbClr val="FFFFFF"/>
                </a:solidFill>
                <a:latin typeface="Arial" charset="0"/>
                <a:ea typeface="ＭＳ Ｐゴシック" charset="-128"/>
              </a:rPr>
              <a:t>s Next Mission Field: Spain (15:23-29)</a:t>
            </a:r>
            <a:endParaRPr lang="en-US" sz="4000" b="1" dirty="0">
              <a:solidFill>
                <a:srgbClr val="FFFFFF"/>
              </a:solidFill>
              <a:latin typeface="Arial" charset="0"/>
              <a:ea typeface="ＭＳ Ｐゴシック" charset="-128"/>
            </a:endParaRPr>
          </a:p>
        </p:txBody>
      </p:sp>
      <p:sp>
        <p:nvSpPr>
          <p:cNvPr id="1064964" name="AutoShape 4"/>
          <p:cNvSpPr>
            <a:spLocks noChangeArrowheads="1"/>
          </p:cNvSpPr>
          <p:nvPr/>
        </p:nvSpPr>
        <p:spPr bwMode="auto">
          <a:xfrm rot="1306951">
            <a:off x="6400800" y="3886200"/>
            <a:ext cx="2819400" cy="685800"/>
          </a:xfrm>
          <a:prstGeom prst="curvedDownArrow">
            <a:avLst>
              <a:gd name="adj1" fmla="val 82222"/>
              <a:gd name="adj2" fmla="val 164444"/>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solidFill>
                <a:srgbClr val="EAEAEA"/>
              </a:solidFill>
              <a:ea typeface="ＭＳ Ｐゴシック" charset="-128"/>
            </a:endParaRPr>
          </a:p>
        </p:txBody>
      </p:sp>
      <p:sp>
        <p:nvSpPr>
          <p:cNvPr id="488453" name="AutoShape 5"/>
          <p:cNvSpPr>
            <a:spLocks noChangeArrowheads="1"/>
          </p:cNvSpPr>
          <p:nvPr/>
        </p:nvSpPr>
        <p:spPr bwMode="auto">
          <a:xfrm rot="-9277025">
            <a:off x="3294064" y="4343401"/>
            <a:ext cx="5437187" cy="1292225"/>
          </a:xfrm>
          <a:prstGeom prst="curvedDownArrow">
            <a:avLst>
              <a:gd name="adj1" fmla="val 84152"/>
              <a:gd name="adj2" fmla="val 168305"/>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solidFill>
                <a:srgbClr val="EAEAEA"/>
              </a:solidFill>
              <a:ea typeface="ＭＳ Ｐゴシック" charset="-128"/>
            </a:endParaRPr>
          </a:p>
        </p:txBody>
      </p:sp>
      <p:sp>
        <p:nvSpPr>
          <p:cNvPr id="488455" name="Text Box 7"/>
          <p:cNvSpPr txBox="1">
            <a:spLocks noChangeArrowheads="1"/>
          </p:cNvSpPr>
          <p:nvPr/>
        </p:nvSpPr>
        <p:spPr bwMode="auto">
          <a:xfrm>
            <a:off x="12236450" y="1"/>
            <a:ext cx="801823"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algn="l" eaLnBrk="0" hangingPunct="0">
              <a:defRPr/>
            </a:pPr>
            <a:r>
              <a:rPr lang="en-US" b="1">
                <a:solidFill>
                  <a:srgbClr val="FFFFFF"/>
                </a:solidFill>
                <a:latin typeface="Arial" pitchFamily="-105" charset="0"/>
                <a:ea typeface="ＭＳ Ｐゴシック" pitchFamily="-105" charset="-128"/>
                <a:cs typeface="ＭＳ Ｐゴシック" pitchFamily="-105" charset="-128"/>
              </a:rPr>
              <a:t>154f</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88453"/>
                                        </p:tgtEl>
                                        <p:attrNameLst>
                                          <p:attrName>style.visibility</p:attrName>
                                        </p:attrNameLst>
                                      </p:cBhvr>
                                      <p:to>
                                        <p:strVal val="visible"/>
                                      </p:to>
                                    </p:set>
                                    <p:animEffect transition="in" filter="wipe(right)">
                                      <p:cBhvr>
                                        <p:cTn id="7" dur="500"/>
                                        <p:tgtEl>
                                          <p:spTgt spid="488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5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598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0" y="1"/>
            <a:ext cx="9144000" cy="6850063"/>
          </a:xfrm>
          <a:prstGeom prst="rect">
            <a:avLst/>
          </a:prstGeom>
          <a:noFill/>
          <a:ln w="38100">
            <a:noFill/>
            <a:miter lim="800000"/>
            <a:headEnd/>
            <a:tailEnd/>
          </a:ln>
        </p:spPr>
      </p:pic>
      <p:sp>
        <p:nvSpPr>
          <p:cNvPr id="1065987" name="Rectangle 3"/>
          <p:cNvSpPr>
            <a:spLocks noGrp="1" noChangeArrowheads="1"/>
          </p:cNvSpPr>
          <p:nvPr>
            <p:ph type="title"/>
          </p:nvPr>
        </p:nvSpPr>
        <p:spPr>
          <a:xfrm>
            <a:off x="1524000" y="304800"/>
            <a:ext cx="6553200" cy="1219200"/>
          </a:xfrm>
          <a:solidFill>
            <a:schemeClr val="bg1"/>
          </a:solidFill>
        </p:spPr>
        <p:txBody>
          <a:bodyPr/>
          <a:lstStyle/>
          <a:p>
            <a:pPr eaLnBrk="1" hangingPunct="1"/>
            <a:r>
              <a:rPr lang="en-US" sz="4000" b="1" dirty="0">
                <a:solidFill>
                  <a:srgbClr val="FFFFFF"/>
                </a:solidFill>
                <a:latin typeface="Arial" charset="0"/>
                <a:ea typeface="ＭＳ Ｐゴシック" charset="-128"/>
              </a:rPr>
              <a:t>Paul</a:t>
            </a:r>
            <a:r>
              <a:rPr lang="fr-FR" altLang="ja-JP" sz="4000" b="1" dirty="0">
                <a:solidFill>
                  <a:srgbClr val="FFFFFF"/>
                </a:solidFill>
                <a:latin typeface="Arial" charset="0"/>
                <a:ea typeface="ＭＳ Ｐゴシック" charset="-128"/>
              </a:rPr>
              <a:t>'</a:t>
            </a:r>
            <a:r>
              <a:rPr lang="en-US" altLang="ja-JP" sz="4000" b="1" dirty="0">
                <a:solidFill>
                  <a:srgbClr val="FFFFFF"/>
                </a:solidFill>
                <a:latin typeface="Arial" charset="0"/>
                <a:ea typeface="ＭＳ Ｐゴシック" charset="-128"/>
              </a:rPr>
              <a:t>s Next Mission Field: Spain (15:23-29)</a:t>
            </a:r>
            <a:endParaRPr lang="en-US" sz="4000" b="1" dirty="0">
              <a:solidFill>
                <a:srgbClr val="FFFFFF"/>
              </a:solidFill>
              <a:latin typeface="Arial" charset="0"/>
              <a:ea typeface="ＭＳ Ｐゴシック" charset="-128"/>
            </a:endParaRPr>
          </a:p>
        </p:txBody>
      </p:sp>
      <p:sp>
        <p:nvSpPr>
          <p:cNvPr id="1065988" name="AutoShape 4"/>
          <p:cNvSpPr>
            <a:spLocks noChangeArrowheads="1"/>
          </p:cNvSpPr>
          <p:nvPr/>
        </p:nvSpPr>
        <p:spPr bwMode="auto">
          <a:xfrm rot="1306951">
            <a:off x="6400800" y="3886200"/>
            <a:ext cx="2819400" cy="685800"/>
          </a:xfrm>
          <a:prstGeom prst="curvedDownArrow">
            <a:avLst>
              <a:gd name="adj1" fmla="val 82222"/>
              <a:gd name="adj2" fmla="val 164444"/>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solidFill>
                <a:srgbClr val="EAEAEA"/>
              </a:solidFill>
              <a:ea typeface="ＭＳ Ｐゴシック" charset="-128"/>
            </a:endParaRPr>
          </a:p>
        </p:txBody>
      </p:sp>
      <p:sp>
        <p:nvSpPr>
          <p:cNvPr id="1065989" name="AutoShape 5"/>
          <p:cNvSpPr>
            <a:spLocks noChangeArrowheads="1"/>
          </p:cNvSpPr>
          <p:nvPr/>
        </p:nvSpPr>
        <p:spPr bwMode="auto">
          <a:xfrm rot="-9277025">
            <a:off x="3294064" y="4343401"/>
            <a:ext cx="5437187" cy="1292225"/>
          </a:xfrm>
          <a:prstGeom prst="curvedDownArrow">
            <a:avLst>
              <a:gd name="adj1" fmla="val 84152"/>
              <a:gd name="adj2" fmla="val 168305"/>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solidFill>
                <a:srgbClr val="EAEAEA"/>
              </a:solidFill>
              <a:ea typeface="ＭＳ Ｐゴシック" charset="-128"/>
            </a:endParaRPr>
          </a:p>
        </p:txBody>
      </p:sp>
      <p:sp>
        <p:nvSpPr>
          <p:cNvPr id="488454" name="AutoShape 6"/>
          <p:cNvSpPr>
            <a:spLocks noChangeArrowheads="1"/>
          </p:cNvSpPr>
          <p:nvPr/>
        </p:nvSpPr>
        <p:spPr bwMode="auto">
          <a:xfrm rot="21468871" flipH="1">
            <a:off x="2209800" y="2590800"/>
            <a:ext cx="2819400" cy="685800"/>
          </a:xfrm>
          <a:prstGeom prst="curvedDownArrow">
            <a:avLst>
              <a:gd name="adj1" fmla="val 82222"/>
              <a:gd name="adj2" fmla="val 164444"/>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solidFill>
                <a:srgbClr val="EAEAEA"/>
              </a:solidFill>
              <a:ea typeface="ＭＳ Ｐゴシック" charset="-128"/>
            </a:endParaRPr>
          </a:p>
        </p:txBody>
      </p:sp>
      <p:sp>
        <p:nvSpPr>
          <p:cNvPr id="488455" name="Text Box 7"/>
          <p:cNvSpPr txBox="1">
            <a:spLocks noChangeArrowheads="1"/>
          </p:cNvSpPr>
          <p:nvPr/>
        </p:nvSpPr>
        <p:spPr bwMode="auto">
          <a:xfrm>
            <a:off x="12236450" y="1"/>
            <a:ext cx="801823"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algn="l" eaLnBrk="0" hangingPunct="0">
              <a:defRPr/>
            </a:pPr>
            <a:r>
              <a:rPr lang="en-US" b="1">
                <a:solidFill>
                  <a:srgbClr val="FFFFFF"/>
                </a:solidFill>
                <a:latin typeface="Arial" pitchFamily="-105" charset="0"/>
                <a:ea typeface="ＭＳ Ｐゴシック" pitchFamily="-105" charset="-128"/>
                <a:cs typeface="ＭＳ Ｐゴシック" pitchFamily="-105" charset="-128"/>
              </a:rPr>
              <a:t>154f</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88454"/>
                                        </p:tgtEl>
                                        <p:attrNameLst>
                                          <p:attrName>style.visibility</p:attrName>
                                        </p:attrNameLst>
                                      </p:cBhvr>
                                      <p:to>
                                        <p:strVal val="visible"/>
                                      </p:to>
                                    </p:set>
                                    <p:animEffect transition="in" filter="wipe(right)">
                                      <p:cBhvr>
                                        <p:cTn id="7" dur="500"/>
                                        <p:tgtEl>
                                          <p:spTgt spid="4884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5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1026"/>
          <p:cNvSpPr>
            <a:spLocks noGrp="1" noChangeArrowheads="1"/>
          </p:cNvSpPr>
          <p:nvPr>
            <p:ph type="ctrTitle"/>
          </p:nvPr>
        </p:nvSpPr>
        <p:spPr>
          <a:xfrm>
            <a:off x="2667000" y="685800"/>
            <a:ext cx="6781800" cy="5410200"/>
          </a:xfrm>
        </p:spPr>
        <p:txBody>
          <a:bodyPr/>
          <a:lstStyle/>
          <a:p>
            <a:pPr eaLnBrk="1" hangingPunct="1"/>
            <a:r>
              <a:rPr lang="en-US" sz="9600" b="1" dirty="0">
                <a:solidFill>
                  <a:srgbClr val="66FFFF"/>
                </a:solidFill>
                <a:latin typeface="Arial" charset="0"/>
                <a:cs typeface="Arial" charset="0"/>
              </a:rPr>
              <a:t>New </a:t>
            </a:r>
            <a:r>
              <a:rPr lang="en-US" sz="4800" b="1" dirty="0">
                <a:solidFill>
                  <a:srgbClr val="FFFF00"/>
                </a:solidFill>
                <a:latin typeface="Arial" charset="0"/>
              </a:rPr>
              <a:t>e</a:t>
            </a:r>
            <a:r>
              <a:rPr lang="en-US" sz="5400" b="1" dirty="0">
                <a:solidFill>
                  <a:srgbClr val="FFFF00"/>
                </a:solidFill>
                <a:latin typeface="Arial" charset="0"/>
              </a:rPr>
              <a:t>x</a:t>
            </a:r>
            <a:r>
              <a:rPr lang="en-US" sz="6000" b="1" dirty="0">
                <a:solidFill>
                  <a:srgbClr val="FFFF00"/>
                </a:solidFill>
                <a:latin typeface="Arial" charset="0"/>
              </a:rPr>
              <a:t>p</a:t>
            </a:r>
            <a:r>
              <a:rPr lang="en-US" sz="6600" b="1" dirty="0">
                <a:solidFill>
                  <a:srgbClr val="FFFF00"/>
                </a:solidFill>
                <a:latin typeface="Arial" charset="0"/>
              </a:rPr>
              <a:t>a</a:t>
            </a:r>
            <a:r>
              <a:rPr lang="en-US" sz="7200" b="1" dirty="0">
                <a:solidFill>
                  <a:srgbClr val="FFFF00"/>
                </a:solidFill>
                <a:latin typeface="Arial" charset="0"/>
              </a:rPr>
              <a:t>n</a:t>
            </a:r>
            <a:r>
              <a:rPr lang="en-US" sz="8000" b="1" dirty="0">
                <a:solidFill>
                  <a:srgbClr val="FFFF00"/>
                </a:solidFill>
                <a:latin typeface="Arial" charset="0"/>
              </a:rPr>
              <a:t>s</a:t>
            </a:r>
            <a:r>
              <a:rPr lang="en-US" sz="8800" b="1" dirty="0">
                <a:solidFill>
                  <a:srgbClr val="FFFF00"/>
                </a:solidFill>
                <a:latin typeface="Arial" charset="0"/>
              </a:rPr>
              <a:t>i</a:t>
            </a:r>
            <a:r>
              <a:rPr lang="en-US" sz="9600" b="1" dirty="0">
                <a:solidFill>
                  <a:srgbClr val="FFFF00"/>
                </a:solidFill>
                <a:latin typeface="Arial" charset="0"/>
              </a:rPr>
              <a:t>o</a:t>
            </a:r>
            <a:r>
              <a:rPr lang="en-US" sz="11500" b="1" dirty="0">
                <a:solidFill>
                  <a:srgbClr val="FFFF00"/>
                </a:solidFill>
                <a:latin typeface="Arial" charset="0"/>
              </a:rPr>
              <a:t>n</a:t>
            </a:r>
            <a:r>
              <a:rPr lang="en-US" sz="13800" b="1" dirty="0">
                <a:solidFill>
                  <a:srgbClr val="FFFF00"/>
                </a:solidFill>
                <a:latin typeface="Arial" charset="0"/>
              </a:rPr>
              <a:t>s</a:t>
            </a:r>
            <a:r>
              <a:rPr lang="en-US" sz="5400" b="1" dirty="0">
                <a:solidFill>
                  <a:srgbClr val="FFFFFF"/>
                </a:solidFill>
                <a:latin typeface="Arial" charset="0"/>
              </a:rPr>
              <a:t> </a:t>
            </a:r>
            <a:br>
              <a:rPr lang="en-US" sz="5400" b="1" dirty="0">
                <a:solidFill>
                  <a:srgbClr val="FFFFFF"/>
                </a:solidFill>
                <a:latin typeface="Arial" charset="0"/>
              </a:rPr>
            </a:br>
            <a:r>
              <a:rPr lang="en-US" sz="9600" b="1" dirty="0">
                <a:solidFill>
                  <a:srgbClr val="66FFFF"/>
                </a:solidFill>
                <a:latin typeface="Arial" charset="0"/>
                <a:cs typeface="Arial" charset="0"/>
              </a:rPr>
              <a:t>for us…</a:t>
            </a:r>
            <a:endParaRPr lang="en-US" b="1" dirty="0">
              <a:latin typeface="Arial" charset="0"/>
              <a:cs typeface="Arial"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524000" y="29469"/>
            <a:ext cx="9144000" cy="1032922"/>
          </a:xfrm>
          <a:effectLst>
            <a:outerShdw blurRad="63500" dist="35921" dir="2700000" algn="ctr" rotWithShape="0">
              <a:schemeClr val="tx2">
                <a:alpha val="74998"/>
              </a:schemeClr>
            </a:outerShdw>
          </a:effectLst>
        </p:spPr>
        <p:txBody>
          <a:bodyPr anchor="ctr"/>
          <a:lstStyle/>
          <a:p>
            <a:pPr>
              <a:defRPr/>
            </a:pPr>
            <a:r>
              <a:rPr lang="en-US" sz="4000" b="1" dirty="0">
                <a:effectLst>
                  <a:glow rad="127000">
                    <a:schemeClr val="tx1"/>
                  </a:glow>
                </a:effectLst>
                <a:latin typeface="Arial" charset="0"/>
                <a:ea typeface="ＭＳ Ｐゴシック" charset="0"/>
                <a:cs typeface="ＭＳ Ｐゴシック" charset="0"/>
              </a:rPr>
              <a:t>From East to West</a:t>
            </a:r>
          </a:p>
        </p:txBody>
      </p:sp>
      <p:pic>
        <p:nvPicPr>
          <p:cNvPr id="2050" name="Picture 2" descr="Examining the Asia-Africa Relationship | Umaizi">
            <a:extLst>
              <a:ext uri="{FF2B5EF4-FFF2-40B4-BE49-F238E27FC236}">
                <a16:creationId xmlns:a16="http://schemas.microsoft.com/office/drawing/2014/main" id="{9C6905B3-FC86-3C40-8808-98BBA711D0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41" r="20607" b="10767"/>
          <a:stretch/>
        </p:blipFill>
        <p:spPr bwMode="auto">
          <a:xfrm>
            <a:off x="1524000" y="1062392"/>
            <a:ext cx="9144000" cy="5795609"/>
          </a:xfrm>
          <a:prstGeom prst="rect">
            <a:avLst/>
          </a:prstGeom>
          <a:noFill/>
          <a:extLst>
            <a:ext uri="{909E8E84-426E-40DD-AFC4-6F175D3DCCD1}">
              <a14:hiddenFill xmlns:a14="http://schemas.microsoft.com/office/drawing/2010/main">
                <a:solidFill>
                  <a:srgbClr val="FFFFFF"/>
                </a:solidFill>
              </a14:hiddenFill>
            </a:ext>
          </a:extLst>
        </p:spPr>
      </p:pic>
      <p:sp>
        <p:nvSpPr>
          <p:cNvPr id="2" name="Left Arrow 1">
            <a:extLst>
              <a:ext uri="{FF2B5EF4-FFF2-40B4-BE49-F238E27FC236}">
                <a16:creationId xmlns:a16="http://schemas.microsoft.com/office/drawing/2014/main" id="{3B7FECFF-DED0-594D-9213-1A4BC4885DB0}"/>
              </a:ext>
            </a:extLst>
          </p:cNvPr>
          <p:cNvSpPr/>
          <p:nvPr/>
        </p:nvSpPr>
        <p:spPr bwMode="auto">
          <a:xfrm rot="1523978">
            <a:off x="4911379" y="4476716"/>
            <a:ext cx="2209800" cy="921412"/>
          </a:xfrm>
          <a:prstGeom prst="leftArrow">
            <a:avLst/>
          </a:prstGeom>
          <a:solidFill>
            <a:schemeClr val="tx1"/>
          </a:soli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a:solidFill>
                <a:srgbClr val="000000"/>
              </a:solidFill>
              <a:latin typeface="Comic Sans MS" pitchFamily="-112" charset="0"/>
              <a:ea typeface="+mn-ea"/>
              <a:cs typeface="+mn-cs"/>
            </a:endParaRPr>
          </a:p>
        </p:txBody>
      </p:sp>
      <p:sp>
        <p:nvSpPr>
          <p:cNvPr id="5" name="Rectangle 2">
            <a:extLst>
              <a:ext uri="{FF2B5EF4-FFF2-40B4-BE49-F238E27FC236}">
                <a16:creationId xmlns:a16="http://schemas.microsoft.com/office/drawing/2014/main" id="{EE27FFD4-8B61-3D42-98A5-916EF71FB44D}"/>
              </a:ext>
            </a:extLst>
          </p:cNvPr>
          <p:cNvSpPr txBox="1">
            <a:spLocks noChangeArrowheads="1"/>
          </p:cNvSpPr>
          <p:nvPr/>
        </p:nvSpPr>
        <p:spPr bwMode="auto">
          <a:xfrm>
            <a:off x="7353621" y="5551318"/>
            <a:ext cx="2086215" cy="795694"/>
          </a:xfrm>
          <a:prstGeom prst="rect">
            <a:avLst/>
          </a:prstGeom>
          <a:solidFill>
            <a:schemeClr val="tx1"/>
          </a:solidFill>
          <a:ln w="28575">
            <a:solidFill>
              <a:schemeClr val="bg1"/>
            </a:solid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kern="0" dirty="0">
                <a:solidFill>
                  <a:srgbClr val="FFFFFF"/>
                </a:solidFill>
                <a:effectLst>
                  <a:glow rad="127000">
                    <a:srgbClr val="000000"/>
                  </a:glow>
                </a:effectLst>
                <a:latin typeface="Arial" charset="0"/>
                <a:ea typeface="ＭＳ Ｐゴシック" charset="0"/>
                <a:cs typeface="ＭＳ Ｐゴシック" charset="0"/>
              </a:rPr>
              <a:t>East Asia</a:t>
            </a:r>
          </a:p>
          <a:p>
            <a:pPr>
              <a:defRPr/>
            </a:pPr>
            <a:r>
              <a:rPr lang="en-US" sz="2400" b="1" kern="0" dirty="0">
                <a:solidFill>
                  <a:srgbClr val="FFFFFF"/>
                </a:solidFill>
                <a:effectLst>
                  <a:glow rad="127000">
                    <a:srgbClr val="000000"/>
                  </a:glow>
                </a:effectLst>
                <a:latin typeface="Arial" charset="0"/>
                <a:ea typeface="ＭＳ Ｐゴシック" charset="0"/>
                <a:cs typeface="ＭＳ Ｐゴシック" charset="0"/>
              </a:rPr>
              <a:t>30 years</a:t>
            </a:r>
          </a:p>
        </p:txBody>
      </p:sp>
      <p:sp>
        <p:nvSpPr>
          <p:cNvPr id="6" name="Rectangle 2">
            <a:extLst>
              <a:ext uri="{FF2B5EF4-FFF2-40B4-BE49-F238E27FC236}">
                <a16:creationId xmlns:a16="http://schemas.microsoft.com/office/drawing/2014/main" id="{CD3BF80A-0C16-6F4C-B0E3-5FCF1DDDD1BD}"/>
              </a:ext>
            </a:extLst>
          </p:cNvPr>
          <p:cNvSpPr txBox="1">
            <a:spLocks noChangeArrowheads="1"/>
          </p:cNvSpPr>
          <p:nvPr/>
        </p:nvSpPr>
        <p:spPr bwMode="auto">
          <a:xfrm>
            <a:off x="2998439" y="3503099"/>
            <a:ext cx="1785257" cy="734817"/>
          </a:xfrm>
          <a:prstGeom prst="rect">
            <a:avLst/>
          </a:prstGeom>
          <a:solidFill>
            <a:schemeClr val="tx1"/>
          </a:solidFill>
          <a:ln w="28575">
            <a:solidFill>
              <a:schemeClr val="bg1"/>
            </a:solid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kern="0" dirty="0">
                <a:solidFill>
                  <a:srgbClr val="FFFFFF"/>
                </a:solidFill>
                <a:effectLst>
                  <a:glow rad="127000">
                    <a:srgbClr val="000000"/>
                  </a:glow>
                </a:effectLst>
                <a:latin typeface="Arial" charset="0"/>
                <a:ea typeface="ＭＳ Ｐゴシック" charset="0"/>
                <a:cs typeface="ＭＳ Ｐゴシック" charset="0"/>
              </a:rPr>
              <a:t>MENA</a:t>
            </a:r>
          </a:p>
          <a:p>
            <a:pPr>
              <a:defRPr/>
            </a:pPr>
            <a:r>
              <a:rPr lang="en-US" sz="2400" b="1" kern="0" dirty="0">
                <a:solidFill>
                  <a:srgbClr val="FFFFFF"/>
                </a:solidFill>
                <a:effectLst>
                  <a:glow rad="127000">
                    <a:srgbClr val="000000"/>
                  </a:glow>
                </a:effectLst>
                <a:latin typeface="Arial" charset="0"/>
                <a:ea typeface="ＭＳ Ｐゴシック" charset="0"/>
                <a:cs typeface="ＭＳ Ｐゴシック" charset="0"/>
              </a:rPr>
              <a:t>? years</a:t>
            </a:r>
          </a:p>
        </p:txBody>
      </p:sp>
      <p:sp>
        <p:nvSpPr>
          <p:cNvPr id="7" name="Left Arrow 6">
            <a:extLst>
              <a:ext uri="{FF2B5EF4-FFF2-40B4-BE49-F238E27FC236}">
                <a16:creationId xmlns:a16="http://schemas.microsoft.com/office/drawing/2014/main" id="{4662BA5E-F529-BC45-835C-6AACF75731EB}"/>
              </a:ext>
            </a:extLst>
          </p:cNvPr>
          <p:cNvSpPr/>
          <p:nvPr/>
        </p:nvSpPr>
        <p:spPr bwMode="auto">
          <a:xfrm rot="794456">
            <a:off x="3323587" y="1634842"/>
            <a:ext cx="736287" cy="921412"/>
          </a:xfrm>
          <a:prstGeom prst="leftArrow">
            <a:avLst/>
          </a:prstGeom>
          <a:solidFill>
            <a:schemeClr val="tx1"/>
          </a:soli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a:solidFill>
                <a:srgbClr val="000000"/>
              </a:solidFill>
              <a:latin typeface="Comic Sans MS" pitchFamily="-112" charset="0"/>
              <a:ea typeface="+mn-ea"/>
              <a:cs typeface="+mn-cs"/>
            </a:endParaRPr>
          </a:p>
        </p:txBody>
      </p:sp>
      <p:sp>
        <p:nvSpPr>
          <p:cNvPr id="8" name="Rectangle 2">
            <a:extLst>
              <a:ext uri="{FF2B5EF4-FFF2-40B4-BE49-F238E27FC236}">
                <a16:creationId xmlns:a16="http://schemas.microsoft.com/office/drawing/2014/main" id="{2DC90353-E3A6-FF45-8B1A-6A18EC4A9BB0}"/>
              </a:ext>
            </a:extLst>
          </p:cNvPr>
          <p:cNvSpPr txBox="1">
            <a:spLocks noChangeArrowheads="1"/>
          </p:cNvSpPr>
          <p:nvPr/>
        </p:nvSpPr>
        <p:spPr bwMode="auto">
          <a:xfrm>
            <a:off x="4123765" y="1731408"/>
            <a:ext cx="2451206" cy="854849"/>
          </a:xfrm>
          <a:prstGeom prst="rect">
            <a:avLst/>
          </a:prstGeom>
          <a:solidFill>
            <a:schemeClr val="tx1"/>
          </a:solidFill>
          <a:ln w="28575">
            <a:solidFill>
              <a:schemeClr val="bg1"/>
            </a:solid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kern="0" dirty="0">
                <a:solidFill>
                  <a:srgbClr val="FFFFFF"/>
                </a:solidFill>
                <a:effectLst>
                  <a:glow rad="127000">
                    <a:srgbClr val="000000"/>
                  </a:glow>
                </a:effectLst>
                <a:latin typeface="Arial" charset="0"/>
                <a:ea typeface="ＭＳ Ｐゴシック" charset="0"/>
                <a:cs typeface="ＭＳ Ｐゴシック" charset="0"/>
              </a:rPr>
              <a:t>Eastern Empire</a:t>
            </a:r>
          </a:p>
          <a:p>
            <a:pPr>
              <a:defRPr/>
            </a:pPr>
            <a:r>
              <a:rPr lang="en-US" sz="2400" b="1" kern="0" dirty="0">
                <a:solidFill>
                  <a:srgbClr val="FFFFFF"/>
                </a:solidFill>
                <a:effectLst>
                  <a:glow rad="127000">
                    <a:srgbClr val="000000"/>
                  </a:glow>
                </a:effectLst>
                <a:latin typeface="Arial" charset="0"/>
                <a:ea typeface="ＭＳ Ｐゴシック" charset="0"/>
                <a:cs typeface="ＭＳ Ｐゴシック" charset="0"/>
              </a:rPr>
              <a:t>30 years</a:t>
            </a:r>
          </a:p>
        </p:txBody>
      </p:sp>
      <p:sp>
        <p:nvSpPr>
          <p:cNvPr id="9" name="Rectangle 2">
            <a:extLst>
              <a:ext uri="{FF2B5EF4-FFF2-40B4-BE49-F238E27FC236}">
                <a16:creationId xmlns:a16="http://schemas.microsoft.com/office/drawing/2014/main" id="{99A17B3D-CF20-CF4D-892A-63BC6AC68DC1}"/>
              </a:ext>
            </a:extLst>
          </p:cNvPr>
          <p:cNvSpPr txBox="1">
            <a:spLocks noChangeArrowheads="1"/>
          </p:cNvSpPr>
          <p:nvPr/>
        </p:nvSpPr>
        <p:spPr bwMode="auto">
          <a:xfrm>
            <a:off x="1534887" y="1398494"/>
            <a:ext cx="1785257" cy="822414"/>
          </a:xfrm>
          <a:prstGeom prst="rect">
            <a:avLst/>
          </a:prstGeom>
          <a:solidFill>
            <a:schemeClr val="tx1"/>
          </a:solidFill>
          <a:ln w="28575">
            <a:solidFill>
              <a:schemeClr val="bg1"/>
            </a:solid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kern="0" dirty="0">
                <a:solidFill>
                  <a:srgbClr val="FFFFFF"/>
                </a:solidFill>
                <a:effectLst>
                  <a:glow rad="127000">
                    <a:srgbClr val="000000"/>
                  </a:glow>
                </a:effectLst>
                <a:latin typeface="Arial" charset="0"/>
                <a:ea typeface="ＭＳ Ｐゴシック" charset="0"/>
                <a:cs typeface="ＭＳ Ｐゴシック" charset="0"/>
              </a:rPr>
              <a:t>Spain</a:t>
            </a:r>
          </a:p>
          <a:p>
            <a:pPr>
              <a:defRPr/>
            </a:pPr>
            <a:r>
              <a:rPr lang="en-US" sz="2400" b="1" kern="0" dirty="0">
                <a:solidFill>
                  <a:srgbClr val="FFFFFF"/>
                </a:solidFill>
                <a:effectLst>
                  <a:glow rad="127000">
                    <a:srgbClr val="000000"/>
                  </a:glow>
                </a:effectLst>
                <a:latin typeface="Arial" charset="0"/>
                <a:ea typeface="ＭＳ Ｐゴシック" charset="0"/>
                <a:cs typeface="ＭＳ Ｐゴシック" charset="0"/>
              </a:rPr>
              <a:t>? years</a:t>
            </a:r>
          </a:p>
        </p:txBody>
      </p:sp>
    </p:spTree>
    <p:extLst>
      <p:ext uri="{BB962C8B-B14F-4D97-AF65-F5344CB8AC3E}">
        <p14:creationId xmlns:p14="http://schemas.microsoft.com/office/powerpoint/2010/main" val="13340708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0"/>
                                        <p:tgtEl>
                                          <p:spTgt spid="7"/>
                                        </p:tgtEl>
                                      </p:cBhvr>
                                    </p:animEffect>
                                  </p:childTnLst>
                                </p:cTn>
                              </p:par>
                            </p:childTnLst>
                          </p:cTn>
                        </p:par>
                        <p:par>
                          <p:cTn id="12" fill="hold">
                            <p:stCondLst>
                              <p:cond delay="5500"/>
                            </p:stCondLst>
                            <p:childTnLst>
                              <p:par>
                                <p:cTn id="13" presetID="3" presetClass="entr" presetSubtype="1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linds(horizontal)">
                                      <p:cBhvr>
                                        <p:cTn id="20" dur="500"/>
                                        <p:tgtEl>
                                          <p:spTgt spid="5"/>
                                        </p:tgtEl>
                                      </p:cBhvr>
                                    </p:animEffect>
                                  </p:childTnLst>
                                </p:cTn>
                              </p:par>
                            </p:childTnLst>
                          </p:cTn>
                        </p:par>
                        <p:par>
                          <p:cTn id="21" fill="hold">
                            <p:stCondLst>
                              <p:cond delay="500"/>
                            </p:stCondLst>
                            <p:childTnLst>
                              <p:par>
                                <p:cTn id="22" presetID="22" presetClass="entr" presetSubtype="2"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right)">
                                      <p:cBhvr>
                                        <p:cTn id="24" dur="5000"/>
                                        <p:tgtEl>
                                          <p:spTgt spid="2"/>
                                        </p:tgtEl>
                                      </p:cBhvr>
                                    </p:animEffect>
                                  </p:childTnLst>
                                </p:cTn>
                              </p:par>
                            </p:childTnLst>
                          </p:cTn>
                        </p:par>
                        <p:par>
                          <p:cTn id="25" fill="hold">
                            <p:stCondLst>
                              <p:cond delay="5500"/>
                            </p:stCondLst>
                            <p:childTnLst>
                              <p:par>
                                <p:cTn id="26" presetID="3" presetClass="entr" presetSubtype="10"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linds(horizontal)">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9168192-FC7E-5D46-B5F9-99E93AA05DF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15480" y="-99393"/>
            <a:ext cx="9252521" cy="6957393"/>
          </a:xfrm>
          <a:prstGeom prst="rect">
            <a:avLst/>
          </a:prstGeom>
        </p:spPr>
      </p:pic>
      <p:sp>
        <p:nvSpPr>
          <p:cNvPr id="2" name="Title 1"/>
          <p:cNvSpPr>
            <a:spLocks noGrp="1"/>
          </p:cNvSpPr>
          <p:nvPr>
            <p:ph type="title"/>
          </p:nvPr>
        </p:nvSpPr>
        <p:spPr>
          <a:xfrm>
            <a:off x="1487488" y="5229200"/>
            <a:ext cx="9144000" cy="1143000"/>
          </a:xfrm>
        </p:spPr>
        <p:txBody>
          <a:bodyPr/>
          <a:lstStyle/>
          <a:p>
            <a:pPr>
              <a:defRPr/>
            </a:pPr>
            <a:r>
              <a:rPr lang="en-US" sz="5400" b="1" dirty="0">
                <a:solidFill>
                  <a:schemeClr val="tx1"/>
                </a:solidFill>
                <a:effectLst>
                  <a:glow rad="266700">
                    <a:schemeClr val="bg1">
                      <a:alpha val="75000"/>
                    </a:schemeClr>
                  </a:glow>
                </a:effectLst>
              </a:rPr>
              <a:t>Our Three Sons</a:t>
            </a:r>
          </a:p>
        </p:txBody>
      </p:sp>
    </p:spTree>
    <p:extLst>
      <p:ext uri="{BB962C8B-B14F-4D97-AF65-F5344CB8AC3E}">
        <p14:creationId xmlns:p14="http://schemas.microsoft.com/office/powerpoint/2010/main" val="659940234"/>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xamining the Asia-Africa Relationship | Umaizi">
            <a:extLst>
              <a:ext uri="{FF2B5EF4-FFF2-40B4-BE49-F238E27FC236}">
                <a16:creationId xmlns:a16="http://schemas.microsoft.com/office/drawing/2014/main" id="{47E1A3E2-D2C6-5799-7450-717D053CE5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41" r="20607" b="10767"/>
          <a:stretch/>
        </p:blipFill>
        <p:spPr bwMode="auto">
          <a:xfrm>
            <a:off x="1524000" y="1062392"/>
            <a:ext cx="9144000" cy="5795609"/>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524000" y="29469"/>
            <a:ext cx="9144000" cy="1425258"/>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God led us from Asia to MENA in 2021</a:t>
            </a:r>
          </a:p>
        </p:txBody>
      </p:sp>
      <p:sp>
        <p:nvSpPr>
          <p:cNvPr id="2" name="Left Arrow 1">
            <a:extLst>
              <a:ext uri="{FF2B5EF4-FFF2-40B4-BE49-F238E27FC236}">
                <a16:creationId xmlns:a16="http://schemas.microsoft.com/office/drawing/2014/main" id="{3B7FECFF-DED0-594D-9213-1A4BC4885DB0}"/>
              </a:ext>
            </a:extLst>
          </p:cNvPr>
          <p:cNvSpPr/>
          <p:nvPr/>
        </p:nvSpPr>
        <p:spPr bwMode="auto">
          <a:xfrm rot="1523978">
            <a:off x="4712106" y="3856489"/>
            <a:ext cx="3365088" cy="921412"/>
          </a:xfrm>
          <a:prstGeom prst="leftArrow">
            <a:avLst/>
          </a:prstGeom>
          <a:solidFill>
            <a:schemeClr val="tx1"/>
          </a:solidFill>
          <a:ln w="38100"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r" rtl="1" eaLnBrk="0" fontAlgn="base" hangingPunct="0">
              <a:spcBef>
                <a:spcPct val="0"/>
              </a:spcBef>
              <a:spcAft>
                <a:spcPct val="0"/>
              </a:spcAft>
            </a:pPr>
            <a:endParaRPr lang="en-US">
              <a:solidFill>
                <a:srgbClr val="000000"/>
              </a:solidFill>
              <a:latin typeface="Comic Sans MS" pitchFamily="-112" charset="0"/>
              <a:ea typeface="+mn-ea"/>
              <a:cs typeface="+mn-cs"/>
            </a:endParaRPr>
          </a:p>
        </p:txBody>
      </p:sp>
      <p:sp>
        <p:nvSpPr>
          <p:cNvPr id="5" name="Rectangle 2">
            <a:extLst>
              <a:ext uri="{FF2B5EF4-FFF2-40B4-BE49-F238E27FC236}">
                <a16:creationId xmlns:a16="http://schemas.microsoft.com/office/drawing/2014/main" id="{EE27FFD4-8B61-3D42-98A5-916EF71FB44D}"/>
              </a:ext>
            </a:extLst>
          </p:cNvPr>
          <p:cNvSpPr txBox="1">
            <a:spLocks noChangeArrowheads="1"/>
          </p:cNvSpPr>
          <p:nvPr/>
        </p:nvSpPr>
        <p:spPr bwMode="auto">
          <a:xfrm>
            <a:off x="7824192" y="5229200"/>
            <a:ext cx="1785257" cy="494096"/>
          </a:xfrm>
          <a:prstGeom prst="rect">
            <a:avLst/>
          </a:prstGeom>
          <a:solidFill>
            <a:schemeClr val="tx1"/>
          </a:solidFill>
          <a:ln w="38100">
            <a:solidFill>
              <a:schemeClr val="bg1"/>
            </a:solid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kern="0" dirty="0">
                <a:solidFill>
                  <a:srgbClr val="FFFFFF"/>
                </a:solidFill>
                <a:effectLst>
                  <a:glow rad="127000">
                    <a:srgbClr val="000000"/>
                  </a:glow>
                </a:effectLst>
                <a:latin typeface="Arial" charset="0"/>
                <a:ea typeface="ＭＳ Ｐゴシック" charset="0"/>
                <a:cs typeface="ＭＳ Ｐゴシック" charset="0"/>
              </a:rPr>
              <a:t>Singapore</a:t>
            </a:r>
          </a:p>
        </p:txBody>
      </p:sp>
      <p:sp>
        <p:nvSpPr>
          <p:cNvPr id="6" name="Rectangle 2">
            <a:extLst>
              <a:ext uri="{FF2B5EF4-FFF2-40B4-BE49-F238E27FC236}">
                <a16:creationId xmlns:a16="http://schemas.microsoft.com/office/drawing/2014/main" id="{CD3BF80A-0C16-6F4C-B0E3-5FCF1DDDD1BD}"/>
              </a:ext>
            </a:extLst>
          </p:cNvPr>
          <p:cNvSpPr txBox="1">
            <a:spLocks noChangeArrowheads="1"/>
          </p:cNvSpPr>
          <p:nvPr/>
        </p:nvSpPr>
        <p:spPr bwMode="auto">
          <a:xfrm>
            <a:off x="3058887" y="3432687"/>
            <a:ext cx="1785257" cy="494096"/>
          </a:xfrm>
          <a:prstGeom prst="rect">
            <a:avLst/>
          </a:prstGeom>
          <a:solidFill>
            <a:schemeClr val="tx1"/>
          </a:solidFill>
          <a:ln w="38100">
            <a:solidFill>
              <a:schemeClr val="bg1"/>
            </a:solid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kern="0" dirty="0">
                <a:solidFill>
                  <a:srgbClr val="FFFFFF"/>
                </a:solidFill>
                <a:effectLst>
                  <a:glow rad="127000">
                    <a:srgbClr val="000000"/>
                  </a:glow>
                </a:effectLst>
                <a:latin typeface="Arial" charset="0"/>
                <a:ea typeface="ＭＳ Ｐゴシック" charset="0"/>
                <a:cs typeface="ＭＳ Ｐゴシック" charset="0"/>
              </a:rPr>
              <a:t>Jordan</a:t>
            </a:r>
          </a:p>
        </p:txBody>
      </p:sp>
    </p:spTree>
    <p:extLst>
      <p:ext uri="{BB962C8B-B14F-4D97-AF65-F5344CB8AC3E}">
        <p14:creationId xmlns:p14="http://schemas.microsoft.com/office/powerpoint/2010/main" val="41862879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MENA MAP 1 - Emerging Market Views">
            <a:extLst>
              <a:ext uri="{FF2B5EF4-FFF2-40B4-BE49-F238E27FC236}">
                <a16:creationId xmlns:a16="http://schemas.microsoft.com/office/drawing/2014/main" id="{357528AE-897A-FD46-AF3C-6B1D29A043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409701"/>
            <a:ext cx="9144000" cy="403701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524000" y="29469"/>
            <a:ext cx="9144000" cy="1425258"/>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My Students from 11 Nations</a:t>
            </a:r>
          </a:p>
        </p:txBody>
      </p:sp>
      <p:sp>
        <p:nvSpPr>
          <p:cNvPr id="5" name="Rectangle 2">
            <a:extLst>
              <a:ext uri="{FF2B5EF4-FFF2-40B4-BE49-F238E27FC236}">
                <a16:creationId xmlns:a16="http://schemas.microsoft.com/office/drawing/2014/main" id="{EE27FFD4-8B61-3D42-98A5-916EF71FB44D}"/>
              </a:ext>
            </a:extLst>
          </p:cNvPr>
          <p:cNvSpPr txBox="1">
            <a:spLocks noChangeArrowheads="1"/>
          </p:cNvSpPr>
          <p:nvPr/>
        </p:nvSpPr>
        <p:spPr bwMode="auto">
          <a:xfrm>
            <a:off x="5476673" y="3819068"/>
            <a:ext cx="1685530"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kern="0" dirty="0">
                <a:solidFill>
                  <a:srgbClr val="FFFFFF"/>
                </a:solidFill>
                <a:effectLst>
                  <a:glow rad="127000">
                    <a:srgbClr val="000000"/>
                  </a:glow>
                </a:effectLst>
                <a:latin typeface="Arial" charset="0"/>
                <a:ea typeface="ＭＳ Ｐゴシック" charset="0"/>
                <a:cs typeface="ＭＳ Ｐゴシック" charset="0"/>
              </a:rPr>
              <a:t>Sudan</a:t>
            </a:r>
          </a:p>
        </p:txBody>
      </p:sp>
      <p:sp>
        <p:nvSpPr>
          <p:cNvPr id="6" name="Rectangle 2">
            <a:extLst>
              <a:ext uri="{FF2B5EF4-FFF2-40B4-BE49-F238E27FC236}">
                <a16:creationId xmlns:a16="http://schemas.microsoft.com/office/drawing/2014/main" id="{CD3BF80A-0C16-6F4C-B0E3-5FCF1DDDD1BD}"/>
              </a:ext>
            </a:extLst>
          </p:cNvPr>
          <p:cNvSpPr txBox="1">
            <a:spLocks noChangeArrowheads="1"/>
          </p:cNvSpPr>
          <p:nvPr/>
        </p:nvSpPr>
        <p:spPr bwMode="auto">
          <a:xfrm>
            <a:off x="6948306" y="2652618"/>
            <a:ext cx="1785257"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kern="0" dirty="0">
                <a:solidFill>
                  <a:srgbClr val="FFFFFF"/>
                </a:solidFill>
                <a:effectLst>
                  <a:glow rad="127000">
                    <a:srgbClr val="000000"/>
                  </a:glow>
                </a:effectLst>
                <a:latin typeface="Arial" charset="0"/>
                <a:ea typeface="ＭＳ Ｐゴシック" charset="0"/>
                <a:cs typeface="ＭＳ Ｐゴシック" charset="0"/>
              </a:rPr>
              <a:t>Jordan</a:t>
            </a:r>
          </a:p>
        </p:txBody>
      </p:sp>
      <p:sp>
        <p:nvSpPr>
          <p:cNvPr id="8" name="Rectangle 2">
            <a:extLst>
              <a:ext uri="{FF2B5EF4-FFF2-40B4-BE49-F238E27FC236}">
                <a16:creationId xmlns:a16="http://schemas.microsoft.com/office/drawing/2014/main" id="{7B5ED042-1F5D-9544-925B-36AA0B8C0082}"/>
              </a:ext>
            </a:extLst>
          </p:cNvPr>
          <p:cNvSpPr txBox="1">
            <a:spLocks noChangeArrowheads="1"/>
          </p:cNvSpPr>
          <p:nvPr/>
        </p:nvSpPr>
        <p:spPr bwMode="auto">
          <a:xfrm>
            <a:off x="5003762" y="4588831"/>
            <a:ext cx="1460678"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kern="0" dirty="0">
                <a:solidFill>
                  <a:srgbClr val="FFFFFF"/>
                </a:solidFill>
                <a:effectLst>
                  <a:glow rad="127000">
                    <a:srgbClr val="000000"/>
                  </a:glow>
                </a:effectLst>
                <a:latin typeface="Arial" charset="0"/>
                <a:ea typeface="ＭＳ Ｐゴシック" charset="0"/>
                <a:cs typeface="ＭＳ Ｐゴシック" charset="0"/>
              </a:rPr>
              <a:t>Chad</a:t>
            </a:r>
          </a:p>
        </p:txBody>
      </p:sp>
      <p:sp>
        <p:nvSpPr>
          <p:cNvPr id="9" name="Rectangle 2">
            <a:extLst>
              <a:ext uri="{FF2B5EF4-FFF2-40B4-BE49-F238E27FC236}">
                <a16:creationId xmlns:a16="http://schemas.microsoft.com/office/drawing/2014/main" id="{22B9E94E-2E92-D544-8059-63198D33D77F}"/>
              </a:ext>
            </a:extLst>
          </p:cNvPr>
          <p:cNvSpPr txBox="1">
            <a:spLocks noChangeArrowheads="1"/>
          </p:cNvSpPr>
          <p:nvPr/>
        </p:nvSpPr>
        <p:spPr bwMode="auto">
          <a:xfrm>
            <a:off x="5993113" y="3212640"/>
            <a:ext cx="1685531"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kern="0" dirty="0">
                <a:solidFill>
                  <a:srgbClr val="FFFFFF"/>
                </a:solidFill>
                <a:effectLst>
                  <a:glow rad="127000">
                    <a:srgbClr val="000000"/>
                  </a:glow>
                </a:effectLst>
                <a:latin typeface="Arial" charset="0"/>
                <a:ea typeface="ＭＳ Ｐゴシック" charset="0"/>
                <a:cs typeface="ＭＳ Ｐゴシック" charset="0"/>
              </a:rPr>
              <a:t>Egypt</a:t>
            </a:r>
          </a:p>
        </p:txBody>
      </p:sp>
      <p:sp>
        <p:nvSpPr>
          <p:cNvPr id="10" name="Rectangle 2">
            <a:extLst>
              <a:ext uri="{FF2B5EF4-FFF2-40B4-BE49-F238E27FC236}">
                <a16:creationId xmlns:a16="http://schemas.microsoft.com/office/drawing/2014/main" id="{03150350-6BD6-7843-9CE2-2C02BB2C6927}"/>
              </a:ext>
            </a:extLst>
          </p:cNvPr>
          <p:cNvSpPr txBox="1">
            <a:spLocks noChangeArrowheads="1"/>
          </p:cNvSpPr>
          <p:nvPr/>
        </p:nvSpPr>
        <p:spPr bwMode="auto">
          <a:xfrm>
            <a:off x="1870817" y="2478122"/>
            <a:ext cx="1460678"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kern="0" dirty="0">
                <a:solidFill>
                  <a:srgbClr val="FFFFFF"/>
                </a:solidFill>
                <a:effectLst>
                  <a:glow rad="127000">
                    <a:srgbClr val="000000"/>
                  </a:glow>
                </a:effectLst>
                <a:latin typeface="Arial" charset="0"/>
                <a:ea typeface="ＭＳ Ｐゴシック" charset="0"/>
                <a:cs typeface="ＭＳ Ｐゴシック" charset="0"/>
              </a:rPr>
              <a:t>Morocco</a:t>
            </a:r>
          </a:p>
        </p:txBody>
      </p:sp>
      <p:sp>
        <p:nvSpPr>
          <p:cNvPr id="11" name="Rectangle 2">
            <a:extLst>
              <a:ext uri="{FF2B5EF4-FFF2-40B4-BE49-F238E27FC236}">
                <a16:creationId xmlns:a16="http://schemas.microsoft.com/office/drawing/2014/main" id="{C8B62539-CEAC-804A-B2CF-EE7DEEF890C2}"/>
              </a:ext>
            </a:extLst>
          </p:cNvPr>
          <p:cNvSpPr txBox="1">
            <a:spLocks noChangeArrowheads="1"/>
          </p:cNvSpPr>
          <p:nvPr/>
        </p:nvSpPr>
        <p:spPr bwMode="auto">
          <a:xfrm>
            <a:off x="7678643" y="2145935"/>
            <a:ext cx="1460678"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kern="0" dirty="0">
                <a:solidFill>
                  <a:srgbClr val="FFFFFF"/>
                </a:solidFill>
                <a:effectLst>
                  <a:glow rad="127000">
                    <a:srgbClr val="000000"/>
                  </a:glow>
                </a:effectLst>
                <a:latin typeface="Arial" charset="0"/>
                <a:ea typeface="ＭＳ Ｐゴシック" charset="0"/>
                <a:cs typeface="ＭＳ Ｐゴシック" charset="0"/>
              </a:rPr>
              <a:t>Syria</a:t>
            </a:r>
          </a:p>
        </p:txBody>
      </p:sp>
      <p:sp>
        <p:nvSpPr>
          <p:cNvPr id="12" name="Rectangle 2">
            <a:extLst>
              <a:ext uri="{FF2B5EF4-FFF2-40B4-BE49-F238E27FC236}">
                <a16:creationId xmlns:a16="http://schemas.microsoft.com/office/drawing/2014/main" id="{F4F75392-D366-5D4D-9F34-90684F1F1FAD}"/>
              </a:ext>
            </a:extLst>
          </p:cNvPr>
          <p:cNvSpPr txBox="1">
            <a:spLocks noChangeArrowheads="1"/>
          </p:cNvSpPr>
          <p:nvPr/>
        </p:nvSpPr>
        <p:spPr bwMode="auto">
          <a:xfrm>
            <a:off x="2485413" y="1518751"/>
            <a:ext cx="1460678"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kern="0" dirty="0">
                <a:solidFill>
                  <a:srgbClr val="FFFFFF"/>
                </a:solidFill>
                <a:effectLst>
                  <a:glow rad="127000">
                    <a:srgbClr val="000000"/>
                  </a:glow>
                </a:effectLst>
                <a:latin typeface="Arial" charset="0"/>
                <a:ea typeface="ＭＳ Ｐゴシック" charset="0"/>
                <a:cs typeface="ＭＳ Ｐゴシック" charset="0"/>
              </a:rPr>
              <a:t>Spain</a:t>
            </a:r>
          </a:p>
        </p:txBody>
      </p:sp>
      <p:sp>
        <p:nvSpPr>
          <p:cNvPr id="13" name="Rectangle 2">
            <a:extLst>
              <a:ext uri="{FF2B5EF4-FFF2-40B4-BE49-F238E27FC236}">
                <a16:creationId xmlns:a16="http://schemas.microsoft.com/office/drawing/2014/main" id="{C18E0A8D-5F6C-C54A-B654-01151D33E77B}"/>
              </a:ext>
            </a:extLst>
          </p:cNvPr>
          <p:cNvSpPr txBox="1">
            <a:spLocks noChangeArrowheads="1"/>
          </p:cNvSpPr>
          <p:nvPr/>
        </p:nvSpPr>
        <p:spPr bwMode="auto">
          <a:xfrm>
            <a:off x="8871223" y="3272600"/>
            <a:ext cx="1460678"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kern="0" dirty="0">
                <a:solidFill>
                  <a:srgbClr val="FFFFFF"/>
                </a:solidFill>
                <a:effectLst>
                  <a:glow rad="127000">
                    <a:srgbClr val="000000"/>
                  </a:glow>
                </a:effectLst>
                <a:latin typeface="Arial" charset="0"/>
                <a:ea typeface="ＭＳ Ｐゴシック" charset="0"/>
                <a:cs typeface="ＭＳ Ｐゴシック" charset="0"/>
              </a:rPr>
              <a:t>Dubai</a:t>
            </a:r>
          </a:p>
        </p:txBody>
      </p:sp>
      <p:sp>
        <p:nvSpPr>
          <p:cNvPr id="15" name="Rectangle 2">
            <a:extLst>
              <a:ext uri="{FF2B5EF4-FFF2-40B4-BE49-F238E27FC236}">
                <a16:creationId xmlns:a16="http://schemas.microsoft.com/office/drawing/2014/main" id="{22526B53-EDBC-22BC-8D4C-D8C4F6B8EC86}"/>
              </a:ext>
            </a:extLst>
          </p:cNvPr>
          <p:cNvSpPr txBox="1">
            <a:spLocks noChangeArrowheads="1"/>
          </p:cNvSpPr>
          <p:nvPr/>
        </p:nvSpPr>
        <p:spPr bwMode="auto">
          <a:xfrm>
            <a:off x="7770157" y="1592539"/>
            <a:ext cx="1460678"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kern="0" dirty="0">
                <a:solidFill>
                  <a:srgbClr val="FFFFFF"/>
                </a:solidFill>
                <a:effectLst>
                  <a:glow rad="127000">
                    <a:srgbClr val="000000"/>
                  </a:glow>
                </a:effectLst>
                <a:latin typeface="Arial" charset="0"/>
                <a:ea typeface="ＭＳ Ｐゴシック" charset="0"/>
                <a:cs typeface="ＭＳ Ｐゴシック" charset="0"/>
              </a:rPr>
              <a:t>Iraq</a:t>
            </a:r>
          </a:p>
        </p:txBody>
      </p:sp>
      <p:sp>
        <p:nvSpPr>
          <p:cNvPr id="16" name="Rectangle 2">
            <a:extLst>
              <a:ext uri="{FF2B5EF4-FFF2-40B4-BE49-F238E27FC236}">
                <a16:creationId xmlns:a16="http://schemas.microsoft.com/office/drawing/2014/main" id="{F96F00F1-C15F-AFA1-3A62-DFAD1EC250D0}"/>
              </a:ext>
            </a:extLst>
          </p:cNvPr>
          <p:cNvSpPr txBox="1">
            <a:spLocks noChangeArrowheads="1"/>
          </p:cNvSpPr>
          <p:nvPr/>
        </p:nvSpPr>
        <p:spPr bwMode="auto">
          <a:xfrm>
            <a:off x="6160928" y="2127081"/>
            <a:ext cx="1460678"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kern="0" dirty="0">
                <a:solidFill>
                  <a:srgbClr val="FFFFFF"/>
                </a:solidFill>
                <a:effectLst>
                  <a:glow rad="127000">
                    <a:srgbClr val="000000"/>
                  </a:glow>
                </a:effectLst>
                <a:latin typeface="Arial" charset="0"/>
                <a:ea typeface="ＭＳ Ｐゴシック" charset="0"/>
                <a:cs typeface="ＭＳ Ｐゴシック" charset="0"/>
              </a:rPr>
              <a:t>Israel</a:t>
            </a:r>
          </a:p>
        </p:txBody>
      </p:sp>
      <p:sp>
        <p:nvSpPr>
          <p:cNvPr id="17" name="Rectangle 2">
            <a:extLst>
              <a:ext uri="{FF2B5EF4-FFF2-40B4-BE49-F238E27FC236}">
                <a16:creationId xmlns:a16="http://schemas.microsoft.com/office/drawing/2014/main" id="{C8EE9793-D877-6897-6235-2CF1EA3962CF}"/>
              </a:ext>
            </a:extLst>
          </p:cNvPr>
          <p:cNvSpPr txBox="1">
            <a:spLocks noChangeArrowheads="1"/>
          </p:cNvSpPr>
          <p:nvPr/>
        </p:nvSpPr>
        <p:spPr bwMode="auto">
          <a:xfrm>
            <a:off x="6664450" y="4384677"/>
            <a:ext cx="1685530"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kern="0" dirty="0">
                <a:solidFill>
                  <a:srgbClr val="FFFFFF"/>
                </a:solidFill>
                <a:effectLst>
                  <a:glow rad="127000">
                    <a:srgbClr val="000000"/>
                  </a:glow>
                </a:effectLst>
                <a:latin typeface="Arial" charset="0"/>
                <a:ea typeface="ＭＳ Ｐゴシック" charset="0"/>
                <a:cs typeface="ＭＳ Ｐゴシック" charset="0"/>
              </a:rPr>
              <a:t>Eritrea</a:t>
            </a:r>
          </a:p>
        </p:txBody>
      </p:sp>
    </p:spTree>
    <p:extLst>
      <p:ext uri="{BB962C8B-B14F-4D97-AF65-F5344CB8AC3E}">
        <p14:creationId xmlns:p14="http://schemas.microsoft.com/office/powerpoint/2010/main" val="7299295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22" dur="1000" fill="hold"/>
                                        <p:tgtEl>
                                          <p:spTgt spid="8"/>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34" dur="1000" fill="hold"/>
                                        <p:tgtEl>
                                          <p:spTgt spid="9"/>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46" dur="1000" fill="hold"/>
                                        <p:tgtEl>
                                          <p:spTgt spid="12"/>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25" presetClass="entr" presetSubtype="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p:cTn id="55"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56"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57"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58" dur="1000" fill="hold"/>
                                        <p:tgtEl>
                                          <p:spTgt spid="10"/>
                                        </p:tgtEl>
                                        <p:attrNameLst>
                                          <p:attrName>ppt_h</p:attrName>
                                        </p:attrNameLst>
                                      </p:cBhvr>
                                      <p:tavLst>
                                        <p:tav tm="0">
                                          <p:val>
                                            <p:strVal val="#ppt_h"/>
                                          </p:val>
                                        </p:tav>
                                        <p:tav tm="100000">
                                          <p:val>
                                            <p:strVal val="#ppt_h"/>
                                          </p:val>
                                        </p:tav>
                                      </p:tavLst>
                                    </p:anim>
                                    <p:anim calcmode="lin" valueType="num">
                                      <p:cBhvr>
                                        <p:cTn id="59"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60"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61"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62" dur="1000" decel="50000">
                                          <p:stCondLst>
                                            <p:cond delay="0"/>
                                          </p:stCondLst>
                                        </p:cTn>
                                        <p:tgtEl>
                                          <p:spTgt spid="10"/>
                                        </p:tgtEl>
                                      </p:cBhvr>
                                    </p:animEffect>
                                  </p:childTnLst>
                                </p:cTn>
                              </p:par>
                            </p:childTnLst>
                          </p:cTn>
                        </p:par>
                      </p:childTnLst>
                    </p:cTn>
                  </p:par>
                  <p:par>
                    <p:cTn id="63" fill="hold">
                      <p:stCondLst>
                        <p:cond delay="indefinite"/>
                      </p:stCondLst>
                      <p:childTnLst>
                        <p:par>
                          <p:cTn id="64" fill="hold">
                            <p:stCondLst>
                              <p:cond delay="0"/>
                            </p:stCondLst>
                            <p:childTnLst>
                              <p:par>
                                <p:cTn id="65" presetID="25" presetClass="entr" presetSubtype="0" fill="hold" grpId="0" nodeType="clickEffect">
                                  <p:stCondLst>
                                    <p:cond delay="0"/>
                                  </p:stCondLst>
                                  <p:childTnLst>
                                    <p:set>
                                      <p:cBhvr>
                                        <p:cTn id="66" dur="1" fill="hold">
                                          <p:stCondLst>
                                            <p:cond delay="0"/>
                                          </p:stCondLst>
                                        </p:cTn>
                                        <p:tgtEl>
                                          <p:spTgt spid="11"/>
                                        </p:tgtEl>
                                        <p:attrNameLst>
                                          <p:attrName>style.visibility</p:attrName>
                                        </p:attrNameLst>
                                      </p:cBhvr>
                                      <p:to>
                                        <p:strVal val="visible"/>
                                      </p:to>
                                    </p:set>
                                    <p:anim calcmode="lin" valueType="num">
                                      <p:cBhvr>
                                        <p:cTn id="67"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70" dur="1000" fill="hold"/>
                                        <p:tgtEl>
                                          <p:spTgt spid="11"/>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11"/>
                                        </p:tgtEl>
                                      </p:cBhvr>
                                    </p:animEffect>
                                  </p:childTnLst>
                                </p:cTn>
                              </p:par>
                            </p:childTnLst>
                          </p:cTn>
                        </p:par>
                      </p:childTnLst>
                    </p:cTn>
                  </p:par>
                  <p:par>
                    <p:cTn id="75" fill="hold">
                      <p:stCondLst>
                        <p:cond delay="indefinite"/>
                      </p:stCondLst>
                      <p:childTnLst>
                        <p:par>
                          <p:cTn id="76" fill="hold">
                            <p:stCondLst>
                              <p:cond delay="0"/>
                            </p:stCondLst>
                            <p:childTnLst>
                              <p:par>
                                <p:cTn id="77" presetID="25" presetClass="entr" presetSubtype="0" fill="hold" grpId="0" nodeType="clickEffect">
                                  <p:stCondLst>
                                    <p:cond delay="0"/>
                                  </p:stCondLst>
                                  <p:childTnLst>
                                    <p:set>
                                      <p:cBhvr>
                                        <p:cTn id="78" dur="1" fill="hold">
                                          <p:stCondLst>
                                            <p:cond delay="0"/>
                                          </p:stCondLst>
                                        </p:cTn>
                                        <p:tgtEl>
                                          <p:spTgt spid="13"/>
                                        </p:tgtEl>
                                        <p:attrNameLst>
                                          <p:attrName>style.visibility</p:attrName>
                                        </p:attrNameLst>
                                      </p:cBhvr>
                                      <p:to>
                                        <p:strVal val="visible"/>
                                      </p:to>
                                    </p:set>
                                    <p:anim calcmode="lin" valueType="num">
                                      <p:cBhvr>
                                        <p:cTn id="79"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80"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81"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82" dur="1000" fill="hold"/>
                                        <p:tgtEl>
                                          <p:spTgt spid="13"/>
                                        </p:tgtEl>
                                        <p:attrNameLst>
                                          <p:attrName>ppt_h</p:attrName>
                                        </p:attrNameLst>
                                      </p:cBhvr>
                                      <p:tavLst>
                                        <p:tav tm="0">
                                          <p:val>
                                            <p:strVal val="#ppt_h"/>
                                          </p:val>
                                        </p:tav>
                                        <p:tav tm="100000">
                                          <p:val>
                                            <p:strVal val="#ppt_h"/>
                                          </p:val>
                                        </p:tav>
                                      </p:tavLst>
                                    </p:anim>
                                    <p:anim calcmode="lin" valueType="num">
                                      <p:cBhvr>
                                        <p:cTn id="83"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84"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85"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86" dur="1000" decel="50000">
                                          <p:stCondLst>
                                            <p:cond delay="0"/>
                                          </p:stCondLst>
                                        </p:cTn>
                                        <p:tgtEl>
                                          <p:spTgt spid="13"/>
                                        </p:tgtEl>
                                      </p:cBhvr>
                                    </p:animEffect>
                                  </p:childTnLst>
                                </p:cTn>
                              </p:par>
                            </p:childTnLst>
                          </p:cTn>
                        </p:par>
                      </p:childTnLst>
                    </p:cTn>
                  </p:par>
                  <p:par>
                    <p:cTn id="87" fill="hold">
                      <p:stCondLst>
                        <p:cond delay="indefinite"/>
                      </p:stCondLst>
                      <p:childTnLst>
                        <p:par>
                          <p:cTn id="88" fill="hold">
                            <p:stCondLst>
                              <p:cond delay="0"/>
                            </p:stCondLst>
                            <p:childTnLst>
                              <p:par>
                                <p:cTn id="89" presetID="25" presetClass="entr" presetSubtype="0" fill="hold" grpId="0" nodeType="clickEffect">
                                  <p:stCondLst>
                                    <p:cond delay="0"/>
                                  </p:stCondLst>
                                  <p:childTnLst>
                                    <p:set>
                                      <p:cBhvr>
                                        <p:cTn id="90" dur="1" fill="hold">
                                          <p:stCondLst>
                                            <p:cond delay="0"/>
                                          </p:stCondLst>
                                        </p:cTn>
                                        <p:tgtEl>
                                          <p:spTgt spid="15"/>
                                        </p:tgtEl>
                                        <p:attrNameLst>
                                          <p:attrName>style.visibility</p:attrName>
                                        </p:attrNameLst>
                                      </p:cBhvr>
                                      <p:to>
                                        <p:strVal val="visible"/>
                                      </p:to>
                                    </p:set>
                                    <p:anim calcmode="lin" valueType="num">
                                      <p:cBhvr>
                                        <p:cTn id="91"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92"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93"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94" dur="1000" fill="hold"/>
                                        <p:tgtEl>
                                          <p:spTgt spid="15"/>
                                        </p:tgtEl>
                                        <p:attrNameLst>
                                          <p:attrName>ppt_h</p:attrName>
                                        </p:attrNameLst>
                                      </p:cBhvr>
                                      <p:tavLst>
                                        <p:tav tm="0">
                                          <p:val>
                                            <p:strVal val="#ppt_h"/>
                                          </p:val>
                                        </p:tav>
                                        <p:tav tm="100000">
                                          <p:val>
                                            <p:strVal val="#ppt_h"/>
                                          </p:val>
                                        </p:tav>
                                      </p:tavLst>
                                    </p:anim>
                                    <p:anim calcmode="lin" valueType="num">
                                      <p:cBhvr>
                                        <p:cTn id="95"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96"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97"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98" dur="1000" decel="50000">
                                          <p:stCondLst>
                                            <p:cond delay="0"/>
                                          </p:stCondLst>
                                        </p:cTn>
                                        <p:tgtEl>
                                          <p:spTgt spid="15"/>
                                        </p:tgtEl>
                                      </p:cBhvr>
                                    </p:animEffect>
                                  </p:childTnLst>
                                </p:cTn>
                              </p:par>
                            </p:childTnLst>
                          </p:cTn>
                        </p:par>
                      </p:childTnLst>
                    </p:cTn>
                  </p:par>
                  <p:par>
                    <p:cTn id="99" fill="hold">
                      <p:stCondLst>
                        <p:cond delay="indefinite"/>
                      </p:stCondLst>
                      <p:childTnLst>
                        <p:par>
                          <p:cTn id="100" fill="hold">
                            <p:stCondLst>
                              <p:cond delay="0"/>
                            </p:stCondLst>
                            <p:childTnLst>
                              <p:par>
                                <p:cTn id="101" presetID="25" presetClass="entr" presetSubtype="0" fill="hold" grpId="0" nodeType="clickEffect">
                                  <p:stCondLst>
                                    <p:cond delay="0"/>
                                  </p:stCondLst>
                                  <p:childTnLst>
                                    <p:set>
                                      <p:cBhvr>
                                        <p:cTn id="102" dur="1" fill="hold">
                                          <p:stCondLst>
                                            <p:cond delay="0"/>
                                          </p:stCondLst>
                                        </p:cTn>
                                        <p:tgtEl>
                                          <p:spTgt spid="16"/>
                                        </p:tgtEl>
                                        <p:attrNameLst>
                                          <p:attrName>style.visibility</p:attrName>
                                        </p:attrNameLst>
                                      </p:cBhvr>
                                      <p:to>
                                        <p:strVal val="visible"/>
                                      </p:to>
                                    </p:set>
                                    <p:anim calcmode="lin" valueType="num">
                                      <p:cBhvr>
                                        <p:cTn id="103"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104"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105"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106" dur="1000" fill="hold"/>
                                        <p:tgtEl>
                                          <p:spTgt spid="16"/>
                                        </p:tgtEl>
                                        <p:attrNameLst>
                                          <p:attrName>ppt_h</p:attrName>
                                        </p:attrNameLst>
                                      </p:cBhvr>
                                      <p:tavLst>
                                        <p:tav tm="0">
                                          <p:val>
                                            <p:strVal val="#ppt_h"/>
                                          </p:val>
                                        </p:tav>
                                        <p:tav tm="100000">
                                          <p:val>
                                            <p:strVal val="#ppt_h"/>
                                          </p:val>
                                        </p:tav>
                                      </p:tavLst>
                                    </p:anim>
                                    <p:anim calcmode="lin" valueType="num">
                                      <p:cBhvr>
                                        <p:cTn id="107"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108"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109"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110" dur="1000" decel="50000">
                                          <p:stCondLst>
                                            <p:cond delay="0"/>
                                          </p:stCondLst>
                                        </p:cTn>
                                        <p:tgtEl>
                                          <p:spTgt spid="16"/>
                                        </p:tgtEl>
                                      </p:cBhvr>
                                    </p:animEffect>
                                  </p:childTnLst>
                                </p:cTn>
                              </p:par>
                            </p:childTnLst>
                          </p:cTn>
                        </p:par>
                      </p:childTnLst>
                    </p:cTn>
                  </p:par>
                  <p:par>
                    <p:cTn id="111" fill="hold">
                      <p:stCondLst>
                        <p:cond delay="indefinite"/>
                      </p:stCondLst>
                      <p:childTnLst>
                        <p:par>
                          <p:cTn id="112" fill="hold">
                            <p:stCondLst>
                              <p:cond delay="0"/>
                            </p:stCondLst>
                            <p:childTnLst>
                              <p:par>
                                <p:cTn id="113" presetID="25" presetClass="entr" presetSubtype="0" fill="hold" grpId="0" nodeType="clickEffect">
                                  <p:stCondLst>
                                    <p:cond delay="0"/>
                                  </p:stCondLst>
                                  <p:childTnLst>
                                    <p:set>
                                      <p:cBhvr>
                                        <p:cTn id="114" dur="1" fill="hold">
                                          <p:stCondLst>
                                            <p:cond delay="0"/>
                                          </p:stCondLst>
                                        </p:cTn>
                                        <p:tgtEl>
                                          <p:spTgt spid="17"/>
                                        </p:tgtEl>
                                        <p:attrNameLst>
                                          <p:attrName>style.visibility</p:attrName>
                                        </p:attrNameLst>
                                      </p:cBhvr>
                                      <p:to>
                                        <p:strVal val="visible"/>
                                      </p:to>
                                    </p:set>
                                    <p:anim calcmode="lin" valueType="num">
                                      <p:cBhvr>
                                        <p:cTn id="115"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116"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117"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118" dur="1000" fill="hold"/>
                                        <p:tgtEl>
                                          <p:spTgt spid="17"/>
                                        </p:tgtEl>
                                        <p:attrNameLst>
                                          <p:attrName>ppt_h</p:attrName>
                                        </p:attrNameLst>
                                      </p:cBhvr>
                                      <p:tavLst>
                                        <p:tav tm="0">
                                          <p:val>
                                            <p:strVal val="#ppt_h"/>
                                          </p:val>
                                        </p:tav>
                                        <p:tav tm="100000">
                                          <p:val>
                                            <p:strVal val="#ppt_h"/>
                                          </p:val>
                                        </p:tav>
                                      </p:tavLst>
                                    </p:anim>
                                    <p:anim calcmode="lin" valueType="num">
                                      <p:cBhvr>
                                        <p:cTn id="119"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120"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121"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122" dur="1000" decel="50000">
                                          <p:stCondLst>
                                            <p:cond delay="0"/>
                                          </p:stCondLst>
                                        </p:cTn>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P spid="11" grpId="0" animBg="1"/>
      <p:bldP spid="12" grpId="0" animBg="1"/>
      <p:bldP spid="13" grpId="0" animBg="1"/>
      <p:bldP spid="15" grpId="0" animBg="1"/>
      <p:bldP spid="16" grpId="0" animBg="1"/>
      <p:bldP spid="1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14A86E-03BB-4CFE-0A12-08F3713B93D8}"/>
              </a:ext>
            </a:extLst>
          </p:cNvPr>
          <p:cNvPicPr>
            <a:picLocks noChangeAspect="1"/>
          </p:cNvPicPr>
          <p:nvPr/>
        </p:nvPicPr>
        <p:blipFill>
          <a:blip r:embed="rId3"/>
          <a:stretch>
            <a:fillRect/>
          </a:stretch>
        </p:blipFill>
        <p:spPr>
          <a:xfrm>
            <a:off x="1524000" y="0"/>
            <a:ext cx="9144000" cy="6858000"/>
          </a:xfrm>
          <a:prstGeom prst="rect">
            <a:avLst/>
          </a:prstGeom>
        </p:spPr>
      </p:pic>
      <p:sp>
        <p:nvSpPr>
          <p:cNvPr id="900098" name="Rectangle 2"/>
          <p:cNvSpPr>
            <a:spLocks noGrp="1" noChangeArrowheads="1"/>
          </p:cNvSpPr>
          <p:nvPr>
            <p:ph type="ctrTitle"/>
          </p:nvPr>
        </p:nvSpPr>
        <p:spPr>
          <a:xfrm>
            <a:off x="1524000" y="29469"/>
            <a:ext cx="9144000" cy="1425258"/>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Jordan Evangelical Theological Seminary (JETS)</a:t>
            </a:r>
          </a:p>
        </p:txBody>
      </p:sp>
    </p:spTree>
    <p:extLst>
      <p:ext uri="{BB962C8B-B14F-4D97-AF65-F5344CB8AC3E}">
        <p14:creationId xmlns:p14="http://schemas.microsoft.com/office/powerpoint/2010/main" val="754386263"/>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230957-4302-7445-9197-8BEBC7985FB6}"/>
              </a:ext>
            </a:extLst>
          </p:cNvPr>
          <p:cNvPicPr>
            <a:picLocks noChangeAspect="1"/>
          </p:cNvPicPr>
          <p:nvPr/>
        </p:nvPicPr>
        <p:blipFill rotWithShape="1">
          <a:blip r:embed="rId3"/>
          <a:srcRect r="2806"/>
          <a:stretch/>
        </p:blipFill>
        <p:spPr>
          <a:xfrm>
            <a:off x="1516628" y="29469"/>
            <a:ext cx="3609555" cy="6858000"/>
          </a:xfrm>
          <a:prstGeom prst="rect">
            <a:avLst/>
          </a:prstGeom>
        </p:spPr>
      </p:pic>
      <p:pic>
        <p:nvPicPr>
          <p:cNvPr id="8" name="Picture 7">
            <a:extLst>
              <a:ext uri="{FF2B5EF4-FFF2-40B4-BE49-F238E27FC236}">
                <a16:creationId xmlns:a16="http://schemas.microsoft.com/office/drawing/2014/main" id="{988043F0-D1AC-6340-BBCD-4C907437D929}"/>
              </a:ext>
            </a:extLst>
          </p:cNvPr>
          <p:cNvPicPr>
            <a:picLocks noChangeAspect="1"/>
          </p:cNvPicPr>
          <p:nvPr/>
        </p:nvPicPr>
        <p:blipFill>
          <a:blip r:embed="rId4"/>
          <a:stretch>
            <a:fillRect/>
          </a:stretch>
        </p:blipFill>
        <p:spPr>
          <a:xfrm>
            <a:off x="6968109" y="-1"/>
            <a:ext cx="3729705" cy="6887469"/>
          </a:xfrm>
          <a:prstGeom prst="rect">
            <a:avLst/>
          </a:prstGeom>
        </p:spPr>
      </p:pic>
      <p:sp>
        <p:nvSpPr>
          <p:cNvPr id="900098" name="Rectangle 2"/>
          <p:cNvSpPr>
            <a:spLocks noGrp="1" noChangeArrowheads="1"/>
          </p:cNvSpPr>
          <p:nvPr>
            <p:ph type="ctrTitle"/>
          </p:nvPr>
        </p:nvSpPr>
        <p:spPr>
          <a:xfrm>
            <a:off x="5230374" y="29469"/>
            <a:ext cx="1731254" cy="3399531"/>
          </a:xfrm>
          <a:effectLst>
            <a:outerShdw blurRad="63500" dist="35921" dir="2700000" algn="ctr" rotWithShape="0">
              <a:schemeClr val="tx2">
                <a:alpha val="74998"/>
              </a:schemeClr>
            </a:outerShdw>
          </a:effectLst>
        </p:spPr>
        <p:txBody>
          <a:bodyPr anchor="t"/>
          <a:lstStyle/>
          <a:p>
            <a:pPr>
              <a:defRPr/>
            </a:pPr>
            <a:r>
              <a:rPr lang="en-US" sz="3200" b="1" dirty="0">
                <a:effectLst>
                  <a:glow rad="127000">
                    <a:schemeClr val="tx1"/>
                  </a:glow>
                </a:effectLst>
                <a:latin typeface="Arial" charset="0"/>
                <a:ea typeface="ＭＳ Ｐゴシック" charset="0"/>
                <a:cs typeface="ＭＳ Ｐゴシック" charset="0"/>
              </a:rPr>
              <a:t>Please get our latest prayer card</a:t>
            </a:r>
          </a:p>
        </p:txBody>
      </p:sp>
      <p:sp>
        <p:nvSpPr>
          <p:cNvPr id="5" name="Rectangle 2">
            <a:extLst>
              <a:ext uri="{FF2B5EF4-FFF2-40B4-BE49-F238E27FC236}">
                <a16:creationId xmlns:a16="http://schemas.microsoft.com/office/drawing/2014/main" id="{EE27FFD4-8B61-3D42-98A5-916EF71FB44D}"/>
              </a:ext>
            </a:extLst>
          </p:cNvPr>
          <p:cNvSpPr txBox="1">
            <a:spLocks noChangeArrowheads="1"/>
          </p:cNvSpPr>
          <p:nvPr/>
        </p:nvSpPr>
        <p:spPr bwMode="auto">
          <a:xfrm>
            <a:off x="7918498" y="6363904"/>
            <a:ext cx="1785257"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kern="0" dirty="0">
                <a:solidFill>
                  <a:srgbClr val="FFFFFF"/>
                </a:solidFill>
                <a:effectLst>
                  <a:glow rad="127000">
                    <a:srgbClr val="000000"/>
                  </a:glow>
                </a:effectLst>
                <a:latin typeface="Arial" charset="0"/>
                <a:ea typeface="ＭＳ Ｐゴシック" charset="0"/>
                <a:cs typeface="ＭＳ Ｐゴシック" charset="0"/>
              </a:rPr>
              <a:t>Back</a:t>
            </a:r>
          </a:p>
        </p:txBody>
      </p:sp>
      <p:sp>
        <p:nvSpPr>
          <p:cNvPr id="6" name="Rectangle 2">
            <a:extLst>
              <a:ext uri="{FF2B5EF4-FFF2-40B4-BE49-F238E27FC236}">
                <a16:creationId xmlns:a16="http://schemas.microsoft.com/office/drawing/2014/main" id="{CD3BF80A-0C16-6F4C-B0E3-5FCF1DDDD1BD}"/>
              </a:ext>
            </a:extLst>
          </p:cNvPr>
          <p:cNvSpPr txBox="1">
            <a:spLocks noChangeArrowheads="1"/>
          </p:cNvSpPr>
          <p:nvPr/>
        </p:nvSpPr>
        <p:spPr bwMode="auto">
          <a:xfrm>
            <a:off x="2480872" y="6363904"/>
            <a:ext cx="1785257"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kern="0" dirty="0">
                <a:solidFill>
                  <a:srgbClr val="FFFFFF"/>
                </a:solidFill>
                <a:effectLst>
                  <a:glow rad="127000">
                    <a:srgbClr val="000000"/>
                  </a:glow>
                </a:effectLst>
                <a:latin typeface="Arial" charset="0"/>
                <a:ea typeface="ＭＳ Ｐゴシック" charset="0"/>
                <a:cs typeface="ＭＳ Ｐゴシック" charset="0"/>
              </a:rPr>
              <a:t>Front</a:t>
            </a:r>
          </a:p>
        </p:txBody>
      </p:sp>
    </p:spTree>
    <p:extLst>
      <p:ext uri="{BB962C8B-B14F-4D97-AF65-F5344CB8AC3E}">
        <p14:creationId xmlns:p14="http://schemas.microsoft.com/office/powerpoint/2010/main" val="1389533169"/>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67000" y="242888"/>
            <a:ext cx="6858000" cy="6615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5266" name="Rectangle 2"/>
          <p:cNvSpPr>
            <a:spLocks noGrp="1" noChangeArrowheads="1"/>
          </p:cNvSpPr>
          <p:nvPr>
            <p:ph type="ctrTitle"/>
          </p:nvPr>
        </p:nvSpPr>
        <p:spPr>
          <a:xfrm>
            <a:off x="1541464" y="1"/>
            <a:ext cx="9126537" cy="981075"/>
          </a:xfrm>
          <a:solidFill>
            <a:srgbClr val="000000"/>
          </a:solidFill>
        </p:spPr>
        <p:txBody>
          <a:bodyPr/>
          <a:lstStyle/>
          <a:p>
            <a:pPr eaLnBrk="1" hangingPunct="1"/>
            <a:r>
              <a:rPr lang="en-US" b="1">
                <a:solidFill>
                  <a:schemeClr val="bg1"/>
                </a:solidFill>
                <a:latin typeface="Arial" charset="0"/>
                <a:ea typeface="ＭＳ Ｐゴシック" charset="0"/>
              </a:rPr>
              <a:t>Assignment File System</a:t>
            </a:r>
          </a:p>
        </p:txBody>
      </p:sp>
    </p:spTree>
    <p:extLst>
      <p:ext uri="{BB962C8B-B14F-4D97-AF65-F5344CB8AC3E}">
        <p14:creationId xmlns:p14="http://schemas.microsoft.com/office/powerpoint/2010/main" val="221553331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397313" name="Rectangle 2"/>
          <p:cNvSpPr>
            <a:spLocks noGrp="1" noChangeArrowheads="1"/>
          </p:cNvSpPr>
          <p:nvPr>
            <p:ph type="title" idx="4294967295"/>
          </p:nvPr>
        </p:nvSpPr>
        <p:spPr>
          <a:xfrm>
            <a:off x="0" y="609600"/>
            <a:ext cx="7772400" cy="1143000"/>
          </a:xfrm>
        </p:spPr>
        <p:txBody>
          <a:bodyPr/>
          <a:lstStyle/>
          <a:p>
            <a:pPr eaLnBrk="1" hangingPunct="1"/>
            <a:r>
              <a:rPr lang="en-US">
                <a:latin typeface="Arial" charset="0"/>
                <a:ea typeface="ＭＳ Ｐゴシック" charset="0"/>
                <a:cs typeface="ＭＳ Ｐゴシック" charset="0"/>
              </a:rPr>
              <a:t>TBB</a:t>
            </a:r>
          </a:p>
        </p:txBody>
      </p:sp>
      <p:pic>
        <p:nvPicPr>
          <p:cNvPr id="397314"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24000" y="0"/>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5550752"/>
      </p:ext>
    </p:extLst>
  </p:cSld>
  <p:clrMapOvr>
    <a:overrideClrMapping bg1="lt1" tx1="dk1" bg2="lt2" tx2="dk2" accent1="accent1" accent2="accent2" accent3="accent3" accent4="accent4" accent5="accent5" accent6="accent6" hlink="hlink" folHlink="folHlink"/>
  </p:clrMapOvr>
  <p:transition>
    <p:cut/>
  </p:transition>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399361" name="Rectangle 2"/>
          <p:cNvSpPr>
            <a:spLocks noGrp="1" noChangeArrowheads="1"/>
          </p:cNvSpPr>
          <p:nvPr>
            <p:ph type="title" idx="4294967295"/>
          </p:nvPr>
        </p:nvSpPr>
        <p:spPr>
          <a:xfrm>
            <a:off x="4419600" y="0"/>
            <a:ext cx="7772400" cy="1143000"/>
          </a:xfrm>
        </p:spPr>
        <p:txBody>
          <a:bodyPr/>
          <a:lstStyle/>
          <a:p>
            <a:pPr eaLnBrk="1" hangingPunct="1"/>
            <a:r>
              <a:rPr lang="en-US">
                <a:latin typeface="Arial" charset="0"/>
                <a:ea typeface="ＭＳ Ｐゴシック" charset="0"/>
                <a:cs typeface="ＭＳ Ｐゴシック" charset="0"/>
              </a:rPr>
              <a:t>TBB Vision</a:t>
            </a:r>
          </a:p>
        </p:txBody>
      </p:sp>
      <p:pic>
        <p:nvPicPr>
          <p:cNvPr id="399362"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24000" y="0"/>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0741386"/>
      </p:ext>
    </p:extLst>
  </p:cSld>
  <p:clrMapOvr>
    <a:overrideClrMapping bg1="lt1" tx1="dk1" bg2="lt2" tx2="dk2" accent1="accent1" accent2="accent2" accent3="accent3" accent4="accent4" accent5="accent5" accent6="accent6" hlink="hlink" folHlink="folHlink"/>
  </p:clrMapOvr>
  <p:transition>
    <p:cut/>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01409" name="Picture 2" descr="BACKGR~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1410" name="Rectangle 3"/>
          <p:cNvSpPr>
            <a:spLocks noGrp="1" noChangeArrowheads="1"/>
          </p:cNvSpPr>
          <p:nvPr>
            <p:ph type="ctrTitle"/>
          </p:nvPr>
        </p:nvSpPr>
        <p:spPr>
          <a:xfrm>
            <a:off x="1828800" y="0"/>
            <a:ext cx="7239000" cy="381000"/>
          </a:xfrm>
          <a:noFill/>
        </p:spPr>
        <p:txBody>
          <a:bodyPr/>
          <a:lstStyle/>
          <a:p>
            <a:pPr eaLnBrk="1" hangingPunct="1"/>
            <a:r>
              <a:rPr lang="en-US" sz="1800">
                <a:solidFill>
                  <a:schemeClr val="tx1"/>
                </a:solidFill>
                <a:latin typeface="Arial" charset="0"/>
                <a:ea typeface="ＭＳ Ｐゴシック" charset="0"/>
                <a:cs typeface="ＭＳ Ｐゴシック" charset="0"/>
              </a:rPr>
              <a:t>Dr John Fryman</a:t>
            </a:r>
            <a:endParaRPr lang="en-US">
              <a:solidFill>
                <a:srgbClr val="FFFF00"/>
              </a:solidFill>
              <a:latin typeface="Arial" charset="0"/>
              <a:ea typeface="ＭＳ Ｐゴシック" charset="0"/>
              <a:cs typeface="ＭＳ Ｐゴシック" charset="0"/>
            </a:endParaRPr>
          </a:p>
        </p:txBody>
      </p:sp>
      <p:sp>
        <p:nvSpPr>
          <p:cNvPr id="111621" name="Text Box 5"/>
          <p:cNvSpPr txBox="1">
            <a:spLocks noChangeArrowheads="1"/>
          </p:cNvSpPr>
          <p:nvPr/>
        </p:nvSpPr>
        <p:spPr bwMode="auto">
          <a:xfrm>
            <a:off x="1610845" y="6373815"/>
            <a:ext cx="1840017" cy="274638"/>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eaLnBrk="0" hangingPunct="0">
              <a:spcBef>
                <a:spcPct val="50000"/>
              </a:spcBef>
              <a:defRPr/>
            </a:pPr>
            <a:endParaRPr lang="ko-KR" altLang="en-US" sz="1200" b="1">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11622" name="Text Box 6"/>
          <p:cNvSpPr txBox="1">
            <a:spLocks noChangeArrowheads="1"/>
          </p:cNvSpPr>
          <p:nvPr/>
        </p:nvSpPr>
        <p:spPr bwMode="auto">
          <a:xfrm>
            <a:off x="1524000" y="5437088"/>
            <a:ext cx="9144000" cy="584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spcBef>
                <a:spcPct val="50000"/>
              </a:spcBef>
              <a:defRPr/>
            </a:pPr>
            <a:r>
              <a:rPr lang="en-US" altLang="ko-KR" sz="3200" b="1" i="1" dirty="0">
                <a:solidFill>
                  <a:srgbClr val="FAFD00"/>
                </a:solidFill>
                <a:latin typeface="Times New Roman" charset="0"/>
                <a:ea typeface="굴림" charset="0"/>
                <a:cs typeface="굴림" charset="0"/>
              </a:rPr>
              <a:t>Author of The Bible…Basically 10-Hour Seminar</a:t>
            </a:r>
            <a:endParaRPr lang="en-US" altLang="ko-KR" sz="2800" b="1" dirty="0">
              <a:solidFill>
                <a:srgbClr val="FAFD00"/>
              </a:solidFill>
              <a:latin typeface="Times New Roman" charset="0"/>
              <a:ea typeface="굴림" charset="0"/>
              <a:cs typeface="굴림" charset="0"/>
            </a:endParaRPr>
          </a:p>
        </p:txBody>
      </p:sp>
      <p:sp>
        <p:nvSpPr>
          <p:cNvPr id="401412" name="Text Box 8"/>
          <p:cNvSpPr txBox="1">
            <a:spLocks noChangeArrowheads="1"/>
          </p:cNvSpPr>
          <p:nvPr/>
        </p:nvSpPr>
        <p:spPr bwMode="auto">
          <a:xfrm>
            <a:off x="2005014"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altLang="ko-KR" sz="900" b="1">
                <a:solidFill>
                  <a:srgbClr val="FFFFFF"/>
                </a:solidFill>
                <a:latin typeface="Arial" charset="0"/>
                <a:ea typeface="굴림" charset="0"/>
                <a:cs typeface="굴림" charset="0"/>
              </a:rPr>
              <a:t>©2004 TBBMI</a:t>
            </a:r>
          </a:p>
        </p:txBody>
      </p:sp>
      <p:sp>
        <p:nvSpPr>
          <p:cNvPr id="401413" name="Rectangle 9"/>
          <p:cNvSpPr>
            <a:spLocks noChangeArrowheads="1"/>
          </p:cNvSpPr>
          <p:nvPr/>
        </p:nvSpPr>
        <p:spPr bwMode="auto">
          <a:xfrm>
            <a:off x="9188450" y="6527801"/>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eaLnBrk="0" hangingPunct="0">
              <a:spcBef>
                <a:spcPct val="50000"/>
              </a:spcBef>
            </a:pPr>
            <a:r>
              <a:rPr lang="en-US" altLang="ko-KR" sz="1000" b="1">
                <a:solidFill>
                  <a:srgbClr val="FFFFFF"/>
                </a:solidFill>
                <a:latin typeface="Arial" charset="0"/>
                <a:ea typeface="굴림" charset="0"/>
                <a:cs typeface="굴림" charset="0"/>
              </a:rPr>
              <a:t>8.0.01.</a:t>
            </a:r>
          </a:p>
        </p:txBody>
      </p:sp>
      <p:sp>
        <p:nvSpPr>
          <p:cNvPr id="401414" name="Text Box 10"/>
          <p:cNvSpPr txBox="1">
            <a:spLocks noChangeArrowheads="1"/>
          </p:cNvSpPr>
          <p:nvPr/>
        </p:nvSpPr>
        <p:spPr bwMode="auto">
          <a:xfrm>
            <a:off x="9610725" y="6527801"/>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altLang="ko-KR" sz="1000" b="1">
                <a:solidFill>
                  <a:srgbClr val="FFFFFF"/>
                </a:solidFill>
                <a:latin typeface="Arial" charset="0"/>
                <a:ea typeface="굴림" charset="0"/>
                <a:cs typeface="굴림" charset="0"/>
              </a:rPr>
              <a:t>04</a:t>
            </a:r>
          </a:p>
        </p:txBody>
      </p:sp>
      <p:sp>
        <p:nvSpPr>
          <p:cNvPr id="111627" name="Text Box 11"/>
          <p:cNvSpPr txBox="1">
            <a:spLocks noChangeArrowheads="1"/>
          </p:cNvSpPr>
          <p:nvPr/>
        </p:nvSpPr>
        <p:spPr bwMode="auto">
          <a:xfrm>
            <a:off x="1524000" y="4262783"/>
            <a:ext cx="9144000" cy="10064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eaLnBrk="0" hangingPunct="0">
              <a:defRPr/>
            </a:pPr>
            <a:r>
              <a:rPr lang="en-US" sz="6000" b="1" dirty="0">
                <a:solidFill>
                  <a:srgbClr val="FFFF00"/>
                </a:solidFill>
                <a:latin typeface="Kosher-Normal" pitchFamily="-112" charset="0"/>
                <a:ea typeface="ＭＳ Ｐゴシック"/>
                <a:cs typeface="ＭＳ Ｐゴシック"/>
              </a:rPr>
              <a:t>Dr. John </a:t>
            </a:r>
            <a:r>
              <a:rPr lang="en-US" sz="6000" b="1" dirty="0" err="1">
                <a:solidFill>
                  <a:srgbClr val="FFFF00"/>
                </a:solidFill>
                <a:latin typeface="Kosher-Normal" pitchFamily="-112" charset="0"/>
                <a:ea typeface="ＭＳ Ｐゴシック"/>
                <a:cs typeface="ＭＳ Ｐゴシック"/>
              </a:rPr>
              <a:t>Fryman</a:t>
            </a:r>
            <a:endParaRPr lang="en-US" sz="6000" b="1" dirty="0">
              <a:solidFill>
                <a:srgbClr val="FFFF00"/>
              </a:solidFill>
              <a:latin typeface="Kosher-Normal" pitchFamily="-112" charset="0"/>
              <a:ea typeface="ＭＳ Ｐゴシック"/>
              <a:cs typeface="ＭＳ Ｐゴシック"/>
            </a:endParaRPr>
          </a:p>
        </p:txBody>
      </p:sp>
      <p:pic>
        <p:nvPicPr>
          <p:cNvPr id="401416" name="Picture 12" descr="John Fryman (Author of TBB)"/>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114800" y="227013"/>
            <a:ext cx="3709988" cy="4138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4283804"/>
      </p:ext>
    </p:extLst>
  </p:cSld>
  <p:clrMapOvr>
    <a:overrideClrMapping bg1="lt1" tx1="dk1" bg2="lt2" tx2="dk2" accent1="accent1" accent2="accent2" accent3="accent3" accent4="accent4" accent5="accent5" accent6="accent6" hlink="hlink" folHlink="folHlink"/>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03457" name="Picture 2"/>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0" y="0"/>
            <a:ext cx="9220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15715" name="Rectangle 3"/>
          <p:cNvSpPr>
            <a:spLocks noGrp="1" noChangeArrowheads="1"/>
          </p:cNvSpPr>
          <p:nvPr>
            <p:ph type="title" idx="4294967295"/>
          </p:nvPr>
        </p:nvSpPr>
        <p:spPr bwMode="auto">
          <a:xfrm>
            <a:off x="0" y="0"/>
            <a:ext cx="7772400" cy="838200"/>
          </a:xfrm>
          <a:prstGeom prst="rect">
            <a:avLst/>
          </a:prstGeom>
          <a:ln>
            <a:miter lim="800000"/>
            <a:headEnd/>
            <a:tailEnd/>
          </a:ln>
        </p:spPr>
        <p:txBody>
          <a:bodyPr/>
          <a:lstStyle/>
          <a:p>
            <a:pPr>
              <a:defRPr/>
            </a:pPr>
            <a:r>
              <a:rPr lang="en-US" dirty="0">
                <a:solidFill>
                  <a:srgbClr val="FFFF00"/>
                </a:solidFill>
                <a:latin typeface="Times" charset="0"/>
                <a:ea typeface="ＭＳ Ｐゴシック" charset="0"/>
                <a:cs typeface="ＭＳ Ｐゴシック" charset="0"/>
              </a:rPr>
              <a:t>English</a:t>
            </a:r>
          </a:p>
        </p:txBody>
      </p:sp>
    </p:spTree>
    <p:extLst>
      <p:ext uri="{BB962C8B-B14F-4D97-AF65-F5344CB8AC3E}">
        <p14:creationId xmlns:p14="http://schemas.microsoft.com/office/powerpoint/2010/main" val="2293102555"/>
      </p:ext>
    </p:extLst>
  </p:cSld>
  <p:clrMapOvr>
    <a:overrideClrMapping bg1="lt1" tx1="dk1" bg2="lt2" tx2="dk2" accent1="accent1" accent2="accent2" accent3="accent3" accent4="accent4" accent5="accent5" accent6="accent6" hlink="hlink" folHlink="folHlink"/>
  </p:clrMapOvr>
  <p:transition spd="slow">
    <p:cut/>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05505" name="Picture 2" descr="BACKGR~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0" y="-33338"/>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5506" name="Rectangle 3"/>
          <p:cNvSpPr>
            <a:spLocks noGrp="1" noChangeArrowheads="1"/>
          </p:cNvSpPr>
          <p:nvPr>
            <p:ph type="ctrTitle"/>
          </p:nvPr>
        </p:nvSpPr>
        <p:spPr>
          <a:xfrm>
            <a:off x="1524000" y="0"/>
            <a:ext cx="7772400" cy="1143000"/>
          </a:xfrm>
        </p:spPr>
        <p:txBody>
          <a:bodyPr/>
          <a:lstStyle/>
          <a:p>
            <a:pPr eaLnBrk="1" hangingPunct="1"/>
            <a:r>
              <a:rPr lang="en-US">
                <a:solidFill>
                  <a:srgbClr val="FFFF00"/>
                </a:solidFill>
                <a:latin typeface="Arial" charset="0"/>
                <a:ea typeface="ＭＳ Ｐゴシック" charset="0"/>
                <a:cs typeface="ＭＳ Ｐゴシック" charset="0"/>
              </a:rPr>
              <a:t>Burmese</a:t>
            </a:r>
            <a:endParaRPr lang="en-US">
              <a:latin typeface="Arial" charset="0"/>
              <a:ea typeface="ＭＳ Ｐゴシック" charset="0"/>
              <a:cs typeface="ＭＳ Ｐゴシック" charset="0"/>
            </a:endParaRPr>
          </a:p>
        </p:txBody>
      </p:sp>
      <p:grpSp>
        <p:nvGrpSpPr>
          <p:cNvPr id="405507" name="Group 4"/>
          <p:cNvGrpSpPr>
            <a:grpSpLocks/>
          </p:cNvGrpSpPr>
          <p:nvPr/>
        </p:nvGrpSpPr>
        <p:grpSpPr bwMode="auto">
          <a:xfrm>
            <a:off x="1600201" y="5435600"/>
            <a:ext cx="8596313" cy="1346200"/>
            <a:chOff x="48" y="3424"/>
            <a:chExt cx="5415" cy="848"/>
          </a:xfrm>
        </p:grpSpPr>
        <p:sp>
          <p:nvSpPr>
            <p:cNvPr id="117765"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eaLnBrk="0" hangingPunct="0">
                <a:spcBef>
                  <a:spcPct val="50000"/>
                </a:spcBef>
                <a:defRPr/>
              </a:pPr>
              <a:endParaRPr lang="ko-KR" altLang="en-US" sz="1200" b="1">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17766"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altLang="ko-KR" sz="2000" b="1" i="1">
                  <a:solidFill>
                    <a:srgbClr val="FAFD00"/>
                  </a:solidFill>
                  <a:ea typeface="굴림" charset="0"/>
                  <a:cs typeface="굴림" charset="0"/>
                </a:rPr>
                <a:t>A Presentation of The Bible…Basically Ministries International Inc.                Fort Worth, Texas</a:t>
              </a:r>
              <a:endParaRPr lang="en-US" altLang="ko-KR" sz="1800" b="1">
                <a:solidFill>
                  <a:srgbClr val="FAFD00"/>
                </a:solidFill>
                <a:ea typeface="굴림" charset="0"/>
                <a:cs typeface="굴림" charset="0"/>
              </a:endParaRPr>
            </a:p>
          </p:txBody>
        </p:sp>
        <p:sp>
          <p:nvSpPr>
            <p:cNvPr id="117767"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lgn="l" eaLnBrk="0" hangingPunct="0">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405508" name="Text Box 8"/>
          <p:cNvSpPr txBox="1">
            <a:spLocks noChangeArrowheads="1"/>
          </p:cNvSpPr>
          <p:nvPr/>
        </p:nvSpPr>
        <p:spPr bwMode="auto">
          <a:xfrm>
            <a:off x="2005014"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altLang="ko-KR" sz="900" b="1">
                <a:solidFill>
                  <a:srgbClr val="FFFFFF"/>
                </a:solidFill>
                <a:latin typeface="Arial" charset="0"/>
                <a:ea typeface="굴림" charset="0"/>
                <a:cs typeface="굴림" charset="0"/>
              </a:rPr>
              <a:t>©2004 TBBMI</a:t>
            </a:r>
          </a:p>
        </p:txBody>
      </p:sp>
      <p:sp>
        <p:nvSpPr>
          <p:cNvPr id="405509" name="Rectangle 9"/>
          <p:cNvSpPr>
            <a:spLocks noChangeArrowheads="1"/>
          </p:cNvSpPr>
          <p:nvPr/>
        </p:nvSpPr>
        <p:spPr bwMode="auto">
          <a:xfrm>
            <a:off x="9188450" y="6527801"/>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eaLnBrk="0" hangingPunct="0">
              <a:spcBef>
                <a:spcPct val="50000"/>
              </a:spcBef>
            </a:pPr>
            <a:r>
              <a:rPr lang="en-US" altLang="ko-KR" sz="1000" b="1">
                <a:solidFill>
                  <a:srgbClr val="FFFFFF"/>
                </a:solidFill>
                <a:latin typeface="Arial" charset="0"/>
                <a:ea typeface="굴림" charset="0"/>
                <a:cs typeface="굴림" charset="0"/>
              </a:rPr>
              <a:t>8.0.01.</a:t>
            </a:r>
          </a:p>
        </p:txBody>
      </p:sp>
      <p:sp>
        <p:nvSpPr>
          <p:cNvPr id="405510" name="Text Box 10"/>
          <p:cNvSpPr txBox="1">
            <a:spLocks noChangeArrowheads="1"/>
          </p:cNvSpPr>
          <p:nvPr/>
        </p:nvSpPr>
        <p:spPr bwMode="auto">
          <a:xfrm>
            <a:off x="9610725" y="6527801"/>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altLang="ko-KR" sz="1000" b="1">
                <a:solidFill>
                  <a:srgbClr val="FFFFFF"/>
                </a:solidFill>
                <a:latin typeface="Arial" charset="0"/>
                <a:ea typeface="굴림" charset="0"/>
                <a:cs typeface="굴림" charset="0"/>
              </a:rPr>
              <a:t>04</a:t>
            </a:r>
          </a:p>
        </p:txBody>
      </p:sp>
      <p:sp>
        <p:nvSpPr>
          <p:cNvPr id="117771" name="Text Box 11"/>
          <p:cNvSpPr txBox="1">
            <a:spLocks noChangeArrowheads="1"/>
          </p:cNvSpPr>
          <p:nvPr/>
        </p:nvSpPr>
        <p:spPr bwMode="auto">
          <a:xfrm>
            <a:off x="1676400" y="1219200"/>
            <a:ext cx="9144000" cy="36576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l" eaLnBrk="0" hangingPunct="0">
              <a:defRPr/>
            </a:pPr>
            <a:r>
              <a:rPr lang="en-US" sz="11700" b="1">
                <a:solidFill>
                  <a:srgbClr val="FFFF00"/>
                </a:solidFill>
                <a:latin typeface="WwinBurmese" pitchFamily="-112" charset="0"/>
                <a:ea typeface="ＭＳ Ｐゴシック"/>
                <a:cs typeface="ＭＳ Ｐゴシック"/>
              </a:rPr>
              <a:t>Lai S</a:t>
            </a:r>
            <a:br>
              <a:rPr lang="en-US" sz="11700" b="1">
                <a:solidFill>
                  <a:srgbClr val="FFFF00"/>
                </a:solidFill>
                <a:latin typeface="WwinBurmese" pitchFamily="-112" charset="0"/>
                <a:ea typeface="ＭＳ Ｐゴシック"/>
                <a:cs typeface="ＭＳ Ｐゴシック"/>
              </a:rPr>
            </a:br>
            <a:r>
              <a:rPr lang="en-US" sz="11700" b="1">
                <a:solidFill>
                  <a:srgbClr val="FFFF00"/>
                </a:solidFill>
                <a:latin typeface="WwinBurmese" pitchFamily="-112" charset="0"/>
                <a:ea typeface="ＭＳ Ｐゴシック"/>
                <a:cs typeface="ＭＳ Ｐゴシック"/>
              </a:rPr>
              <a:t>iangtho…Abulpi</a:t>
            </a:r>
          </a:p>
        </p:txBody>
      </p:sp>
      <p:pic>
        <p:nvPicPr>
          <p:cNvPr id="405512" name="Picture 12" descr="Burmese TBB"/>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24000" y="0"/>
            <a:ext cx="9144000" cy="686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9186388"/>
      </p:ext>
    </p:extLst>
  </p:cSld>
  <p:clrMapOvr>
    <a:overrideClrMapping bg1="lt1" tx1="dk1" bg2="lt2" tx2="dk2" accent1="accent1" accent2="accent2" accent3="accent3" accent4="accent4" accent5="accent5" accent6="accent6" hlink="hlink" folHlink="folHlink"/>
  </p:clrMapOvr>
  <p:transition advTm="1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E82DCC-A55E-AA74-13EF-FE6AC019B723}"/>
              </a:ext>
            </a:extLst>
          </p:cNvPr>
          <p:cNvPicPr>
            <a:picLocks noChangeAspect="1"/>
          </p:cNvPicPr>
          <p:nvPr/>
        </p:nvPicPr>
        <p:blipFill rotWithShape="1">
          <a:blip r:embed="rId3"/>
          <a:srcRect l="12619" r="10953"/>
          <a:stretch/>
        </p:blipFill>
        <p:spPr>
          <a:xfrm>
            <a:off x="-24680" y="23201"/>
            <a:ext cx="7359564" cy="7222223"/>
          </a:xfrm>
          <a:prstGeom prst="rect">
            <a:avLst/>
          </a:prstGeom>
        </p:spPr>
      </p:pic>
      <p:pic>
        <p:nvPicPr>
          <p:cNvPr id="4" name="Picture 3">
            <a:extLst>
              <a:ext uri="{FF2B5EF4-FFF2-40B4-BE49-F238E27FC236}">
                <a16:creationId xmlns:a16="http://schemas.microsoft.com/office/drawing/2014/main" id="{81906939-AE43-67E7-63AE-F16D8E9F32C8}"/>
              </a:ext>
            </a:extLst>
          </p:cNvPr>
          <p:cNvPicPr>
            <a:picLocks noChangeAspect="1"/>
          </p:cNvPicPr>
          <p:nvPr/>
        </p:nvPicPr>
        <p:blipFill rotWithShape="1">
          <a:blip r:embed="rId4"/>
          <a:srcRect l="29177" r="34691"/>
          <a:stretch/>
        </p:blipFill>
        <p:spPr>
          <a:xfrm>
            <a:off x="8513411" y="23200"/>
            <a:ext cx="3271221" cy="6790175"/>
          </a:xfrm>
          <a:prstGeom prst="rect">
            <a:avLst/>
          </a:prstGeom>
        </p:spPr>
      </p:pic>
      <p:sp>
        <p:nvSpPr>
          <p:cNvPr id="355331" name="Rectangle 3"/>
          <p:cNvSpPr>
            <a:spLocks noGrp="1" noChangeArrowheads="1"/>
          </p:cNvSpPr>
          <p:nvPr>
            <p:ph type="ctrTitle"/>
          </p:nvPr>
        </p:nvSpPr>
        <p:spPr>
          <a:xfrm>
            <a:off x="3506951" y="-2223"/>
            <a:ext cx="2667000" cy="1124744"/>
          </a:xfrm>
          <a:effectLst>
            <a:outerShdw blurRad="63500" dist="35921" dir="2700000" algn="ctr" rotWithShape="0">
              <a:srgbClr val="000000">
                <a:alpha val="74998"/>
              </a:srgbClr>
            </a:outerShdw>
          </a:effectLst>
        </p:spPr>
        <p:txBody>
          <a:bodyPr/>
          <a:lstStyle/>
          <a:p>
            <a:pPr eaLnBrk="1" hangingPunct="1">
              <a:defRPr/>
            </a:pPr>
            <a:r>
              <a:rPr lang="en-US" sz="2800" b="1" i="1" dirty="0">
                <a:solidFill>
                  <a:schemeClr val="tx1"/>
                </a:solidFill>
                <a:effectLst>
                  <a:glow rad="254000">
                    <a:schemeClr val="bg1">
                      <a:alpha val="75000"/>
                    </a:schemeClr>
                  </a:glow>
                </a:effectLst>
                <a:latin typeface="Arial"/>
                <a:cs typeface="Arial"/>
              </a:rPr>
              <a:t>The Griffiths </a:t>
            </a:r>
            <a:br>
              <a:rPr lang="en-US" sz="2800" b="1" i="1" dirty="0">
                <a:solidFill>
                  <a:schemeClr val="tx1"/>
                </a:solidFill>
                <a:effectLst>
                  <a:glow rad="254000">
                    <a:schemeClr val="bg1">
                      <a:alpha val="75000"/>
                    </a:schemeClr>
                  </a:glow>
                </a:effectLst>
                <a:latin typeface="Arial"/>
                <a:cs typeface="Arial"/>
              </a:rPr>
            </a:br>
            <a:r>
              <a:rPr lang="en-US" sz="2800" b="1" i="1" dirty="0">
                <a:solidFill>
                  <a:schemeClr val="tx1"/>
                </a:solidFill>
                <a:effectLst>
                  <a:glow rad="254000">
                    <a:schemeClr val="bg1">
                      <a:alpha val="75000"/>
                    </a:schemeClr>
                  </a:glow>
                </a:effectLst>
                <a:latin typeface="Arial"/>
                <a:cs typeface="Arial"/>
              </a:rPr>
              <a:t>2023</a:t>
            </a:r>
            <a:endParaRPr lang="en-US" b="1" dirty="0">
              <a:solidFill>
                <a:schemeClr val="tx1"/>
              </a:solidFill>
              <a:effectLst>
                <a:glow rad="254000">
                  <a:schemeClr val="bg1">
                    <a:alpha val="75000"/>
                  </a:schemeClr>
                </a:glow>
              </a:effectLst>
              <a:latin typeface="Arial"/>
              <a:cs typeface="Arial"/>
            </a:endParaRPr>
          </a:p>
        </p:txBody>
      </p:sp>
      <p:sp>
        <p:nvSpPr>
          <p:cNvPr id="355333" name="Text Box 5"/>
          <p:cNvSpPr txBox="1">
            <a:spLocks noChangeArrowheads="1"/>
          </p:cNvSpPr>
          <p:nvPr/>
        </p:nvSpPr>
        <p:spPr bwMode="auto">
          <a:xfrm>
            <a:off x="119336" y="2520008"/>
            <a:ext cx="2096127" cy="255454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eaLnBrk="0" hangingPunct="0">
              <a:defRPr/>
            </a:pPr>
            <a:r>
              <a:rPr lang="en-US" sz="4000" b="1" dirty="0">
                <a:solidFill>
                  <a:srgbClr val="FFFFFF"/>
                </a:solidFill>
                <a:effectLst>
                  <a:glow rad="254000">
                    <a:srgbClr val="000000">
                      <a:alpha val="75000"/>
                    </a:srgbClr>
                  </a:glow>
                </a:effectLst>
                <a:latin typeface="Arial"/>
                <a:cs typeface="Arial"/>
              </a:rPr>
              <a:t>Kurt &amp; Cara &amp; Kadon (37)</a:t>
            </a:r>
            <a:endParaRPr lang="en-US" sz="2800" b="1" dirty="0">
              <a:solidFill>
                <a:srgbClr val="FFFFFF"/>
              </a:solidFill>
              <a:effectLst>
                <a:glow rad="254000">
                  <a:srgbClr val="000000">
                    <a:alpha val="75000"/>
                  </a:srgbClr>
                </a:glow>
              </a:effectLst>
              <a:latin typeface="Arial"/>
              <a:cs typeface="Arial"/>
            </a:endParaRPr>
          </a:p>
        </p:txBody>
      </p:sp>
      <p:sp>
        <p:nvSpPr>
          <p:cNvPr id="355334" name="Text Box 6"/>
          <p:cNvSpPr txBox="1">
            <a:spLocks noChangeArrowheads="1"/>
          </p:cNvSpPr>
          <p:nvPr/>
        </p:nvSpPr>
        <p:spPr bwMode="auto">
          <a:xfrm>
            <a:off x="9264352" y="2984744"/>
            <a:ext cx="2063385" cy="19389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eaLnBrk="0" hangingPunct="0">
              <a:defRPr/>
            </a:pPr>
            <a:r>
              <a:rPr lang="en-US" sz="4000" b="1" dirty="0">
                <a:solidFill>
                  <a:srgbClr val="FFFFFF"/>
                </a:solidFill>
                <a:effectLst>
                  <a:glow rad="254000">
                    <a:srgbClr val="000000">
                      <a:alpha val="75000"/>
                    </a:srgbClr>
                  </a:glow>
                </a:effectLst>
                <a:latin typeface="Arial"/>
                <a:cs typeface="Arial"/>
              </a:rPr>
              <a:t>John &amp; </a:t>
            </a:r>
            <a:br>
              <a:rPr lang="en-US" sz="4000" b="1" dirty="0">
                <a:solidFill>
                  <a:srgbClr val="FFFFFF"/>
                </a:solidFill>
                <a:effectLst>
                  <a:glow rad="254000">
                    <a:srgbClr val="000000">
                      <a:alpha val="75000"/>
                    </a:srgbClr>
                  </a:glow>
                </a:effectLst>
                <a:latin typeface="Arial"/>
                <a:cs typeface="Arial"/>
              </a:rPr>
            </a:br>
            <a:r>
              <a:rPr lang="en-US" sz="4000" b="1" dirty="0">
                <a:solidFill>
                  <a:srgbClr val="FFFFFF"/>
                </a:solidFill>
                <a:effectLst>
                  <a:glow rad="254000">
                    <a:srgbClr val="000000">
                      <a:alpha val="75000"/>
                    </a:srgbClr>
                  </a:glow>
                </a:effectLst>
                <a:latin typeface="Arial"/>
                <a:cs typeface="Arial"/>
              </a:rPr>
              <a:t>Chloe</a:t>
            </a:r>
            <a:br>
              <a:rPr lang="en-US" sz="4000" b="1" dirty="0">
                <a:solidFill>
                  <a:srgbClr val="FFFFFF"/>
                </a:solidFill>
                <a:effectLst>
                  <a:glow rad="254000">
                    <a:srgbClr val="000000">
                      <a:alpha val="75000"/>
                    </a:srgbClr>
                  </a:glow>
                </a:effectLst>
                <a:latin typeface="Arial"/>
                <a:cs typeface="Arial"/>
              </a:rPr>
            </a:br>
            <a:r>
              <a:rPr lang="en-US" sz="4000" b="1" dirty="0">
                <a:solidFill>
                  <a:srgbClr val="FFFFFF"/>
                </a:solidFill>
                <a:effectLst>
                  <a:glow rad="254000">
                    <a:srgbClr val="000000">
                      <a:alpha val="75000"/>
                    </a:srgbClr>
                  </a:glow>
                </a:effectLst>
                <a:latin typeface="Arial"/>
                <a:cs typeface="Arial"/>
              </a:rPr>
              <a:t>(31)</a:t>
            </a:r>
            <a:endParaRPr lang="en-US" sz="2800" b="1" dirty="0">
              <a:solidFill>
                <a:srgbClr val="FFFFFF"/>
              </a:solidFill>
              <a:effectLst>
                <a:glow rad="254000">
                  <a:srgbClr val="000000">
                    <a:alpha val="75000"/>
                  </a:srgbClr>
                </a:glow>
              </a:effectLst>
              <a:latin typeface="Arial"/>
              <a:cs typeface="Arial"/>
            </a:endParaRPr>
          </a:p>
        </p:txBody>
      </p:sp>
      <p:sp>
        <p:nvSpPr>
          <p:cNvPr id="355335" name="Text Box 7"/>
          <p:cNvSpPr txBox="1">
            <a:spLocks noChangeArrowheads="1"/>
          </p:cNvSpPr>
          <p:nvPr/>
        </p:nvSpPr>
        <p:spPr bwMode="auto">
          <a:xfrm>
            <a:off x="5028675" y="3346584"/>
            <a:ext cx="2555776" cy="317009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eaLnBrk="0" hangingPunct="0">
              <a:defRPr/>
            </a:pPr>
            <a:r>
              <a:rPr lang="en-US" sz="4000" b="1" dirty="0">
                <a:solidFill>
                  <a:srgbClr val="FFFFFF"/>
                </a:solidFill>
                <a:effectLst>
                  <a:glow rad="254000">
                    <a:srgbClr val="000000">
                      <a:alpha val="75000"/>
                    </a:srgbClr>
                  </a:glow>
                </a:effectLst>
                <a:latin typeface="Arial"/>
                <a:cs typeface="Arial"/>
              </a:rPr>
              <a:t>Stephen &amp; Katie &amp; Jesse &amp; Norah (35)</a:t>
            </a:r>
            <a:endParaRPr lang="en-US" sz="2800" b="1" dirty="0">
              <a:solidFill>
                <a:srgbClr val="FFFFFF"/>
              </a:solidFill>
              <a:effectLst>
                <a:glow rad="254000">
                  <a:srgbClr val="000000">
                    <a:alpha val="75000"/>
                  </a:srgbClr>
                </a:glow>
              </a:effectLst>
              <a:latin typeface="Arial"/>
              <a:cs typeface="Arial"/>
            </a:endParaRPr>
          </a:p>
        </p:txBody>
      </p:sp>
      <p:sp>
        <p:nvSpPr>
          <p:cNvPr id="355336" name="Text Box 8"/>
          <p:cNvSpPr txBox="1">
            <a:spLocks noChangeArrowheads="1"/>
          </p:cNvSpPr>
          <p:nvPr/>
        </p:nvSpPr>
        <p:spPr bwMode="auto">
          <a:xfrm>
            <a:off x="2495600" y="4105056"/>
            <a:ext cx="2088232"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eaLnBrk="0" hangingPunct="0">
              <a:defRPr/>
            </a:pPr>
            <a:r>
              <a:rPr lang="en-US" sz="4000" b="1" dirty="0">
                <a:solidFill>
                  <a:srgbClr val="FFFFFF"/>
                </a:solidFill>
                <a:effectLst>
                  <a:glow rad="254000">
                    <a:srgbClr val="000000">
                      <a:alpha val="75000"/>
                    </a:srgbClr>
                  </a:glow>
                </a:effectLst>
                <a:latin typeface="Arial"/>
                <a:cs typeface="Arial"/>
              </a:rPr>
              <a:t>Rick &amp; Susan</a:t>
            </a:r>
            <a:endParaRPr lang="en-US" sz="2800" b="1" dirty="0">
              <a:solidFill>
                <a:srgbClr val="FFFFFF"/>
              </a:solidFill>
              <a:effectLst>
                <a:glow rad="254000">
                  <a:srgbClr val="000000">
                    <a:alpha val="75000"/>
                  </a:srgbClr>
                </a:glow>
              </a:effectLst>
              <a:latin typeface="Arial"/>
              <a:cs typeface="Arial"/>
            </a:endParaRPr>
          </a:p>
        </p:txBody>
      </p:sp>
    </p:spTree>
    <p:extLst>
      <p:ext uri="{BB962C8B-B14F-4D97-AF65-F5344CB8AC3E}">
        <p14:creationId xmlns:p14="http://schemas.microsoft.com/office/powerpoint/2010/main" val="34331853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55336"/>
                                        </p:tgtEl>
                                        <p:attrNameLst>
                                          <p:attrName>style.visibility</p:attrName>
                                        </p:attrNameLst>
                                      </p:cBhvr>
                                      <p:to>
                                        <p:strVal val="visible"/>
                                      </p:to>
                                    </p:set>
                                    <p:animEffect transition="in" filter="dissolve">
                                      <p:cBhvr>
                                        <p:cTn id="7" dur="500"/>
                                        <p:tgtEl>
                                          <p:spTgt spid="355336"/>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55335"/>
                                        </p:tgtEl>
                                        <p:attrNameLst>
                                          <p:attrName>style.visibility</p:attrName>
                                        </p:attrNameLst>
                                      </p:cBhvr>
                                      <p:to>
                                        <p:strVal val="visible"/>
                                      </p:to>
                                    </p:set>
                                    <p:animEffect transition="in" filter="dissolve">
                                      <p:cBhvr>
                                        <p:cTn id="11" dur="500"/>
                                        <p:tgtEl>
                                          <p:spTgt spid="355335"/>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55333"/>
                                        </p:tgtEl>
                                        <p:attrNameLst>
                                          <p:attrName>style.visibility</p:attrName>
                                        </p:attrNameLst>
                                      </p:cBhvr>
                                      <p:to>
                                        <p:strVal val="visible"/>
                                      </p:to>
                                    </p:set>
                                    <p:animEffect transition="in" filter="dissolve">
                                      <p:cBhvr>
                                        <p:cTn id="15" dur="500"/>
                                        <p:tgtEl>
                                          <p:spTgt spid="355333"/>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355334"/>
                                        </p:tgtEl>
                                        <p:attrNameLst>
                                          <p:attrName>style.visibility</p:attrName>
                                        </p:attrNameLst>
                                      </p:cBhvr>
                                      <p:to>
                                        <p:strVal val="visible"/>
                                      </p:to>
                                    </p:set>
                                    <p:animEffect transition="in" filter="dissolve">
                                      <p:cBhvr>
                                        <p:cTn id="19" dur="500"/>
                                        <p:tgtEl>
                                          <p:spTgt spid="355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07553" name="Picture 2" descr="BACKGR~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0835" name="Rectangle 3"/>
          <p:cNvSpPr>
            <a:spLocks noGrp="1" noChangeArrowheads="1"/>
          </p:cNvSpPr>
          <p:nvPr>
            <p:ph type="ctrTitle"/>
          </p:nvPr>
        </p:nvSpPr>
        <p:spPr bwMode="auto">
          <a:xfrm>
            <a:off x="1524000" y="0"/>
            <a:ext cx="7772400" cy="838200"/>
          </a:xfrm>
          <a:ln cap="flat">
            <a:miter lim="800000"/>
            <a:headEnd/>
            <a:tailEnd/>
          </a:ln>
        </p:spPr>
        <p:txBody>
          <a:bodyPr vert="horz" wrap="square" lIns="91440" tIns="45720" rIns="91440" bIns="45720" numCol="1" anchor="t" anchorCtr="0" compatLnSpc="1">
            <a:prstTxWarp prst="textNoShape">
              <a:avLst/>
            </a:prstTxWarp>
          </a:bodyPr>
          <a:lstStyle/>
          <a:p>
            <a:pPr>
              <a:defRPr/>
            </a:pPr>
            <a:r>
              <a:rPr lang="en-US">
                <a:solidFill>
                  <a:srgbClr val="FFFF00"/>
                </a:solidFill>
                <a:latin typeface="Times" charset="0"/>
                <a:ea typeface="ＭＳ Ｐゴシック" charset="0"/>
                <a:cs typeface="ＭＳ Ｐゴシック" charset="0"/>
              </a:rPr>
              <a:t>French</a:t>
            </a:r>
          </a:p>
        </p:txBody>
      </p:sp>
      <p:sp>
        <p:nvSpPr>
          <p:cNvPr id="407555" name="Text Box 4"/>
          <p:cNvSpPr txBox="1">
            <a:spLocks noChangeArrowheads="1"/>
          </p:cNvSpPr>
          <p:nvPr/>
        </p:nvSpPr>
        <p:spPr bwMode="auto">
          <a:xfrm>
            <a:off x="2005014"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altLang="ko-KR" sz="900" b="1">
                <a:solidFill>
                  <a:srgbClr val="FFFFFF"/>
                </a:solidFill>
                <a:latin typeface="Arial" charset="0"/>
                <a:ea typeface="Gulim" charset="0"/>
                <a:cs typeface="Gulim" charset="0"/>
              </a:rPr>
              <a:t>©2004 TBBMI</a:t>
            </a:r>
          </a:p>
        </p:txBody>
      </p:sp>
      <p:sp>
        <p:nvSpPr>
          <p:cNvPr id="407556" name="Rectangle 5"/>
          <p:cNvSpPr>
            <a:spLocks noChangeArrowheads="1"/>
          </p:cNvSpPr>
          <p:nvPr/>
        </p:nvSpPr>
        <p:spPr bwMode="auto">
          <a:xfrm>
            <a:off x="9190038" y="6502401"/>
            <a:ext cx="94456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nchor="ctr">
            <a:spAutoFit/>
          </a:bodyPr>
          <a:lstStyle/>
          <a:p>
            <a:pPr eaLnBrk="0" hangingPunct="0">
              <a:spcBef>
                <a:spcPct val="50000"/>
              </a:spcBef>
            </a:pPr>
            <a:r>
              <a:rPr lang="en-US" altLang="ko-KR" sz="1000" b="1">
                <a:solidFill>
                  <a:srgbClr val="FFFFFF"/>
                </a:solidFill>
                <a:latin typeface="Arial" charset="0"/>
                <a:ea typeface="Gulim" charset="0"/>
                <a:cs typeface="Gulim" charset="0"/>
              </a:rPr>
              <a:t>8.0.01.</a:t>
            </a:r>
          </a:p>
        </p:txBody>
      </p:sp>
      <p:sp>
        <p:nvSpPr>
          <p:cNvPr id="120838" name="Text Box 6"/>
          <p:cNvSpPr txBox="1">
            <a:spLocks noChangeArrowheads="1"/>
          </p:cNvSpPr>
          <p:nvPr/>
        </p:nvSpPr>
        <p:spPr bwMode="auto">
          <a:xfrm>
            <a:off x="1524000" y="6616700"/>
            <a:ext cx="1614488" cy="274638"/>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eaLnBrk="0" hangingPunct="0">
              <a:spcBef>
                <a:spcPct val="50000"/>
              </a:spcBef>
              <a:defRPr/>
            </a:pPr>
            <a:endParaRPr lang="ko-KR" altLang="en-US" sz="1200" b="1">
              <a:solidFill>
                <a:srgbClr val="FFFFFF"/>
              </a:solidFill>
              <a:effectLst>
                <a:outerShdw blurRad="38100" dist="38100" dir="2700000" algn="tl">
                  <a:srgbClr val="000000"/>
                </a:outerShdw>
              </a:effectLst>
              <a:latin typeface="Times New Roman" pitchFamily="-112" charset="0"/>
              <a:ea typeface="Gulim" pitchFamily="34" charset="-127"/>
              <a:cs typeface="Gulim" pitchFamily="34" charset="-127"/>
            </a:endParaRPr>
          </a:p>
        </p:txBody>
      </p:sp>
      <p:sp>
        <p:nvSpPr>
          <p:cNvPr id="120839" name="Text Box 7"/>
          <p:cNvSpPr txBox="1">
            <a:spLocks noChangeArrowheads="1"/>
          </p:cNvSpPr>
          <p:nvPr/>
        </p:nvSpPr>
        <p:spPr bwMode="auto">
          <a:xfrm>
            <a:off x="4554538" y="6246814"/>
            <a:ext cx="2970212" cy="396875"/>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lgn="l" eaLnBrk="0" hangingPunct="0">
              <a:spcBef>
                <a:spcPct val="50000"/>
              </a:spcBef>
              <a:defRPr/>
            </a:pPr>
            <a:r>
              <a:rPr lang="en-US" altLang="ko-KR" sz="2000">
                <a:solidFill>
                  <a:srgbClr val="FFFB0C"/>
                </a:solidFill>
                <a:latin typeface="Helvetica" pitchFamily="-112" charset="0"/>
                <a:ea typeface="Gulim" pitchFamily="34" charset="-127"/>
                <a:cs typeface="Gulim" pitchFamily="34" charset="-127"/>
              </a:rPr>
              <a:t>www.biblebasically.com</a:t>
            </a:r>
          </a:p>
        </p:txBody>
      </p:sp>
      <p:pic>
        <p:nvPicPr>
          <p:cNvPr id="407559" name="Picture 8"/>
          <p:cNvPicPr>
            <a:picLocks noChangeArrowheads="1"/>
          </p:cNvPicPr>
          <p:nvPr/>
        </p:nvPicPr>
        <p:blipFill>
          <a:blip r:embed="rId5" cstate="screen">
            <a:lum bright="16000" contrast="24000"/>
            <a:extLst>
              <a:ext uri="{28A0092B-C50C-407E-A947-70E740481C1C}">
                <a14:useLocalDpi xmlns:a14="http://schemas.microsoft.com/office/drawing/2010/main"/>
              </a:ext>
            </a:extLst>
          </a:blip>
          <a:srcRect/>
          <a:stretch>
            <a:fillRect/>
          </a:stretch>
        </p:blipFill>
        <p:spPr bwMode="auto">
          <a:xfrm>
            <a:off x="1524000" y="3078164"/>
            <a:ext cx="1830388" cy="3813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20841" name="Text Box 9"/>
          <p:cNvSpPr txBox="1">
            <a:spLocks noChangeArrowheads="1"/>
          </p:cNvSpPr>
          <p:nvPr/>
        </p:nvSpPr>
        <p:spPr bwMode="auto">
          <a:xfrm>
            <a:off x="2097089" y="5545139"/>
            <a:ext cx="8023225" cy="7016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eaLnBrk="0" hangingPunct="0">
              <a:spcBef>
                <a:spcPct val="50000"/>
              </a:spcBef>
              <a:defRPr/>
            </a:pPr>
            <a:r>
              <a:rPr lang="en-US" altLang="ko-KR" sz="2000" b="1" i="1">
                <a:solidFill>
                  <a:srgbClr val="FAFD00"/>
                </a:solidFill>
                <a:latin typeface="Times New Roman" pitchFamily="-112" charset="0"/>
                <a:ea typeface="Gulim" pitchFamily="34" charset="-127"/>
                <a:cs typeface="Gulim" pitchFamily="34" charset="-127"/>
              </a:rPr>
              <a:t>Une </a:t>
            </a:r>
            <a:r>
              <a:rPr lang="en-US" altLang="ko-KR" sz="2000" b="1" i="1">
                <a:solidFill>
                  <a:srgbClr val="FAFD00"/>
                </a:solidFill>
                <a:latin typeface="Times New Roman" pitchFamily="-112" charset="0"/>
              </a:rPr>
              <a:t>P</a:t>
            </a:r>
            <a:r>
              <a:rPr lang="en-US" altLang="ko-KR" sz="2000" b="1" i="1">
                <a:solidFill>
                  <a:srgbClr val="FFFF00"/>
                </a:solidFill>
                <a:latin typeface="Times New Roman" pitchFamily="-112" charset="0"/>
              </a:rPr>
              <a:t>rése</a:t>
            </a:r>
            <a:r>
              <a:rPr lang="en-US" altLang="ko-KR" sz="2000" b="1" i="1">
                <a:solidFill>
                  <a:srgbClr val="FAFD00"/>
                </a:solidFill>
                <a:latin typeface="Times New Roman" pitchFamily="-112" charset="0"/>
              </a:rPr>
              <a:t>ntation</a:t>
            </a:r>
            <a:r>
              <a:rPr lang="en-US" altLang="ko-KR" sz="2000" b="1" i="1">
                <a:solidFill>
                  <a:srgbClr val="FAFD00"/>
                </a:solidFill>
                <a:latin typeface="Times New Roman" pitchFamily="-112" charset="0"/>
                <a:ea typeface="Gulim" pitchFamily="34" charset="-127"/>
                <a:cs typeface="Gulim" pitchFamily="34" charset="-127"/>
              </a:rPr>
              <a:t> du Minist</a:t>
            </a:r>
            <a:r>
              <a:rPr lang="en-US" sz="2000" b="1" i="1">
                <a:solidFill>
                  <a:srgbClr val="FFFF00"/>
                </a:solidFill>
                <a:latin typeface="Times New Roman" pitchFamily="-112" charset="0"/>
              </a:rPr>
              <a:t>è</a:t>
            </a:r>
            <a:r>
              <a:rPr lang="en-US" altLang="ko-KR" sz="2000" b="1" i="1">
                <a:solidFill>
                  <a:srgbClr val="FFFF00"/>
                </a:solidFill>
                <a:latin typeface="Times New Roman" pitchFamily="-112" charset="0"/>
                <a:ea typeface="Gulim" pitchFamily="34" charset="-127"/>
                <a:cs typeface="Gulim" pitchFamily="34" charset="-127"/>
              </a:rPr>
              <a:t>re</a:t>
            </a:r>
            <a:r>
              <a:rPr lang="en-US" altLang="ko-KR" sz="2000" b="1" i="1">
                <a:solidFill>
                  <a:srgbClr val="FAFD00"/>
                </a:solidFill>
                <a:latin typeface="Times New Roman" pitchFamily="-112" charset="0"/>
                <a:ea typeface="Gulim" pitchFamily="34" charset="-127"/>
                <a:cs typeface="Gulim" pitchFamily="34" charset="-127"/>
              </a:rPr>
              <a:t> Internationale de La Bible… En Base Inc.              Fort Worth, Texas</a:t>
            </a:r>
          </a:p>
        </p:txBody>
      </p:sp>
      <p:sp>
        <p:nvSpPr>
          <p:cNvPr id="407561" name="WordArt 10"/>
          <p:cNvSpPr>
            <a:spLocks noChangeArrowheads="1" noChangeShapeType="1" noTextEdit="1"/>
          </p:cNvSpPr>
          <p:nvPr/>
        </p:nvSpPr>
        <p:spPr bwMode="auto">
          <a:xfrm rot="-141418">
            <a:off x="2895600" y="1846263"/>
            <a:ext cx="7048500" cy="3757612"/>
          </a:xfrm>
          <a:prstGeom prst="rect">
            <a:avLst/>
          </a:prstGeom>
        </p:spPr>
        <p:txBody>
          <a:bodyPr wrap="none" fromWordArt="1">
            <a:prstTxWarp prst="textCascadeDown">
              <a:avLst>
                <a:gd name="adj" fmla="val 66773"/>
              </a:avLst>
            </a:prstTxWarp>
            <a:scene3d>
              <a:camera prst="legacyPerspectiveBottomRight">
                <a:rot lat="0" lon="21239990" rev="0"/>
              </a:camera>
              <a:lightRig rig="legacyHarsh3" dir="l"/>
            </a:scene3d>
            <a:sp3d extrusionH="430200" prstMaterial="legacyMatte">
              <a:extrusionClr>
                <a:srgbClr val="C0C0C0"/>
              </a:extrusionClr>
            </a:sp3d>
          </a:bodyPr>
          <a:lstStyle/>
          <a:p>
            <a:r>
              <a:rPr lang="en-US" sz="3600" kern="10">
                <a:ln w="9525">
                  <a:round/>
                  <a:headEnd/>
                  <a:tailEnd/>
                </a:ln>
                <a:solidFill>
                  <a:srgbClr val="FFFF00">
                    <a:alpha val="89803"/>
                  </a:srgbClr>
                </a:solidFill>
                <a:latin typeface="Kosher-Normal"/>
                <a:ea typeface="Kosher-Normal"/>
                <a:cs typeface="Kosher-Normal"/>
              </a:rPr>
              <a:t>LA BIBLE… </a:t>
            </a:r>
          </a:p>
          <a:p>
            <a:r>
              <a:rPr lang="en-US" sz="3600" kern="10">
                <a:ln w="9525">
                  <a:round/>
                  <a:headEnd/>
                  <a:tailEnd/>
                </a:ln>
                <a:solidFill>
                  <a:srgbClr val="FFFF00">
                    <a:alpha val="89803"/>
                  </a:srgbClr>
                </a:solidFill>
                <a:latin typeface="Kosher-Normal"/>
                <a:ea typeface="Kosher-Normal"/>
                <a:cs typeface="Kosher-Normal"/>
              </a:rPr>
              <a:t>EN BASE</a:t>
            </a:r>
          </a:p>
        </p:txBody>
      </p:sp>
      <p:sp>
        <p:nvSpPr>
          <p:cNvPr id="407562" name="Text Box 11"/>
          <p:cNvSpPr txBox="1">
            <a:spLocks noChangeArrowheads="1"/>
          </p:cNvSpPr>
          <p:nvPr/>
        </p:nvSpPr>
        <p:spPr bwMode="auto">
          <a:xfrm>
            <a:off x="9274175" y="6397625"/>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900" b="1">
                <a:solidFill>
                  <a:srgbClr val="FFFFFF"/>
                </a:solidFill>
                <a:latin typeface="Arial" charset="0"/>
              </a:rPr>
              <a:t>©2006 TBBMI</a:t>
            </a:r>
          </a:p>
        </p:txBody>
      </p:sp>
      <p:sp>
        <p:nvSpPr>
          <p:cNvPr id="120844" name="Rectangle 12"/>
          <p:cNvSpPr>
            <a:spLocks noChangeArrowheads="1"/>
          </p:cNvSpPr>
          <p:nvPr/>
        </p:nvSpPr>
        <p:spPr bwMode="auto">
          <a:xfrm>
            <a:off x="9179080" y="6525341"/>
            <a:ext cx="591829" cy="246221"/>
          </a:xfrm>
          <a:prstGeom prst="rect">
            <a:avLst/>
          </a:prstGeom>
          <a:noFill/>
          <a:ln w="12700">
            <a:noFill/>
            <a:miter lim="800000"/>
            <a:headEnd/>
            <a:tailEnd/>
          </a:ln>
          <a:effectLst/>
        </p:spPr>
        <p:txBody>
          <a:bodyPr wrap="none" anchor="ctr">
            <a:spAutoFit/>
          </a:bodyPr>
          <a:lstStyle/>
          <a:p>
            <a:pPr eaLnBrk="0" hangingPunct="0">
              <a:defRPr/>
            </a:pPr>
            <a:r>
              <a:rPr lang="en-US" sz="1000" b="1">
                <a:solidFill>
                  <a:srgbClr val="FFFFFF"/>
                </a:solidFill>
                <a:effectLst>
                  <a:outerShdw blurRad="38100" dist="38100" dir="2700000" algn="tl">
                    <a:srgbClr val="000000"/>
                  </a:outerShdw>
                </a:effectLst>
                <a:latin typeface="Comic Sans MS" charset="0"/>
              </a:rPr>
              <a:t>9.6.01.</a:t>
            </a:r>
          </a:p>
        </p:txBody>
      </p:sp>
      <p:sp>
        <p:nvSpPr>
          <p:cNvPr id="407564" name="Text Box 13"/>
          <p:cNvSpPr txBox="1">
            <a:spLocks noChangeArrowheads="1"/>
          </p:cNvSpPr>
          <p:nvPr/>
        </p:nvSpPr>
        <p:spPr bwMode="auto">
          <a:xfrm>
            <a:off x="9610725" y="6523039"/>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000" b="1">
                <a:solidFill>
                  <a:srgbClr val="FFFFFF"/>
                </a:solidFill>
                <a:latin typeface="Arial" charset="0"/>
              </a:rPr>
              <a:t>04</a:t>
            </a:r>
          </a:p>
        </p:txBody>
      </p:sp>
      <p:pic>
        <p:nvPicPr>
          <p:cNvPr id="407565" name="Picture 14" descr="French TBB"/>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524000" y="1"/>
            <a:ext cx="9144000" cy="682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3810084"/>
      </p:ext>
    </p:extLst>
  </p:cSld>
  <p:clrMapOvr>
    <a:overrideClrMapping bg1="lt1" tx1="dk1" bg2="lt2" tx2="dk2" accent1="accent1" accent2="accent2" accent3="accent3" accent4="accent4" accent5="accent5" accent6="accent6" hlink="hlink" folHlink="folHlink"/>
  </p:clrMapOvr>
  <p:transition advTm="1000">
    <p:fade/>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09601" name="Picture 2" descr="BACKGR~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0" y="-33338"/>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602" name="Rectangle 3"/>
          <p:cNvSpPr>
            <a:spLocks noGrp="1" noChangeArrowheads="1"/>
          </p:cNvSpPr>
          <p:nvPr>
            <p:ph type="ctrTitle"/>
          </p:nvPr>
        </p:nvSpPr>
        <p:spPr>
          <a:xfrm>
            <a:off x="1524000" y="0"/>
            <a:ext cx="7772400" cy="762000"/>
          </a:xfrm>
        </p:spPr>
        <p:txBody>
          <a:bodyPr/>
          <a:lstStyle/>
          <a:p>
            <a:pPr eaLnBrk="1" hangingPunct="1"/>
            <a:r>
              <a:rPr lang="en-US">
                <a:solidFill>
                  <a:srgbClr val="FFFF00"/>
                </a:solidFill>
                <a:latin typeface="Arial" charset="0"/>
                <a:ea typeface="ＭＳ Ｐゴシック" charset="0"/>
                <a:cs typeface="ＭＳ Ｐゴシック" charset="0"/>
              </a:rPr>
              <a:t>Japanese</a:t>
            </a:r>
            <a:endParaRPr lang="en-US">
              <a:latin typeface="Arial" charset="0"/>
              <a:ea typeface="ＭＳ Ｐゴシック" charset="0"/>
              <a:cs typeface="ＭＳ Ｐゴシック" charset="0"/>
            </a:endParaRPr>
          </a:p>
        </p:txBody>
      </p:sp>
      <p:grpSp>
        <p:nvGrpSpPr>
          <p:cNvPr id="409603" name="Group 4"/>
          <p:cNvGrpSpPr>
            <a:grpSpLocks/>
          </p:cNvGrpSpPr>
          <p:nvPr/>
        </p:nvGrpSpPr>
        <p:grpSpPr bwMode="auto">
          <a:xfrm>
            <a:off x="1600201" y="5435600"/>
            <a:ext cx="8596313" cy="1346200"/>
            <a:chOff x="48" y="3424"/>
            <a:chExt cx="5415" cy="848"/>
          </a:xfrm>
        </p:grpSpPr>
        <p:sp>
          <p:nvSpPr>
            <p:cNvPr id="122885"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eaLnBrk="0" hangingPunct="0">
                <a:spcBef>
                  <a:spcPct val="50000"/>
                </a:spcBef>
                <a:defRPr/>
              </a:pPr>
              <a:endParaRPr lang="ko-KR" altLang="en-US" sz="1200" b="1">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22886"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altLang="ko-KR" sz="2000" b="1" i="1">
                  <a:solidFill>
                    <a:srgbClr val="FAFD00"/>
                  </a:solidFill>
                  <a:ea typeface="굴림" charset="0"/>
                  <a:cs typeface="굴림" charset="0"/>
                </a:rPr>
                <a:t>A Presentation of The Bible…Basically Ministries International Inc.                Fort Worth, Texas</a:t>
              </a:r>
              <a:endParaRPr lang="en-US" altLang="ko-KR" sz="1800" b="1">
                <a:solidFill>
                  <a:srgbClr val="FAFD00"/>
                </a:solidFill>
                <a:ea typeface="굴림" charset="0"/>
                <a:cs typeface="굴림" charset="0"/>
              </a:endParaRPr>
            </a:p>
          </p:txBody>
        </p:sp>
        <p:sp>
          <p:nvSpPr>
            <p:cNvPr id="122887"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lgn="l" eaLnBrk="0" hangingPunct="0">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409604" name="Text Box 8"/>
          <p:cNvSpPr txBox="1">
            <a:spLocks noChangeArrowheads="1"/>
          </p:cNvSpPr>
          <p:nvPr/>
        </p:nvSpPr>
        <p:spPr bwMode="auto">
          <a:xfrm>
            <a:off x="2005014"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altLang="ko-KR" sz="900" b="1">
                <a:solidFill>
                  <a:srgbClr val="FFFFFF"/>
                </a:solidFill>
                <a:latin typeface="Arial" charset="0"/>
                <a:ea typeface="굴림" charset="0"/>
                <a:cs typeface="굴림" charset="0"/>
              </a:rPr>
              <a:t>©2004 TBBMI</a:t>
            </a:r>
          </a:p>
        </p:txBody>
      </p:sp>
      <p:sp>
        <p:nvSpPr>
          <p:cNvPr id="409605" name="Rectangle 9"/>
          <p:cNvSpPr>
            <a:spLocks noChangeArrowheads="1"/>
          </p:cNvSpPr>
          <p:nvPr/>
        </p:nvSpPr>
        <p:spPr bwMode="auto">
          <a:xfrm>
            <a:off x="9188450" y="6527801"/>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eaLnBrk="0" hangingPunct="0">
              <a:spcBef>
                <a:spcPct val="50000"/>
              </a:spcBef>
            </a:pPr>
            <a:r>
              <a:rPr lang="en-US" altLang="ko-KR" sz="1000" b="1">
                <a:solidFill>
                  <a:srgbClr val="FFFFFF"/>
                </a:solidFill>
                <a:latin typeface="Arial" charset="0"/>
                <a:ea typeface="굴림" charset="0"/>
                <a:cs typeface="굴림" charset="0"/>
              </a:rPr>
              <a:t>8.0.01.</a:t>
            </a:r>
          </a:p>
        </p:txBody>
      </p:sp>
      <p:sp>
        <p:nvSpPr>
          <p:cNvPr id="409606" name="Text Box 10"/>
          <p:cNvSpPr txBox="1">
            <a:spLocks noChangeArrowheads="1"/>
          </p:cNvSpPr>
          <p:nvPr/>
        </p:nvSpPr>
        <p:spPr bwMode="auto">
          <a:xfrm>
            <a:off x="9610725" y="6527801"/>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altLang="ko-KR" sz="1000" b="1">
                <a:solidFill>
                  <a:srgbClr val="FFFFFF"/>
                </a:solidFill>
                <a:latin typeface="Arial" charset="0"/>
                <a:ea typeface="굴림" charset="0"/>
                <a:cs typeface="굴림" charset="0"/>
              </a:rPr>
              <a:t>04</a:t>
            </a:r>
          </a:p>
        </p:txBody>
      </p:sp>
      <p:sp>
        <p:nvSpPr>
          <p:cNvPr id="409607" name="WordArt 11"/>
          <p:cNvSpPr>
            <a:spLocks noChangeArrowheads="1" noChangeShapeType="1" noTextEdit="1"/>
          </p:cNvSpPr>
          <p:nvPr/>
        </p:nvSpPr>
        <p:spPr bwMode="auto">
          <a:xfrm>
            <a:off x="2286000" y="762000"/>
            <a:ext cx="8077200" cy="31496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SlantDown">
              <a:avLst>
                <a:gd name="adj" fmla="val 44444"/>
              </a:avLst>
            </a:prstTxWarp>
          </a:bodyPr>
          <a:lstStyle/>
          <a:p>
            <a:r>
              <a:rPr lang="ja-JP" altLang="en-US" sz="3600" kern="10">
                <a:solidFill>
                  <a:srgbClr val="FFFF00"/>
                </a:solidFill>
                <a:effectLst>
                  <a:outerShdw blurRad="63500" dist="35921" dir="2700000" algn="ctr" rotWithShape="0">
                    <a:srgbClr val="000000"/>
                  </a:outerShdw>
                </a:effectLst>
                <a:latin typeface="Impact"/>
                <a:ea typeface="Impact"/>
                <a:cs typeface="Impact"/>
              </a:rPr>
              <a:t>バイブル　ベイシックミニストリーズ　</a:t>
            </a:r>
            <a:endParaRPr lang="en-US" sz="3600" kern="10">
              <a:solidFill>
                <a:srgbClr val="FFFF00"/>
              </a:solidFill>
              <a:effectLst>
                <a:outerShdw blurRad="63500" dist="35921" dir="2700000" algn="ctr" rotWithShape="0">
                  <a:srgbClr val="000000"/>
                </a:outerShdw>
              </a:effectLst>
              <a:latin typeface="Impact"/>
              <a:ea typeface="Impact"/>
              <a:cs typeface="Impact"/>
            </a:endParaRPr>
          </a:p>
        </p:txBody>
      </p:sp>
      <p:sp>
        <p:nvSpPr>
          <p:cNvPr id="409608" name="WordArt 12"/>
          <p:cNvSpPr>
            <a:spLocks noChangeArrowheads="1" noChangeShapeType="1" noTextEdit="1"/>
          </p:cNvSpPr>
          <p:nvPr/>
        </p:nvSpPr>
        <p:spPr bwMode="auto">
          <a:xfrm>
            <a:off x="2895600" y="2743200"/>
            <a:ext cx="7239000" cy="25400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SlantDown">
              <a:avLst>
                <a:gd name="adj" fmla="val 44444"/>
              </a:avLst>
            </a:prstTxWarp>
          </a:bodyPr>
          <a:lstStyle/>
          <a:p>
            <a:r>
              <a:rPr lang="ja-JP" altLang="en-US" sz="3600" kern="10">
                <a:solidFill>
                  <a:srgbClr val="FFFF00"/>
                </a:solidFill>
                <a:effectLst>
                  <a:outerShdw blurRad="63500" dist="35921" dir="2700000" algn="ctr" rotWithShape="0">
                    <a:srgbClr val="000000"/>
                  </a:outerShdw>
                </a:effectLst>
                <a:latin typeface="Impact"/>
                <a:ea typeface="Impact"/>
                <a:cs typeface="Impact"/>
              </a:rPr>
              <a:t>インスティチュート</a:t>
            </a:r>
            <a:endParaRPr lang="en-US" sz="3600" kern="10">
              <a:solidFill>
                <a:srgbClr val="FFFF00"/>
              </a:solidFill>
              <a:effectLst>
                <a:outerShdw blurRad="63500" dist="35921" dir="2700000" algn="ctr" rotWithShape="0">
                  <a:srgbClr val="000000"/>
                </a:outerShdw>
              </a:effectLst>
              <a:latin typeface="Impact"/>
              <a:ea typeface="Impact"/>
              <a:cs typeface="Impact"/>
            </a:endParaRPr>
          </a:p>
        </p:txBody>
      </p:sp>
      <p:pic>
        <p:nvPicPr>
          <p:cNvPr id="409609" name="Picture 13" descr="Japanese TBB"/>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24000" y="1"/>
            <a:ext cx="9144000" cy="686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5552611"/>
      </p:ext>
    </p:extLst>
  </p:cSld>
  <p:clrMapOvr>
    <a:overrideClrMapping bg1="lt1" tx1="dk1" bg2="lt2" tx2="dk2" accent1="accent1" accent2="accent2" accent3="accent3" accent4="accent4" accent5="accent5" accent6="accent6" hlink="hlink" folHlink="folHlink"/>
  </p:clrMapOvr>
  <p:transition advTm="1000"/>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11649" name="Picture 2" descr="BACKGR~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1650" name="Rectangle 3"/>
          <p:cNvSpPr>
            <a:spLocks noGrp="1" noChangeArrowheads="1"/>
          </p:cNvSpPr>
          <p:nvPr>
            <p:ph type="ctrTitle"/>
          </p:nvPr>
        </p:nvSpPr>
        <p:spPr>
          <a:xfrm>
            <a:off x="1524000" y="0"/>
            <a:ext cx="6705600" cy="914400"/>
          </a:xfrm>
          <a:noFill/>
        </p:spPr>
        <p:txBody>
          <a:bodyPr anchor="t"/>
          <a:lstStyle/>
          <a:p>
            <a:pPr eaLnBrk="1" hangingPunct="1"/>
            <a:r>
              <a:rPr lang="en-US">
                <a:solidFill>
                  <a:srgbClr val="FFFF00"/>
                </a:solidFill>
                <a:latin typeface="Arial" charset="0"/>
                <a:ea typeface="ＭＳ Ｐゴシック" charset="0"/>
                <a:cs typeface="ＭＳ Ｐゴシック" charset="0"/>
              </a:rPr>
              <a:t>Khmer (Cambodian)</a:t>
            </a:r>
          </a:p>
        </p:txBody>
      </p:sp>
      <p:sp>
        <p:nvSpPr>
          <p:cNvPr id="411651" name="Text Box 4"/>
          <p:cNvSpPr txBox="1">
            <a:spLocks noChangeArrowheads="1"/>
          </p:cNvSpPr>
          <p:nvPr/>
        </p:nvSpPr>
        <p:spPr bwMode="auto">
          <a:xfrm>
            <a:off x="2005014"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altLang="ko-KR" sz="900" b="1">
                <a:solidFill>
                  <a:srgbClr val="FFFFFF"/>
                </a:solidFill>
                <a:latin typeface="Arial" charset="0"/>
              </a:rPr>
              <a:t>©2004 TBBMI</a:t>
            </a:r>
          </a:p>
        </p:txBody>
      </p:sp>
      <p:sp>
        <p:nvSpPr>
          <p:cNvPr id="411652" name="Rectangle 5"/>
          <p:cNvSpPr>
            <a:spLocks noChangeArrowheads="1"/>
          </p:cNvSpPr>
          <p:nvPr/>
        </p:nvSpPr>
        <p:spPr bwMode="auto">
          <a:xfrm>
            <a:off x="9188450" y="6527801"/>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eaLnBrk="0" hangingPunct="0">
              <a:spcBef>
                <a:spcPct val="50000"/>
              </a:spcBef>
            </a:pPr>
            <a:r>
              <a:rPr lang="en-US" altLang="ko-KR" sz="1000" b="1">
                <a:solidFill>
                  <a:srgbClr val="FFFFFF"/>
                </a:solidFill>
                <a:latin typeface="Arial" charset="0"/>
              </a:rPr>
              <a:t>8.0.01.</a:t>
            </a:r>
          </a:p>
        </p:txBody>
      </p:sp>
      <p:sp>
        <p:nvSpPr>
          <p:cNvPr id="411653" name="Text Box 6"/>
          <p:cNvSpPr txBox="1">
            <a:spLocks noChangeArrowheads="1"/>
          </p:cNvSpPr>
          <p:nvPr/>
        </p:nvSpPr>
        <p:spPr bwMode="auto">
          <a:xfrm>
            <a:off x="9610725" y="6527801"/>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altLang="ko-KR" sz="1000" b="1">
                <a:solidFill>
                  <a:srgbClr val="FFFFFF"/>
                </a:solidFill>
                <a:latin typeface="Arial" charset="0"/>
              </a:rPr>
              <a:t>04</a:t>
            </a:r>
          </a:p>
        </p:txBody>
      </p:sp>
      <p:sp>
        <p:nvSpPr>
          <p:cNvPr id="124935" name="Text Box 7"/>
          <p:cNvSpPr txBox="1">
            <a:spLocks noChangeArrowheads="1"/>
          </p:cNvSpPr>
          <p:nvPr/>
        </p:nvSpPr>
        <p:spPr bwMode="auto">
          <a:xfrm>
            <a:off x="1524000" y="6575425"/>
            <a:ext cx="1614488" cy="274638"/>
          </a:xfrm>
          <a:prstGeom prst="rect">
            <a:avLst/>
          </a:prstGeom>
          <a:noFill/>
          <a:ln w="12700">
            <a:noFill/>
            <a:miter lim="800000"/>
            <a:headEnd/>
            <a:tailEnd/>
          </a:ln>
          <a:effectLst>
            <a:outerShdw blurRad="63500" dist="35921" dir="2700000" algn="ctr" rotWithShape="0">
              <a:schemeClr val="tx1">
                <a:alpha val="74998"/>
              </a:schemeClr>
            </a:outerShdw>
          </a:effectLst>
        </p:spPr>
        <p:txBody>
          <a:bodyPr anchor="ctr">
            <a:spAutoFit/>
          </a:bodyPr>
          <a:lstStyle/>
          <a:p>
            <a:pPr eaLnBrk="0" hangingPunct="0">
              <a:spcBef>
                <a:spcPct val="50000"/>
              </a:spcBef>
              <a:defRPr/>
            </a:pPr>
            <a:endParaRPr lang="en-US" sz="1200" b="1">
              <a:solidFill>
                <a:srgbClr val="000000"/>
              </a:solidFill>
              <a:effectLst>
                <a:outerShdw blurRad="38100" dist="38100" dir="2700000" algn="tl">
                  <a:srgbClr val="DDDDDD"/>
                </a:outerShdw>
              </a:effectLst>
              <a:latin typeface="Times New Roman" pitchFamily="-112" charset="0"/>
              <a:ea typeface="ＭＳ Ｐゴシック"/>
              <a:cs typeface="ＭＳ Ｐゴシック"/>
            </a:endParaRPr>
          </a:p>
        </p:txBody>
      </p:sp>
      <p:sp>
        <p:nvSpPr>
          <p:cNvPr id="124936" name="Text Box 8"/>
          <p:cNvSpPr txBox="1">
            <a:spLocks noChangeArrowheads="1"/>
          </p:cNvSpPr>
          <p:nvPr/>
        </p:nvSpPr>
        <p:spPr bwMode="auto">
          <a:xfrm>
            <a:off x="1524000" y="5257801"/>
            <a:ext cx="9144000" cy="1157305"/>
          </a:xfrm>
          <a:prstGeom prst="rect">
            <a:avLst/>
          </a:prstGeom>
          <a:noFill/>
          <a:ln w="12700">
            <a:noFill/>
            <a:miter lim="800000"/>
            <a:headEnd/>
            <a:tailEnd/>
          </a:ln>
          <a:effectLst>
            <a:outerShdw blurRad="63500" dist="35921" dir="2700000" algn="ctr" rotWithShape="0">
              <a:srgbClr val="000000">
                <a:alpha val="74998"/>
              </a:srgbClr>
            </a:outerShdw>
          </a:effectLst>
        </p:spPr>
        <p:txBody>
          <a:bodyPr>
            <a:spAutoFit/>
          </a:bodyPr>
          <a:lstStyle/>
          <a:p>
            <a:pPr eaLnBrk="0" hangingPunct="0">
              <a:lnSpc>
                <a:spcPct val="70000"/>
              </a:lnSpc>
              <a:spcBef>
                <a:spcPct val="50000"/>
              </a:spcBef>
              <a:defRPr/>
            </a:pPr>
            <a:r>
              <a:rPr lang="en-US" sz="3200">
                <a:solidFill>
                  <a:srgbClr val="FFFF00"/>
                </a:solidFill>
                <a:latin typeface="Limon F1" pitchFamily="-112" charset="0"/>
                <a:ea typeface="ＭＳ Ｐゴシック"/>
                <a:cs typeface="ＭＳ Ｐゴシック"/>
              </a:rPr>
              <a:t>karbgðaj[sÁal;nUvRBHKm&lt;Ir&gt;&gt;&gt; EdlCamUldæanRKw³ kñúg B½n§kic©shKmnGnþrCati GayGinsIu</a:t>
            </a:r>
            <a:r>
              <a:rPr lang="en-US" sz="2000" i="1">
                <a:solidFill>
                  <a:srgbClr val="FAFD00"/>
                </a:solidFill>
                <a:latin typeface="Times New Roman" pitchFamily="-112" charset="0"/>
                <a:ea typeface="ＭＳ Ｐゴシック"/>
                <a:cs typeface="ＭＳ Ｐゴシック"/>
              </a:rPr>
              <a:t>.</a:t>
            </a:r>
            <a:endParaRPr lang="en-US" sz="4000">
              <a:solidFill>
                <a:srgbClr val="FFFF00"/>
              </a:solidFill>
              <a:latin typeface="Limon S1" pitchFamily="2" charset="0"/>
              <a:ea typeface="ＭＳ Ｐゴシック"/>
              <a:cs typeface="ＭＳ Ｐゴシック"/>
            </a:endParaRPr>
          </a:p>
          <a:p>
            <a:pPr eaLnBrk="0" hangingPunct="0">
              <a:lnSpc>
                <a:spcPct val="70000"/>
              </a:lnSpc>
              <a:spcBef>
                <a:spcPct val="50000"/>
              </a:spcBef>
              <a:defRPr/>
            </a:pPr>
            <a:r>
              <a:rPr lang="en-US" sz="2000" i="1">
                <a:solidFill>
                  <a:srgbClr val="FAFD00"/>
                </a:solidFill>
                <a:latin typeface="Times New Roman" pitchFamily="-112" charset="0"/>
                <a:ea typeface="ＭＳ Ｐゴシック"/>
                <a:cs typeface="ＭＳ Ｐゴシック"/>
              </a:rPr>
              <a:t>Fort Worth, Texas</a:t>
            </a:r>
          </a:p>
        </p:txBody>
      </p:sp>
      <p:sp>
        <p:nvSpPr>
          <p:cNvPr id="124937" name="Text Box 9"/>
          <p:cNvSpPr txBox="1">
            <a:spLocks noChangeArrowheads="1"/>
          </p:cNvSpPr>
          <p:nvPr/>
        </p:nvSpPr>
        <p:spPr bwMode="auto">
          <a:xfrm>
            <a:off x="4554538" y="6205539"/>
            <a:ext cx="2970212" cy="396875"/>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algn="l" eaLnBrk="0" hangingPunct="0">
              <a:spcBef>
                <a:spcPct val="50000"/>
              </a:spcBef>
              <a:defRPr/>
            </a:pPr>
            <a:r>
              <a:rPr lang="en-US" sz="2000">
                <a:solidFill>
                  <a:srgbClr val="FFFB0C"/>
                </a:solidFill>
                <a:latin typeface="Helvetica" pitchFamily="-112" charset="0"/>
                <a:ea typeface="ＭＳ Ｐゴシック"/>
                <a:cs typeface="ＭＳ Ｐゴシック"/>
              </a:rPr>
              <a:t>www.biblebasically.com</a:t>
            </a:r>
          </a:p>
        </p:txBody>
      </p:sp>
      <p:pic>
        <p:nvPicPr>
          <p:cNvPr id="411659" name="Picture 12" descr="Khmer TBB"/>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24000" y="0"/>
            <a:ext cx="9144000" cy="693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6415520"/>
      </p:ext>
    </p:extLst>
  </p:cSld>
  <p:clrMapOvr>
    <a:overrideClrMapping bg1="lt1" tx1="dk1" bg2="lt2" tx2="dk2" accent1="accent1" accent2="accent2" accent3="accent3" accent4="accent4" accent5="accent5" accent6="accent6" hlink="hlink" folHlink="folHlink"/>
  </p:clrMapOvr>
  <p:transition advTm="1000"/>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13697" name="Picture 2" descr="BACKGR~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13698" name="Group 3"/>
          <p:cNvGrpSpPr>
            <a:grpSpLocks/>
          </p:cNvGrpSpPr>
          <p:nvPr/>
        </p:nvGrpSpPr>
        <p:grpSpPr bwMode="auto">
          <a:xfrm>
            <a:off x="1600201" y="5435600"/>
            <a:ext cx="8596313" cy="1346200"/>
            <a:chOff x="48" y="3424"/>
            <a:chExt cx="5415" cy="848"/>
          </a:xfrm>
        </p:grpSpPr>
        <p:sp>
          <p:nvSpPr>
            <p:cNvPr id="126980" name="Text Box 4"/>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eaLnBrk="0" hangingPunct="0">
                <a:spcBef>
                  <a:spcPct val="50000"/>
                </a:spcBef>
                <a:defRPr/>
              </a:pPr>
              <a:endParaRPr lang="ko-KR" altLang="en-US" sz="1200" b="1">
                <a:solidFill>
                  <a:srgbClr val="FFFFFF"/>
                </a:solidFill>
                <a:effectLst>
                  <a:outerShdw blurRad="38100" dist="38100" dir="2700000" algn="tl">
                    <a:srgbClr val="000000"/>
                  </a:outerShdw>
                </a:effectLst>
                <a:latin typeface="Times New Roman" pitchFamily="-112" charset="0"/>
                <a:ea typeface="굴림" pitchFamily="-112" charset="-127"/>
                <a:cs typeface="굴림" pitchFamily="-112" charset="-127"/>
              </a:endParaRPr>
            </a:p>
          </p:txBody>
        </p:sp>
        <p:sp>
          <p:nvSpPr>
            <p:cNvPr id="126981" name="Text Box 5"/>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altLang="ko-KR" sz="2000" b="1" i="1">
                  <a:solidFill>
                    <a:srgbClr val="FAFD00"/>
                  </a:solidFill>
                  <a:ea typeface="굴림" charset="0"/>
                  <a:cs typeface="굴림" charset="0"/>
                </a:rPr>
                <a:t>A Presentation of The Bible…Basically Ministries International Inc.                Fort Worth, Texas</a:t>
              </a:r>
              <a:endParaRPr lang="en-US" altLang="ko-KR" sz="1800" b="1">
                <a:solidFill>
                  <a:srgbClr val="FAFD00"/>
                </a:solidFill>
                <a:ea typeface="굴림" charset="0"/>
                <a:cs typeface="굴림" charset="0"/>
              </a:endParaRPr>
            </a:p>
          </p:txBody>
        </p:sp>
        <p:sp>
          <p:nvSpPr>
            <p:cNvPr id="126982" name="Text Box 6"/>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lgn="l" eaLnBrk="0" hangingPunct="0">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413699" name="Text Box 7"/>
          <p:cNvSpPr txBox="1">
            <a:spLocks noChangeArrowheads="1"/>
          </p:cNvSpPr>
          <p:nvPr/>
        </p:nvSpPr>
        <p:spPr bwMode="auto">
          <a:xfrm>
            <a:off x="10356850" y="6184901"/>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endParaRPr lang="ko-KR" altLang="en-US" sz="2000">
              <a:solidFill>
                <a:srgbClr val="FFFFFF"/>
              </a:solidFill>
              <a:latin typeface="Arial" charset="0"/>
              <a:ea typeface="굴림" charset="0"/>
              <a:cs typeface="굴림" charset="0"/>
            </a:endParaRPr>
          </a:p>
        </p:txBody>
      </p:sp>
      <p:sp>
        <p:nvSpPr>
          <p:cNvPr id="413700" name="Text Box 8"/>
          <p:cNvSpPr txBox="1">
            <a:spLocks noChangeArrowheads="1"/>
          </p:cNvSpPr>
          <p:nvPr/>
        </p:nvSpPr>
        <p:spPr bwMode="auto">
          <a:xfrm>
            <a:off x="2005014"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ko-KR" altLang="en-US" sz="900" b="1">
                <a:solidFill>
                  <a:srgbClr val="FFFFFF"/>
                </a:solidFill>
                <a:latin typeface="Arial" charset="0"/>
                <a:ea typeface="굴림" charset="0"/>
                <a:cs typeface="굴림" charset="0"/>
              </a:rPr>
              <a:t>©2003 </a:t>
            </a:r>
            <a:r>
              <a:rPr lang="en-US" altLang="ko-KR" sz="900" b="1">
                <a:solidFill>
                  <a:srgbClr val="FFFFFF"/>
                </a:solidFill>
                <a:latin typeface="Arial" charset="0"/>
                <a:ea typeface="굴림" charset="0"/>
                <a:cs typeface="굴림" charset="0"/>
              </a:rPr>
              <a:t>TBBMI</a:t>
            </a:r>
          </a:p>
        </p:txBody>
      </p:sp>
      <p:sp>
        <p:nvSpPr>
          <p:cNvPr id="126985" name="Rectangle 9"/>
          <p:cNvSpPr>
            <a:spLocks noChangeArrowheads="1"/>
          </p:cNvSpPr>
          <p:nvPr/>
        </p:nvSpPr>
        <p:spPr bwMode="auto">
          <a:xfrm>
            <a:off x="9179080" y="6526928"/>
            <a:ext cx="591829" cy="246221"/>
          </a:xfrm>
          <a:prstGeom prst="rect">
            <a:avLst/>
          </a:prstGeom>
          <a:noFill/>
          <a:ln w="12700">
            <a:noFill/>
            <a:miter lim="800000"/>
            <a:headEnd/>
            <a:tailEnd/>
          </a:ln>
          <a:effectLst/>
        </p:spPr>
        <p:txBody>
          <a:bodyPr wrap="none" anchor="ctr">
            <a:spAutoFit/>
          </a:bodyPr>
          <a:lstStyle/>
          <a:p>
            <a:pPr eaLnBrk="0" hangingPunct="0">
              <a:defRPr/>
            </a:pPr>
            <a:r>
              <a:rPr lang="ko-KR" altLang="en-US" sz="1000" b="1">
                <a:solidFill>
                  <a:srgbClr val="FFFFFF"/>
                </a:solidFill>
                <a:effectLst>
                  <a:outerShdw blurRad="38100" dist="38100" dir="2700000" algn="tl">
                    <a:srgbClr val="000000"/>
                  </a:outerShdw>
                </a:effectLst>
                <a:latin typeface="Comic Sans MS" charset="0"/>
                <a:ea typeface="굴림" charset="0"/>
                <a:cs typeface="굴림" charset="0"/>
              </a:rPr>
              <a:t>7.5.01.</a:t>
            </a:r>
          </a:p>
        </p:txBody>
      </p:sp>
      <p:sp>
        <p:nvSpPr>
          <p:cNvPr id="413702" name="Text Box 10"/>
          <p:cNvSpPr txBox="1">
            <a:spLocks noChangeArrowheads="1"/>
          </p:cNvSpPr>
          <p:nvPr/>
        </p:nvSpPr>
        <p:spPr bwMode="auto">
          <a:xfrm>
            <a:off x="9610725" y="6534151"/>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ko-KR" altLang="en-US" sz="1000" b="1">
                <a:solidFill>
                  <a:srgbClr val="FFFFFF"/>
                </a:solidFill>
                <a:latin typeface="Arial" charset="0"/>
                <a:ea typeface="굴림" charset="0"/>
                <a:cs typeface="굴림" charset="0"/>
              </a:rPr>
              <a:t>04</a:t>
            </a:r>
          </a:p>
        </p:txBody>
      </p:sp>
      <p:sp>
        <p:nvSpPr>
          <p:cNvPr id="126987" name="Rectangle 11"/>
          <p:cNvSpPr>
            <a:spLocks noChangeArrowheads="1"/>
          </p:cNvSpPr>
          <p:nvPr/>
        </p:nvSpPr>
        <p:spPr bwMode="auto">
          <a:xfrm>
            <a:off x="2514600" y="914401"/>
            <a:ext cx="7391400" cy="3324225"/>
          </a:xfrm>
          <a:prstGeom prst="rect">
            <a:avLst/>
          </a:prstGeom>
          <a:noFill/>
          <a:ln w="9525">
            <a:noFill/>
            <a:miter lim="800000"/>
            <a:headEnd/>
            <a:tailEnd/>
          </a:ln>
          <a:effectLst>
            <a:outerShdw blurRad="63500" dist="127000" dir="2212194" algn="ctr" rotWithShape="0">
              <a:srgbClr val="000000">
                <a:alpha val="74998"/>
              </a:srgbClr>
            </a:outerShdw>
          </a:effectLst>
        </p:spPr>
        <p:txBody>
          <a:bodyPr>
            <a:spAutoFit/>
          </a:bodyPr>
          <a:lstStyle/>
          <a:p>
            <a:pPr algn="l" eaLnBrk="0" hangingPunct="0">
              <a:spcBef>
                <a:spcPct val="50000"/>
              </a:spcBef>
              <a:defRPr/>
            </a:pPr>
            <a:r>
              <a:rPr lang="ko-KR" altLang="en-US" sz="10600" b="1" i="1">
                <a:solidFill>
                  <a:srgbClr val="FFFC1E"/>
                </a:solidFill>
                <a:latin typeface="Kosher-Normal" charset="0"/>
                <a:ea typeface="굴림" charset="0"/>
                <a:cs typeface="굴림" charset="0"/>
              </a:rPr>
              <a:t>성경은 </a:t>
            </a:r>
            <a:r>
              <a:rPr lang="en-US" altLang="ko-KR" sz="10600" b="1" i="1">
                <a:solidFill>
                  <a:srgbClr val="FFFC1E"/>
                </a:solidFill>
                <a:latin typeface="Kosher-Normal" charset="0"/>
                <a:ea typeface="굴림" charset="0"/>
                <a:cs typeface="굴림" charset="0"/>
              </a:rPr>
              <a:t>…</a:t>
            </a:r>
            <a:br>
              <a:rPr lang="en-US" altLang="ko-KR" sz="10600" b="1" i="1">
                <a:solidFill>
                  <a:srgbClr val="FFFC1E"/>
                </a:solidFill>
                <a:latin typeface="Kosher-Normal" charset="0"/>
                <a:ea typeface="굴림" charset="0"/>
                <a:cs typeface="굴림" charset="0"/>
              </a:rPr>
            </a:br>
            <a:r>
              <a:rPr lang="ko-KR" altLang="en-US" sz="10600" b="1" i="1">
                <a:solidFill>
                  <a:srgbClr val="FFFC1E"/>
                </a:solidFill>
                <a:latin typeface="Kosher-Normal" charset="0"/>
                <a:ea typeface="굴림" charset="0"/>
                <a:cs typeface="굴림" charset="0"/>
              </a:rPr>
              <a:t>기본적으로</a:t>
            </a:r>
          </a:p>
        </p:txBody>
      </p:sp>
      <p:sp>
        <p:nvSpPr>
          <p:cNvPr id="126988" name="Rectangle 12"/>
          <p:cNvSpPr>
            <a:spLocks noGrp="1" noChangeArrowheads="1"/>
          </p:cNvSpPr>
          <p:nvPr>
            <p:ph type="title" idx="4294967295"/>
          </p:nvPr>
        </p:nvSpPr>
        <p:spPr bwMode="auto">
          <a:xfrm>
            <a:off x="0" y="0"/>
            <a:ext cx="7772400" cy="1143000"/>
          </a:xfrm>
          <a:prstGeom prst="rect">
            <a:avLst/>
          </a:prstGeom>
          <a:ln>
            <a:miter lim="800000"/>
            <a:headEnd/>
            <a:tailEnd/>
          </a:ln>
        </p:spPr>
        <p:txBody>
          <a:bodyPr/>
          <a:lstStyle/>
          <a:p>
            <a:pPr>
              <a:defRPr/>
            </a:pPr>
            <a:r>
              <a:rPr lang="en-US">
                <a:solidFill>
                  <a:srgbClr val="FFFF00"/>
                </a:solidFill>
                <a:latin typeface="Arial" charset="0"/>
                <a:ea typeface="ＭＳ Ｐゴシック" charset="0"/>
                <a:cs typeface="ＭＳ Ｐゴシック" charset="0"/>
              </a:rPr>
              <a:t>Korean</a:t>
            </a:r>
          </a:p>
        </p:txBody>
      </p:sp>
      <p:pic>
        <p:nvPicPr>
          <p:cNvPr id="413705" name="Picture 13" descr="Korean TBB"/>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24000" y="1"/>
            <a:ext cx="9144000" cy="686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6106222"/>
      </p:ext>
    </p:extLst>
  </p:cSld>
  <p:clrMapOvr>
    <a:overrideClrMapping bg1="lt1" tx1="dk1" bg2="lt2" tx2="dk2" accent1="accent1" accent2="accent2" accent3="accent3" accent4="accent4" accent5="accent5" accent6="accent6" hlink="hlink" folHlink="folHlink"/>
  </p:clrMapOvr>
  <p:transition advClick="0" advTm="1000">
    <p:wheel spokes="0"/>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15745" name="Picture 2" descr="BACKGR~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5746" name="Rectangle 3"/>
          <p:cNvSpPr>
            <a:spLocks noGrp="1" noChangeArrowheads="1"/>
          </p:cNvSpPr>
          <p:nvPr>
            <p:ph type="ctrTitle"/>
          </p:nvPr>
        </p:nvSpPr>
        <p:spPr>
          <a:xfrm>
            <a:off x="1524000" y="0"/>
            <a:ext cx="7772400" cy="1143000"/>
          </a:xfrm>
        </p:spPr>
        <p:txBody>
          <a:bodyPr/>
          <a:lstStyle/>
          <a:p>
            <a:pPr eaLnBrk="1" hangingPunct="1"/>
            <a:r>
              <a:rPr lang="en-US">
                <a:solidFill>
                  <a:srgbClr val="FFFF00"/>
                </a:solidFill>
                <a:latin typeface="Arial" charset="0"/>
                <a:ea typeface="ＭＳ Ｐゴシック" charset="0"/>
                <a:cs typeface="ＭＳ Ｐゴシック" charset="0"/>
              </a:rPr>
              <a:t>Malay</a:t>
            </a:r>
            <a:endParaRPr lang="en-US">
              <a:latin typeface="Arial" charset="0"/>
              <a:ea typeface="ＭＳ Ｐゴシック" charset="0"/>
              <a:cs typeface="ＭＳ Ｐゴシック" charset="0"/>
            </a:endParaRPr>
          </a:p>
        </p:txBody>
      </p:sp>
      <p:grpSp>
        <p:nvGrpSpPr>
          <p:cNvPr id="415747" name="Group 4"/>
          <p:cNvGrpSpPr>
            <a:grpSpLocks/>
          </p:cNvGrpSpPr>
          <p:nvPr/>
        </p:nvGrpSpPr>
        <p:grpSpPr bwMode="auto">
          <a:xfrm>
            <a:off x="1600201" y="5435600"/>
            <a:ext cx="8596313" cy="1346200"/>
            <a:chOff x="48" y="3424"/>
            <a:chExt cx="5415" cy="848"/>
          </a:xfrm>
        </p:grpSpPr>
        <p:sp>
          <p:nvSpPr>
            <p:cNvPr id="129029"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eaLnBrk="0" hangingPunct="0">
                <a:spcBef>
                  <a:spcPct val="50000"/>
                </a:spcBef>
                <a:defRPr/>
              </a:pPr>
              <a:endParaRPr lang="ko-KR" altLang="en-US" sz="1200" b="1">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29030"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eaLnBrk="0" hangingPunct="0">
                <a:spcBef>
                  <a:spcPct val="50000"/>
                </a:spcBef>
                <a:defRPr/>
              </a:pPr>
              <a:r>
                <a:rPr lang="en-US" sz="2000" b="1" i="1">
                  <a:solidFill>
                    <a:srgbClr val="FAFD00"/>
                  </a:solidFill>
                  <a:latin typeface="Times New Roman" pitchFamily="-112" charset="0"/>
                  <a:ea typeface="ＭＳ Ｐゴシック"/>
                  <a:cs typeface="ＭＳ Ｐゴシック"/>
                </a:rPr>
                <a:t>Presentasi dari </a:t>
              </a:r>
              <a:r>
                <a:rPr lang="en-US" altLang="ko-KR" sz="2000" b="1" i="1">
                  <a:solidFill>
                    <a:srgbClr val="FAFD00"/>
                  </a:solidFill>
                  <a:latin typeface="Times New Roman" pitchFamily="-112" charset="0"/>
                  <a:ea typeface="굴림" pitchFamily="-112" charset="-127"/>
                  <a:cs typeface="굴림" pitchFamily="-112" charset="-127"/>
                </a:rPr>
                <a:t>The Bible…Basically Ministries International Inc.                Fort Worth, Texas</a:t>
              </a:r>
            </a:p>
          </p:txBody>
        </p:sp>
        <p:sp>
          <p:nvSpPr>
            <p:cNvPr id="129031"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lgn="l" eaLnBrk="0" hangingPunct="0">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415748" name="Text Box 8"/>
          <p:cNvSpPr txBox="1">
            <a:spLocks noChangeArrowheads="1"/>
          </p:cNvSpPr>
          <p:nvPr/>
        </p:nvSpPr>
        <p:spPr bwMode="auto">
          <a:xfrm>
            <a:off x="2005014"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altLang="ko-KR" sz="900" b="1">
                <a:solidFill>
                  <a:srgbClr val="FFFFFF"/>
                </a:solidFill>
                <a:latin typeface="Arial" charset="0"/>
                <a:ea typeface="굴림" charset="0"/>
                <a:cs typeface="굴림" charset="0"/>
              </a:rPr>
              <a:t>©2004 TBBMI</a:t>
            </a:r>
          </a:p>
        </p:txBody>
      </p:sp>
      <p:sp>
        <p:nvSpPr>
          <p:cNvPr id="415749" name="Rectangle 9"/>
          <p:cNvSpPr>
            <a:spLocks noChangeArrowheads="1"/>
          </p:cNvSpPr>
          <p:nvPr/>
        </p:nvSpPr>
        <p:spPr bwMode="auto">
          <a:xfrm>
            <a:off x="9188450" y="6527801"/>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eaLnBrk="0" hangingPunct="0">
              <a:spcBef>
                <a:spcPct val="50000"/>
              </a:spcBef>
            </a:pPr>
            <a:r>
              <a:rPr lang="en-US" altLang="ko-KR" sz="1000" b="1">
                <a:solidFill>
                  <a:srgbClr val="FFFFFF"/>
                </a:solidFill>
                <a:latin typeface="Arial" charset="0"/>
                <a:ea typeface="굴림" charset="0"/>
                <a:cs typeface="굴림" charset="0"/>
              </a:rPr>
              <a:t>8.0.01.</a:t>
            </a:r>
          </a:p>
        </p:txBody>
      </p:sp>
      <p:sp>
        <p:nvSpPr>
          <p:cNvPr id="415750" name="Text Box 10"/>
          <p:cNvSpPr txBox="1">
            <a:spLocks noChangeArrowheads="1"/>
          </p:cNvSpPr>
          <p:nvPr/>
        </p:nvSpPr>
        <p:spPr bwMode="auto">
          <a:xfrm>
            <a:off x="9610725" y="6527801"/>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altLang="ko-KR" sz="1000" b="1">
                <a:solidFill>
                  <a:srgbClr val="FFFFFF"/>
                </a:solidFill>
                <a:latin typeface="Arial" charset="0"/>
                <a:ea typeface="굴림" charset="0"/>
                <a:cs typeface="굴림" charset="0"/>
              </a:rPr>
              <a:t>04</a:t>
            </a:r>
          </a:p>
        </p:txBody>
      </p:sp>
      <p:sp>
        <p:nvSpPr>
          <p:cNvPr id="129035" name="Text Box 11"/>
          <p:cNvSpPr txBox="1">
            <a:spLocks noChangeArrowheads="1"/>
          </p:cNvSpPr>
          <p:nvPr/>
        </p:nvSpPr>
        <p:spPr bwMode="auto">
          <a:xfrm>
            <a:off x="1447800" y="457200"/>
            <a:ext cx="9144000" cy="53340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eaLnBrk="0" hangingPunct="0">
              <a:defRPr/>
            </a:pPr>
            <a:r>
              <a:rPr lang="en-US" sz="17200" i="1">
                <a:solidFill>
                  <a:srgbClr val="FFFC1E"/>
                </a:solidFill>
                <a:latin typeface="Kosher-Normal" pitchFamily="-112" charset="0"/>
                <a:ea typeface="ＭＳ Ｐゴシック"/>
                <a:cs typeface="ＭＳ Ｐゴシック"/>
              </a:rPr>
              <a:t>Alkitab…</a:t>
            </a:r>
            <a:br>
              <a:rPr lang="en-US" sz="17200" i="1">
                <a:solidFill>
                  <a:srgbClr val="FFFC1E"/>
                </a:solidFill>
                <a:latin typeface="Kosher-Normal" pitchFamily="-112" charset="0"/>
                <a:ea typeface="ＭＳ Ｐゴシック"/>
                <a:cs typeface="ＭＳ Ｐゴシック"/>
              </a:rPr>
            </a:br>
            <a:r>
              <a:rPr lang="en-US" sz="17200" i="1">
                <a:solidFill>
                  <a:srgbClr val="FFFC1E"/>
                </a:solidFill>
                <a:latin typeface="Kosher-Normal" pitchFamily="-112" charset="0"/>
                <a:ea typeface="ＭＳ Ｐゴシック"/>
                <a:cs typeface="ＭＳ Ｐゴシック"/>
              </a:rPr>
              <a:t>Dasar</a:t>
            </a:r>
          </a:p>
        </p:txBody>
      </p:sp>
      <p:pic>
        <p:nvPicPr>
          <p:cNvPr id="415752" name="Picture 12" descr="Malay TBB"/>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24000" y="0"/>
            <a:ext cx="9144000" cy="6897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8079488"/>
      </p:ext>
    </p:extLst>
  </p:cSld>
  <p:clrMapOvr>
    <a:overrideClrMapping bg1="lt1" tx1="dk1" bg2="lt2" tx2="dk2" accent1="accent1" accent2="accent2" accent3="accent3" accent4="accent4" accent5="accent5" accent6="accent6" hlink="hlink" folHlink="folHlink"/>
  </p:clrMapOvr>
  <p:transition advTm="1000"/>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17793" name="Picture 2" descr="BACKGR~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3670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17794" name="Group 3"/>
          <p:cNvGrpSpPr>
            <a:grpSpLocks/>
          </p:cNvGrpSpPr>
          <p:nvPr/>
        </p:nvGrpSpPr>
        <p:grpSpPr bwMode="auto">
          <a:xfrm>
            <a:off x="1600201" y="5435600"/>
            <a:ext cx="8831263" cy="1346200"/>
            <a:chOff x="48" y="3424"/>
            <a:chExt cx="5415" cy="848"/>
          </a:xfrm>
        </p:grpSpPr>
        <p:sp>
          <p:nvSpPr>
            <p:cNvPr id="131076" name="Text Box 4"/>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eaLnBrk="0" hangingPunct="0">
                <a:spcBef>
                  <a:spcPct val="50000"/>
                </a:spcBef>
                <a:defRPr/>
              </a:pPr>
              <a:endParaRPr lang="ko-KR" altLang="en-US" sz="1200" b="1">
                <a:solidFill>
                  <a:srgbClr val="FFFFFF"/>
                </a:solidFill>
                <a:effectLst>
                  <a:outerShdw blurRad="38100" dist="38100" dir="2700000" algn="tl">
                    <a:srgbClr val="000000"/>
                  </a:outerShdw>
                </a:effectLst>
                <a:latin typeface="Times New Roman" pitchFamily="-112" charset="0"/>
                <a:ea typeface="굴림" pitchFamily="-112" charset="-127"/>
                <a:cs typeface="굴림" pitchFamily="-112" charset="-127"/>
              </a:endParaRPr>
            </a:p>
          </p:txBody>
        </p:sp>
        <p:sp>
          <p:nvSpPr>
            <p:cNvPr id="131077" name="Text Box 5"/>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altLang="ko-KR" sz="2000" b="1" i="1">
                  <a:solidFill>
                    <a:srgbClr val="FAFD00"/>
                  </a:solidFill>
                  <a:ea typeface="굴림" charset="0"/>
                  <a:cs typeface="굴림" charset="0"/>
                </a:rPr>
                <a:t>Bible…Ngashankakhuina Ministries International Inc. pashina semkashok                Fort Worth, Texas</a:t>
              </a:r>
              <a:endParaRPr lang="en-US" altLang="ko-KR" sz="1800" b="1">
                <a:solidFill>
                  <a:srgbClr val="FAFD00"/>
                </a:solidFill>
                <a:ea typeface="굴림" charset="0"/>
                <a:cs typeface="굴림" charset="0"/>
              </a:endParaRPr>
            </a:p>
          </p:txBody>
        </p:sp>
        <p:sp>
          <p:nvSpPr>
            <p:cNvPr id="131078" name="Text Box 6"/>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lgn="l" eaLnBrk="0" hangingPunct="0">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417795" name="Text Box 7"/>
          <p:cNvSpPr txBox="1">
            <a:spLocks noChangeArrowheads="1"/>
          </p:cNvSpPr>
          <p:nvPr/>
        </p:nvSpPr>
        <p:spPr bwMode="auto">
          <a:xfrm>
            <a:off x="2005014"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altLang="ko-KR" sz="900" b="1">
                <a:solidFill>
                  <a:srgbClr val="FFFFFF"/>
                </a:solidFill>
                <a:latin typeface="Arial" charset="0"/>
                <a:ea typeface="굴림" charset="0"/>
                <a:cs typeface="굴림" charset="0"/>
              </a:rPr>
              <a:t>©2004 TBBMI</a:t>
            </a:r>
          </a:p>
        </p:txBody>
      </p:sp>
      <p:sp>
        <p:nvSpPr>
          <p:cNvPr id="417796" name="Rectangle 8"/>
          <p:cNvSpPr>
            <a:spLocks noChangeArrowheads="1"/>
          </p:cNvSpPr>
          <p:nvPr/>
        </p:nvSpPr>
        <p:spPr bwMode="auto">
          <a:xfrm>
            <a:off x="9188450" y="6527801"/>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eaLnBrk="0" hangingPunct="0">
              <a:spcBef>
                <a:spcPct val="50000"/>
              </a:spcBef>
            </a:pPr>
            <a:r>
              <a:rPr lang="en-US" altLang="ko-KR" sz="1000" b="1">
                <a:solidFill>
                  <a:srgbClr val="FFFFFF"/>
                </a:solidFill>
                <a:latin typeface="Arial" charset="0"/>
                <a:ea typeface="굴림" charset="0"/>
                <a:cs typeface="굴림" charset="0"/>
              </a:rPr>
              <a:t>8.0.01.</a:t>
            </a:r>
          </a:p>
        </p:txBody>
      </p:sp>
      <p:sp>
        <p:nvSpPr>
          <p:cNvPr id="417797" name="Text Box 9"/>
          <p:cNvSpPr txBox="1">
            <a:spLocks noChangeArrowheads="1"/>
          </p:cNvSpPr>
          <p:nvPr/>
        </p:nvSpPr>
        <p:spPr bwMode="auto">
          <a:xfrm>
            <a:off x="9610725" y="6527801"/>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altLang="ko-KR" sz="1000" b="1">
                <a:solidFill>
                  <a:srgbClr val="FFFFFF"/>
                </a:solidFill>
                <a:latin typeface="Arial" charset="0"/>
                <a:ea typeface="굴림" charset="0"/>
                <a:cs typeface="굴림" charset="0"/>
              </a:rPr>
              <a:t>04</a:t>
            </a:r>
          </a:p>
        </p:txBody>
      </p:sp>
      <p:sp>
        <p:nvSpPr>
          <p:cNvPr id="131082" name="Rectangle 10"/>
          <p:cNvSpPr>
            <a:spLocks noGrp="1" noChangeArrowheads="1"/>
          </p:cNvSpPr>
          <p:nvPr>
            <p:ph type="ctrTitle"/>
          </p:nvPr>
        </p:nvSpPr>
        <p:spPr bwMode="auto">
          <a:xfrm>
            <a:off x="1524000" y="0"/>
            <a:ext cx="3810000" cy="914400"/>
          </a:xfrm>
          <a:ln>
            <a:miter lim="800000"/>
            <a:headEnd/>
            <a:tailEnd/>
          </a:ln>
        </p:spPr>
        <p:txBody>
          <a:bodyPr vert="horz" wrap="square" lIns="91440" tIns="45720" rIns="91440" bIns="45720" numCol="1" anchor="t" anchorCtr="0" compatLnSpc="1">
            <a:prstTxWarp prst="textNoShape">
              <a:avLst/>
            </a:prstTxWarp>
          </a:bodyPr>
          <a:lstStyle/>
          <a:p>
            <a:pPr>
              <a:defRPr/>
            </a:pPr>
            <a:r>
              <a:rPr lang="en-US">
                <a:solidFill>
                  <a:srgbClr val="FFFF00"/>
                </a:solidFill>
                <a:latin typeface="Times" charset="0"/>
                <a:ea typeface="ＭＳ Ｐゴシック" charset="0"/>
                <a:cs typeface="ＭＳ Ｐゴシック" charset="0"/>
              </a:rPr>
              <a:t>Mao (India)</a:t>
            </a:r>
            <a:endParaRPr lang="en-US">
              <a:latin typeface="Times" charset="0"/>
              <a:ea typeface="ＭＳ Ｐゴシック" charset="0"/>
              <a:cs typeface="ＭＳ Ｐゴシック" charset="0"/>
            </a:endParaRPr>
          </a:p>
        </p:txBody>
      </p:sp>
      <p:sp>
        <p:nvSpPr>
          <p:cNvPr id="417799" name="WordArt 11"/>
          <p:cNvSpPr>
            <a:spLocks noChangeArrowheads="1" noChangeShapeType="1" noTextEdit="1"/>
          </p:cNvSpPr>
          <p:nvPr/>
        </p:nvSpPr>
        <p:spPr bwMode="auto">
          <a:xfrm>
            <a:off x="2971801" y="304801"/>
            <a:ext cx="8702675" cy="4665663"/>
          </a:xfrm>
          <a:prstGeom prst="rect">
            <a:avLst/>
          </a:prstGeom>
        </p:spPr>
        <p:txBody>
          <a:bodyPr wrap="none" fromWordArt="1">
            <a:prstTxWarp prst="textDeflateBottom">
              <a:avLst>
                <a:gd name="adj" fmla="val 80532"/>
              </a:avLst>
            </a:prstTxWarp>
            <a:scene3d>
              <a:camera prst="legacyPerspectiveFront">
                <a:rot lat="19799980" lon="19439992" rev="0"/>
              </a:camera>
              <a:lightRig rig="legacyNormal2" dir="t"/>
            </a:scene3d>
            <a:sp3d extrusionH="354000" prstMaterial="legacyMatte">
              <a:extrusionClr>
                <a:srgbClr val="939676"/>
              </a:extrusionClr>
            </a:sp3d>
          </a:bodyPr>
          <a:lstStyle/>
          <a:p>
            <a:r>
              <a:rPr lang="en-US" sz="3600" kern="10">
                <a:ln w="9525">
                  <a:round/>
                  <a:headEnd/>
                  <a:tailEnd/>
                </a:ln>
                <a:gradFill rotWithShape="1">
                  <a:gsLst>
                    <a:gs pos="0">
                      <a:srgbClr val="FFFF00"/>
                    </a:gs>
                    <a:gs pos="100000">
                      <a:srgbClr val="FFFF43"/>
                    </a:gs>
                  </a:gsLst>
                  <a:lin ang="5400000" scaled="1"/>
                </a:gradFill>
                <a:latin typeface="Impact"/>
                <a:ea typeface="Impact"/>
                <a:cs typeface="Impact"/>
              </a:rPr>
              <a:t>Bible…</a:t>
            </a:r>
          </a:p>
          <a:p>
            <a:r>
              <a:rPr lang="en-US" sz="3600" kern="10">
                <a:ln w="9525">
                  <a:round/>
                  <a:headEnd/>
                  <a:tailEnd/>
                </a:ln>
                <a:gradFill rotWithShape="1">
                  <a:gsLst>
                    <a:gs pos="0">
                      <a:srgbClr val="FFFF00"/>
                    </a:gs>
                    <a:gs pos="100000">
                      <a:srgbClr val="FFFF43"/>
                    </a:gs>
                  </a:gsLst>
                  <a:lin ang="5400000" scaled="1"/>
                </a:gradFill>
                <a:latin typeface="Impact"/>
                <a:ea typeface="Impact"/>
                <a:cs typeface="Impact"/>
              </a:rPr>
              <a:t>Amolo Leino</a:t>
            </a:r>
          </a:p>
        </p:txBody>
      </p:sp>
      <p:pic>
        <p:nvPicPr>
          <p:cNvPr id="417800" name="Picture 12" descr="Mao TBB"/>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47800" y="0"/>
            <a:ext cx="9220200" cy="694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5881316"/>
      </p:ext>
    </p:extLst>
  </p:cSld>
  <p:clrMapOvr>
    <a:overrideClrMapping bg1="lt1" tx1="dk1" bg2="lt2" tx2="dk2" accent1="accent1" accent2="accent2" accent3="accent3" accent4="accent4" accent5="accent5" accent6="accent6" hlink="hlink" folHlink="folHlink"/>
  </p:clrMapOvr>
  <p:transition advTm="1000"/>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19841" name="Picture 2" descr="BACKGR~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842" name="Rectangle 3"/>
          <p:cNvSpPr>
            <a:spLocks noGrp="1" noChangeArrowheads="1"/>
          </p:cNvSpPr>
          <p:nvPr>
            <p:ph type="ctrTitle"/>
          </p:nvPr>
        </p:nvSpPr>
        <p:spPr>
          <a:xfrm>
            <a:off x="1524000" y="0"/>
            <a:ext cx="7772400" cy="1143000"/>
          </a:xfrm>
        </p:spPr>
        <p:txBody>
          <a:bodyPr/>
          <a:lstStyle/>
          <a:p>
            <a:pPr eaLnBrk="1" hangingPunct="1"/>
            <a:r>
              <a:rPr lang="en-US">
                <a:solidFill>
                  <a:srgbClr val="FFFF00"/>
                </a:solidFill>
                <a:latin typeface="Arial" charset="0"/>
                <a:ea typeface="ＭＳ Ｐゴシック" charset="0"/>
                <a:cs typeface="ＭＳ Ｐゴシック" charset="0"/>
              </a:rPr>
              <a:t>Malayalam (India)</a:t>
            </a:r>
            <a:endParaRPr lang="en-US">
              <a:latin typeface="Arial" charset="0"/>
              <a:ea typeface="ＭＳ Ｐゴシック" charset="0"/>
              <a:cs typeface="ＭＳ Ｐゴシック" charset="0"/>
            </a:endParaRPr>
          </a:p>
        </p:txBody>
      </p:sp>
      <p:sp>
        <p:nvSpPr>
          <p:cNvPr id="419843" name="Text Box 4"/>
          <p:cNvSpPr txBox="1">
            <a:spLocks noChangeArrowheads="1"/>
          </p:cNvSpPr>
          <p:nvPr/>
        </p:nvSpPr>
        <p:spPr bwMode="auto">
          <a:xfrm>
            <a:off x="2005014"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altLang="ko-KR" sz="900" b="1">
                <a:solidFill>
                  <a:srgbClr val="FFFFFF"/>
                </a:solidFill>
                <a:latin typeface="Arial" charset="0"/>
                <a:ea typeface="굴림" charset="0"/>
                <a:cs typeface="굴림" charset="0"/>
              </a:rPr>
              <a:t>©2004 TBBMI</a:t>
            </a:r>
          </a:p>
        </p:txBody>
      </p:sp>
      <p:sp>
        <p:nvSpPr>
          <p:cNvPr id="419844" name="Rectangle 5"/>
          <p:cNvSpPr>
            <a:spLocks noChangeArrowheads="1"/>
          </p:cNvSpPr>
          <p:nvPr/>
        </p:nvSpPr>
        <p:spPr bwMode="auto">
          <a:xfrm>
            <a:off x="9188450" y="6527801"/>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eaLnBrk="0" hangingPunct="0">
              <a:spcBef>
                <a:spcPct val="50000"/>
              </a:spcBef>
            </a:pPr>
            <a:r>
              <a:rPr lang="en-US" altLang="ko-KR" sz="1000" b="1">
                <a:solidFill>
                  <a:srgbClr val="FFFFFF"/>
                </a:solidFill>
                <a:latin typeface="Arial" charset="0"/>
                <a:ea typeface="굴림" charset="0"/>
                <a:cs typeface="굴림" charset="0"/>
              </a:rPr>
              <a:t>8.0.01.</a:t>
            </a:r>
          </a:p>
        </p:txBody>
      </p:sp>
      <p:sp>
        <p:nvSpPr>
          <p:cNvPr id="419845" name="Text Box 6"/>
          <p:cNvSpPr txBox="1">
            <a:spLocks noChangeArrowheads="1"/>
          </p:cNvSpPr>
          <p:nvPr/>
        </p:nvSpPr>
        <p:spPr bwMode="auto">
          <a:xfrm>
            <a:off x="9610725" y="6527801"/>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altLang="ko-KR" sz="1000" b="1">
                <a:solidFill>
                  <a:srgbClr val="FFFFFF"/>
                </a:solidFill>
                <a:latin typeface="Arial" charset="0"/>
                <a:ea typeface="굴림" charset="0"/>
                <a:cs typeface="굴림" charset="0"/>
              </a:rPr>
              <a:t>04</a:t>
            </a:r>
          </a:p>
        </p:txBody>
      </p:sp>
      <p:sp>
        <p:nvSpPr>
          <p:cNvPr id="133127" name="Text Box 7"/>
          <p:cNvSpPr txBox="1">
            <a:spLocks noChangeArrowheads="1"/>
          </p:cNvSpPr>
          <p:nvPr/>
        </p:nvSpPr>
        <p:spPr bwMode="auto">
          <a:xfrm>
            <a:off x="1843089" y="4946651"/>
            <a:ext cx="8548687" cy="132343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eaLnBrk="0" hangingPunct="0">
              <a:spcBef>
                <a:spcPct val="50000"/>
              </a:spcBef>
              <a:defRPr/>
            </a:pPr>
            <a:r>
              <a:rPr lang="en-US">
                <a:solidFill>
                  <a:srgbClr val="FFFF07"/>
                </a:solidFill>
                <a:latin typeface="KeralaLite" pitchFamily="-112" charset="0"/>
                <a:ea typeface="ＭＳ Ｐゴシック"/>
                <a:cs typeface="ＭＳ Ｐゴシック"/>
              </a:rPr>
              <a:t>¥ÕÄøßMßAáKÄí                                            </a:t>
            </a:r>
            <a:r>
              <a:rPr lang="en-US" sz="2800" b="1">
                <a:solidFill>
                  <a:srgbClr val="FFFF07"/>
                </a:solidFill>
                <a:latin typeface="KeralaLite" pitchFamily="-112" charset="0"/>
                <a:ea typeface="ＭＳ Ｐゴシック"/>
                <a:cs typeface="ＭＳ Ｐゴシック"/>
              </a:rPr>
              <a:t>Æß èÌÌßZ çÌØßAÜß</a:t>
            </a:r>
            <a:r>
              <a:rPr lang="en-US" sz="2800" b="1">
                <a:solidFill>
                  <a:srgbClr val="FFFF07"/>
                </a:solidFill>
                <a:latin typeface="Lucida Grande" pitchFamily="-112" charset="0"/>
                <a:ea typeface="ＭＳ Ｐゴシック"/>
                <a:cs typeface="ＭＳ Ｐゴシック"/>
              </a:rPr>
              <a:t>…</a:t>
            </a:r>
            <a:r>
              <a:rPr lang="en-US" sz="2800" b="1">
                <a:solidFill>
                  <a:srgbClr val="FFFF07"/>
                </a:solidFill>
                <a:latin typeface="KeralaLite" pitchFamily="-112" charset="0"/>
                <a:ea typeface="ＭＳ Ｐゴシック"/>
                <a:cs typeface="ＭＳ Ｐゴシック"/>
              </a:rPr>
              <a:t> ÎßÈßØíd¿àØí §aVÈÞ×ÃW</a:t>
            </a:r>
            <a:r>
              <a:rPr lang="en-US">
                <a:solidFill>
                  <a:srgbClr val="FFFF07"/>
                </a:solidFill>
                <a:latin typeface="KeralaLite" pitchFamily="-112" charset="0"/>
                <a:ea typeface="ＭＳ Ｐゴシック"/>
                <a:cs typeface="ＭＳ Ｐゴシック"/>
              </a:rPr>
              <a:t> çËÞVGíÕVJí, æ¿µíØÞØí</a:t>
            </a:r>
          </a:p>
        </p:txBody>
      </p:sp>
      <p:sp>
        <p:nvSpPr>
          <p:cNvPr id="133128" name="Text Box 8"/>
          <p:cNvSpPr txBox="1">
            <a:spLocks noChangeArrowheads="1"/>
          </p:cNvSpPr>
          <p:nvPr/>
        </p:nvSpPr>
        <p:spPr bwMode="auto">
          <a:xfrm>
            <a:off x="1524000" y="457201"/>
            <a:ext cx="9144000" cy="4829175"/>
          </a:xfrm>
          <a:prstGeom prst="rect">
            <a:avLst/>
          </a:prstGeom>
          <a:noFill/>
          <a:ln w="9525">
            <a:noFill/>
            <a:miter lim="800000"/>
            <a:headEnd/>
            <a:tailEnd/>
          </a:ln>
          <a:effectLst>
            <a:outerShdw blurRad="63500" dist="35921" dir="2700000" algn="ctr" rotWithShape="0">
              <a:schemeClr val="tx2">
                <a:alpha val="74998"/>
              </a:schemeClr>
            </a:outerShdw>
          </a:effectLst>
        </p:spPr>
        <p:txBody>
          <a:bodyPr>
            <a:spAutoFit/>
          </a:bodyPr>
          <a:lstStyle/>
          <a:p>
            <a:pPr eaLnBrk="0" hangingPunct="0">
              <a:lnSpc>
                <a:spcPct val="140000"/>
              </a:lnSpc>
              <a:defRPr/>
            </a:pPr>
            <a:r>
              <a:rPr lang="en-US" sz="11100" b="1">
                <a:solidFill>
                  <a:srgbClr val="FFFF07"/>
                </a:solidFill>
                <a:latin typeface="KeralaLite" pitchFamily="-112" charset="0"/>
                <a:ea typeface="ＭＳ Ｐゴシック"/>
                <a:cs typeface="ＭＳ Ｐゴシック"/>
              </a:rPr>
              <a:t>Æß èÌÌßZ</a:t>
            </a:r>
            <a:br>
              <a:rPr lang="en-US" sz="11100" b="1">
                <a:solidFill>
                  <a:srgbClr val="FFFF07"/>
                </a:solidFill>
                <a:latin typeface="KeralaLite" pitchFamily="-112" charset="0"/>
                <a:ea typeface="ＭＳ Ｐゴシック"/>
                <a:cs typeface="ＭＳ Ｐゴシック"/>
              </a:rPr>
            </a:br>
            <a:r>
              <a:rPr lang="en-US" sz="11100" b="1">
                <a:solidFill>
                  <a:srgbClr val="FFFF07"/>
                </a:solidFill>
                <a:latin typeface="KeralaLite" pitchFamily="-112" charset="0"/>
                <a:ea typeface="ＭＳ Ｐゴシック"/>
                <a:cs typeface="ＭＳ Ｐゴシック"/>
              </a:rPr>
              <a:t>çÌØßAÜß</a:t>
            </a:r>
          </a:p>
        </p:txBody>
      </p:sp>
      <p:pic>
        <p:nvPicPr>
          <p:cNvPr id="419848" name="Picture 9" descr="Malayalam TBB"/>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47800" y="0"/>
            <a:ext cx="9220200" cy="693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2003746"/>
      </p:ext>
    </p:extLst>
  </p:cSld>
  <p:clrMapOvr>
    <a:overrideClrMapping bg1="lt1" tx1="dk1" bg2="lt2" tx2="dk2" accent1="accent1" accent2="accent2" accent3="accent3" accent4="accent4" accent5="accent5" accent6="accent6" hlink="hlink" folHlink="folHlink"/>
  </p:clrMapOvr>
  <p:transition advTm="1000"/>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21889" name="Picture 2" descr="BACKGR~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1890" name="Rectangle 3"/>
          <p:cNvSpPr>
            <a:spLocks noGrp="1" noChangeArrowheads="1"/>
          </p:cNvSpPr>
          <p:nvPr>
            <p:ph type="ctrTitle"/>
          </p:nvPr>
        </p:nvSpPr>
        <p:spPr>
          <a:xfrm>
            <a:off x="1524000" y="0"/>
            <a:ext cx="7772400" cy="1143000"/>
          </a:xfrm>
        </p:spPr>
        <p:txBody>
          <a:bodyPr/>
          <a:lstStyle/>
          <a:p>
            <a:pPr eaLnBrk="1" hangingPunct="1"/>
            <a:r>
              <a:rPr lang="en-US">
                <a:solidFill>
                  <a:srgbClr val="FFFF00"/>
                </a:solidFill>
                <a:latin typeface="Arial" charset="0"/>
                <a:ea typeface="ＭＳ Ｐゴシック" charset="0"/>
                <a:cs typeface="ＭＳ Ｐゴシック" charset="0"/>
              </a:rPr>
              <a:t>Mongolian</a:t>
            </a:r>
            <a:endParaRPr lang="en-US">
              <a:latin typeface="Arial" charset="0"/>
              <a:ea typeface="ＭＳ Ｐゴシック" charset="0"/>
              <a:cs typeface="ＭＳ Ｐゴシック" charset="0"/>
            </a:endParaRPr>
          </a:p>
        </p:txBody>
      </p:sp>
      <p:grpSp>
        <p:nvGrpSpPr>
          <p:cNvPr id="421891" name="Group 4"/>
          <p:cNvGrpSpPr>
            <a:grpSpLocks/>
          </p:cNvGrpSpPr>
          <p:nvPr/>
        </p:nvGrpSpPr>
        <p:grpSpPr bwMode="auto">
          <a:xfrm>
            <a:off x="1600201" y="5435600"/>
            <a:ext cx="8596313" cy="1346200"/>
            <a:chOff x="48" y="3424"/>
            <a:chExt cx="5415" cy="848"/>
          </a:xfrm>
        </p:grpSpPr>
        <p:sp>
          <p:nvSpPr>
            <p:cNvPr id="135173"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eaLnBrk="0" hangingPunct="0">
                <a:spcBef>
                  <a:spcPct val="50000"/>
                </a:spcBef>
                <a:defRPr/>
              </a:pPr>
              <a:endParaRPr lang="ko-KR" altLang="en-US" sz="1200" b="1">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35174"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altLang="ko-KR" sz="2000" b="1" i="1">
                  <a:solidFill>
                    <a:srgbClr val="FAFD00"/>
                  </a:solidFill>
                  <a:ea typeface="굴림" charset="0"/>
                  <a:cs typeface="굴림" charset="0"/>
                </a:rPr>
                <a:t>A Presentation of The Bible…Basically Ministries International Inc.                Fort Worth, Texas</a:t>
              </a:r>
              <a:endParaRPr lang="en-US" altLang="ko-KR" sz="1800" b="1">
                <a:solidFill>
                  <a:srgbClr val="FAFD00"/>
                </a:solidFill>
                <a:ea typeface="굴림" charset="0"/>
                <a:cs typeface="굴림" charset="0"/>
              </a:endParaRPr>
            </a:p>
          </p:txBody>
        </p:sp>
        <p:sp>
          <p:nvSpPr>
            <p:cNvPr id="135175"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lgn="l" eaLnBrk="0" hangingPunct="0">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421892" name="Text Box 8"/>
          <p:cNvSpPr txBox="1">
            <a:spLocks noChangeArrowheads="1"/>
          </p:cNvSpPr>
          <p:nvPr/>
        </p:nvSpPr>
        <p:spPr bwMode="auto">
          <a:xfrm>
            <a:off x="2005014"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altLang="ko-KR" sz="900" b="1">
                <a:solidFill>
                  <a:srgbClr val="FFFFFF"/>
                </a:solidFill>
                <a:latin typeface="Arial" charset="0"/>
                <a:ea typeface="굴림" charset="0"/>
                <a:cs typeface="굴림" charset="0"/>
              </a:rPr>
              <a:t>©2004 TBBMI</a:t>
            </a:r>
          </a:p>
        </p:txBody>
      </p:sp>
      <p:sp>
        <p:nvSpPr>
          <p:cNvPr id="421893" name="Rectangle 9"/>
          <p:cNvSpPr>
            <a:spLocks noChangeArrowheads="1"/>
          </p:cNvSpPr>
          <p:nvPr/>
        </p:nvSpPr>
        <p:spPr bwMode="auto">
          <a:xfrm>
            <a:off x="9188450" y="6527801"/>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eaLnBrk="0" hangingPunct="0">
              <a:spcBef>
                <a:spcPct val="50000"/>
              </a:spcBef>
            </a:pPr>
            <a:r>
              <a:rPr lang="en-US" altLang="ko-KR" sz="1000" b="1">
                <a:solidFill>
                  <a:srgbClr val="FFFFFF"/>
                </a:solidFill>
                <a:latin typeface="Arial" charset="0"/>
                <a:ea typeface="굴림" charset="0"/>
                <a:cs typeface="굴림" charset="0"/>
              </a:rPr>
              <a:t>8.0.01.</a:t>
            </a:r>
          </a:p>
        </p:txBody>
      </p:sp>
      <p:sp>
        <p:nvSpPr>
          <p:cNvPr id="421894" name="Text Box 10"/>
          <p:cNvSpPr txBox="1">
            <a:spLocks noChangeArrowheads="1"/>
          </p:cNvSpPr>
          <p:nvPr/>
        </p:nvSpPr>
        <p:spPr bwMode="auto">
          <a:xfrm>
            <a:off x="9610725" y="6527801"/>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altLang="ko-KR" sz="1000" b="1">
                <a:solidFill>
                  <a:srgbClr val="FFFFFF"/>
                </a:solidFill>
                <a:latin typeface="Arial" charset="0"/>
                <a:ea typeface="굴림" charset="0"/>
                <a:cs typeface="굴림" charset="0"/>
              </a:rPr>
              <a:t>04</a:t>
            </a:r>
          </a:p>
        </p:txBody>
      </p:sp>
      <p:sp>
        <p:nvSpPr>
          <p:cNvPr id="135179" name="Text Box 11"/>
          <p:cNvSpPr txBox="1">
            <a:spLocks noChangeArrowheads="1"/>
          </p:cNvSpPr>
          <p:nvPr/>
        </p:nvSpPr>
        <p:spPr bwMode="auto">
          <a:xfrm>
            <a:off x="1447800" y="1295401"/>
            <a:ext cx="9144000" cy="406265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mn-MN" sz="12900" b="1" i="1">
                <a:solidFill>
                  <a:srgbClr val="F6FE0A"/>
                </a:solidFill>
              </a:rPr>
              <a:t>Библи</a:t>
            </a:r>
            <a:r>
              <a:rPr lang="en-US" sz="12900" b="1" i="1">
                <a:solidFill>
                  <a:srgbClr val="F6FE0A"/>
                </a:solidFill>
              </a:rPr>
              <a:t>…</a:t>
            </a:r>
            <a:br>
              <a:rPr lang="en-US" sz="12900" b="1" i="1">
                <a:solidFill>
                  <a:srgbClr val="F6FE0A"/>
                </a:solidFill>
              </a:rPr>
            </a:br>
            <a:r>
              <a:rPr lang="mn-MN" sz="12900" b="1" i="1">
                <a:solidFill>
                  <a:srgbClr val="F6FE0A"/>
                </a:solidFill>
              </a:rPr>
              <a:t>Үндсэндээ</a:t>
            </a:r>
            <a:endParaRPr lang="en-US" sz="12900" b="1" i="1">
              <a:solidFill>
                <a:srgbClr val="F6FE0A"/>
              </a:solidFill>
            </a:endParaRPr>
          </a:p>
        </p:txBody>
      </p:sp>
      <p:pic>
        <p:nvPicPr>
          <p:cNvPr id="421896" name="Picture 12" descr="Mongolian TBB"/>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24000" y="1"/>
            <a:ext cx="9144000" cy="690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0595192"/>
      </p:ext>
    </p:extLst>
  </p:cSld>
  <p:clrMapOvr>
    <a:overrideClrMapping bg1="lt1" tx1="dk1" bg2="lt2" tx2="dk2" accent1="accent1" accent2="accent2" accent3="accent3" accent4="accent4" accent5="accent5" accent6="accent6" hlink="hlink" folHlink="folHlink"/>
  </p:clrMapOvr>
  <p:transition advTm="1000"/>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grpSp>
        <p:nvGrpSpPr>
          <p:cNvPr id="423937" name="Group 2"/>
          <p:cNvGrpSpPr>
            <a:grpSpLocks/>
          </p:cNvGrpSpPr>
          <p:nvPr/>
        </p:nvGrpSpPr>
        <p:grpSpPr bwMode="auto">
          <a:xfrm>
            <a:off x="1600201" y="5435600"/>
            <a:ext cx="8596313" cy="1346200"/>
            <a:chOff x="48" y="3424"/>
            <a:chExt cx="5415" cy="848"/>
          </a:xfrm>
        </p:grpSpPr>
        <p:sp>
          <p:nvSpPr>
            <p:cNvPr id="137219" name="Text Box 3"/>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eaLnBrk="0" hangingPunct="0">
                <a:spcBef>
                  <a:spcPct val="50000"/>
                </a:spcBef>
                <a:defRPr/>
              </a:pPr>
              <a:endParaRPr lang="en-US" sz="1200" b="1">
                <a:solidFill>
                  <a:srgbClr val="FFFFFF"/>
                </a:solidFill>
                <a:effectLst>
                  <a:outerShdw blurRad="38100" dist="38100" dir="2700000" algn="tl">
                    <a:srgbClr val="000000"/>
                  </a:outerShdw>
                </a:effectLst>
                <a:latin typeface="Times New Roman" pitchFamily="-112" charset="0"/>
                <a:ea typeface="MS PGothic" pitchFamily="34" charset="-128"/>
                <a:cs typeface="MS PGothic" pitchFamily="34" charset="-128"/>
              </a:endParaRPr>
            </a:p>
          </p:txBody>
        </p:sp>
        <p:sp>
          <p:nvSpPr>
            <p:cNvPr id="137220" name="Text Box 4"/>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2000" b="1" i="1">
                  <a:solidFill>
                    <a:srgbClr val="FAFD00"/>
                  </a:solidFill>
                  <a:cs typeface="MS PGothic" charset="0"/>
                </a:rPr>
                <a:t>A Presentation of The Bible…Basically Ministries International Inc.                Fort Worth, Texas</a:t>
              </a:r>
              <a:endParaRPr lang="en-US" sz="1800" b="1">
                <a:solidFill>
                  <a:srgbClr val="FAFD00"/>
                </a:solidFill>
                <a:cs typeface="MS PGothic" charset="0"/>
              </a:endParaRPr>
            </a:p>
          </p:txBody>
        </p:sp>
        <p:sp>
          <p:nvSpPr>
            <p:cNvPr id="137221" name="Text Box 5"/>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lgn="l" eaLnBrk="0" hangingPunct="0">
                <a:spcBef>
                  <a:spcPct val="50000"/>
                </a:spcBef>
                <a:defRPr/>
              </a:pPr>
              <a:r>
                <a:rPr lang="en-US" sz="2000">
                  <a:solidFill>
                    <a:srgbClr val="FFFB0C"/>
                  </a:solidFill>
                  <a:latin typeface="Helvetica" pitchFamily="-112" charset="0"/>
                  <a:ea typeface="MS PGothic" pitchFamily="34" charset="-128"/>
                  <a:cs typeface="MS PGothic" pitchFamily="34" charset="-128"/>
                </a:rPr>
                <a:t>www.biblebasically.com</a:t>
              </a:r>
            </a:p>
          </p:txBody>
        </p:sp>
      </p:grpSp>
      <p:sp>
        <p:nvSpPr>
          <p:cNvPr id="423938" name="Text Box 6"/>
          <p:cNvSpPr txBox="1">
            <a:spLocks noChangeArrowheads="1"/>
          </p:cNvSpPr>
          <p:nvPr/>
        </p:nvSpPr>
        <p:spPr bwMode="auto">
          <a:xfrm>
            <a:off x="10356850" y="6184901"/>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endParaRPr lang="en-US" sz="2000">
              <a:solidFill>
                <a:srgbClr val="FFFFFF"/>
              </a:solidFill>
              <a:latin typeface="Arial" charset="0"/>
              <a:cs typeface="MS PGothic" charset="0"/>
            </a:endParaRPr>
          </a:p>
        </p:txBody>
      </p:sp>
      <p:sp>
        <p:nvSpPr>
          <p:cNvPr id="423939" name="Text Box 7"/>
          <p:cNvSpPr txBox="1">
            <a:spLocks noChangeArrowheads="1"/>
          </p:cNvSpPr>
          <p:nvPr/>
        </p:nvSpPr>
        <p:spPr bwMode="auto">
          <a:xfrm>
            <a:off x="2005014"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900" b="1">
                <a:solidFill>
                  <a:srgbClr val="FFFFFF"/>
                </a:solidFill>
                <a:latin typeface="Arial" charset="0"/>
                <a:cs typeface="MS PGothic" charset="0"/>
              </a:rPr>
              <a:t>©2004 TBBMI</a:t>
            </a:r>
          </a:p>
        </p:txBody>
      </p:sp>
      <p:sp>
        <p:nvSpPr>
          <p:cNvPr id="137224" name="Rectangle 8"/>
          <p:cNvSpPr>
            <a:spLocks noChangeArrowheads="1"/>
          </p:cNvSpPr>
          <p:nvPr/>
        </p:nvSpPr>
        <p:spPr bwMode="auto">
          <a:xfrm>
            <a:off x="9179080" y="6526928"/>
            <a:ext cx="591829" cy="246221"/>
          </a:xfrm>
          <a:prstGeom prst="rect">
            <a:avLst/>
          </a:prstGeom>
          <a:noFill/>
          <a:ln w="12700">
            <a:noFill/>
            <a:miter lim="800000"/>
            <a:headEnd/>
            <a:tailEnd/>
          </a:ln>
          <a:effectLst/>
        </p:spPr>
        <p:txBody>
          <a:bodyPr wrap="none" anchor="ctr">
            <a:spAutoFit/>
          </a:bodyPr>
          <a:lstStyle/>
          <a:p>
            <a:pPr eaLnBrk="0" hangingPunct="0">
              <a:defRPr/>
            </a:pPr>
            <a:r>
              <a:rPr lang="en-US" sz="1000" b="1">
                <a:solidFill>
                  <a:srgbClr val="FFFFFF"/>
                </a:solidFill>
                <a:effectLst>
                  <a:outerShdw blurRad="38100" dist="38100" dir="2700000" algn="tl">
                    <a:srgbClr val="000000"/>
                  </a:outerShdw>
                </a:effectLst>
                <a:latin typeface="Comic Sans MS" charset="0"/>
                <a:cs typeface="MS PGothic" charset="0"/>
              </a:rPr>
              <a:t>8.0.01.</a:t>
            </a:r>
          </a:p>
        </p:txBody>
      </p:sp>
      <p:sp>
        <p:nvSpPr>
          <p:cNvPr id="423941" name="Text Box 9"/>
          <p:cNvSpPr txBox="1">
            <a:spLocks noChangeArrowheads="1"/>
          </p:cNvSpPr>
          <p:nvPr/>
        </p:nvSpPr>
        <p:spPr bwMode="auto">
          <a:xfrm>
            <a:off x="9610725" y="6534151"/>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000" b="1">
                <a:solidFill>
                  <a:srgbClr val="FFFFFF"/>
                </a:solidFill>
                <a:latin typeface="Arial" charset="0"/>
                <a:cs typeface="MS PGothic" charset="0"/>
              </a:rPr>
              <a:t>04</a:t>
            </a:r>
          </a:p>
        </p:txBody>
      </p:sp>
      <p:pic>
        <p:nvPicPr>
          <p:cNvPr id="423942" name="Picture 10" descr="BACKGR~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0" y="0"/>
            <a:ext cx="914400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3943" name="Picture 11"/>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24000" y="3048000"/>
            <a:ext cx="236220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423944" name="WordArt 12"/>
          <p:cNvSpPr>
            <a:spLocks noChangeArrowheads="1" noChangeShapeType="1" noTextEdit="1"/>
          </p:cNvSpPr>
          <p:nvPr/>
        </p:nvSpPr>
        <p:spPr bwMode="auto">
          <a:xfrm>
            <a:off x="2057400" y="1676400"/>
            <a:ext cx="6705600" cy="38100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nl-NL" sz="54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latin typeface="Kantipur Regular"/>
                <a:ea typeface="Kantipur Regular"/>
                <a:cs typeface="Kantipur Regular"/>
              </a:rPr>
              <a:t>afOan======</a:t>
            </a:r>
          </a:p>
          <a:p>
            <a:r>
              <a:rPr lang="nl-NL" sz="54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latin typeface="Kantipur Regular"/>
                <a:ea typeface="Kantipur Regular"/>
                <a:cs typeface="Kantipur Regular"/>
              </a:rPr>
              <a:t>     cfwf/e[\t</a:t>
            </a:r>
            <a:endParaRPr lang="en-US" sz="54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latin typeface="Kantipur Regular"/>
              <a:ea typeface="Kantipur Regular"/>
              <a:cs typeface="Kantipur Regular"/>
            </a:endParaRPr>
          </a:p>
        </p:txBody>
      </p:sp>
      <p:sp>
        <p:nvSpPr>
          <p:cNvPr id="137229" name="Rectangle 13"/>
          <p:cNvSpPr>
            <a:spLocks noGrp="1" noChangeArrowheads="1"/>
          </p:cNvSpPr>
          <p:nvPr>
            <p:ph type="title" idx="4294967295"/>
          </p:nvPr>
        </p:nvSpPr>
        <p:spPr bwMode="auto">
          <a:xfrm>
            <a:off x="0" y="0"/>
            <a:ext cx="7772400" cy="990600"/>
          </a:xfrm>
          <a:prstGeom prst="rect">
            <a:avLst/>
          </a:prstGeom>
          <a:ln>
            <a:miter lim="800000"/>
            <a:headEnd/>
            <a:tailEnd/>
          </a:ln>
        </p:spPr>
        <p:txBody>
          <a:bodyPr anchor="ctr"/>
          <a:lstStyle/>
          <a:p>
            <a:pPr>
              <a:defRPr/>
            </a:pPr>
            <a:r>
              <a:rPr lang="en-US">
                <a:solidFill>
                  <a:srgbClr val="FFFF00"/>
                </a:solidFill>
                <a:latin typeface="Times" charset="0"/>
                <a:ea typeface="ＭＳ Ｐゴシック" charset="0"/>
                <a:cs typeface="ＭＳ Ｐゴシック" charset="0"/>
              </a:rPr>
              <a:t>Nepali</a:t>
            </a:r>
          </a:p>
        </p:txBody>
      </p:sp>
      <p:pic>
        <p:nvPicPr>
          <p:cNvPr id="423946" name="Picture 14" descr="Nepali TBB"/>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524000" y="0"/>
            <a:ext cx="9144000" cy="6940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0563199"/>
      </p:ext>
    </p:extLst>
  </p:cSld>
  <p:clrMapOvr>
    <a:overrideClrMapping bg1="lt1" tx1="dk1" bg2="lt2" tx2="dk2" accent1="accent1" accent2="accent2" accent3="accent3" accent4="accent4" accent5="accent5" accent6="accent6" hlink="hlink" folHlink="folHlink"/>
  </p:clrMapOvr>
  <p:transition advTm="1000">
    <p:cut/>
  </p:transition>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25985" name="Picture 2" descr="BACKGR~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5986" name="Text Box 3"/>
          <p:cNvSpPr txBox="1">
            <a:spLocks noChangeArrowheads="1"/>
          </p:cNvSpPr>
          <p:nvPr/>
        </p:nvSpPr>
        <p:spPr bwMode="auto">
          <a:xfrm>
            <a:off x="10356850" y="6184901"/>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endParaRPr lang="en-US" sz="2000">
              <a:solidFill>
                <a:srgbClr val="FFFFFF"/>
              </a:solidFill>
              <a:latin typeface="Arial" charset="0"/>
            </a:endParaRPr>
          </a:p>
        </p:txBody>
      </p:sp>
      <p:sp>
        <p:nvSpPr>
          <p:cNvPr id="425987" name="Text Box 4"/>
          <p:cNvSpPr txBox="1">
            <a:spLocks noChangeArrowheads="1"/>
          </p:cNvSpPr>
          <p:nvPr/>
        </p:nvSpPr>
        <p:spPr bwMode="auto">
          <a:xfrm>
            <a:off x="1963738" y="6537326"/>
            <a:ext cx="9969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000" b="1">
                <a:solidFill>
                  <a:srgbClr val="FFFFFF"/>
                </a:solidFill>
                <a:latin typeface="Arial" charset="0"/>
              </a:rPr>
              <a:t>©2003 TBBMI</a:t>
            </a:r>
          </a:p>
        </p:txBody>
      </p:sp>
      <p:sp>
        <p:nvSpPr>
          <p:cNvPr id="139269" name="Rectangle 5"/>
          <p:cNvSpPr>
            <a:spLocks noChangeArrowheads="1"/>
          </p:cNvSpPr>
          <p:nvPr/>
        </p:nvSpPr>
        <p:spPr bwMode="auto">
          <a:xfrm>
            <a:off x="9179080" y="6525341"/>
            <a:ext cx="591829" cy="246221"/>
          </a:xfrm>
          <a:prstGeom prst="rect">
            <a:avLst/>
          </a:prstGeom>
          <a:noFill/>
          <a:ln w="12700">
            <a:noFill/>
            <a:miter lim="800000"/>
            <a:headEnd/>
            <a:tailEnd/>
          </a:ln>
          <a:effectLst/>
        </p:spPr>
        <p:txBody>
          <a:bodyPr wrap="none" anchor="ctr">
            <a:spAutoFit/>
          </a:bodyPr>
          <a:lstStyle/>
          <a:p>
            <a:pPr eaLnBrk="0" hangingPunct="0">
              <a:defRPr/>
            </a:pPr>
            <a:r>
              <a:rPr lang="en-US" sz="1000" b="1">
                <a:solidFill>
                  <a:srgbClr val="FFFFFF"/>
                </a:solidFill>
                <a:effectLst>
                  <a:outerShdw blurRad="38100" dist="38100" dir="2700000" algn="tl">
                    <a:srgbClr val="000000"/>
                  </a:outerShdw>
                </a:effectLst>
                <a:latin typeface="Comic Sans MS" charset="0"/>
              </a:rPr>
              <a:t>8.0.01.</a:t>
            </a:r>
          </a:p>
        </p:txBody>
      </p:sp>
      <p:sp>
        <p:nvSpPr>
          <p:cNvPr id="425989" name="Text Box 6"/>
          <p:cNvSpPr txBox="1">
            <a:spLocks noChangeArrowheads="1"/>
          </p:cNvSpPr>
          <p:nvPr/>
        </p:nvSpPr>
        <p:spPr bwMode="auto">
          <a:xfrm>
            <a:off x="9610725" y="6534151"/>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000" b="1">
                <a:solidFill>
                  <a:srgbClr val="FFFFFF"/>
                </a:solidFill>
                <a:latin typeface="Arial" charset="0"/>
              </a:rPr>
              <a:t>04</a:t>
            </a:r>
          </a:p>
        </p:txBody>
      </p:sp>
      <p:sp>
        <p:nvSpPr>
          <p:cNvPr id="139271" name="Text Box 7" descr="Brown marble"/>
          <p:cNvSpPr txBox="1">
            <a:spLocks noChangeArrowheads="1"/>
          </p:cNvSpPr>
          <p:nvPr/>
        </p:nvSpPr>
        <p:spPr bwMode="auto">
          <a:xfrm rot="118953">
            <a:off x="1827213" y="981075"/>
            <a:ext cx="8439150" cy="365760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11700" i="1">
                <a:solidFill>
                  <a:srgbClr val="FFFC1E"/>
                </a:solidFill>
                <a:latin typeface="Kosher-Normal" charset="0"/>
              </a:rPr>
              <a:t>biblia kwa ujumla</a:t>
            </a:r>
            <a:endParaRPr lang="zh-CN" altLang="en-US" sz="11700" i="1">
              <a:solidFill>
                <a:srgbClr val="FFFC1E"/>
              </a:solidFill>
              <a:latin typeface="Kosher-Normal" charset="0"/>
              <a:ea typeface="宋体" charset="0"/>
              <a:cs typeface="宋体" charset="0"/>
            </a:endParaRPr>
          </a:p>
        </p:txBody>
      </p:sp>
      <p:sp>
        <p:nvSpPr>
          <p:cNvPr id="139272" name="Text Box 8"/>
          <p:cNvSpPr txBox="1">
            <a:spLocks noChangeArrowheads="1"/>
          </p:cNvSpPr>
          <p:nvPr/>
        </p:nvSpPr>
        <p:spPr bwMode="auto">
          <a:xfrm>
            <a:off x="1752600" y="6591300"/>
            <a:ext cx="1614488" cy="274638"/>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eaLnBrk="0" hangingPunct="0">
              <a:spcBef>
                <a:spcPct val="50000"/>
              </a:spcBef>
              <a:defRPr/>
            </a:pPr>
            <a:endParaRPr lang="en-US" sz="1200" b="1">
              <a:solidFill>
                <a:srgbClr val="FFFFFF"/>
              </a:solidFill>
              <a:effectLst>
                <a:outerShdw blurRad="38100" dist="38100" dir="2700000" algn="tl">
                  <a:srgbClr val="000000"/>
                </a:outerShdw>
              </a:effectLst>
              <a:latin typeface="Times New Roman" pitchFamily="-112" charset="0"/>
            </a:endParaRPr>
          </a:p>
        </p:txBody>
      </p:sp>
      <p:sp>
        <p:nvSpPr>
          <p:cNvPr id="139273" name="Text Box 9"/>
          <p:cNvSpPr txBox="1">
            <a:spLocks noChangeArrowheads="1"/>
          </p:cNvSpPr>
          <p:nvPr/>
        </p:nvSpPr>
        <p:spPr bwMode="auto">
          <a:xfrm>
            <a:off x="1828801" y="5546726"/>
            <a:ext cx="8520113" cy="7016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eaLnBrk="0" hangingPunct="0">
              <a:spcBef>
                <a:spcPct val="50000"/>
              </a:spcBef>
              <a:defRPr/>
            </a:pPr>
            <a:r>
              <a:rPr lang="en-US" sz="2000" b="1" i="1">
                <a:solidFill>
                  <a:srgbClr val="FAFD00"/>
                </a:solidFill>
                <a:latin typeface="Times New Roman" pitchFamily="-112" charset="0"/>
              </a:rPr>
              <a:t>A Presentation of The Bible…Basically Ministries International Inc.                Fort Worth, Texas</a:t>
            </a:r>
          </a:p>
        </p:txBody>
      </p:sp>
      <p:sp>
        <p:nvSpPr>
          <p:cNvPr id="139274" name="Text Box 10"/>
          <p:cNvSpPr txBox="1">
            <a:spLocks noChangeArrowheads="1"/>
          </p:cNvSpPr>
          <p:nvPr/>
        </p:nvSpPr>
        <p:spPr bwMode="auto">
          <a:xfrm>
            <a:off x="4783138" y="6221414"/>
            <a:ext cx="2970212" cy="396875"/>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lgn="l" eaLnBrk="0" hangingPunct="0">
              <a:spcBef>
                <a:spcPct val="50000"/>
              </a:spcBef>
              <a:defRPr/>
            </a:pPr>
            <a:r>
              <a:rPr lang="en-US" sz="2000">
                <a:solidFill>
                  <a:srgbClr val="FFFB0C"/>
                </a:solidFill>
                <a:latin typeface="Helvetica" pitchFamily="-112" charset="0"/>
              </a:rPr>
              <a:t>www.biblebasically.com</a:t>
            </a:r>
          </a:p>
        </p:txBody>
      </p:sp>
      <p:sp>
        <p:nvSpPr>
          <p:cNvPr id="139275" name="Rectangle 11"/>
          <p:cNvSpPr>
            <a:spLocks noGrp="1" noChangeArrowheads="1"/>
          </p:cNvSpPr>
          <p:nvPr>
            <p:ph type="title" idx="4294967295"/>
          </p:nvPr>
        </p:nvSpPr>
        <p:spPr bwMode="auto">
          <a:xfrm>
            <a:off x="0" y="76200"/>
            <a:ext cx="7772400" cy="838200"/>
          </a:xfrm>
          <a:prstGeom prst="rect">
            <a:avLst/>
          </a:prstGeom>
          <a:ln>
            <a:miter lim="800000"/>
            <a:headEnd/>
            <a:tailEnd/>
          </a:ln>
        </p:spPr>
        <p:txBody>
          <a:bodyPr/>
          <a:lstStyle/>
          <a:p>
            <a:pPr>
              <a:defRPr/>
            </a:pPr>
            <a:r>
              <a:rPr lang="en-US">
                <a:solidFill>
                  <a:srgbClr val="FFFF00"/>
                </a:solidFill>
                <a:latin typeface="Arial" charset="0"/>
                <a:ea typeface="ＭＳ Ｐゴシック" charset="0"/>
                <a:cs typeface="ＭＳ Ｐゴシック" charset="0"/>
              </a:rPr>
              <a:t>Swahili (Kenya)</a:t>
            </a:r>
            <a:endParaRPr lang="en-US">
              <a:latin typeface="Times" charset="0"/>
              <a:ea typeface="ＭＳ Ｐゴシック" charset="0"/>
              <a:cs typeface="ＭＳ Ｐゴシック" charset="0"/>
            </a:endParaRPr>
          </a:p>
        </p:txBody>
      </p:sp>
      <p:pic>
        <p:nvPicPr>
          <p:cNvPr id="425995" name="Picture 12" descr="Swahili TBB"/>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47800" y="1"/>
            <a:ext cx="9220200" cy="6911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6099399"/>
      </p:ext>
    </p:extLst>
  </p:cSld>
  <p:clrMapOvr>
    <a:overrideClrMapping bg1="lt1" tx1="dk1" bg2="lt2" tx2="dk2" accent1="accent1" accent2="accent2" accent3="accent3" accent4="accent4" accent5="accent5" accent6="accent6" hlink="hlink" folHlink="folHlink"/>
  </p:clrMapOvr>
  <p:transition advTm="1000">
    <p:wheel spokes="0"/>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21880D-E28A-9C0B-1916-6D780A101009}"/>
              </a:ext>
            </a:extLst>
          </p:cNvPr>
          <p:cNvPicPr>
            <a:picLocks noChangeAspect="1"/>
          </p:cNvPicPr>
          <p:nvPr/>
        </p:nvPicPr>
        <p:blipFill>
          <a:blip r:embed="rId2"/>
          <a:stretch>
            <a:fillRect/>
          </a:stretch>
        </p:blipFill>
        <p:spPr>
          <a:xfrm>
            <a:off x="1524000" y="0"/>
            <a:ext cx="9158748" cy="6858000"/>
          </a:xfrm>
          <a:prstGeom prst="rect">
            <a:avLst/>
          </a:prstGeom>
        </p:spPr>
      </p:pic>
      <p:pic>
        <p:nvPicPr>
          <p:cNvPr id="3" name="Picture 2">
            <a:extLst>
              <a:ext uri="{FF2B5EF4-FFF2-40B4-BE49-F238E27FC236}">
                <a16:creationId xmlns:a16="http://schemas.microsoft.com/office/drawing/2014/main" id="{63081BE7-4036-0565-62F8-FC3EC05FB49C}"/>
              </a:ext>
            </a:extLst>
          </p:cNvPr>
          <p:cNvPicPr>
            <a:picLocks noChangeAspect="1"/>
          </p:cNvPicPr>
          <p:nvPr/>
        </p:nvPicPr>
        <p:blipFill rotWithShape="1">
          <a:blip r:embed="rId3"/>
          <a:srcRect t="29936" r="29936"/>
          <a:stretch/>
        </p:blipFill>
        <p:spPr>
          <a:xfrm>
            <a:off x="-1" y="0"/>
            <a:ext cx="12192001" cy="6858000"/>
          </a:xfrm>
          <a:prstGeom prst="rect">
            <a:avLst/>
          </a:prstGeom>
        </p:spPr>
      </p:pic>
      <p:sp>
        <p:nvSpPr>
          <p:cNvPr id="184322" name="Title 1"/>
          <p:cNvSpPr>
            <a:spLocks noGrp="1"/>
          </p:cNvSpPr>
          <p:nvPr>
            <p:ph type="title"/>
          </p:nvPr>
        </p:nvSpPr>
        <p:spPr>
          <a:xfrm>
            <a:off x="1531374" y="5849938"/>
            <a:ext cx="9144000" cy="1008063"/>
          </a:xfrm>
        </p:spPr>
        <p:txBody>
          <a:bodyPr/>
          <a:lstStyle/>
          <a:p>
            <a:pPr>
              <a:defRPr/>
            </a:pPr>
            <a:r>
              <a:rPr lang="en-US" b="1" dirty="0">
                <a:effectLst>
                  <a:glow rad="139700">
                    <a:schemeClr val="tx1"/>
                  </a:glow>
                </a:effectLst>
                <a:latin typeface="Arial" charset="0"/>
                <a:ea typeface="ＭＳ Ｐゴシック" charset="0"/>
              </a:rPr>
              <a:t>5-year-old grandson Jesse</a:t>
            </a:r>
          </a:p>
        </p:txBody>
      </p:sp>
    </p:spTree>
    <p:extLst>
      <p:ext uri="{BB962C8B-B14F-4D97-AF65-F5344CB8AC3E}">
        <p14:creationId xmlns:p14="http://schemas.microsoft.com/office/powerpoint/2010/main" val="2165651150"/>
      </p:ext>
    </p:extLst>
  </p:cSld>
  <p:clrMapOvr>
    <a:masterClrMapping/>
  </p:clrMapOvr>
  <p:transition spd="med">
    <p:randomBar dir="vert"/>
  </p:transition>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28033" name="Picture 2" descr="BACKGR~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8034" name="Rectangle 3"/>
          <p:cNvSpPr>
            <a:spLocks noGrp="1" noChangeArrowheads="1"/>
          </p:cNvSpPr>
          <p:nvPr>
            <p:ph type="ctrTitle"/>
          </p:nvPr>
        </p:nvSpPr>
        <p:spPr>
          <a:xfrm>
            <a:off x="1524000" y="0"/>
            <a:ext cx="7772400" cy="1143000"/>
          </a:xfrm>
        </p:spPr>
        <p:txBody>
          <a:bodyPr/>
          <a:lstStyle/>
          <a:p>
            <a:pPr eaLnBrk="1" hangingPunct="1"/>
            <a:r>
              <a:rPr lang="en-US">
                <a:solidFill>
                  <a:srgbClr val="FFFF00"/>
                </a:solidFill>
                <a:latin typeface="Arial" charset="0"/>
                <a:ea typeface="ＭＳ Ｐゴシック" charset="0"/>
                <a:cs typeface="ＭＳ Ｐゴシック" charset="0"/>
              </a:rPr>
              <a:t>Tagalog (Philippines)</a:t>
            </a:r>
            <a:endParaRPr lang="en-US">
              <a:latin typeface="Arial" charset="0"/>
              <a:ea typeface="ＭＳ Ｐゴシック" charset="0"/>
              <a:cs typeface="ＭＳ Ｐゴシック" charset="0"/>
            </a:endParaRPr>
          </a:p>
        </p:txBody>
      </p:sp>
      <p:grpSp>
        <p:nvGrpSpPr>
          <p:cNvPr id="428035" name="Group 4"/>
          <p:cNvGrpSpPr>
            <a:grpSpLocks/>
          </p:cNvGrpSpPr>
          <p:nvPr/>
        </p:nvGrpSpPr>
        <p:grpSpPr bwMode="auto">
          <a:xfrm>
            <a:off x="1600201" y="5435600"/>
            <a:ext cx="8596313" cy="1346200"/>
            <a:chOff x="48" y="3424"/>
            <a:chExt cx="5415" cy="848"/>
          </a:xfrm>
        </p:grpSpPr>
        <p:sp>
          <p:nvSpPr>
            <p:cNvPr id="141317"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eaLnBrk="0" hangingPunct="0">
                <a:spcBef>
                  <a:spcPct val="50000"/>
                </a:spcBef>
                <a:defRPr/>
              </a:pPr>
              <a:endParaRPr lang="ko-KR" altLang="en-US" sz="1200" b="1">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41318"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altLang="ko-KR" sz="2000" b="1" i="1">
                  <a:solidFill>
                    <a:srgbClr val="FAFD00"/>
                  </a:solidFill>
                  <a:ea typeface="굴림" charset="0"/>
                  <a:cs typeface="굴림" charset="0"/>
                </a:rPr>
                <a:t>A Presentation of The Bible…Basically Ministries International Inc.                Fort Worth, Texas</a:t>
              </a:r>
              <a:endParaRPr lang="en-US" altLang="ko-KR" sz="1800" b="1">
                <a:solidFill>
                  <a:srgbClr val="FAFD00"/>
                </a:solidFill>
                <a:ea typeface="굴림" charset="0"/>
                <a:cs typeface="굴림" charset="0"/>
              </a:endParaRPr>
            </a:p>
          </p:txBody>
        </p:sp>
        <p:sp>
          <p:nvSpPr>
            <p:cNvPr id="141319"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lgn="l" eaLnBrk="0" hangingPunct="0">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428036" name="Text Box 8"/>
          <p:cNvSpPr txBox="1">
            <a:spLocks noChangeArrowheads="1"/>
          </p:cNvSpPr>
          <p:nvPr/>
        </p:nvSpPr>
        <p:spPr bwMode="auto">
          <a:xfrm>
            <a:off x="2005014"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altLang="ko-KR" sz="900" b="1">
                <a:solidFill>
                  <a:srgbClr val="FFFFFF"/>
                </a:solidFill>
                <a:latin typeface="Arial" charset="0"/>
                <a:ea typeface="굴림" charset="0"/>
                <a:cs typeface="굴림" charset="0"/>
              </a:rPr>
              <a:t>©2004 TBBMI</a:t>
            </a:r>
          </a:p>
        </p:txBody>
      </p:sp>
      <p:sp>
        <p:nvSpPr>
          <p:cNvPr id="428037" name="Rectangle 9"/>
          <p:cNvSpPr>
            <a:spLocks noChangeArrowheads="1"/>
          </p:cNvSpPr>
          <p:nvPr/>
        </p:nvSpPr>
        <p:spPr bwMode="auto">
          <a:xfrm>
            <a:off x="9188450" y="6527801"/>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eaLnBrk="0" hangingPunct="0">
              <a:spcBef>
                <a:spcPct val="50000"/>
              </a:spcBef>
            </a:pPr>
            <a:r>
              <a:rPr lang="en-US" altLang="ko-KR" sz="1000" b="1">
                <a:solidFill>
                  <a:srgbClr val="FFFFFF"/>
                </a:solidFill>
                <a:latin typeface="Arial" charset="0"/>
                <a:ea typeface="굴림" charset="0"/>
                <a:cs typeface="굴림" charset="0"/>
              </a:rPr>
              <a:t>8.0.01.</a:t>
            </a:r>
          </a:p>
        </p:txBody>
      </p:sp>
      <p:sp>
        <p:nvSpPr>
          <p:cNvPr id="428038" name="Text Box 10"/>
          <p:cNvSpPr txBox="1">
            <a:spLocks noChangeArrowheads="1"/>
          </p:cNvSpPr>
          <p:nvPr/>
        </p:nvSpPr>
        <p:spPr bwMode="auto">
          <a:xfrm>
            <a:off x="9610725" y="6527801"/>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altLang="ko-KR" sz="1000" b="1">
                <a:solidFill>
                  <a:srgbClr val="FFFFFF"/>
                </a:solidFill>
                <a:latin typeface="Arial" charset="0"/>
                <a:ea typeface="굴림" charset="0"/>
                <a:cs typeface="굴림" charset="0"/>
              </a:rPr>
              <a:t>04</a:t>
            </a:r>
          </a:p>
        </p:txBody>
      </p:sp>
      <p:sp>
        <p:nvSpPr>
          <p:cNvPr id="428039" name="WordArt 11"/>
          <p:cNvSpPr>
            <a:spLocks noChangeArrowheads="1" noChangeShapeType="1" noTextEdit="1"/>
          </p:cNvSpPr>
          <p:nvPr/>
        </p:nvSpPr>
        <p:spPr bwMode="auto">
          <a:xfrm>
            <a:off x="2286000" y="1143000"/>
            <a:ext cx="7772400" cy="44450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SlantDown">
              <a:avLst>
                <a:gd name="adj" fmla="val 44444"/>
              </a:avLst>
            </a:prstTxWarp>
          </a:bodyPr>
          <a:lstStyle/>
          <a:p>
            <a:r>
              <a:rPr lang="en-US" sz="3600" kern="10">
                <a:solidFill>
                  <a:srgbClr val="FFFF00"/>
                </a:solidFill>
                <a:effectLst>
                  <a:outerShdw blurRad="63500" dist="35921" dir="2700000" algn="ctr" rotWithShape="0">
                    <a:srgbClr val="000000"/>
                  </a:outerShdw>
                </a:effectLst>
                <a:latin typeface="Impact"/>
                <a:ea typeface="Impact"/>
                <a:cs typeface="Impact"/>
              </a:rPr>
              <a:t>Ang Biblia . . . Pinasimple</a:t>
            </a:r>
          </a:p>
        </p:txBody>
      </p:sp>
      <p:pic>
        <p:nvPicPr>
          <p:cNvPr id="428040" name="Picture 12" descr="Tagalog TBB"/>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24000" y="0"/>
            <a:ext cx="9144000" cy="694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7133892"/>
      </p:ext>
    </p:extLst>
  </p:cSld>
  <p:clrMapOvr>
    <a:overrideClrMapping bg1="lt1" tx1="dk1" bg2="lt2" tx2="dk2" accent1="accent1" accent2="accent2" accent3="accent3" accent4="accent4" accent5="accent5" accent6="accent6" hlink="hlink" folHlink="folHlink"/>
  </p:clrMapOvr>
  <p:transition advTm="1000"/>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30081" name="Picture 2" descr="BACKGR~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3670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30082" name="Group 3"/>
          <p:cNvGrpSpPr>
            <a:grpSpLocks/>
          </p:cNvGrpSpPr>
          <p:nvPr/>
        </p:nvGrpSpPr>
        <p:grpSpPr bwMode="auto">
          <a:xfrm>
            <a:off x="1600201" y="5435600"/>
            <a:ext cx="8831263" cy="1346200"/>
            <a:chOff x="48" y="3424"/>
            <a:chExt cx="5415" cy="848"/>
          </a:xfrm>
        </p:grpSpPr>
        <p:sp>
          <p:nvSpPr>
            <p:cNvPr id="143364" name="Text Box 4"/>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eaLnBrk="0" hangingPunct="0">
                <a:spcBef>
                  <a:spcPct val="50000"/>
                </a:spcBef>
                <a:defRPr/>
              </a:pPr>
              <a:endParaRPr lang="ko-KR" altLang="en-US" sz="1200" b="1">
                <a:solidFill>
                  <a:srgbClr val="FFFFFF"/>
                </a:solidFill>
                <a:effectLst>
                  <a:outerShdw blurRad="38100" dist="38100" dir="2700000" algn="tl">
                    <a:srgbClr val="000000"/>
                  </a:outerShdw>
                </a:effectLst>
                <a:latin typeface="Times New Roman" pitchFamily="-112" charset="0"/>
                <a:ea typeface="굴림" pitchFamily="-112" charset="-127"/>
                <a:cs typeface="굴림" pitchFamily="-112" charset="-127"/>
              </a:endParaRPr>
            </a:p>
          </p:txBody>
        </p:sp>
        <p:sp>
          <p:nvSpPr>
            <p:cNvPr id="143365" name="Text Box 5"/>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altLang="ko-KR" sz="2000" b="1" i="1">
                  <a:solidFill>
                    <a:srgbClr val="FAFD00"/>
                  </a:solidFill>
                  <a:ea typeface="굴림" charset="0"/>
                  <a:cs typeface="굴림" charset="0"/>
                </a:rPr>
                <a:t>Bible…Ngashankakhuina Ministries International Inc. pashina semkashok                Fort Worth, Texas</a:t>
              </a:r>
              <a:endParaRPr lang="en-US" altLang="ko-KR" sz="1800" b="1">
                <a:solidFill>
                  <a:srgbClr val="FAFD00"/>
                </a:solidFill>
                <a:ea typeface="굴림" charset="0"/>
                <a:cs typeface="굴림" charset="0"/>
              </a:endParaRPr>
            </a:p>
          </p:txBody>
        </p:sp>
        <p:sp>
          <p:nvSpPr>
            <p:cNvPr id="143366" name="Text Box 6"/>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lgn="l" eaLnBrk="0" hangingPunct="0">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430083" name="Text Box 7"/>
          <p:cNvSpPr txBox="1">
            <a:spLocks noChangeArrowheads="1"/>
          </p:cNvSpPr>
          <p:nvPr/>
        </p:nvSpPr>
        <p:spPr bwMode="auto">
          <a:xfrm>
            <a:off x="2005014"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altLang="ko-KR" sz="900" b="1">
                <a:solidFill>
                  <a:srgbClr val="FFFFFF"/>
                </a:solidFill>
                <a:latin typeface="Arial" charset="0"/>
                <a:ea typeface="굴림" charset="0"/>
                <a:cs typeface="굴림" charset="0"/>
              </a:rPr>
              <a:t>©2004 TBBMI</a:t>
            </a:r>
          </a:p>
        </p:txBody>
      </p:sp>
      <p:sp>
        <p:nvSpPr>
          <p:cNvPr id="430084" name="Rectangle 8"/>
          <p:cNvSpPr>
            <a:spLocks noChangeArrowheads="1"/>
          </p:cNvSpPr>
          <p:nvPr/>
        </p:nvSpPr>
        <p:spPr bwMode="auto">
          <a:xfrm>
            <a:off x="9188450" y="6527801"/>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eaLnBrk="0" hangingPunct="0">
              <a:spcBef>
                <a:spcPct val="50000"/>
              </a:spcBef>
            </a:pPr>
            <a:r>
              <a:rPr lang="en-US" altLang="ko-KR" sz="1000" b="1">
                <a:solidFill>
                  <a:srgbClr val="FFFFFF"/>
                </a:solidFill>
                <a:latin typeface="Arial" charset="0"/>
                <a:ea typeface="굴림" charset="0"/>
                <a:cs typeface="굴림" charset="0"/>
              </a:rPr>
              <a:t>8.0.01.</a:t>
            </a:r>
          </a:p>
        </p:txBody>
      </p:sp>
      <p:sp>
        <p:nvSpPr>
          <p:cNvPr id="430085" name="Text Box 9"/>
          <p:cNvSpPr txBox="1">
            <a:spLocks noChangeArrowheads="1"/>
          </p:cNvSpPr>
          <p:nvPr/>
        </p:nvSpPr>
        <p:spPr bwMode="auto">
          <a:xfrm>
            <a:off x="9610725" y="6527801"/>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altLang="ko-KR" sz="1000" b="1">
                <a:solidFill>
                  <a:srgbClr val="FFFFFF"/>
                </a:solidFill>
                <a:latin typeface="Arial" charset="0"/>
                <a:ea typeface="굴림" charset="0"/>
                <a:cs typeface="굴림" charset="0"/>
              </a:rPr>
              <a:t>04</a:t>
            </a:r>
          </a:p>
        </p:txBody>
      </p:sp>
      <p:sp>
        <p:nvSpPr>
          <p:cNvPr id="430086" name="WordArt 10"/>
          <p:cNvSpPr>
            <a:spLocks noChangeArrowheads="1" noChangeShapeType="1" noTextEdit="1"/>
          </p:cNvSpPr>
          <p:nvPr/>
        </p:nvSpPr>
        <p:spPr bwMode="auto">
          <a:xfrm>
            <a:off x="2825751" y="249238"/>
            <a:ext cx="8702675" cy="4665662"/>
          </a:xfrm>
          <a:prstGeom prst="rect">
            <a:avLst/>
          </a:prstGeom>
        </p:spPr>
        <p:txBody>
          <a:bodyPr wrap="none" fromWordArt="1">
            <a:prstTxWarp prst="textDeflateBottom">
              <a:avLst>
                <a:gd name="adj" fmla="val 80532"/>
              </a:avLst>
            </a:prstTxWarp>
            <a:scene3d>
              <a:camera prst="legacyPerspectiveFront">
                <a:rot lat="19799980" lon="19439992" rev="0"/>
              </a:camera>
              <a:lightRig rig="legacyNormal2" dir="t"/>
            </a:scene3d>
            <a:sp3d extrusionH="354000" prstMaterial="legacyMatte">
              <a:extrusionClr>
                <a:srgbClr val="939676"/>
              </a:extrusionClr>
            </a:sp3d>
          </a:bodyPr>
          <a:lstStyle/>
          <a:p>
            <a:r>
              <a:rPr lang="en-US" sz="3600" kern="10">
                <a:ln w="9525">
                  <a:round/>
                  <a:headEnd/>
                  <a:tailEnd/>
                </a:ln>
                <a:gradFill rotWithShape="1">
                  <a:gsLst>
                    <a:gs pos="0">
                      <a:srgbClr val="FFFF00"/>
                    </a:gs>
                    <a:gs pos="100000">
                      <a:srgbClr val="FFFF43"/>
                    </a:gs>
                  </a:gsLst>
                  <a:lin ang="5400000" scaled="1"/>
                </a:gradFill>
                <a:latin typeface="Impact"/>
                <a:ea typeface="Impact"/>
                <a:cs typeface="Impact"/>
              </a:rPr>
              <a:t>Bible…</a:t>
            </a:r>
          </a:p>
          <a:p>
            <a:r>
              <a:rPr lang="en-US" sz="3600" kern="10">
                <a:ln w="9525">
                  <a:round/>
                  <a:headEnd/>
                  <a:tailEnd/>
                </a:ln>
                <a:gradFill rotWithShape="1">
                  <a:gsLst>
                    <a:gs pos="0">
                      <a:srgbClr val="FFFF00"/>
                    </a:gs>
                    <a:gs pos="100000">
                      <a:srgbClr val="FFFF43"/>
                    </a:gs>
                  </a:gsLst>
                  <a:lin ang="5400000" scaled="1"/>
                </a:gradFill>
                <a:latin typeface="Impact"/>
                <a:ea typeface="Impact"/>
                <a:cs typeface="Impact"/>
              </a:rPr>
              <a:t>Ngashankakhui</a:t>
            </a:r>
          </a:p>
        </p:txBody>
      </p:sp>
      <p:sp>
        <p:nvSpPr>
          <p:cNvPr id="143371" name="Rectangle 11"/>
          <p:cNvSpPr>
            <a:spLocks noGrp="1" noChangeArrowheads="1"/>
          </p:cNvSpPr>
          <p:nvPr>
            <p:ph type="ctrTitle"/>
          </p:nvPr>
        </p:nvSpPr>
        <p:spPr bwMode="auto">
          <a:xfrm>
            <a:off x="1524000" y="0"/>
            <a:ext cx="4495800" cy="914400"/>
          </a:xfrm>
          <a:ln>
            <a:miter lim="800000"/>
            <a:headEnd/>
            <a:tailEnd/>
          </a:ln>
        </p:spPr>
        <p:txBody>
          <a:bodyPr vert="horz" wrap="square" lIns="91440" tIns="45720" rIns="91440" bIns="45720" numCol="1" anchor="t" anchorCtr="0" compatLnSpc="1">
            <a:prstTxWarp prst="textNoShape">
              <a:avLst/>
            </a:prstTxWarp>
          </a:bodyPr>
          <a:lstStyle/>
          <a:p>
            <a:pPr>
              <a:defRPr/>
            </a:pPr>
            <a:r>
              <a:rPr lang="en-US">
                <a:solidFill>
                  <a:srgbClr val="FFFF00"/>
                </a:solidFill>
                <a:latin typeface="Times" charset="0"/>
                <a:ea typeface="ＭＳ Ｐゴシック" charset="0"/>
                <a:cs typeface="ＭＳ Ｐゴシック" charset="0"/>
              </a:rPr>
              <a:t>Tangkhul (India)</a:t>
            </a:r>
            <a:endParaRPr lang="en-US">
              <a:latin typeface="Times" charset="0"/>
              <a:ea typeface="ＭＳ Ｐゴシック" charset="0"/>
              <a:cs typeface="ＭＳ Ｐゴシック" charset="0"/>
            </a:endParaRPr>
          </a:p>
        </p:txBody>
      </p:sp>
      <p:pic>
        <p:nvPicPr>
          <p:cNvPr id="430088" name="Picture 12" descr="Tangkhul"/>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73200" y="1"/>
            <a:ext cx="9194800" cy="6875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8554553"/>
      </p:ext>
    </p:extLst>
  </p:cSld>
  <p:clrMapOvr>
    <a:overrideClrMapping bg1="lt1" tx1="dk1" bg2="lt2" tx2="dk2" accent1="accent1" accent2="accent2" accent3="accent3" accent4="accent4" accent5="accent5" accent6="accent6" hlink="hlink" folHlink="folHlink"/>
  </p:clrMapOvr>
  <p:transition advTm="1000"/>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32129" name="Picture 2" descr="BACKGR~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2130" name="Rectangle 3"/>
          <p:cNvSpPr>
            <a:spLocks noGrp="1" noChangeArrowheads="1"/>
          </p:cNvSpPr>
          <p:nvPr>
            <p:ph type="ctrTitle"/>
          </p:nvPr>
        </p:nvSpPr>
        <p:spPr>
          <a:xfrm>
            <a:off x="1524000" y="0"/>
            <a:ext cx="7772400" cy="1143000"/>
          </a:xfrm>
        </p:spPr>
        <p:txBody>
          <a:bodyPr/>
          <a:lstStyle/>
          <a:p>
            <a:pPr eaLnBrk="1" hangingPunct="1"/>
            <a:r>
              <a:rPr lang="en-US">
                <a:solidFill>
                  <a:srgbClr val="FFFF00"/>
                </a:solidFill>
                <a:latin typeface="Arial" charset="0"/>
                <a:ea typeface="ＭＳ Ｐゴシック" charset="0"/>
                <a:cs typeface="ＭＳ Ｐゴシック" charset="0"/>
              </a:rPr>
              <a:t>Tamil (Sri Lanka/India)</a:t>
            </a:r>
            <a:endParaRPr lang="en-US">
              <a:latin typeface="Arial" charset="0"/>
              <a:ea typeface="ＭＳ Ｐゴシック" charset="0"/>
              <a:cs typeface="ＭＳ Ｐゴシック" charset="0"/>
            </a:endParaRPr>
          </a:p>
        </p:txBody>
      </p:sp>
      <p:grpSp>
        <p:nvGrpSpPr>
          <p:cNvPr id="432131" name="Group 4"/>
          <p:cNvGrpSpPr>
            <a:grpSpLocks/>
          </p:cNvGrpSpPr>
          <p:nvPr/>
        </p:nvGrpSpPr>
        <p:grpSpPr bwMode="auto">
          <a:xfrm>
            <a:off x="1600201" y="5435600"/>
            <a:ext cx="8596313" cy="1346200"/>
            <a:chOff x="48" y="3424"/>
            <a:chExt cx="5415" cy="848"/>
          </a:xfrm>
        </p:grpSpPr>
        <p:sp>
          <p:nvSpPr>
            <p:cNvPr id="145413"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eaLnBrk="0" hangingPunct="0">
                <a:spcBef>
                  <a:spcPct val="50000"/>
                </a:spcBef>
                <a:defRPr/>
              </a:pPr>
              <a:endParaRPr lang="ko-KR" altLang="en-US" sz="1200" b="1">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45414"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altLang="ko-KR" sz="2000" b="1" i="1">
                  <a:solidFill>
                    <a:srgbClr val="FAFD00"/>
                  </a:solidFill>
                  <a:ea typeface="굴림" charset="0"/>
                  <a:cs typeface="굴림" charset="0"/>
                </a:rPr>
                <a:t>A Presentation of The Bible…Basically Ministries International Inc.                Fort Worth, Texas</a:t>
              </a:r>
              <a:endParaRPr lang="en-US" altLang="ko-KR" sz="1800" b="1">
                <a:solidFill>
                  <a:srgbClr val="FAFD00"/>
                </a:solidFill>
                <a:ea typeface="굴림" charset="0"/>
                <a:cs typeface="굴림" charset="0"/>
              </a:endParaRPr>
            </a:p>
          </p:txBody>
        </p:sp>
        <p:sp>
          <p:nvSpPr>
            <p:cNvPr id="145415"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lgn="l" eaLnBrk="0" hangingPunct="0">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432132" name="Text Box 8"/>
          <p:cNvSpPr txBox="1">
            <a:spLocks noChangeArrowheads="1"/>
          </p:cNvSpPr>
          <p:nvPr/>
        </p:nvSpPr>
        <p:spPr bwMode="auto">
          <a:xfrm>
            <a:off x="2005014"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altLang="ko-KR" sz="900" b="1">
                <a:solidFill>
                  <a:srgbClr val="FFFFFF"/>
                </a:solidFill>
                <a:latin typeface="Arial" charset="0"/>
                <a:ea typeface="굴림" charset="0"/>
                <a:cs typeface="굴림" charset="0"/>
              </a:rPr>
              <a:t>©2004 TBBMI</a:t>
            </a:r>
          </a:p>
        </p:txBody>
      </p:sp>
      <p:sp>
        <p:nvSpPr>
          <p:cNvPr id="432133" name="Rectangle 9"/>
          <p:cNvSpPr>
            <a:spLocks noChangeArrowheads="1"/>
          </p:cNvSpPr>
          <p:nvPr/>
        </p:nvSpPr>
        <p:spPr bwMode="auto">
          <a:xfrm>
            <a:off x="9188450" y="6527801"/>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eaLnBrk="0" hangingPunct="0">
              <a:spcBef>
                <a:spcPct val="50000"/>
              </a:spcBef>
            </a:pPr>
            <a:r>
              <a:rPr lang="en-US" altLang="ko-KR" sz="1000" b="1">
                <a:solidFill>
                  <a:srgbClr val="FFFFFF"/>
                </a:solidFill>
                <a:latin typeface="Arial" charset="0"/>
                <a:ea typeface="굴림" charset="0"/>
                <a:cs typeface="굴림" charset="0"/>
              </a:rPr>
              <a:t>8.0.01.</a:t>
            </a:r>
          </a:p>
        </p:txBody>
      </p:sp>
      <p:sp>
        <p:nvSpPr>
          <p:cNvPr id="432134" name="Text Box 10"/>
          <p:cNvSpPr txBox="1">
            <a:spLocks noChangeArrowheads="1"/>
          </p:cNvSpPr>
          <p:nvPr/>
        </p:nvSpPr>
        <p:spPr bwMode="auto">
          <a:xfrm>
            <a:off x="9610725" y="6527801"/>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altLang="ko-KR" sz="1000" b="1">
                <a:solidFill>
                  <a:srgbClr val="FFFFFF"/>
                </a:solidFill>
                <a:latin typeface="Arial" charset="0"/>
                <a:ea typeface="굴림" charset="0"/>
                <a:cs typeface="굴림" charset="0"/>
              </a:rPr>
              <a:t>04</a:t>
            </a:r>
          </a:p>
        </p:txBody>
      </p:sp>
      <p:sp>
        <p:nvSpPr>
          <p:cNvPr id="145419" name="Text Box 11"/>
          <p:cNvSpPr txBox="1">
            <a:spLocks noChangeArrowheads="1"/>
          </p:cNvSpPr>
          <p:nvPr/>
        </p:nvSpPr>
        <p:spPr bwMode="auto">
          <a:xfrm>
            <a:off x="1447800" y="1676401"/>
            <a:ext cx="9144000" cy="332422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eaLnBrk="0" hangingPunct="0">
              <a:spcBef>
                <a:spcPct val="50000"/>
              </a:spcBef>
              <a:defRPr/>
            </a:pPr>
            <a:r>
              <a:rPr lang="en-US" altLang="ko-KR" sz="10600" b="1">
                <a:solidFill>
                  <a:srgbClr val="FFFC1E"/>
                </a:solidFill>
                <a:latin typeface="Tharmini Plain" pitchFamily="-112" charset="0"/>
                <a:ea typeface="굴림" pitchFamily="-112" charset="-127"/>
                <a:cs typeface="굴림" pitchFamily="-112" charset="-127"/>
              </a:rPr>
              <a:t>jpUkiwapd;</a:t>
            </a:r>
            <a:r>
              <a:rPr lang="en-US" altLang="ko-KR" sz="10600" b="1">
                <a:solidFill>
                  <a:srgbClr val="FFFC1E"/>
                </a:solidFill>
                <a:latin typeface="Lucida Grande" pitchFamily="-112" charset="0"/>
                <a:ea typeface="굴림" pitchFamily="-112" charset="-127"/>
                <a:cs typeface="굴림" pitchFamily="-112" charset="-127"/>
              </a:rPr>
              <a:t>…</a:t>
            </a:r>
            <a:br>
              <a:rPr lang="en-US" altLang="ko-KR" sz="10600" b="1">
                <a:solidFill>
                  <a:srgbClr val="FFFC1E"/>
                </a:solidFill>
                <a:latin typeface="Tharmini Plain" pitchFamily="-112" charset="0"/>
                <a:ea typeface="굴림" pitchFamily="-112" charset="-127"/>
                <a:cs typeface="굴림" pitchFamily="-112" charset="-127"/>
              </a:rPr>
            </a:br>
            <a:r>
              <a:rPr lang="en-US" altLang="ko-KR" sz="10600" b="1">
                <a:solidFill>
                  <a:srgbClr val="FFFC1E"/>
                </a:solidFill>
                <a:latin typeface="Tharmini Plain" pitchFamily="-112" charset="0"/>
                <a:ea typeface="굴림" pitchFamily="-112" charset="-127"/>
                <a:cs typeface="굴림" pitchFamily="-112" charset="-127"/>
              </a:rPr>
              <a:t>mbg;gil</a:t>
            </a:r>
          </a:p>
        </p:txBody>
      </p:sp>
      <p:pic>
        <p:nvPicPr>
          <p:cNvPr id="432136" name="Picture 12" descr="Tamil TBB"/>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24000" y="1"/>
            <a:ext cx="9144000" cy="686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9250632"/>
      </p:ext>
    </p:extLst>
  </p:cSld>
  <p:clrMapOvr>
    <a:overrideClrMapping bg1="lt1" tx1="dk1" bg2="lt2" tx2="dk2" accent1="accent1" accent2="accent2" accent3="accent3" accent4="accent4" accent5="accent5" accent6="accent6" hlink="hlink" folHlink="folHlink"/>
  </p:clrMapOvr>
  <p:transition advTm="1000"/>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34177" name="Picture 2" descr="BACKGR~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4178" name="Rectangle 3"/>
          <p:cNvSpPr>
            <a:spLocks noGrp="1" noChangeArrowheads="1"/>
          </p:cNvSpPr>
          <p:nvPr>
            <p:ph type="ctrTitle"/>
          </p:nvPr>
        </p:nvSpPr>
        <p:spPr>
          <a:xfrm>
            <a:off x="1524000" y="0"/>
            <a:ext cx="7772400" cy="1143000"/>
          </a:xfrm>
        </p:spPr>
        <p:txBody>
          <a:bodyPr/>
          <a:lstStyle/>
          <a:p>
            <a:pPr eaLnBrk="1" hangingPunct="1"/>
            <a:r>
              <a:rPr lang="en-US">
                <a:solidFill>
                  <a:srgbClr val="FFFF00"/>
                </a:solidFill>
                <a:latin typeface="Arial" charset="0"/>
                <a:ea typeface="ＭＳ Ｐゴシック" charset="0"/>
                <a:cs typeface="ＭＳ Ｐゴシック" charset="0"/>
              </a:rPr>
              <a:t>Vietnamese</a:t>
            </a:r>
            <a:endParaRPr lang="en-US">
              <a:latin typeface="Arial" charset="0"/>
              <a:ea typeface="ＭＳ Ｐゴシック" charset="0"/>
              <a:cs typeface="ＭＳ Ｐゴシック" charset="0"/>
            </a:endParaRPr>
          </a:p>
        </p:txBody>
      </p:sp>
      <p:grpSp>
        <p:nvGrpSpPr>
          <p:cNvPr id="434179" name="Group 4"/>
          <p:cNvGrpSpPr>
            <a:grpSpLocks/>
          </p:cNvGrpSpPr>
          <p:nvPr/>
        </p:nvGrpSpPr>
        <p:grpSpPr bwMode="auto">
          <a:xfrm>
            <a:off x="1600201" y="5435600"/>
            <a:ext cx="8596313" cy="1346200"/>
            <a:chOff x="48" y="3424"/>
            <a:chExt cx="5415" cy="848"/>
          </a:xfrm>
        </p:grpSpPr>
        <p:sp>
          <p:nvSpPr>
            <p:cNvPr id="147461"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eaLnBrk="0" hangingPunct="0">
                <a:spcBef>
                  <a:spcPct val="50000"/>
                </a:spcBef>
                <a:defRPr/>
              </a:pPr>
              <a:endParaRPr lang="ko-KR" altLang="en-US" sz="1200" b="1">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47462"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altLang="ko-KR" sz="2000" b="1" i="1">
                  <a:solidFill>
                    <a:srgbClr val="FAFD00"/>
                  </a:solidFill>
                  <a:ea typeface="굴림" charset="0"/>
                  <a:cs typeface="굴림" charset="0"/>
                </a:rPr>
                <a:t>A Presentation of The Bible…Basically Ministries International Inc.                Fort Worth, Texas</a:t>
              </a:r>
              <a:endParaRPr lang="en-US" altLang="ko-KR" sz="1800" b="1">
                <a:solidFill>
                  <a:srgbClr val="FAFD00"/>
                </a:solidFill>
                <a:ea typeface="굴림" charset="0"/>
                <a:cs typeface="굴림" charset="0"/>
              </a:endParaRPr>
            </a:p>
          </p:txBody>
        </p:sp>
        <p:sp>
          <p:nvSpPr>
            <p:cNvPr id="147463"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lgn="l" eaLnBrk="0" hangingPunct="0">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434180" name="Text Box 8"/>
          <p:cNvSpPr txBox="1">
            <a:spLocks noChangeArrowheads="1"/>
          </p:cNvSpPr>
          <p:nvPr/>
        </p:nvSpPr>
        <p:spPr bwMode="auto">
          <a:xfrm>
            <a:off x="2005014"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altLang="ko-KR" sz="900" b="1">
                <a:solidFill>
                  <a:srgbClr val="FFFFFF"/>
                </a:solidFill>
                <a:latin typeface="Arial" charset="0"/>
                <a:ea typeface="굴림" charset="0"/>
                <a:cs typeface="굴림" charset="0"/>
              </a:rPr>
              <a:t>©2004 TBBMI</a:t>
            </a:r>
          </a:p>
        </p:txBody>
      </p:sp>
      <p:sp>
        <p:nvSpPr>
          <p:cNvPr id="434181" name="Rectangle 9"/>
          <p:cNvSpPr>
            <a:spLocks noChangeArrowheads="1"/>
          </p:cNvSpPr>
          <p:nvPr/>
        </p:nvSpPr>
        <p:spPr bwMode="auto">
          <a:xfrm>
            <a:off x="9188450" y="6527801"/>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eaLnBrk="0" hangingPunct="0">
              <a:spcBef>
                <a:spcPct val="50000"/>
              </a:spcBef>
            </a:pPr>
            <a:r>
              <a:rPr lang="en-US" altLang="ko-KR" sz="1000" b="1">
                <a:solidFill>
                  <a:srgbClr val="FFFFFF"/>
                </a:solidFill>
                <a:latin typeface="Arial" charset="0"/>
                <a:ea typeface="굴림" charset="0"/>
                <a:cs typeface="굴림" charset="0"/>
              </a:rPr>
              <a:t>8.0.01.</a:t>
            </a:r>
          </a:p>
        </p:txBody>
      </p:sp>
      <p:sp>
        <p:nvSpPr>
          <p:cNvPr id="434182" name="Text Box 10"/>
          <p:cNvSpPr txBox="1">
            <a:spLocks noChangeArrowheads="1"/>
          </p:cNvSpPr>
          <p:nvPr/>
        </p:nvSpPr>
        <p:spPr bwMode="auto">
          <a:xfrm>
            <a:off x="9610725" y="6527801"/>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altLang="ko-KR" sz="1000" b="1">
                <a:solidFill>
                  <a:srgbClr val="FFFFFF"/>
                </a:solidFill>
                <a:latin typeface="Arial" charset="0"/>
                <a:ea typeface="굴림" charset="0"/>
                <a:cs typeface="굴림" charset="0"/>
              </a:rPr>
              <a:t>04</a:t>
            </a:r>
          </a:p>
        </p:txBody>
      </p:sp>
      <p:sp>
        <p:nvSpPr>
          <p:cNvPr id="147467" name="Text Box 11"/>
          <p:cNvSpPr txBox="1">
            <a:spLocks noChangeArrowheads="1"/>
          </p:cNvSpPr>
          <p:nvPr/>
        </p:nvSpPr>
        <p:spPr bwMode="auto">
          <a:xfrm>
            <a:off x="1447800" y="1676401"/>
            <a:ext cx="9144000" cy="332422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10600" b="1" i="1">
                <a:solidFill>
                  <a:srgbClr val="FFFC1E"/>
                </a:solidFill>
              </a:rPr>
              <a:t>Kinh thánh…</a:t>
            </a:r>
            <a:br>
              <a:rPr lang="en-US" sz="10600" b="1" i="1">
                <a:solidFill>
                  <a:srgbClr val="FFFC1E"/>
                </a:solidFill>
              </a:rPr>
            </a:br>
            <a:r>
              <a:rPr lang="en-US" sz="10600" b="1" i="1">
                <a:solidFill>
                  <a:srgbClr val="FFFC1E"/>
                </a:solidFill>
              </a:rPr>
              <a:t>Cơ b</a:t>
            </a:r>
            <a:r>
              <a:rPr lang="en-US" sz="10600" b="1" i="1">
                <a:solidFill>
                  <a:srgbClr val="FFFC1E"/>
                </a:solidFill>
                <a:cs typeface="Lucida Grande" charset="0"/>
              </a:rPr>
              <a:t>ả</a:t>
            </a:r>
            <a:r>
              <a:rPr lang="en-US" sz="10600" b="1" i="1">
                <a:solidFill>
                  <a:srgbClr val="FFFC1E"/>
                </a:solidFill>
              </a:rPr>
              <a:t>n là</a:t>
            </a:r>
          </a:p>
        </p:txBody>
      </p:sp>
      <p:pic>
        <p:nvPicPr>
          <p:cNvPr id="434184" name="Picture 12" descr="Vietnamese TBB"/>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24000" y="0"/>
            <a:ext cx="9144000" cy="6904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5174925"/>
      </p:ext>
    </p:extLst>
  </p:cSld>
  <p:clrMapOvr>
    <a:overrideClrMapping bg1="lt1" tx1="dk1" bg2="lt2" tx2="dk2" accent1="accent1" accent2="accent2" accent3="accent3" accent4="accent4" accent5="accent5" accent6="accent6" hlink="hlink" folHlink="folHlink"/>
  </p:clrMapOvr>
  <p:transition advTm="1000"/>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36225" name="Picture 2"/>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0" y="0"/>
            <a:ext cx="9144000" cy="684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436226" name="Picture 3" descr="BACKGR Indonesia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2400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36227" name="Group 4"/>
          <p:cNvGrpSpPr>
            <a:grpSpLocks/>
          </p:cNvGrpSpPr>
          <p:nvPr/>
        </p:nvGrpSpPr>
        <p:grpSpPr bwMode="auto">
          <a:xfrm>
            <a:off x="1600201" y="5435600"/>
            <a:ext cx="8596313" cy="1346200"/>
            <a:chOff x="48" y="3424"/>
            <a:chExt cx="5415" cy="848"/>
          </a:xfrm>
        </p:grpSpPr>
        <p:sp>
          <p:nvSpPr>
            <p:cNvPr id="149509"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eaLnBrk="0" hangingPunct="0">
                <a:spcBef>
                  <a:spcPct val="50000"/>
                </a:spcBef>
                <a:defRPr/>
              </a:pPr>
              <a:endParaRPr lang="en-US" sz="1200" b="1">
                <a:solidFill>
                  <a:srgbClr val="FFFFFF"/>
                </a:solidFill>
                <a:effectLst>
                  <a:outerShdw blurRad="38100" dist="38100" dir="2700000" algn="tl">
                    <a:srgbClr val="000000"/>
                  </a:outerShdw>
                </a:effectLst>
                <a:latin typeface="Times New Roman" pitchFamily="-112" charset="0"/>
              </a:endParaRPr>
            </a:p>
          </p:txBody>
        </p:sp>
        <p:sp>
          <p:nvSpPr>
            <p:cNvPr id="149510"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2000" b="1" i="1">
                  <a:solidFill>
                    <a:srgbClr val="FAFD00"/>
                  </a:solidFill>
                </a:rPr>
                <a:t>Presentasi dari The Bible…Basically Ministries International Inc.                Fort Worth, Texas</a:t>
              </a:r>
              <a:endParaRPr lang="en-US" sz="1800" b="1">
                <a:solidFill>
                  <a:srgbClr val="FAFD00"/>
                </a:solidFill>
              </a:endParaRPr>
            </a:p>
          </p:txBody>
        </p:sp>
        <p:sp>
          <p:nvSpPr>
            <p:cNvPr id="149511"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lgn="l" eaLnBrk="0" hangingPunct="0">
                <a:spcBef>
                  <a:spcPct val="50000"/>
                </a:spcBef>
                <a:defRPr/>
              </a:pPr>
              <a:r>
                <a:rPr lang="en-US" sz="2000">
                  <a:solidFill>
                    <a:srgbClr val="FFFB0C"/>
                  </a:solidFill>
                  <a:latin typeface="Helvetica" pitchFamily="-112" charset="0"/>
                </a:rPr>
                <a:t>www.biblebasically.com</a:t>
              </a:r>
            </a:p>
          </p:txBody>
        </p:sp>
      </p:grpSp>
      <p:sp>
        <p:nvSpPr>
          <p:cNvPr id="436228" name="Text Box 8"/>
          <p:cNvSpPr txBox="1">
            <a:spLocks noChangeArrowheads="1"/>
          </p:cNvSpPr>
          <p:nvPr/>
        </p:nvSpPr>
        <p:spPr bwMode="auto">
          <a:xfrm>
            <a:off x="10356850" y="6184901"/>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endParaRPr lang="en-US" sz="2000">
              <a:solidFill>
                <a:srgbClr val="FFFFFF"/>
              </a:solidFill>
              <a:latin typeface="Arial" charset="0"/>
            </a:endParaRPr>
          </a:p>
        </p:txBody>
      </p:sp>
      <p:sp>
        <p:nvSpPr>
          <p:cNvPr id="436229" name="Text Box 9"/>
          <p:cNvSpPr txBox="1">
            <a:spLocks noChangeArrowheads="1"/>
          </p:cNvSpPr>
          <p:nvPr/>
        </p:nvSpPr>
        <p:spPr bwMode="auto">
          <a:xfrm>
            <a:off x="2005014"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900" b="1">
                <a:solidFill>
                  <a:srgbClr val="FFFFFF"/>
                </a:solidFill>
                <a:latin typeface="Arial" charset="0"/>
              </a:rPr>
              <a:t>©2003 TBBMI</a:t>
            </a:r>
          </a:p>
        </p:txBody>
      </p:sp>
      <p:sp>
        <p:nvSpPr>
          <p:cNvPr id="149514" name="Rectangle 10"/>
          <p:cNvSpPr>
            <a:spLocks noChangeArrowheads="1"/>
          </p:cNvSpPr>
          <p:nvPr/>
        </p:nvSpPr>
        <p:spPr bwMode="auto">
          <a:xfrm>
            <a:off x="9179080" y="6526928"/>
            <a:ext cx="591829" cy="246221"/>
          </a:xfrm>
          <a:prstGeom prst="rect">
            <a:avLst/>
          </a:prstGeom>
          <a:noFill/>
          <a:ln w="12700">
            <a:noFill/>
            <a:miter lim="800000"/>
            <a:headEnd/>
            <a:tailEnd/>
          </a:ln>
          <a:effectLst/>
        </p:spPr>
        <p:txBody>
          <a:bodyPr wrap="none" anchor="ctr">
            <a:spAutoFit/>
          </a:bodyPr>
          <a:lstStyle/>
          <a:p>
            <a:pPr eaLnBrk="0" hangingPunct="0">
              <a:defRPr/>
            </a:pPr>
            <a:r>
              <a:rPr lang="en-US" sz="1000" b="1">
                <a:solidFill>
                  <a:srgbClr val="FFFFFF"/>
                </a:solidFill>
                <a:effectLst>
                  <a:outerShdw blurRad="38100" dist="38100" dir="2700000" algn="tl">
                    <a:srgbClr val="000000"/>
                  </a:outerShdw>
                </a:effectLst>
                <a:latin typeface="Comic Sans MS" charset="0"/>
              </a:rPr>
              <a:t>7.5.01.</a:t>
            </a:r>
          </a:p>
        </p:txBody>
      </p:sp>
      <p:sp>
        <p:nvSpPr>
          <p:cNvPr id="436231" name="Text Box 11"/>
          <p:cNvSpPr txBox="1">
            <a:spLocks noChangeArrowheads="1"/>
          </p:cNvSpPr>
          <p:nvPr/>
        </p:nvSpPr>
        <p:spPr bwMode="auto">
          <a:xfrm>
            <a:off x="9612314" y="6534151"/>
            <a:ext cx="325437"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000" b="1">
                <a:solidFill>
                  <a:srgbClr val="FFFFFF"/>
                </a:solidFill>
                <a:latin typeface="Arial" charset="0"/>
              </a:rPr>
              <a:t>04</a:t>
            </a:r>
          </a:p>
        </p:txBody>
      </p:sp>
      <p:sp>
        <p:nvSpPr>
          <p:cNvPr id="149516" name="Rectangle 12"/>
          <p:cNvSpPr>
            <a:spLocks noGrp="1" noChangeArrowheads="1"/>
          </p:cNvSpPr>
          <p:nvPr>
            <p:ph type="title" idx="4294967295"/>
          </p:nvPr>
        </p:nvSpPr>
        <p:spPr bwMode="auto">
          <a:xfrm>
            <a:off x="119336" y="-898705"/>
            <a:ext cx="4800600" cy="838200"/>
          </a:xfrm>
          <a:prstGeom prst="rect">
            <a:avLst/>
          </a:prstGeom>
          <a:ln>
            <a:miter lim="800000"/>
            <a:headEnd/>
            <a:tailEnd/>
          </a:ln>
        </p:spPr>
        <p:txBody>
          <a:bodyPr/>
          <a:lstStyle/>
          <a:p>
            <a:pPr>
              <a:defRPr/>
            </a:pPr>
            <a:r>
              <a:rPr lang="en-US" dirty="0">
                <a:solidFill>
                  <a:srgbClr val="FFFF00"/>
                </a:solidFill>
                <a:latin typeface="Arial" charset="0"/>
                <a:ea typeface="ＭＳ Ｐゴシック" charset="0"/>
                <a:cs typeface="ＭＳ Ｐゴシック" charset="0"/>
              </a:rPr>
              <a:t>Bahasa Indonesia</a:t>
            </a:r>
            <a:endParaRPr lang="en-US" dirty="0">
              <a:latin typeface="Times" charset="0"/>
              <a:ea typeface="ＭＳ Ｐゴシック" charset="0"/>
              <a:cs typeface="ＭＳ Ｐゴシック" charset="0"/>
            </a:endParaRPr>
          </a:p>
        </p:txBody>
      </p:sp>
      <p:pic>
        <p:nvPicPr>
          <p:cNvPr id="436233" name="Picture 13" descr="Bahasa TBB"/>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524000" y="1"/>
            <a:ext cx="9144000" cy="6907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2576571"/>
      </p:ext>
    </p:extLst>
  </p:cSld>
  <p:clrMapOvr>
    <a:overrideClrMapping bg1="lt1" tx1="dk1" bg2="lt2" tx2="dk2" accent1="accent1" accent2="accent2" accent3="accent3" accent4="accent4" accent5="accent5" accent6="accent6" hlink="hlink" folHlink="folHlink"/>
  </p:clrMapOvr>
  <p:transition spd="slow">
    <p:wheel spokes="0"/>
  </p:transition>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38273" name="Picture 2" descr="BACKGR~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8274" name="Text Box 3"/>
          <p:cNvSpPr txBox="1">
            <a:spLocks noChangeArrowheads="1"/>
          </p:cNvSpPr>
          <p:nvPr/>
        </p:nvSpPr>
        <p:spPr bwMode="auto">
          <a:xfrm>
            <a:off x="10356850" y="6184901"/>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endParaRPr lang="en-US" sz="2000">
              <a:solidFill>
                <a:srgbClr val="FFFFFF"/>
              </a:solidFill>
              <a:latin typeface="Arial" charset="0"/>
            </a:endParaRPr>
          </a:p>
        </p:txBody>
      </p:sp>
      <p:sp>
        <p:nvSpPr>
          <p:cNvPr id="438275" name="Text Box 4"/>
          <p:cNvSpPr txBox="1">
            <a:spLocks noChangeArrowheads="1"/>
          </p:cNvSpPr>
          <p:nvPr/>
        </p:nvSpPr>
        <p:spPr bwMode="auto">
          <a:xfrm>
            <a:off x="1963738" y="6537326"/>
            <a:ext cx="9969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000" b="1">
                <a:solidFill>
                  <a:srgbClr val="FFFFFF"/>
                </a:solidFill>
                <a:latin typeface="Arial" charset="0"/>
              </a:rPr>
              <a:t>©2003 TBBMI</a:t>
            </a:r>
          </a:p>
        </p:txBody>
      </p:sp>
      <p:sp>
        <p:nvSpPr>
          <p:cNvPr id="151557" name="Rectangle 5"/>
          <p:cNvSpPr>
            <a:spLocks noChangeArrowheads="1"/>
          </p:cNvSpPr>
          <p:nvPr/>
        </p:nvSpPr>
        <p:spPr bwMode="auto">
          <a:xfrm>
            <a:off x="9179080" y="6525341"/>
            <a:ext cx="591829" cy="246221"/>
          </a:xfrm>
          <a:prstGeom prst="rect">
            <a:avLst/>
          </a:prstGeom>
          <a:noFill/>
          <a:ln w="12700">
            <a:noFill/>
            <a:miter lim="800000"/>
            <a:headEnd/>
            <a:tailEnd/>
          </a:ln>
          <a:effectLst/>
        </p:spPr>
        <p:txBody>
          <a:bodyPr wrap="none" anchor="ctr">
            <a:spAutoFit/>
          </a:bodyPr>
          <a:lstStyle/>
          <a:p>
            <a:pPr eaLnBrk="0" hangingPunct="0">
              <a:defRPr/>
            </a:pPr>
            <a:r>
              <a:rPr lang="en-US" sz="1000" b="1">
                <a:solidFill>
                  <a:srgbClr val="FFFFFF"/>
                </a:solidFill>
                <a:effectLst>
                  <a:outerShdw blurRad="38100" dist="38100" dir="2700000" algn="tl">
                    <a:srgbClr val="000000"/>
                  </a:outerShdw>
                </a:effectLst>
                <a:latin typeface="Comic Sans MS" charset="0"/>
              </a:rPr>
              <a:t>8.0.01.</a:t>
            </a:r>
          </a:p>
        </p:txBody>
      </p:sp>
      <p:sp>
        <p:nvSpPr>
          <p:cNvPr id="438277" name="Text Box 6"/>
          <p:cNvSpPr txBox="1">
            <a:spLocks noChangeArrowheads="1"/>
          </p:cNvSpPr>
          <p:nvPr/>
        </p:nvSpPr>
        <p:spPr bwMode="auto">
          <a:xfrm>
            <a:off x="9610725" y="6534151"/>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000" b="1">
                <a:solidFill>
                  <a:srgbClr val="FFFFFF"/>
                </a:solidFill>
                <a:latin typeface="Arial" charset="0"/>
              </a:rPr>
              <a:t>04</a:t>
            </a:r>
          </a:p>
        </p:txBody>
      </p:sp>
      <p:sp>
        <p:nvSpPr>
          <p:cNvPr id="151559" name="Text Box 7" descr="Brown marble"/>
          <p:cNvSpPr txBox="1">
            <a:spLocks noChangeArrowheads="1"/>
          </p:cNvSpPr>
          <p:nvPr/>
        </p:nvSpPr>
        <p:spPr bwMode="auto">
          <a:xfrm rot="118953">
            <a:off x="2389189" y="966902"/>
            <a:ext cx="7170737" cy="2569934"/>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zh-CN" altLang="en-US" sz="12900" b="1">
                <a:solidFill>
                  <a:srgbClr val="FFFF00"/>
                </a:solidFill>
                <a:effectLst>
                  <a:outerShdw blurRad="38100" dist="38100" dir="2700000" algn="tl">
                    <a:srgbClr val="000000"/>
                  </a:outerShdw>
                </a:effectLst>
                <a:latin typeface="楷体" charset="0"/>
                <a:cs typeface="楷体" charset="0"/>
              </a:rPr>
              <a:t>圣经...</a:t>
            </a:r>
          </a:p>
          <a:p>
            <a:pPr>
              <a:defRPr/>
            </a:pPr>
            <a:endParaRPr lang="zh-CN" altLang="en-US" sz="3200" b="1">
              <a:solidFill>
                <a:srgbClr val="FFFF00"/>
              </a:solidFill>
              <a:effectLst>
                <a:outerShdw blurRad="38100" dist="38100" dir="2700000" algn="tl">
                  <a:srgbClr val="000000"/>
                </a:outerShdw>
              </a:effectLst>
              <a:latin typeface="楷体" charset="0"/>
              <a:cs typeface="楷体" charset="0"/>
            </a:endParaRPr>
          </a:p>
        </p:txBody>
      </p:sp>
      <p:sp>
        <p:nvSpPr>
          <p:cNvPr id="151560" name="Text Box 8" descr="Brown marble"/>
          <p:cNvSpPr txBox="1">
            <a:spLocks noChangeArrowheads="1"/>
          </p:cNvSpPr>
          <p:nvPr/>
        </p:nvSpPr>
        <p:spPr bwMode="auto">
          <a:xfrm rot="141662">
            <a:off x="3219450" y="2833688"/>
            <a:ext cx="7480300" cy="205740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zh-CN" altLang="en-US" sz="12900" b="1">
                <a:solidFill>
                  <a:srgbClr val="FFFF00"/>
                </a:solidFill>
                <a:effectLst>
                  <a:outerShdw blurRad="38100" dist="38100" dir="2700000" algn="tl">
                    <a:srgbClr val="000000"/>
                  </a:outerShdw>
                </a:effectLst>
                <a:latin typeface="楷体" charset="0"/>
                <a:cs typeface="楷体" charset="0"/>
              </a:rPr>
              <a:t>基要</a:t>
            </a:r>
            <a:endParaRPr lang="zh-CN" altLang="en-US" sz="6600" b="1">
              <a:solidFill>
                <a:srgbClr val="FFFF00"/>
              </a:solidFill>
              <a:effectLst>
                <a:outerShdw blurRad="38100" dist="38100" dir="2700000" algn="tl">
                  <a:srgbClr val="000000"/>
                </a:outerShdw>
              </a:effectLst>
              <a:latin typeface="楷体" charset="0"/>
              <a:cs typeface="楷体" charset="0"/>
            </a:endParaRPr>
          </a:p>
        </p:txBody>
      </p:sp>
      <p:sp>
        <p:nvSpPr>
          <p:cNvPr id="151561" name="Text Box 9"/>
          <p:cNvSpPr txBox="1">
            <a:spLocks noChangeArrowheads="1"/>
          </p:cNvSpPr>
          <p:nvPr/>
        </p:nvSpPr>
        <p:spPr bwMode="auto">
          <a:xfrm>
            <a:off x="1752600" y="6591300"/>
            <a:ext cx="1614488" cy="274638"/>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eaLnBrk="0" hangingPunct="0">
              <a:spcBef>
                <a:spcPct val="50000"/>
              </a:spcBef>
              <a:defRPr/>
            </a:pPr>
            <a:endParaRPr lang="en-US" sz="1200" b="1">
              <a:solidFill>
                <a:srgbClr val="FFFFFF"/>
              </a:solidFill>
              <a:effectLst>
                <a:outerShdw blurRad="38100" dist="38100" dir="2700000" algn="tl">
                  <a:srgbClr val="000000"/>
                </a:outerShdw>
              </a:effectLst>
              <a:latin typeface="Times New Roman" pitchFamily="-112" charset="0"/>
            </a:endParaRPr>
          </a:p>
        </p:txBody>
      </p:sp>
      <p:sp>
        <p:nvSpPr>
          <p:cNvPr id="151562" name="Text Box 10"/>
          <p:cNvSpPr txBox="1">
            <a:spLocks noChangeArrowheads="1"/>
          </p:cNvSpPr>
          <p:nvPr/>
        </p:nvSpPr>
        <p:spPr bwMode="auto">
          <a:xfrm>
            <a:off x="1828801" y="5546725"/>
            <a:ext cx="8520113"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zh-CN" altLang="en-US" b="1" i="1">
                <a:solidFill>
                  <a:srgbClr val="FAFD00"/>
                </a:solidFill>
                <a:ea typeface="宋体" charset="0"/>
                <a:cs typeface="宋体" charset="0"/>
              </a:rPr>
              <a:t>国际基本事工呈献…圣经纵览系列</a:t>
            </a:r>
            <a:r>
              <a:rPr lang="en-US" altLang="ja-JP" b="1" i="1">
                <a:solidFill>
                  <a:srgbClr val="FAFD00"/>
                </a:solidFill>
                <a:ea typeface="宋体" charset="0"/>
                <a:cs typeface="宋体" charset="0"/>
              </a:rPr>
              <a:t>.                </a:t>
            </a:r>
            <a:r>
              <a:rPr lang="zh-CN" altLang="en-US" b="1" i="1">
                <a:solidFill>
                  <a:srgbClr val="FAFD00"/>
                </a:solidFill>
                <a:ea typeface="宋体" charset="0"/>
                <a:cs typeface="宋体" charset="0"/>
              </a:rPr>
              <a:t>福特沃得</a:t>
            </a:r>
            <a:r>
              <a:rPr lang="en-US" altLang="ja-JP" b="1" i="1">
                <a:solidFill>
                  <a:srgbClr val="FAFD00"/>
                </a:solidFill>
                <a:ea typeface="宋体" charset="0"/>
                <a:cs typeface="宋体" charset="0"/>
              </a:rPr>
              <a:t>, </a:t>
            </a:r>
            <a:r>
              <a:rPr lang="zh-CN" altLang="en-US" b="1" i="1">
                <a:solidFill>
                  <a:srgbClr val="FAFD00"/>
                </a:solidFill>
                <a:ea typeface="宋体" charset="0"/>
                <a:cs typeface="宋体" charset="0"/>
              </a:rPr>
              <a:t>德州</a:t>
            </a:r>
            <a:endParaRPr lang="zh-CN" altLang="en-US" sz="2000" b="1">
              <a:solidFill>
                <a:srgbClr val="FAFD00"/>
              </a:solidFill>
              <a:ea typeface="宋体" charset="0"/>
              <a:cs typeface="宋体" charset="0"/>
            </a:endParaRPr>
          </a:p>
        </p:txBody>
      </p:sp>
      <p:sp>
        <p:nvSpPr>
          <p:cNvPr id="151563" name="Text Box 11"/>
          <p:cNvSpPr txBox="1">
            <a:spLocks noChangeArrowheads="1"/>
          </p:cNvSpPr>
          <p:nvPr/>
        </p:nvSpPr>
        <p:spPr bwMode="auto">
          <a:xfrm>
            <a:off x="4783138" y="6221414"/>
            <a:ext cx="2970212" cy="396875"/>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lgn="l" eaLnBrk="0" hangingPunct="0">
              <a:spcBef>
                <a:spcPct val="50000"/>
              </a:spcBef>
              <a:defRPr/>
            </a:pPr>
            <a:r>
              <a:rPr lang="en-US" sz="2000">
                <a:solidFill>
                  <a:srgbClr val="FFFB0C"/>
                </a:solidFill>
                <a:latin typeface="Helvetica" pitchFamily="-112" charset="0"/>
              </a:rPr>
              <a:t>www.biblebasically.com</a:t>
            </a:r>
          </a:p>
        </p:txBody>
      </p:sp>
      <p:sp>
        <p:nvSpPr>
          <p:cNvPr id="151564" name="Rectangle 12"/>
          <p:cNvSpPr>
            <a:spLocks noGrp="1" noChangeArrowheads="1"/>
          </p:cNvSpPr>
          <p:nvPr>
            <p:ph type="title" idx="4294967295"/>
          </p:nvPr>
        </p:nvSpPr>
        <p:spPr bwMode="auto">
          <a:xfrm>
            <a:off x="119336" y="-831850"/>
            <a:ext cx="7772400" cy="838200"/>
          </a:xfrm>
          <a:prstGeom prst="rect">
            <a:avLst/>
          </a:prstGeom>
          <a:ln>
            <a:miter lim="800000"/>
            <a:headEnd/>
            <a:tailEnd/>
          </a:ln>
        </p:spPr>
        <p:txBody>
          <a:bodyPr/>
          <a:lstStyle/>
          <a:p>
            <a:pPr>
              <a:defRPr/>
            </a:pPr>
            <a:r>
              <a:rPr lang="en-US" dirty="0">
                <a:solidFill>
                  <a:srgbClr val="FFFF00"/>
                </a:solidFill>
                <a:latin typeface="Arial" charset="0"/>
                <a:ea typeface="ＭＳ Ｐゴシック" charset="0"/>
                <a:cs typeface="ＭＳ Ｐゴシック" charset="0"/>
              </a:rPr>
              <a:t>Chinese (Mandarin)</a:t>
            </a:r>
            <a:endParaRPr lang="en-US" dirty="0">
              <a:latin typeface="Times" charset="0"/>
              <a:ea typeface="ＭＳ Ｐゴシック" charset="0"/>
              <a:cs typeface="ＭＳ Ｐゴシック" charset="0"/>
            </a:endParaRPr>
          </a:p>
        </p:txBody>
      </p:sp>
      <p:pic>
        <p:nvPicPr>
          <p:cNvPr id="438284" name="Picture 13" descr="Chinese TBB"/>
          <p:cNvPicPr>
            <a:picLocks noChangeAspect="1" noChangeArrowheads="1"/>
          </p:cNvPicPr>
          <p:nvPr/>
        </p:nvPicPr>
        <p:blipFill rotWithShape="1">
          <a:blip r:embed="rId5">
            <a:extLst>
              <a:ext uri="{28A0092B-C50C-407E-A947-70E740481C1C}">
                <a14:useLocalDpi xmlns:a14="http://schemas.microsoft.com/office/drawing/2010/main"/>
              </a:ext>
            </a:extLst>
          </a:blip>
          <a:srcRect l="827"/>
          <a:stretch/>
        </p:blipFill>
        <p:spPr bwMode="auto">
          <a:xfrm>
            <a:off x="1524000" y="0"/>
            <a:ext cx="9144000" cy="685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1567661"/>
      </p:ext>
    </p:extLst>
  </p:cSld>
  <p:clrMapOvr>
    <a:overrideClrMapping bg1="lt1" tx1="dk1" bg2="lt2" tx2="dk2" accent1="accent1" accent2="accent2" accent3="accent3" accent4="accent4" accent5="accent5" accent6="accent6" hlink="hlink" folHlink="folHlink"/>
  </p:clrMapOvr>
  <p:transition spd="slow">
    <p:wheel spokes="0"/>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05124" y="-101832"/>
            <a:ext cx="9234884" cy="6959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Box 11"/>
          <p:cNvSpPr txBox="1">
            <a:spLocks noChangeArrowheads="1"/>
          </p:cNvSpPr>
          <p:nvPr/>
        </p:nvSpPr>
        <p:spPr bwMode="auto">
          <a:xfrm rot="21321527">
            <a:off x="1057434" y="1043731"/>
            <a:ext cx="9978713" cy="4770537"/>
          </a:xfrm>
          <a:prstGeom prst="rect">
            <a:avLst/>
          </a:prstGeom>
          <a:noFill/>
          <a:ln w="9525">
            <a:noFill/>
            <a:miter lim="800000"/>
            <a:headEnd/>
            <a:tailEnd/>
          </a:ln>
          <a:effectLst>
            <a:outerShdw dist="35921" dir="2700000" algn="ctr" rotWithShape="0">
              <a:srgbClr val="808080">
                <a:alpha val="74997"/>
              </a:srgbClr>
            </a:outerShdw>
          </a:effectLst>
        </p:spPr>
        <p:txBody>
          <a:bodyPr wrap="square">
            <a:spAutoFit/>
            <a:scene3d>
              <a:camera prst="perspectiveFront" fov="1800000">
                <a:rot lat="1140000" lon="1620000" rev="0"/>
              </a:camera>
              <a:lightRig rig="threePt" dir="t"/>
            </a:scene3d>
            <a:sp3d z="6350"/>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rtl="1" eaLnBrk="0" hangingPunct="0">
              <a:defRPr/>
            </a:pPr>
            <a:r>
              <a:rPr lang="ar-JO" sz="13800" b="1" dirty="0">
                <a:solidFill>
                  <a:srgbClr val="F6FE0A"/>
                </a:solidFill>
                <a:latin typeface="Traditional Arabic" panose="02020603050405020304" pitchFamily="18" charset="-78"/>
                <a:cs typeface="Traditional Arabic" panose="02020603050405020304" pitchFamily="18" charset="-78"/>
                <a:sym typeface="Times Roman" pitchFamily="2" charset="0"/>
              </a:rPr>
              <a:t>الكتاب المقدَّس</a:t>
            </a:r>
            <a:endParaRPr lang="en-US" sz="13800" b="1" dirty="0">
              <a:solidFill>
                <a:srgbClr val="F6FE0A"/>
              </a:solidFill>
              <a:latin typeface="Traditional Arabic" panose="02020603050405020304" pitchFamily="18" charset="-78"/>
              <a:cs typeface="Traditional Arabic" panose="02020603050405020304" pitchFamily="18" charset="-78"/>
              <a:sym typeface="Times Roman" pitchFamily="2" charset="0"/>
            </a:endParaRPr>
          </a:p>
          <a:p>
            <a:pPr rtl="1" eaLnBrk="0" hangingPunct="0">
              <a:defRPr/>
            </a:pPr>
            <a:r>
              <a:rPr lang="ar-JO" sz="13800" b="1" dirty="0">
                <a:solidFill>
                  <a:srgbClr val="F6FE0A"/>
                </a:solidFill>
                <a:latin typeface="Traditional Arabic" panose="02020603050405020304" pitchFamily="18" charset="-78"/>
                <a:cs typeface="Traditional Arabic" panose="02020603050405020304" pitchFamily="18" charset="-78"/>
                <a:sym typeface="Times Roman" pitchFamily="2" charset="0"/>
              </a:rPr>
              <a:t> بصورةٍ أساسيَّة</a:t>
            </a:r>
            <a:r>
              <a:rPr lang="ar-JO" sz="16600" b="1" dirty="0">
                <a:solidFill>
                  <a:srgbClr val="FFFF00"/>
                </a:solidFill>
                <a:latin typeface="Traditional Arabic" panose="02020603050405020304" pitchFamily="18" charset="-78"/>
                <a:cs typeface="Traditional Arabic" panose="02020603050405020304" pitchFamily="18" charset="-78"/>
                <a:sym typeface="Times Roman" pitchFamily="2" charset="0"/>
              </a:rPr>
              <a:t> </a:t>
            </a:r>
            <a:endParaRPr lang="en-US" sz="13800" dirty="0">
              <a:solidFill>
                <a:srgbClr val="F6FE0A"/>
              </a:solidFill>
              <a:latin typeface="Traditional Arabic" panose="02020603050405020304" pitchFamily="18" charset="-78"/>
              <a:cs typeface="Traditional Arabic" panose="02020603050405020304" pitchFamily="18" charset="-78"/>
              <a:sym typeface="Times Roman" pitchFamily="2" charset="0"/>
            </a:endParaRPr>
          </a:p>
        </p:txBody>
      </p:sp>
      <p:sp>
        <p:nvSpPr>
          <p:cNvPr id="2" name="Rectangle 1">
            <a:extLst>
              <a:ext uri="{FF2B5EF4-FFF2-40B4-BE49-F238E27FC236}">
                <a16:creationId xmlns:a16="http://schemas.microsoft.com/office/drawing/2014/main" id="{240760F9-198E-C654-895A-25FEF3C7D546}"/>
              </a:ext>
            </a:extLst>
          </p:cNvPr>
          <p:cNvSpPr>
            <a:spLocks noChangeArrowheads="1"/>
          </p:cNvSpPr>
          <p:nvPr/>
        </p:nvSpPr>
        <p:spPr bwMode="auto">
          <a:xfrm>
            <a:off x="1366271" y="7173416"/>
            <a:ext cx="9361040" cy="1844825"/>
          </a:xfrm>
          <a:prstGeom prst="rect">
            <a:avLst/>
          </a:prstGeom>
          <a:solidFill>
            <a:schemeClr val="tx1"/>
          </a:solidFill>
          <a:ln w="9525">
            <a:noFill/>
            <a:miter lim="800000"/>
            <a:headEnd/>
            <a:tailEnd/>
          </a:ln>
          <a:effectLst>
            <a:outerShdw blurRad="63500" dist="35921" dir="2700000" algn="ctr" rotWithShape="0">
              <a:srgbClr val="000514">
                <a:alpha val="74998"/>
              </a:srgbClr>
            </a:outerShdw>
          </a:effectLst>
        </p:spPr>
        <p:txBody>
          <a:bodyPr anchor="ctr"/>
          <a:lstStyle/>
          <a:p>
            <a:pPr defTabSz="457200" rtl="1" fontAlgn="auto">
              <a:spcBef>
                <a:spcPct val="20000"/>
              </a:spcBef>
              <a:spcAft>
                <a:spcPts val="0"/>
              </a:spcAft>
              <a:buClr>
                <a:srgbClr val="FFCC00"/>
              </a:buClr>
              <a:buSzPct val="70000"/>
            </a:pPr>
            <a:r>
              <a:rPr lang="ar-JO" sz="28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Times Roman" pitchFamily="2" charset="0"/>
              </a:rPr>
              <a:t>إعداد د. جون فرايمان، تكساس – الولايات المتَّحدة الأميركيَّة</a:t>
            </a:r>
            <a:br>
              <a:rPr lang="en-US" sz="28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Times Roman" pitchFamily="2" charset="0"/>
              </a:rPr>
            </a:br>
            <a:r>
              <a:rPr lang="ar-JO" sz="2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Times Roman" pitchFamily="2" charset="0"/>
              </a:rPr>
              <a:t>جرى</a:t>
            </a:r>
            <a:r>
              <a:rPr lang="ar-SA" sz="2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Times Roman" pitchFamily="2" charset="0"/>
              </a:rPr>
              <a:t> تدريسها بواسطة </a:t>
            </a:r>
            <a:r>
              <a:rPr lang="ar-JO" sz="2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Times Roman" pitchFamily="2" charset="0"/>
              </a:rPr>
              <a:t>د.</a:t>
            </a:r>
            <a:r>
              <a:rPr lang="ar-SA" sz="2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Times Roman" pitchFamily="2" charset="0"/>
              </a:rPr>
              <a:t> ريك غريفيث</a:t>
            </a:r>
            <a:r>
              <a:rPr lang="ar-JO" sz="2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Times Roman" pitchFamily="2" charset="0"/>
              </a:rPr>
              <a:t> -</a:t>
            </a:r>
            <a:r>
              <a:rPr lang="ar-SA" sz="2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Times Roman" pitchFamily="2" charset="0"/>
              </a:rPr>
              <a:t> </a:t>
            </a:r>
            <a:r>
              <a:rPr lang="ar-JO" sz="2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b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Times Roman" pitchFamily="2" charset="0"/>
              </a:rPr>
            </a:br>
            <a:r>
              <a:rPr lang="ar-SA" sz="28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Times Roman" pitchFamily="2" charset="0"/>
              </a:rPr>
              <a:t> جميع الملفات </a:t>
            </a:r>
            <a:r>
              <a:rPr lang="ar-JO" sz="28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Times Roman" pitchFamily="2" charset="0"/>
              </a:rPr>
              <a:t>متاحةُ</a:t>
            </a:r>
            <a:r>
              <a:rPr lang="ar-SA" sz="28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Times Roman" pitchFamily="2" charset="0"/>
              </a:rPr>
              <a:t> </a:t>
            </a:r>
            <a:r>
              <a:rPr lang="ar-JO" sz="28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Times Roman" pitchFamily="2" charset="0"/>
              </a:rPr>
              <a:t>ب</a:t>
            </a:r>
            <a:r>
              <a:rPr lang="ar-SA" sz="28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Times Roman" pitchFamily="2" charset="0"/>
              </a:rPr>
              <a:t>لغات</a:t>
            </a:r>
            <a:r>
              <a:rPr lang="ar-JO" sz="28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Times Roman" pitchFamily="2" charset="0"/>
              </a:rPr>
              <a:t>ٍ عدَّة</a:t>
            </a:r>
            <a:r>
              <a:rPr lang="ar-SA" sz="28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Times Roman" pitchFamily="2" charset="0"/>
              </a:rPr>
              <a:t> للت</a:t>
            </a:r>
            <a:r>
              <a:rPr lang="ar-JO" sz="28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Times Roman" pitchFamily="2" charset="0"/>
              </a:rPr>
              <a:t>نز</a:t>
            </a:r>
            <a:r>
              <a:rPr lang="ar-SA" sz="28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Times Roman" pitchFamily="2" charset="0"/>
              </a:rPr>
              <a:t>يل مج</a:t>
            </a:r>
            <a:r>
              <a:rPr lang="ar-JO" sz="28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Times Roman" pitchFamily="2" charset="0"/>
              </a:rPr>
              <a:t>َّ</a:t>
            </a:r>
            <a:r>
              <a:rPr lang="ar-SA" sz="28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Times Roman" pitchFamily="2" charset="0"/>
              </a:rPr>
              <a:t>انًا </a:t>
            </a:r>
            <a:r>
              <a:rPr lang="ar-JO" sz="28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Times Roman" pitchFamily="2" charset="0"/>
              </a:rPr>
              <a:t>على الموقع الإلكترونيّ:</a:t>
            </a:r>
          </a:p>
          <a:p>
            <a:pPr defTabSz="457200" rtl="1" fontAlgn="auto">
              <a:spcBef>
                <a:spcPct val="20000"/>
              </a:spcBef>
              <a:spcAft>
                <a:spcPts val="0"/>
              </a:spcAft>
              <a:buClr>
                <a:srgbClr val="FFCC00"/>
              </a:buClr>
              <a:buSzPct val="70000"/>
            </a:pPr>
            <a:r>
              <a:rPr lang="ar-SA" sz="28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Times Roman" pitchFamily="2" charset="0"/>
              </a:rPr>
              <a:t> </a:t>
            </a:r>
            <a:r>
              <a:rPr lang="ar-SA"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Times Roman" pitchFamily="2" charset="0"/>
              </a:rPr>
              <a:t> </a:t>
            </a: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Times Roman" pitchFamily="2" charset="0"/>
              </a:rPr>
              <a:t> BibleStudyDownloads.org</a:t>
            </a:r>
          </a:p>
        </p:txBody>
      </p:sp>
      <p:pic>
        <p:nvPicPr>
          <p:cNvPr id="3" name="Picture 2">
            <a:extLst>
              <a:ext uri="{FF2B5EF4-FFF2-40B4-BE49-F238E27FC236}">
                <a16:creationId xmlns:a16="http://schemas.microsoft.com/office/drawing/2014/main" id="{D986DEF6-4364-D489-CF8E-34B892172C4E}"/>
              </a:ext>
            </a:extLst>
          </p:cNvPr>
          <p:cNvPicPr>
            <a:picLocks noChangeAspect="1"/>
          </p:cNvPicPr>
          <p:nvPr/>
        </p:nvPicPr>
        <p:blipFill>
          <a:blip r:embed="rId4"/>
          <a:stretch>
            <a:fillRect/>
          </a:stretch>
        </p:blipFill>
        <p:spPr>
          <a:xfrm>
            <a:off x="1475166" y="49054"/>
            <a:ext cx="9241668" cy="6161112"/>
          </a:xfrm>
          <a:prstGeom prst="rect">
            <a:avLst/>
          </a:prstGeom>
        </p:spPr>
      </p:pic>
    </p:spTree>
    <p:extLst>
      <p:ext uri="{BB962C8B-B14F-4D97-AF65-F5344CB8AC3E}">
        <p14:creationId xmlns:p14="http://schemas.microsoft.com/office/powerpoint/2010/main" val="36460108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40322" name="Picture 3" descr="BACKGR~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0" y="-33338"/>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612" name="Text Box 12"/>
          <p:cNvSpPr txBox="1">
            <a:spLocks noGrp="1" noChangeArrowheads="1"/>
          </p:cNvSpPr>
          <p:nvPr>
            <p:ph type="ctrTitle"/>
          </p:nvPr>
        </p:nvSpPr>
        <p:spPr>
          <a:xfrm>
            <a:off x="1752600" y="2133600"/>
            <a:ext cx="8686800" cy="1905000"/>
          </a:xfrm>
          <a:effectLst>
            <a:outerShdw blurRad="63500" dist="35921" dir="2700000" algn="ctr" rotWithShape="0">
              <a:srgbClr val="000000">
                <a:alpha val="74998"/>
              </a:srgbClr>
            </a:outerShdw>
          </a:effectLst>
        </p:spPr>
        <p:txBody>
          <a:bodyPr/>
          <a:lstStyle/>
          <a:p>
            <a:pPr>
              <a:defRPr/>
            </a:pPr>
            <a:r>
              <a:rPr lang="en-US" b="1" dirty="0">
                <a:solidFill>
                  <a:srgbClr val="FFFF00"/>
                </a:solidFill>
                <a:latin typeface="Helvetica" pitchFamily="-112" charset="0"/>
              </a:rPr>
              <a:t>PowerPoint (945 slides)</a:t>
            </a:r>
            <a:br>
              <a:rPr lang="en-US" b="1" dirty="0">
                <a:solidFill>
                  <a:srgbClr val="FFFF00"/>
                </a:solidFill>
                <a:latin typeface="Helvetica" pitchFamily="-112" charset="0"/>
              </a:rPr>
            </a:br>
            <a:r>
              <a:rPr lang="en-US" b="1" dirty="0">
                <a:solidFill>
                  <a:srgbClr val="FFFF00"/>
                </a:solidFill>
                <a:latin typeface="Helvetica" pitchFamily="-112" charset="0"/>
              </a:rPr>
              <a:t>Student Workbook (100 pages)</a:t>
            </a:r>
            <a:br>
              <a:rPr lang="en-US" b="1" dirty="0">
                <a:solidFill>
                  <a:srgbClr val="FFFF00"/>
                </a:solidFill>
                <a:latin typeface="Helvetica" pitchFamily="-112" charset="0"/>
              </a:rPr>
            </a:br>
            <a:r>
              <a:rPr lang="en-US" b="1" dirty="0">
                <a:solidFill>
                  <a:srgbClr val="FFFF00"/>
                </a:solidFill>
                <a:latin typeface="Helvetica" pitchFamily="-112" charset="0"/>
              </a:rPr>
              <a:t>Teacher Script (400 pages)</a:t>
            </a:r>
          </a:p>
        </p:txBody>
      </p:sp>
      <p:sp>
        <p:nvSpPr>
          <p:cNvPr id="440324" name="Text Box 8"/>
          <p:cNvSpPr txBox="1">
            <a:spLocks noChangeArrowheads="1"/>
          </p:cNvSpPr>
          <p:nvPr/>
        </p:nvSpPr>
        <p:spPr bwMode="auto">
          <a:xfrm>
            <a:off x="2005014"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altLang="ko-KR" sz="900" b="1">
                <a:solidFill>
                  <a:srgbClr val="FFFFFF"/>
                </a:solidFill>
                <a:latin typeface="Arial" charset="0"/>
                <a:ea typeface="굴림" charset="0"/>
                <a:cs typeface="굴림" charset="0"/>
              </a:rPr>
              <a:t>©2004 TBBMI</a:t>
            </a:r>
          </a:p>
        </p:txBody>
      </p:sp>
      <p:sp>
        <p:nvSpPr>
          <p:cNvPr id="440325" name="Rectangle 9"/>
          <p:cNvSpPr>
            <a:spLocks noChangeArrowheads="1"/>
          </p:cNvSpPr>
          <p:nvPr/>
        </p:nvSpPr>
        <p:spPr bwMode="auto">
          <a:xfrm>
            <a:off x="9206331" y="6526928"/>
            <a:ext cx="537327"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spcBef>
                <a:spcPct val="50000"/>
              </a:spcBef>
            </a:pPr>
            <a:r>
              <a:rPr lang="en-US" altLang="ko-KR" sz="1000" b="1">
                <a:solidFill>
                  <a:srgbClr val="FFFFFF"/>
                </a:solidFill>
                <a:ea typeface="굴림" charset="0"/>
                <a:cs typeface="굴림" charset="0"/>
              </a:rPr>
              <a:t>8.0.01.</a:t>
            </a:r>
          </a:p>
        </p:txBody>
      </p:sp>
      <p:sp>
        <p:nvSpPr>
          <p:cNvPr id="440326" name="Text Box 10"/>
          <p:cNvSpPr txBox="1">
            <a:spLocks noChangeArrowheads="1"/>
          </p:cNvSpPr>
          <p:nvPr/>
        </p:nvSpPr>
        <p:spPr bwMode="auto">
          <a:xfrm>
            <a:off x="9610725" y="6527801"/>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altLang="ko-KR" sz="1000" b="1">
                <a:solidFill>
                  <a:srgbClr val="FFFFFF"/>
                </a:solidFill>
                <a:latin typeface="Arial" charset="0"/>
                <a:ea typeface="굴림" charset="0"/>
                <a:cs typeface="굴림" charset="0"/>
              </a:rPr>
              <a:t>04</a:t>
            </a:r>
          </a:p>
        </p:txBody>
      </p:sp>
      <p:sp>
        <p:nvSpPr>
          <p:cNvPr id="153611" name="Text Box 11"/>
          <p:cNvSpPr txBox="1">
            <a:spLocks noChangeArrowheads="1"/>
          </p:cNvSpPr>
          <p:nvPr/>
        </p:nvSpPr>
        <p:spPr bwMode="auto">
          <a:xfrm>
            <a:off x="1524000" y="457200"/>
            <a:ext cx="9144000" cy="1189038"/>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defRPr/>
            </a:pPr>
            <a:r>
              <a:rPr lang="en-US" sz="7200" b="1" dirty="0">
                <a:solidFill>
                  <a:srgbClr val="FFFF00"/>
                </a:solidFill>
                <a:latin typeface="Arial" pitchFamily="-112" charset="0"/>
                <a:ea typeface="ＭＳ Ｐゴシック"/>
                <a:cs typeface="ＭＳ Ｐゴシック"/>
              </a:rPr>
              <a:t>TBB Materials</a:t>
            </a:r>
          </a:p>
        </p:txBody>
      </p:sp>
      <p:sp>
        <p:nvSpPr>
          <p:cNvPr id="153613" name="Text Box 13"/>
          <p:cNvSpPr txBox="1">
            <a:spLocks noChangeArrowheads="1"/>
          </p:cNvSpPr>
          <p:nvPr/>
        </p:nvSpPr>
        <p:spPr bwMode="auto">
          <a:xfrm>
            <a:off x="1752600" y="4762500"/>
            <a:ext cx="8686800" cy="129540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800" b="1" dirty="0">
                <a:solidFill>
                  <a:srgbClr val="FFFF00"/>
                </a:solidFill>
                <a:latin typeface="Helvetica" charset="0"/>
              </a:rPr>
              <a:t>Completed in </a:t>
            </a:r>
            <a:br>
              <a:rPr lang="en-US" sz="2800" b="1" dirty="0">
                <a:solidFill>
                  <a:srgbClr val="FFFF00"/>
                </a:solidFill>
                <a:latin typeface="Helvetica" charset="0"/>
              </a:rPr>
            </a:br>
            <a:r>
              <a:rPr lang="en-US" sz="2800" b="1" dirty="0">
                <a:solidFill>
                  <a:srgbClr val="FFFF00"/>
                </a:solidFill>
                <a:latin typeface="Helvetica" charset="0"/>
              </a:rPr>
              <a:t>Arabic • English • Chinese • Hindi • Indonesian • Korean • Malay • Mongolian • Russian • Spanish</a:t>
            </a:r>
            <a:endParaRPr lang="en-US" sz="4400" b="1" dirty="0">
              <a:solidFill>
                <a:srgbClr val="FFFF00"/>
              </a:solidFill>
              <a:latin typeface="Helvetica" charset="0"/>
            </a:endParaRPr>
          </a:p>
        </p:txBody>
      </p:sp>
    </p:spTree>
    <p:extLst>
      <p:ext uri="{BB962C8B-B14F-4D97-AF65-F5344CB8AC3E}">
        <p14:creationId xmlns:p14="http://schemas.microsoft.com/office/powerpoint/2010/main" val="1550790031"/>
      </p:ext>
    </p:extLst>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536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13" grpId="0" build="p"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90179" name="Rectangle 3"/>
          <p:cNvSpPr>
            <a:spLocks noGrp="1" noChangeArrowheads="1"/>
          </p:cNvSpPr>
          <p:nvPr>
            <p:ph type="title"/>
          </p:nvPr>
        </p:nvSpPr>
        <p:spPr>
          <a:xfrm>
            <a:off x="1828800" y="0"/>
            <a:ext cx="7467600" cy="5486400"/>
          </a:xfrm>
          <a:effectLst>
            <a:outerShdw blurRad="50800" dist="35921" dir="2700000" algn="ctr" rotWithShape="0">
              <a:schemeClr val="bg1">
                <a:alpha val="74998"/>
              </a:schemeClr>
            </a:outerShdw>
          </a:effectLst>
        </p:spPr>
        <p:txBody>
          <a:bodyPr/>
          <a:lstStyle/>
          <a:p>
            <a:pPr algn="l" eaLnBrk="1" hangingPunct="1"/>
            <a:r>
              <a:rPr lang="en-US" sz="6000" b="1" dirty="0">
                <a:solidFill>
                  <a:schemeClr val="tx1"/>
                </a:solidFill>
                <a:latin typeface="Arial" charset="0"/>
                <a:ea typeface="ＭＳ Ｐゴシック" charset="0"/>
                <a:cs typeface="Arial" charset="0"/>
              </a:rPr>
              <a:t>As an individual, are </a:t>
            </a:r>
            <a:r>
              <a:rPr lang="en-US" sz="6000" b="1" i="1" dirty="0">
                <a:solidFill>
                  <a:srgbClr val="FFFF00"/>
                </a:solidFill>
                <a:latin typeface="Arial" charset="0"/>
                <a:ea typeface="ＭＳ Ｐゴシック" charset="0"/>
                <a:cs typeface="Arial" charset="0"/>
              </a:rPr>
              <a:t>you</a:t>
            </a:r>
            <a:r>
              <a:rPr lang="en-US" sz="6000" b="1" dirty="0">
                <a:solidFill>
                  <a:schemeClr val="tx1"/>
                </a:solidFill>
                <a:latin typeface="Arial" charset="0"/>
                <a:ea typeface="ＭＳ Ｐゴシック" charset="0"/>
                <a:cs typeface="Arial" charset="0"/>
              </a:rPr>
              <a:t> supporting God</a:t>
            </a:r>
            <a:r>
              <a:rPr lang="mr-IN" altLang="ja-JP" sz="6000" b="1" dirty="0">
                <a:solidFill>
                  <a:schemeClr val="tx1"/>
                </a:solidFill>
                <a:latin typeface="Arial" charset="0"/>
                <a:ea typeface="ＭＳ Ｐゴシック" charset="0"/>
                <a:cs typeface="Arial" charset="0"/>
              </a:rPr>
              <a:t>'</a:t>
            </a:r>
            <a:r>
              <a:rPr lang="en-US" sz="6000" b="1" dirty="0">
                <a:solidFill>
                  <a:schemeClr val="tx1"/>
                </a:solidFill>
                <a:latin typeface="Arial" charset="0"/>
                <a:ea typeface="ＭＳ Ｐゴシック" charset="0"/>
                <a:cs typeface="Arial" charset="0"/>
              </a:rPr>
              <a:t>s new directions?</a:t>
            </a:r>
            <a:endParaRPr lang="en-US" sz="6600" b="1" dirty="0">
              <a:solidFill>
                <a:schemeClr val="tx1"/>
              </a:solidFill>
              <a:latin typeface="Arial" charset="0"/>
              <a:ea typeface="ＭＳ Ｐゴシック" charset="0"/>
              <a:cs typeface="Arial" charset="0"/>
            </a:endParaRP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pic>
        <p:nvPicPr>
          <p:cNvPr id="290820" name="Picture 2" descr="Money Backgroun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350"/>
            <a:ext cx="12192000" cy="687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3">
            <a:extLst>
              <a:ext uri="{FF2B5EF4-FFF2-40B4-BE49-F238E27FC236}">
                <a16:creationId xmlns:a16="http://schemas.microsoft.com/office/drawing/2014/main" id="{056D3268-60DD-398A-5AFA-ACB856730479}"/>
              </a:ext>
            </a:extLst>
          </p:cNvPr>
          <p:cNvSpPr txBox="1">
            <a:spLocks noChangeArrowheads="1"/>
          </p:cNvSpPr>
          <p:nvPr/>
        </p:nvSpPr>
        <p:spPr bwMode="auto">
          <a:xfrm>
            <a:off x="1127448" y="-6350"/>
            <a:ext cx="8168952" cy="6711950"/>
          </a:xfrm>
          <a:prstGeom prst="rect">
            <a:avLst/>
          </a:prstGeom>
          <a:noFill/>
          <a:ln w="9525">
            <a:noFill/>
            <a:miter lim="800000"/>
            <a:headEnd/>
            <a:tailEnd/>
          </a:ln>
          <a:effectLst>
            <a:outerShdw blurRad="50800" dist="35921" dir="2700000" algn="ctr" rotWithShape="0">
              <a:srgbClr val="000000">
                <a:alpha val="74998"/>
              </a:srgb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Impact"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Impact"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Impact"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Impact"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Impact"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Impact"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Impact"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Impact" pitchFamily="-105" charset="0"/>
                <a:ea typeface="ＭＳ Ｐゴシック" pitchFamily="-105" charset="-128"/>
                <a:cs typeface="ＭＳ Ｐゴシック" pitchFamily="-105"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a:ln>
                  <a:noFill/>
                </a:ln>
                <a:solidFill>
                  <a:srgbClr val="FFFFFF"/>
                </a:solidFill>
                <a:effectLst/>
                <a:uLnTx/>
                <a:uFillTx/>
                <a:latin typeface="Arial" charset="0"/>
                <a:ea typeface="ＭＳ Ｐゴシック" charset="0"/>
                <a:cs typeface="Arial" charset="0"/>
              </a:rPr>
              <a:t>As an individual, are </a:t>
            </a:r>
            <a:r>
              <a:rPr kumimoji="0" lang="en-US" sz="5400" b="1" i="1" u="none" strike="noStrike" kern="0" cap="none" spc="0" normalizeH="0" baseline="0" noProof="0">
                <a:ln>
                  <a:noFill/>
                </a:ln>
                <a:solidFill>
                  <a:srgbClr val="FFFF00"/>
                </a:solidFill>
                <a:effectLst/>
                <a:uLnTx/>
                <a:uFillTx/>
                <a:latin typeface="Arial" charset="0"/>
                <a:ea typeface="ＭＳ Ｐゴシック" charset="0"/>
                <a:cs typeface="Arial" charset="0"/>
              </a:rPr>
              <a:t>you</a:t>
            </a:r>
            <a:r>
              <a:rPr kumimoji="0" lang="en-US" sz="5400" b="1" i="0" u="none" strike="noStrike" kern="0" cap="none" spc="0" normalizeH="0" baseline="0" noProof="0">
                <a:ln>
                  <a:noFill/>
                </a:ln>
                <a:solidFill>
                  <a:srgbClr val="FFFFFF"/>
                </a:solidFill>
                <a:effectLst/>
                <a:uLnTx/>
                <a:uFillTx/>
                <a:latin typeface="Arial" charset="0"/>
                <a:ea typeface="ＭＳ Ｐゴシック" charset="0"/>
                <a:cs typeface="Arial" charset="0"/>
              </a:rPr>
              <a:t> supporting God</a:t>
            </a:r>
            <a:r>
              <a:rPr kumimoji="0" lang="mr-IN" altLang="ja-JP" sz="5400" b="1" i="0" u="none" strike="noStrike" kern="0" cap="none" spc="0" normalizeH="0" baseline="0" noProof="0">
                <a:ln>
                  <a:noFill/>
                </a:ln>
                <a:solidFill>
                  <a:srgbClr val="FFFFFF"/>
                </a:solidFill>
                <a:effectLst/>
                <a:uLnTx/>
                <a:uFillTx/>
                <a:latin typeface="Arial" charset="0"/>
                <a:ea typeface="ＭＳ Ｐゴシック" charset="0"/>
                <a:cs typeface="Arial" charset="0"/>
              </a:rPr>
              <a:t>'</a:t>
            </a:r>
            <a:r>
              <a:rPr kumimoji="0" lang="en-US" sz="5400" b="1" i="0" u="none" strike="noStrike" kern="0" cap="none" spc="0" normalizeH="0" baseline="0" noProof="0">
                <a:ln>
                  <a:noFill/>
                </a:ln>
                <a:solidFill>
                  <a:srgbClr val="FFFFFF"/>
                </a:solidFill>
                <a:effectLst/>
                <a:uLnTx/>
                <a:uFillTx/>
                <a:latin typeface="Arial" charset="0"/>
                <a:ea typeface="ＭＳ Ｐゴシック" charset="0"/>
                <a:cs typeface="Arial" charset="0"/>
              </a:rPr>
              <a:t>s new directions?</a:t>
            </a:r>
            <a:endParaRPr kumimoji="0" lang="en-US" sz="6000" b="1" i="0" u="none" strike="noStrike" kern="0" cap="none" spc="0" normalizeH="0" baseline="0" noProof="0" dirty="0">
              <a:ln>
                <a:noFill/>
              </a:ln>
              <a:solidFill>
                <a:srgbClr val="FFFFFF"/>
              </a:solidFill>
              <a:effectLst/>
              <a:uLnTx/>
              <a:uFillTx/>
              <a:latin typeface="Arial" charset="0"/>
              <a:ea typeface="ＭＳ Ｐゴシック" charset="0"/>
              <a:cs typeface="Arial" charset="0"/>
            </a:endParaRPr>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90179"/>
                                        </p:tgtEl>
                                        <p:attrNameLst>
                                          <p:attrName>style.visibility</p:attrName>
                                        </p:attrNameLst>
                                      </p:cBhvr>
                                      <p:to>
                                        <p:strVal val="visible"/>
                                      </p:to>
                                    </p:set>
                                    <p:animEffect transition="in" filter="wipe(down)">
                                      <p:cBhvr>
                                        <p:cTn id="7" dur="1000"/>
                                        <p:tgtEl>
                                          <p:spTgt spid="690179"/>
                                        </p:tgtEl>
                                      </p:cBhvr>
                                    </p:animEffect>
                                  </p:childTnLst>
                                </p:cTn>
                              </p:par>
                            </p:childTnLst>
                          </p:cTn>
                        </p:par>
                        <p:par>
                          <p:cTn id="8" fill="hold">
                            <p:stCondLst>
                              <p:cond delay="1000"/>
                            </p:stCondLst>
                            <p:childTnLst>
                              <p:par>
                                <p:cTn id="9" presetID="22" presetClass="entr" presetSubtype="4"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0179" grpId="0"/>
      <p:bldP spid="3"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105922" name="Rectangle 5"/>
          <p:cNvSpPr>
            <a:spLocks noChangeArrowheads="1"/>
          </p:cNvSpPr>
          <p:nvPr/>
        </p:nvSpPr>
        <p:spPr bwMode="auto">
          <a:xfrm>
            <a:off x="1524000" y="0"/>
            <a:ext cx="9144000" cy="6858000"/>
          </a:xfrm>
          <a:prstGeom prst="rect">
            <a:avLst/>
          </a:prstGeom>
          <a:solidFill>
            <a:srgbClr val="006600"/>
          </a:solidFill>
          <a:ln w="9525">
            <a:solidFill>
              <a:schemeClr val="tx1"/>
            </a:solidFill>
            <a:miter lim="800000"/>
            <a:headEnd/>
            <a:tailEnd/>
          </a:ln>
        </p:spPr>
        <p:txBody>
          <a:bodyPr wrap="none" anchor="ctr">
            <a:prstTxWarp prst="textNoShape">
              <a:avLst/>
            </a:prstTxWarp>
          </a:bodyPr>
          <a:lstStyle/>
          <a:p>
            <a:pPr algn="l" eaLnBrk="0" hangingPunct="0"/>
            <a:endParaRPr lang="en-US">
              <a:solidFill>
                <a:srgbClr val="000000"/>
              </a:solidFill>
              <a:latin typeface="Arial" charset="0"/>
              <a:ea typeface="ＭＳ Ｐゴシック" charset="-128"/>
            </a:endParaRPr>
          </a:p>
        </p:txBody>
      </p:sp>
      <p:sp>
        <p:nvSpPr>
          <p:cNvPr id="1105923" name="Rectangle 2"/>
          <p:cNvSpPr>
            <a:spLocks noGrp="1" noChangeArrowheads="1"/>
          </p:cNvSpPr>
          <p:nvPr>
            <p:ph type="ctrTitle" idx="4294967295"/>
          </p:nvPr>
        </p:nvSpPr>
        <p:spPr>
          <a:xfrm>
            <a:off x="0" y="457200"/>
            <a:ext cx="7772400" cy="1143000"/>
          </a:xfrm>
          <a:solidFill>
            <a:srgbClr val="FFFE0F"/>
          </a:solidFill>
        </p:spPr>
        <p:txBody>
          <a:bodyPr/>
          <a:lstStyle/>
          <a:p>
            <a:r>
              <a:rPr lang="en-US" b="1">
                <a:solidFill>
                  <a:schemeClr val="tx1"/>
                </a:solidFill>
              </a:rPr>
              <a:t>YOU are needed!</a:t>
            </a:r>
            <a:endParaRPr lang="en-US"/>
          </a:p>
        </p:txBody>
      </p:sp>
      <p:sp>
        <p:nvSpPr>
          <p:cNvPr id="309252" name="Rectangle 4"/>
          <p:cNvSpPr>
            <a:spLocks noChangeArrowheads="1"/>
          </p:cNvSpPr>
          <p:nvPr/>
        </p:nvSpPr>
        <p:spPr bwMode="auto">
          <a:xfrm>
            <a:off x="1676400" y="1752600"/>
            <a:ext cx="8991600" cy="4876800"/>
          </a:xfrm>
          <a:prstGeom prst="rect">
            <a:avLst/>
          </a:prstGeom>
          <a:noFill/>
          <a:ln w="9525">
            <a:noFill/>
            <a:miter lim="800000"/>
            <a:headEnd/>
            <a:tailEnd/>
          </a:ln>
          <a:effectLst/>
        </p:spPr>
        <p:txBody>
          <a:bodyPr anchor="ctr">
            <a:prstTxWarp prst="textNoShape">
              <a:avLst/>
            </a:prstTxWarp>
          </a:bodyPr>
          <a:lstStyle/>
          <a:p>
            <a:pPr marL="271463" indent="-271463" algn="l">
              <a:buFont typeface="Arial" charset="0"/>
              <a:buChar char="•"/>
              <a:defRPr/>
            </a:pPr>
            <a:r>
              <a:rPr lang="en-US" sz="3600" b="1" dirty="0">
                <a:solidFill>
                  <a:srgbClr val="FFFFFF"/>
                </a:solidFill>
                <a:latin typeface="Arial" charset="0"/>
                <a:ea typeface="ＭＳ Ｐゴシック" charset="-128"/>
              </a:rPr>
              <a:t>Women</a:t>
            </a:r>
            <a:r>
              <a:rPr lang="fr-FR" altLang="ja-JP" sz="3600" b="1" dirty="0">
                <a:solidFill>
                  <a:srgbClr val="FFFFFF"/>
                </a:solidFill>
                <a:latin typeface="Arial" charset="0"/>
                <a:ea typeface="ＭＳ Ｐゴシック" charset="-128"/>
              </a:rPr>
              <a:t>'</a:t>
            </a:r>
            <a:r>
              <a:rPr lang="en-US" sz="3600" b="1" dirty="0">
                <a:solidFill>
                  <a:srgbClr val="FFFFFF"/>
                </a:solidFill>
                <a:latin typeface="Arial" charset="0"/>
                <a:ea typeface="ＭＳ Ｐゴシック" charset="-128"/>
              </a:rPr>
              <a:t>s Ministry Team</a:t>
            </a:r>
          </a:p>
          <a:p>
            <a:pPr marL="271463" indent="-271463" algn="l">
              <a:buFont typeface="Arial" charset="0"/>
              <a:buChar char="•"/>
              <a:defRPr/>
            </a:pPr>
            <a:r>
              <a:rPr lang="en-US" sz="3600" b="1" dirty="0">
                <a:solidFill>
                  <a:srgbClr val="FFFFFF"/>
                </a:solidFill>
                <a:latin typeface="Arial" charset="0"/>
                <a:ea typeface="ＭＳ Ｐゴシック" charset="-128"/>
              </a:rPr>
              <a:t>Men</a:t>
            </a:r>
            <a:r>
              <a:rPr lang="fr-FR" altLang="ja-JP" sz="3600" b="1" dirty="0">
                <a:solidFill>
                  <a:srgbClr val="FFFFFF"/>
                </a:solidFill>
                <a:latin typeface="Arial" charset="0"/>
                <a:ea typeface="ＭＳ Ｐゴシック" charset="-128"/>
              </a:rPr>
              <a:t>'</a:t>
            </a:r>
            <a:r>
              <a:rPr lang="en-US" sz="3600" b="1" dirty="0">
                <a:solidFill>
                  <a:srgbClr val="FFFFFF"/>
                </a:solidFill>
                <a:latin typeface="Arial" charset="0"/>
                <a:ea typeface="ＭＳ Ｐゴシック" charset="-128"/>
              </a:rPr>
              <a:t>s Ministry Team</a:t>
            </a:r>
          </a:p>
          <a:p>
            <a:pPr marL="271463" indent="-271463" algn="l">
              <a:buFont typeface="Arial" charset="0"/>
              <a:buChar char="•"/>
              <a:defRPr/>
            </a:pPr>
            <a:r>
              <a:rPr lang="en-US" sz="3600" b="1" dirty="0">
                <a:solidFill>
                  <a:srgbClr val="FFFFFF"/>
                </a:solidFill>
                <a:latin typeface="Arial" charset="0"/>
                <a:ea typeface="ＭＳ Ｐゴシック" charset="-128"/>
              </a:rPr>
              <a:t>Missions</a:t>
            </a:r>
          </a:p>
          <a:p>
            <a:pPr marL="271463" indent="-271463" algn="l">
              <a:buFont typeface="Arial" charset="0"/>
              <a:buChar char="•"/>
              <a:defRPr/>
            </a:pPr>
            <a:r>
              <a:rPr lang="en-US" sz="3600" b="1" dirty="0">
                <a:solidFill>
                  <a:srgbClr val="FFFFFF"/>
                </a:solidFill>
                <a:latin typeface="Arial" charset="0"/>
                <a:ea typeface="ＭＳ Ｐゴシック" charset="-128"/>
              </a:rPr>
              <a:t>Coordinator for Ushers/Greeters</a:t>
            </a:r>
          </a:p>
          <a:p>
            <a:pPr marL="271463" indent="-271463" algn="l">
              <a:buFont typeface="Arial" charset="0"/>
              <a:buChar char="•"/>
              <a:defRPr/>
            </a:pPr>
            <a:r>
              <a:rPr lang="en-US" sz="3600" b="1" dirty="0">
                <a:solidFill>
                  <a:srgbClr val="FFFFFF"/>
                </a:solidFill>
                <a:latin typeface="Arial" charset="0"/>
                <a:ea typeface="ＭＳ Ｐゴシック" charset="-128"/>
              </a:rPr>
              <a:t>Youth Sponsors &amp; assistant (woman)</a:t>
            </a:r>
          </a:p>
          <a:p>
            <a:pPr marL="271463" indent="-271463" algn="l">
              <a:buFont typeface="Arial" charset="0"/>
              <a:buChar char="•"/>
              <a:defRPr/>
            </a:pPr>
            <a:r>
              <a:rPr lang="en-US" sz="3600" b="1" dirty="0">
                <a:solidFill>
                  <a:srgbClr val="FFFFFF"/>
                </a:solidFill>
                <a:latin typeface="Arial" charset="0"/>
                <a:ea typeface="ＭＳ Ｐゴシック" charset="-128"/>
              </a:rPr>
              <a:t>PPT design</a:t>
            </a:r>
          </a:p>
          <a:p>
            <a:pPr marL="271463" indent="-271463" algn="l">
              <a:buFont typeface="Arial" charset="0"/>
              <a:buChar char="•"/>
              <a:defRPr/>
            </a:pPr>
            <a:r>
              <a:rPr lang="en-US" sz="3600" b="1" dirty="0">
                <a:solidFill>
                  <a:srgbClr val="FFFFFF"/>
                </a:solidFill>
                <a:latin typeface="Arial" charset="0"/>
                <a:ea typeface="ＭＳ Ｐゴシック" charset="-128"/>
              </a:rPr>
              <a:t>Set-up, Take down (e.g. signs)</a:t>
            </a:r>
          </a:p>
          <a:p>
            <a:pPr marL="271463" indent="-271463" algn="l">
              <a:buFont typeface="Arial" charset="0"/>
              <a:buChar char="•"/>
              <a:defRPr/>
            </a:pPr>
            <a:r>
              <a:rPr lang="en-US" sz="3600" b="1" dirty="0">
                <a:solidFill>
                  <a:srgbClr val="FFFFFF"/>
                </a:solidFill>
                <a:latin typeface="Arial" charset="0"/>
                <a:ea typeface="ＭＳ Ｐゴシック" charset="-128"/>
              </a:rPr>
              <a:t>Home group leaders</a:t>
            </a:r>
          </a:p>
          <a:p>
            <a:pPr marL="271463" indent="-271463" algn="l">
              <a:buFont typeface="Arial" charset="0"/>
              <a:buChar char="•"/>
              <a:defRPr/>
            </a:pPr>
            <a:r>
              <a:rPr lang="en-US" sz="3600" b="1" dirty="0">
                <a:solidFill>
                  <a:srgbClr val="FFFFFF"/>
                </a:solidFill>
                <a:latin typeface="Arial" charset="0"/>
                <a:ea typeface="ＭＳ Ｐゴシック" charset="-128"/>
              </a:rPr>
              <a:t>Evangelism </a:t>
            </a:r>
            <a:endParaRPr lang="en-US" sz="4400" b="1" dirty="0">
              <a:solidFill>
                <a:srgbClr val="000000"/>
              </a:solidFill>
              <a:latin typeface="Arial" charset="0"/>
              <a:ea typeface="ＭＳ Ｐゴシック" charset="-128"/>
            </a:endParaRPr>
          </a:p>
        </p:txBody>
      </p:sp>
      <p:pic>
        <p:nvPicPr>
          <p:cNvPr id="1105925" name="Picture 7" descr="puzzle piece window"/>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400" y="21095"/>
            <a:ext cx="1625600" cy="1752600"/>
          </a:xfrm>
          <a:prstGeom prst="rect">
            <a:avLst/>
          </a:prstGeom>
          <a:noFill/>
          <a:ln w="9525">
            <a:noFill/>
            <a:miter lim="800000"/>
            <a:headEnd/>
            <a:tailEnd/>
          </a:ln>
        </p:spPr>
      </p:pic>
      <p:pic>
        <p:nvPicPr>
          <p:cNvPr id="1105926" name="Picture 8" descr="missing_piece_puzzle"/>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610600" y="609600"/>
            <a:ext cx="1771650" cy="2667000"/>
          </a:xfrm>
          <a:prstGeom prst="rect">
            <a:avLst/>
          </a:prstGeom>
          <a:noFill/>
          <a:ln w="9525">
            <a:noFill/>
            <a:miter lim="800000"/>
            <a:headEnd/>
            <a:tailEnd/>
          </a:ln>
        </p:spPr>
      </p:pic>
    </p:spTree>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99DFB7-F78A-A728-26E0-B338B6500DC3}"/>
              </a:ext>
            </a:extLst>
          </p:cNvPr>
          <p:cNvPicPr>
            <a:picLocks noChangeAspect="1"/>
          </p:cNvPicPr>
          <p:nvPr/>
        </p:nvPicPr>
        <p:blipFill rotWithShape="1">
          <a:blip r:embed="rId2"/>
          <a:srcRect l="13494" t="4515" r="11136" b="8038"/>
          <a:stretch/>
        </p:blipFill>
        <p:spPr>
          <a:xfrm>
            <a:off x="1524000" y="-1"/>
            <a:ext cx="9144000" cy="6858001"/>
          </a:xfrm>
          <a:prstGeom prst="rect">
            <a:avLst/>
          </a:prstGeom>
        </p:spPr>
      </p:pic>
      <p:pic>
        <p:nvPicPr>
          <p:cNvPr id="4" name="Picture 3">
            <a:extLst>
              <a:ext uri="{FF2B5EF4-FFF2-40B4-BE49-F238E27FC236}">
                <a16:creationId xmlns:a16="http://schemas.microsoft.com/office/drawing/2014/main" id="{E0F78430-D19C-6BB2-E09F-0C3A4BC80AFC}"/>
              </a:ext>
            </a:extLst>
          </p:cNvPr>
          <p:cNvPicPr>
            <a:picLocks noChangeAspect="1"/>
          </p:cNvPicPr>
          <p:nvPr/>
        </p:nvPicPr>
        <p:blipFill>
          <a:blip r:embed="rId3"/>
          <a:stretch>
            <a:fillRect/>
          </a:stretch>
        </p:blipFill>
        <p:spPr>
          <a:xfrm>
            <a:off x="1509330" y="-1755576"/>
            <a:ext cx="9793088" cy="13057450"/>
          </a:xfrm>
          <a:prstGeom prst="rect">
            <a:avLst/>
          </a:prstGeom>
        </p:spPr>
      </p:pic>
      <p:sp>
        <p:nvSpPr>
          <p:cNvPr id="184322" name="Title 1"/>
          <p:cNvSpPr>
            <a:spLocks noGrp="1"/>
          </p:cNvSpPr>
          <p:nvPr>
            <p:ph type="title"/>
          </p:nvPr>
        </p:nvSpPr>
        <p:spPr>
          <a:xfrm>
            <a:off x="1538670" y="6021288"/>
            <a:ext cx="9144000" cy="836712"/>
          </a:xfrm>
        </p:spPr>
        <p:txBody>
          <a:bodyPr/>
          <a:lstStyle/>
          <a:p>
            <a:pPr>
              <a:defRPr/>
            </a:pPr>
            <a:r>
              <a:rPr lang="en-US" b="1" dirty="0">
                <a:effectLst>
                  <a:glow rad="139700">
                    <a:schemeClr val="tx1"/>
                  </a:glow>
                </a:effectLst>
                <a:latin typeface="Arial" charset="0"/>
                <a:ea typeface="ＭＳ Ｐゴシック" charset="0"/>
              </a:rPr>
              <a:t>3-year-old granddaughter Norah</a:t>
            </a:r>
          </a:p>
        </p:txBody>
      </p:sp>
    </p:spTree>
    <p:extLst>
      <p:ext uri="{BB962C8B-B14F-4D97-AF65-F5344CB8AC3E}">
        <p14:creationId xmlns:p14="http://schemas.microsoft.com/office/powerpoint/2010/main" val="557287662"/>
      </p:ext>
    </p:extLst>
  </p:cSld>
  <p:clrMapOvr>
    <a:masterClrMapping/>
  </p:clrMapOvr>
  <p:transition spd="med">
    <p:randomBar dir="vert"/>
  </p:transition>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07905" name="Rectangle 2"/>
          <p:cNvSpPr>
            <a:spLocks noChangeArrowheads="1"/>
          </p:cNvSpPr>
          <p:nvPr/>
        </p:nvSpPr>
        <p:spPr bwMode="auto">
          <a:xfrm>
            <a:off x="1524001" y="0"/>
            <a:ext cx="9142413" cy="6858000"/>
          </a:xfrm>
          <a:prstGeom prst="rect">
            <a:avLst/>
          </a:prstGeom>
          <a:solidFill>
            <a:srgbClr val="040404"/>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l" eaLnBrk="0" hangingPunct="0"/>
            <a:endParaRPr lang="en-US" sz="1800">
              <a:solidFill>
                <a:srgbClr val="000000"/>
              </a:solidFill>
              <a:latin typeface="Arial" charset="0"/>
            </a:endParaRPr>
          </a:p>
        </p:txBody>
      </p:sp>
      <p:pic>
        <p:nvPicPr>
          <p:cNvPr id="507906" name="Picture 3"/>
          <p:cNvPicPr>
            <a:picLocks noChangeArrowheads="1"/>
          </p:cNvPicPr>
          <p:nvPr/>
        </p:nvPicPr>
        <p:blipFill>
          <a:blip r:embed="rId4" cstate="screen">
            <a:extLst>
              <a:ext uri="{28A0092B-C50C-407E-A947-70E740481C1C}">
                <a14:useLocalDpi xmlns:a14="http://schemas.microsoft.com/office/drawing/2010/main"/>
              </a:ext>
            </a:extLst>
          </a:blip>
          <a:srcRect r="8611"/>
          <a:stretch>
            <a:fillRect/>
          </a:stretch>
        </p:blipFill>
        <p:spPr bwMode="auto">
          <a:xfrm>
            <a:off x="2286000" y="38100"/>
            <a:ext cx="7239000" cy="681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507907" name="Text Box 4"/>
          <p:cNvSpPr txBox="1">
            <a:spLocks noChangeArrowheads="1"/>
          </p:cNvSpPr>
          <p:nvPr/>
        </p:nvSpPr>
        <p:spPr bwMode="auto">
          <a:xfrm>
            <a:off x="10280650" y="90489"/>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endParaRPr lang="en-US" sz="2000">
              <a:solidFill>
                <a:srgbClr val="FFA27C"/>
              </a:solidFill>
              <a:latin typeface="B VAG Rounded Bold" charset="0"/>
            </a:endParaRPr>
          </a:p>
        </p:txBody>
      </p:sp>
      <p:sp>
        <p:nvSpPr>
          <p:cNvPr id="507908" name="Text Box 5"/>
          <p:cNvSpPr txBox="1">
            <a:spLocks noChangeArrowheads="1"/>
          </p:cNvSpPr>
          <p:nvPr/>
        </p:nvSpPr>
        <p:spPr bwMode="auto">
          <a:xfrm>
            <a:off x="3311525" y="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a:spcBef>
                <a:spcPct val="50000"/>
              </a:spcBef>
            </a:pPr>
            <a:r>
              <a:rPr lang="en-US" sz="1600" b="1">
                <a:solidFill>
                  <a:srgbClr val="000000"/>
                </a:solidFill>
                <a:latin typeface="Comic Sans MS" charset="0"/>
              </a:rPr>
              <a:t>Gen. 1:1</a:t>
            </a:r>
          </a:p>
        </p:txBody>
      </p:sp>
      <p:sp>
        <p:nvSpPr>
          <p:cNvPr id="221190" name="Rectangle 6"/>
          <p:cNvSpPr>
            <a:spLocks noGrp="1" noChangeArrowheads="1"/>
          </p:cNvSpPr>
          <p:nvPr>
            <p:ph type="ctrTitle"/>
          </p:nvPr>
        </p:nvSpPr>
        <p:spPr>
          <a:xfrm>
            <a:off x="1981200" y="838200"/>
            <a:ext cx="8686800" cy="4191000"/>
          </a:xfrm>
        </p:spPr>
        <p:txBody>
          <a:bodyPr/>
          <a:lstStyle/>
          <a:p>
            <a:pPr eaLnBrk="1" hangingPunct="1">
              <a:defRPr/>
            </a:pPr>
            <a:r>
              <a:rPr lang="mr-IN" altLang="ja-JP"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a:t>
            </a:r>
            <a:r>
              <a:rPr lang="en-US" altLang="ja-JP"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in the beginning</a:t>
            </a:r>
            <a:r>
              <a:rPr lang="mr-IN" altLang="ja-JP"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a:t>
            </a:r>
            <a:endParaRPr lang="en-US" sz="11700" b="1" i="1" dirty="0">
              <a:solidFill>
                <a:srgbClr val="FFFF00"/>
              </a:solidFill>
              <a:effectLst>
                <a:glow rad="292100">
                  <a:schemeClr val="tx2">
                    <a:alpha val="89000"/>
                  </a:schemeClr>
                </a:glow>
              </a:effectLst>
              <a:latin typeface="Kosher-Normal" charset="0"/>
              <a:ea typeface="ＭＳ Ｐゴシック" charset="0"/>
              <a:cs typeface="ＭＳ Ｐゴシック" charset="0"/>
            </a:endParaRPr>
          </a:p>
        </p:txBody>
      </p:sp>
      <p:sp>
        <p:nvSpPr>
          <p:cNvPr id="379910" name="Rectangle 7"/>
          <p:cNvSpPr>
            <a:spLocks noGrp="1" noChangeArrowheads="1"/>
          </p:cNvSpPr>
          <p:nvPr>
            <p:ph type="subTitle" idx="1"/>
          </p:nvPr>
        </p:nvSpPr>
        <p:spPr>
          <a:xfrm>
            <a:off x="8001000" y="4953000"/>
            <a:ext cx="2667000" cy="1981200"/>
          </a:xfrm>
        </p:spPr>
        <p:txBody>
          <a:bodyPr/>
          <a:lstStyle/>
          <a:p>
            <a:pPr eaLnBrk="1" hangingPunct="1">
              <a:defRPr/>
            </a:pPr>
            <a:r>
              <a:rPr lang="en-US" b="1" dirty="0">
                <a:solidFill>
                  <a:schemeClr val="bg1"/>
                </a:solidFill>
                <a:effectLst>
                  <a:glow rad="101600">
                    <a:schemeClr val="tx1"/>
                  </a:glow>
                </a:effectLst>
                <a:ea typeface="ＭＳ Ｐゴシック" charset="0"/>
              </a:rPr>
              <a:t>An Introduction to Genesis</a:t>
            </a:r>
          </a:p>
        </p:txBody>
      </p:sp>
    </p:spTree>
    <p:extLst>
      <p:ext uri="{BB962C8B-B14F-4D97-AF65-F5344CB8AC3E}">
        <p14:creationId xmlns:p14="http://schemas.microsoft.com/office/powerpoint/2010/main" val="643377068"/>
      </p:ext>
    </p:extLst>
  </p:cSld>
  <p:clrMapOvr>
    <a:overrideClrMapping bg1="lt1" tx1="dk1" bg2="lt2" tx2="dk2" accent1="accent1" accent2="accent2" accent3="accent3" accent4="accent4" accent5="accent5" accent6="accent6" hlink="hlink" folHlink="folHlink"/>
  </p:clrMapOvr>
  <p:transition/>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09953" name="Rectangle 2"/>
          <p:cNvSpPr>
            <a:spLocks noChangeArrowheads="1"/>
          </p:cNvSpPr>
          <p:nvPr/>
        </p:nvSpPr>
        <p:spPr bwMode="auto">
          <a:xfrm>
            <a:off x="1447800" y="0"/>
            <a:ext cx="9220200" cy="6858000"/>
          </a:xfrm>
          <a:prstGeom prst="rect">
            <a:avLst/>
          </a:prstGeom>
          <a:solidFill>
            <a:srgbClr val="040404"/>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sz="1800">
              <a:solidFill>
                <a:srgbClr val="000000"/>
              </a:solidFill>
              <a:latin typeface="Arial" charset="0"/>
            </a:endParaRPr>
          </a:p>
        </p:txBody>
      </p:sp>
      <p:pic>
        <p:nvPicPr>
          <p:cNvPr id="509954"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r="8611"/>
          <a:stretch>
            <a:fillRect/>
          </a:stretch>
        </p:blipFill>
        <p:spPr bwMode="auto">
          <a:xfrm>
            <a:off x="2286000" y="38100"/>
            <a:ext cx="7315200" cy="681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509955" name="Text Box 4"/>
          <p:cNvSpPr txBox="1">
            <a:spLocks noChangeArrowheads="1"/>
          </p:cNvSpPr>
          <p:nvPr/>
        </p:nvSpPr>
        <p:spPr bwMode="auto">
          <a:xfrm>
            <a:off x="10280650" y="84139"/>
            <a:ext cx="184150" cy="409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a:endParaRPr lang="en-US" sz="1800">
              <a:solidFill>
                <a:srgbClr val="000000"/>
              </a:solidFill>
              <a:latin typeface="Arial" charset="0"/>
            </a:endParaRPr>
          </a:p>
        </p:txBody>
      </p:sp>
      <p:sp>
        <p:nvSpPr>
          <p:cNvPr id="509956" name="Text Box 5"/>
          <p:cNvSpPr txBox="1">
            <a:spLocks noChangeArrowheads="1"/>
          </p:cNvSpPr>
          <p:nvPr/>
        </p:nvSpPr>
        <p:spPr bwMode="auto">
          <a:xfrm>
            <a:off x="3311525" y="1"/>
            <a:ext cx="1993900" cy="3407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algn="l">
              <a:spcBef>
                <a:spcPts val="1000"/>
              </a:spcBef>
              <a:buClr>
                <a:srgbClr val="000000"/>
              </a:buClr>
              <a:buSzPct val="100000"/>
            </a:pPr>
            <a:r>
              <a:rPr lang="en-GB" sz="1600" b="1">
                <a:solidFill>
                  <a:srgbClr val="000000"/>
                </a:solidFill>
                <a:latin typeface="Comic Sans MS" charset="0"/>
              </a:rPr>
              <a:t>Gen. 1:1</a:t>
            </a:r>
          </a:p>
        </p:txBody>
      </p:sp>
      <p:sp>
        <p:nvSpPr>
          <p:cNvPr id="224262" name="Rectangle 6"/>
          <p:cNvSpPr>
            <a:spLocks noGrp="1" noChangeArrowheads="1"/>
          </p:cNvSpPr>
          <p:nvPr>
            <p:ph type="title"/>
          </p:nvPr>
        </p:nvSpPr>
        <p:spPr>
          <a:xfrm>
            <a:off x="1981200" y="838200"/>
            <a:ext cx="8686800" cy="4192588"/>
          </a:xfrm>
        </p:spPr>
        <p:txBody>
          <a:bodyPr vert="horz" wrap="square" lIns="90000" tIns="46800" rIns="90000" bIns="46800" numCol="1" anchor="ctr" anchorCtr="0" compatLnSpc="1">
            <a:prstTxWarp prst="textNoShape">
              <a:avLst/>
            </a:prstTxWarp>
          </a:bodyPr>
          <a:lstStyle/>
          <a:p>
            <a:pPr defTabSz="457200" eaLnBrk="1" hangingPunct="1">
              <a:buClr>
                <a:srgbClr val="FFFF00"/>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mr-IN" altLang="ja-JP"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a:t>
            </a:r>
            <a:r>
              <a:rPr lang="en-US" altLang="ja-JP" sz="11700" b="1" i="1" dirty="0" err="1">
                <a:solidFill>
                  <a:srgbClr val="FFFF00"/>
                </a:solidFill>
                <a:effectLst>
                  <a:glow rad="292100">
                    <a:schemeClr val="tx2">
                      <a:alpha val="89000"/>
                    </a:schemeClr>
                  </a:glow>
                </a:effectLst>
                <a:latin typeface="Kosher-Normal" charset="0"/>
                <a:ea typeface="ＭＳ Ｐゴシック" charset="0"/>
                <a:cs typeface="ＭＳ Ｐゴシック" charset="0"/>
              </a:rPr>
              <a:t>pada</a:t>
            </a:r>
            <a:r>
              <a:rPr lang="en-US" altLang="ja-JP"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 </a:t>
            </a:r>
            <a:r>
              <a:rPr lang="en-US" altLang="ja-JP" sz="11700" b="1" i="1" dirty="0" err="1">
                <a:solidFill>
                  <a:srgbClr val="FFFF00"/>
                </a:solidFill>
                <a:effectLst>
                  <a:glow rad="292100">
                    <a:schemeClr val="tx2">
                      <a:alpha val="89000"/>
                    </a:schemeClr>
                  </a:glow>
                </a:effectLst>
                <a:latin typeface="Kosher-Normal" charset="0"/>
                <a:ea typeface="ＭＳ Ｐゴシック" charset="0"/>
                <a:cs typeface="ＭＳ Ｐゴシック" charset="0"/>
              </a:rPr>
              <a:t>mulanya</a:t>
            </a:r>
            <a:r>
              <a:rPr lang="mr-IN" altLang="ja-JP"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a:t>
            </a:r>
            <a:endParaRPr lang="en-GB" sz="11700" b="1" i="1" dirty="0">
              <a:solidFill>
                <a:srgbClr val="FFFF00"/>
              </a:solidFill>
              <a:effectLst>
                <a:outerShdw blurRad="38100" dist="38100" dir="2700000" algn="tl">
                  <a:srgbClr val="DDDDDD"/>
                </a:outerShdw>
              </a:effectLst>
              <a:latin typeface="Kosher-Normal" charset="0"/>
              <a:ea typeface="ＭＳ Ｐゴシック" charset="0"/>
              <a:cs typeface="ＭＳ Ｐゴシック" charset="0"/>
            </a:endParaRPr>
          </a:p>
        </p:txBody>
      </p:sp>
      <p:sp>
        <p:nvSpPr>
          <p:cNvPr id="381958" name="Rectangle 7"/>
          <p:cNvSpPr>
            <a:spLocks noGrp="1" noChangeArrowheads="1"/>
          </p:cNvSpPr>
          <p:nvPr>
            <p:ph type="subTitle" idx="4294967295"/>
          </p:nvPr>
        </p:nvSpPr>
        <p:spPr>
          <a:xfrm>
            <a:off x="9296400" y="4953000"/>
            <a:ext cx="2895600" cy="1982788"/>
          </a:xfrm>
        </p:spPr>
        <p:txBody>
          <a:bodyPr/>
          <a:lstStyle/>
          <a:p>
            <a:pPr marL="0" indent="0" algn="ctr" eaLnBrk="1" hangingPunct="1">
              <a:buNone/>
              <a:defRPr/>
            </a:pPr>
            <a:r>
              <a:rPr lang="en-GB" b="1">
                <a:solidFill>
                  <a:schemeClr val="bg1"/>
                </a:solidFill>
                <a:effectLst>
                  <a:glow rad="101600">
                    <a:schemeClr val="tx1"/>
                  </a:glow>
                </a:effectLst>
                <a:latin typeface="Arial"/>
                <a:ea typeface="ＭＳ Ｐゴシック" charset="0"/>
                <a:cs typeface="Arial"/>
              </a:rPr>
              <a:t>Pengenalan kitab Kejadian</a:t>
            </a:r>
          </a:p>
        </p:txBody>
      </p:sp>
    </p:spTree>
    <p:extLst>
      <p:ext uri="{BB962C8B-B14F-4D97-AF65-F5344CB8AC3E}">
        <p14:creationId xmlns:p14="http://schemas.microsoft.com/office/powerpoint/2010/main" val="1357151368"/>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12001" name="Rectangle 2"/>
          <p:cNvSpPr>
            <a:spLocks noChangeArrowheads="1"/>
          </p:cNvSpPr>
          <p:nvPr/>
        </p:nvSpPr>
        <p:spPr bwMode="auto">
          <a:xfrm>
            <a:off x="1525588" y="0"/>
            <a:ext cx="9142412" cy="6858000"/>
          </a:xfrm>
          <a:prstGeom prst="rect">
            <a:avLst/>
          </a:prstGeom>
          <a:solidFill>
            <a:srgbClr val="040404"/>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l" eaLnBrk="0" hangingPunct="0"/>
            <a:endParaRPr lang="en-US" sz="1800">
              <a:solidFill>
                <a:srgbClr val="000000"/>
              </a:solidFill>
              <a:latin typeface="Arial" charset="0"/>
            </a:endParaRPr>
          </a:p>
        </p:txBody>
      </p:sp>
      <p:pic>
        <p:nvPicPr>
          <p:cNvPr id="512002" name="Picture 3"/>
          <p:cNvPicPr>
            <a:picLocks noChangeArrowheads="1"/>
          </p:cNvPicPr>
          <p:nvPr/>
        </p:nvPicPr>
        <p:blipFill>
          <a:blip r:embed="rId4" cstate="screen">
            <a:extLst>
              <a:ext uri="{28A0092B-C50C-407E-A947-70E740481C1C}">
                <a14:useLocalDpi xmlns:a14="http://schemas.microsoft.com/office/drawing/2010/main"/>
              </a:ext>
            </a:extLst>
          </a:blip>
          <a:srcRect r="8611"/>
          <a:stretch>
            <a:fillRect/>
          </a:stretch>
        </p:blipFill>
        <p:spPr bwMode="auto">
          <a:xfrm>
            <a:off x="2286000" y="38100"/>
            <a:ext cx="7239000" cy="681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512003" name="Text Box 4"/>
          <p:cNvSpPr txBox="1">
            <a:spLocks noChangeArrowheads="1"/>
          </p:cNvSpPr>
          <p:nvPr/>
        </p:nvSpPr>
        <p:spPr bwMode="auto">
          <a:xfrm>
            <a:off x="10280650" y="90489"/>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endParaRPr lang="en-US" sz="2000">
              <a:solidFill>
                <a:srgbClr val="FFA27C"/>
              </a:solidFill>
              <a:latin typeface="Arial" charset="0"/>
            </a:endParaRPr>
          </a:p>
        </p:txBody>
      </p:sp>
      <p:sp>
        <p:nvSpPr>
          <p:cNvPr id="512004" name="Text Box 5"/>
          <p:cNvSpPr txBox="1">
            <a:spLocks noChangeArrowheads="1"/>
          </p:cNvSpPr>
          <p:nvPr/>
        </p:nvSpPr>
        <p:spPr bwMode="auto">
          <a:xfrm>
            <a:off x="3311525" y="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a:spcBef>
                <a:spcPct val="50000"/>
              </a:spcBef>
            </a:pPr>
            <a:r>
              <a:rPr lang="en-US" sz="1600" b="1">
                <a:solidFill>
                  <a:srgbClr val="000000"/>
                </a:solidFill>
                <a:latin typeface="Comic Sans MS" charset="0"/>
              </a:rPr>
              <a:t>Gen. 1:1</a:t>
            </a:r>
          </a:p>
        </p:txBody>
      </p:sp>
      <p:sp>
        <p:nvSpPr>
          <p:cNvPr id="225286" name="Rectangle 6"/>
          <p:cNvSpPr>
            <a:spLocks noGrp="1" noChangeArrowheads="1"/>
          </p:cNvSpPr>
          <p:nvPr>
            <p:ph type="ctrTitle"/>
          </p:nvPr>
        </p:nvSpPr>
        <p:spPr>
          <a:xfrm>
            <a:off x="1981200" y="838200"/>
            <a:ext cx="8686800" cy="4191000"/>
          </a:xfrm>
        </p:spPr>
        <p:txBody>
          <a:bodyPr vert="horz" wrap="square" lIns="90000" tIns="46800" rIns="90000" bIns="46800" numCol="1" anchor="ctr" anchorCtr="0" compatLnSpc="1">
            <a:prstTxWarp prst="textNoShape">
              <a:avLst/>
            </a:prstTxWarp>
          </a:bodyPr>
          <a:lstStyle/>
          <a:p>
            <a:pPr defTabSz="457200" eaLnBrk="1" hangingPunct="1">
              <a:buClr>
                <a:srgbClr val="FFFF00"/>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mr-IN" altLang="zh-CN"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a:t>
            </a:r>
            <a:r>
              <a:rPr lang="zh-CN" altLang="en-US"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起初</a:t>
            </a:r>
            <a:r>
              <a:rPr lang="mr-IN" altLang="zh-CN"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a:t>
            </a:r>
            <a:endParaRPr lang="en-US" altLang="zh-CN" sz="11700" b="1" i="1" dirty="0">
              <a:solidFill>
                <a:srgbClr val="FFFF00"/>
              </a:solidFill>
              <a:effectLst>
                <a:glow rad="292100">
                  <a:schemeClr val="tx2">
                    <a:alpha val="89000"/>
                  </a:schemeClr>
                </a:glow>
              </a:effectLst>
              <a:latin typeface="Kosher-Normal" charset="0"/>
              <a:ea typeface="ＭＳ Ｐゴシック" charset="0"/>
              <a:cs typeface="ＭＳ Ｐゴシック" charset="0"/>
            </a:endParaRPr>
          </a:p>
        </p:txBody>
      </p:sp>
      <p:sp>
        <p:nvSpPr>
          <p:cNvPr id="384006" name="Rectangle 7"/>
          <p:cNvSpPr>
            <a:spLocks noGrp="1" noChangeArrowheads="1"/>
          </p:cNvSpPr>
          <p:nvPr>
            <p:ph type="subTitle" idx="1"/>
          </p:nvPr>
        </p:nvSpPr>
        <p:spPr>
          <a:xfrm>
            <a:off x="6447924" y="5715000"/>
            <a:ext cx="4220077" cy="838200"/>
          </a:xfrm>
        </p:spPr>
        <p:txBody>
          <a:bodyPr/>
          <a:lstStyle/>
          <a:p>
            <a:pPr eaLnBrk="1" hangingPunct="1">
              <a:defRPr/>
            </a:pPr>
            <a:r>
              <a:rPr lang="zh-CN" altLang="en-US" sz="5400" b="1" dirty="0">
                <a:solidFill>
                  <a:schemeClr val="bg1"/>
                </a:solidFill>
                <a:effectLst>
                  <a:glow rad="101600">
                    <a:schemeClr val="tx1"/>
                  </a:glow>
                </a:effectLst>
                <a:ea typeface="ＭＳ Ｐゴシック" charset="0"/>
              </a:rPr>
              <a:t>创世记导论</a:t>
            </a:r>
            <a:endParaRPr lang="en-US" altLang="zh-CN" sz="5400" b="1" dirty="0">
              <a:solidFill>
                <a:schemeClr val="bg1"/>
              </a:solidFill>
              <a:effectLst>
                <a:glow rad="101600">
                  <a:schemeClr val="tx1"/>
                </a:glow>
              </a:effectLst>
              <a:ea typeface="ＭＳ Ｐゴシック" charset="0"/>
            </a:endParaRPr>
          </a:p>
        </p:txBody>
      </p:sp>
    </p:spTree>
    <p:extLst>
      <p:ext uri="{BB962C8B-B14F-4D97-AF65-F5344CB8AC3E}">
        <p14:creationId xmlns:p14="http://schemas.microsoft.com/office/powerpoint/2010/main" val="636181000"/>
      </p:ext>
    </p:extLst>
  </p:cSld>
  <p:clrMapOvr>
    <a:overrideClrMapping bg1="lt1" tx1="dk1" bg2="lt2" tx2="dk2" accent1="accent1" accent2="accent2" accent3="accent3" accent4="accent4" accent5="accent5" accent6="accent6" hlink="hlink" folHlink="folHlink"/>
  </p:clrMapOvr>
  <p:transition/>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32801" name="Rectangle 2"/>
          <p:cNvSpPr>
            <a:spLocks noChangeArrowheads="1"/>
          </p:cNvSpPr>
          <p:nvPr/>
        </p:nvSpPr>
        <p:spPr bwMode="auto">
          <a:xfrm>
            <a:off x="1524001" y="0"/>
            <a:ext cx="9142413" cy="6858000"/>
          </a:xfrm>
          <a:prstGeom prst="rect">
            <a:avLst/>
          </a:prstGeom>
          <a:solidFill>
            <a:srgbClr val="040404"/>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r" rtl="1">
              <a:defRPr/>
            </a:pPr>
            <a:endParaRPr lang="en-US">
              <a:solidFill>
                <a:srgbClr val="000000"/>
              </a:solidFill>
              <a:latin typeface="Traditional Arabic" panose="02020603050405020304" pitchFamily="18" charset="-78"/>
              <a:cs typeface="Traditional Arabic" panose="02020603050405020304" pitchFamily="18" charset="-78"/>
            </a:endParaRPr>
          </a:p>
        </p:txBody>
      </p:sp>
      <p:pic>
        <p:nvPicPr>
          <p:cNvPr id="332802" name="Picture 3"/>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86000" y="38100"/>
            <a:ext cx="7239000" cy="681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32803" name="Text Box 4"/>
          <p:cNvSpPr txBox="1">
            <a:spLocks noChangeArrowheads="1"/>
          </p:cNvSpPr>
          <p:nvPr/>
        </p:nvSpPr>
        <p:spPr bwMode="auto">
          <a:xfrm>
            <a:off x="10280360" y="88871"/>
            <a:ext cx="18473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rtl="1">
              <a:spcBef>
                <a:spcPct val="50000"/>
              </a:spcBef>
              <a:defRPr/>
            </a:pPr>
            <a:endParaRPr lang="en-US" sz="2000">
              <a:solidFill>
                <a:srgbClr val="FFA27C"/>
              </a:solidFill>
              <a:latin typeface="Traditional Arabic" panose="02020603050405020304" pitchFamily="18" charset="-78"/>
              <a:cs typeface="Traditional Arabic" panose="02020603050405020304" pitchFamily="18" charset="-78"/>
            </a:endParaRPr>
          </a:p>
        </p:txBody>
      </p:sp>
      <p:sp>
        <p:nvSpPr>
          <p:cNvPr id="332804" name="Text Box 5"/>
          <p:cNvSpPr txBox="1">
            <a:spLocks noChangeArrowheads="1"/>
          </p:cNvSpPr>
          <p:nvPr/>
        </p:nvSpPr>
        <p:spPr bwMode="auto">
          <a:xfrm>
            <a:off x="3311526" y="0"/>
            <a:ext cx="19939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rtl="1">
              <a:spcBef>
                <a:spcPct val="50000"/>
              </a:spcBef>
              <a:defRPr/>
            </a:pPr>
            <a:r>
              <a:rPr lang="en-US" sz="1600" b="1">
                <a:solidFill>
                  <a:srgbClr val="000000"/>
                </a:solidFill>
                <a:latin typeface="Traditional Arabic" panose="02020603050405020304" pitchFamily="18" charset="-78"/>
                <a:cs typeface="Traditional Arabic" panose="02020603050405020304" pitchFamily="18" charset="-78"/>
              </a:rPr>
              <a:t>Gen. 1:1</a:t>
            </a:r>
          </a:p>
        </p:txBody>
      </p:sp>
      <p:sp>
        <p:nvSpPr>
          <p:cNvPr id="221190" name="Rectangle 6"/>
          <p:cNvSpPr>
            <a:spLocks noGrp="1" noChangeArrowheads="1"/>
          </p:cNvSpPr>
          <p:nvPr>
            <p:ph type="ctrTitle"/>
          </p:nvPr>
        </p:nvSpPr>
        <p:spPr>
          <a:xfrm>
            <a:off x="1981200" y="838200"/>
            <a:ext cx="8686800" cy="4191000"/>
          </a:xfrm>
        </p:spPr>
        <p:txBody>
          <a:bodyPr/>
          <a:lstStyle/>
          <a:p>
            <a:pPr rtl="1" eaLnBrk="1" hangingPunct="1">
              <a:defRPr/>
            </a:pPr>
            <a:r>
              <a:rPr lang="ar-JO" altLang="ja-JP" sz="20200" b="1" dirty="0">
                <a:solidFill>
                  <a:srgbClr val="FFFF00"/>
                </a:solidFill>
                <a:effectLst>
                  <a:glow rad="292100">
                    <a:schemeClr val="tx2">
                      <a:alpha val="89000"/>
                    </a:schemeClr>
                  </a:glow>
                </a:effectLst>
                <a:latin typeface="Traditional Arabic" panose="02020603050405020304" pitchFamily="18" charset="-78"/>
                <a:ea typeface="ＭＳ Ｐゴシック" charset="0"/>
                <a:cs typeface="Traditional Arabic" panose="02020603050405020304" pitchFamily="18" charset="-78"/>
              </a:rPr>
              <a:t>في البدء</a:t>
            </a:r>
            <a:endParaRPr lang="en-US" sz="20200" b="1" dirty="0">
              <a:solidFill>
                <a:srgbClr val="FFFF00"/>
              </a:solidFill>
              <a:effectLst>
                <a:glow rad="292100">
                  <a:schemeClr val="tx2">
                    <a:alpha val="89000"/>
                  </a:schemeClr>
                </a:glow>
              </a:effectLst>
              <a:latin typeface="Traditional Arabic" panose="02020603050405020304" pitchFamily="18" charset="-78"/>
              <a:ea typeface="ＭＳ Ｐゴシック" charset="0"/>
              <a:cs typeface="Traditional Arabic" panose="02020603050405020304" pitchFamily="18" charset="-78"/>
            </a:endParaRPr>
          </a:p>
        </p:txBody>
      </p:sp>
      <p:sp>
        <p:nvSpPr>
          <p:cNvPr id="332806" name="Rectangle 7"/>
          <p:cNvSpPr>
            <a:spLocks noGrp="1" noChangeArrowheads="1"/>
          </p:cNvSpPr>
          <p:nvPr>
            <p:ph type="subTitle" idx="1"/>
          </p:nvPr>
        </p:nvSpPr>
        <p:spPr>
          <a:xfrm>
            <a:off x="8001000" y="4953000"/>
            <a:ext cx="2667000" cy="1981200"/>
          </a:xfrm>
        </p:spPr>
        <p:txBody>
          <a:bodyPr/>
          <a:lstStyle/>
          <a:p>
            <a:pPr rtl="1" eaLnBrk="1" hangingPunct="1"/>
            <a:r>
              <a:rPr lang="ar-JO" dirty="0">
                <a:solidFill>
                  <a:schemeClr val="bg1"/>
                </a:solidFill>
                <a:latin typeface="Calibri" panose="020F0502020204030204" pitchFamily="34" charset="0"/>
                <a:ea typeface="ＭＳ Ｐゴシック" charset="0"/>
                <a:cs typeface="Calibri" panose="020F0502020204030204" pitchFamily="34" charset="0"/>
              </a:rPr>
              <a:t>مقدِّمة </a:t>
            </a:r>
          </a:p>
          <a:p>
            <a:pPr rtl="1" eaLnBrk="1" hangingPunct="1"/>
            <a:r>
              <a:rPr lang="ar-JO" dirty="0">
                <a:solidFill>
                  <a:schemeClr val="bg1"/>
                </a:solidFill>
                <a:latin typeface="Calibri" panose="020F0502020204030204" pitchFamily="34" charset="0"/>
                <a:ea typeface="ＭＳ Ｐゴシック" charset="0"/>
                <a:cs typeface="Calibri" panose="020F0502020204030204" pitchFamily="34" charset="0"/>
              </a:rPr>
              <a:t>إلى سِفْر التكوين</a:t>
            </a:r>
            <a:endParaRPr lang="en-US" dirty="0">
              <a:solidFill>
                <a:schemeClr val="bg1"/>
              </a:solidFill>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820608569"/>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1524000" y="6172200"/>
            <a:ext cx="9144000" cy="685800"/>
          </a:xfrm>
        </p:spPr>
        <p:txBody>
          <a:bodyPr/>
          <a:lstStyle/>
          <a:p>
            <a:pPr eaLnBrk="1" hangingPunct="1">
              <a:defRPr/>
            </a:pPr>
            <a:r>
              <a:rPr lang="en-US" sz="3200" b="1" dirty="0">
                <a:solidFill>
                  <a:srgbClr val="FFFFFF"/>
                </a:solidFill>
                <a:latin typeface="Arial" charset="0"/>
                <a:ea typeface="ＭＳ Ｐゴシック" charset="0"/>
              </a:rPr>
              <a:t>NT Survey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152400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1479828" y="636982"/>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831223" y="2222340"/>
            <a:ext cx="6153212" cy="3483594"/>
          </a:xfrm>
          <a:prstGeom prst="rect">
            <a:avLst/>
          </a:prstGeom>
        </p:spPr>
      </p:pic>
    </p:spTree>
    <p:extLst>
      <p:ext uri="{BB962C8B-B14F-4D97-AF65-F5344CB8AC3E}">
        <p14:creationId xmlns:p14="http://schemas.microsoft.com/office/powerpoint/2010/main" val="33402160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EB9E5E-5B29-2049-A85C-2575DEFE75E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99658" y="1"/>
            <a:ext cx="7128587" cy="6858005"/>
          </a:xfrm>
          <a:prstGeom prst="rect">
            <a:avLst/>
          </a:prstGeom>
        </p:spPr>
      </p:pic>
      <p:sp>
        <p:nvSpPr>
          <p:cNvPr id="900098" name="Rectangle 2"/>
          <p:cNvSpPr>
            <a:spLocks noGrp="1" noChangeArrowheads="1"/>
          </p:cNvSpPr>
          <p:nvPr>
            <p:ph type="ctrTitle"/>
          </p:nvPr>
        </p:nvSpPr>
        <p:spPr>
          <a:xfrm rot="16200000">
            <a:off x="-2883160" y="2897615"/>
            <a:ext cx="6858001" cy="1091681"/>
          </a:xfrm>
          <a:solidFill>
            <a:srgbClr val="C00000"/>
          </a:solidFill>
          <a:effectLst/>
        </p:spPr>
        <p:txBody>
          <a:bodyPr anchor="ctr"/>
          <a:lstStyle/>
          <a:p>
            <a:pPr>
              <a:defRPr/>
            </a:pPr>
            <a:r>
              <a:rPr lang="en-US" sz="8800" b="1" dirty="0">
                <a:latin typeface="Arial" charset="0"/>
                <a:ea typeface="ＭＳ Ｐゴシック" charset="0"/>
                <a:cs typeface="ＭＳ Ｐゴシック" charset="0"/>
              </a:rPr>
              <a:t>Arabic</a:t>
            </a:r>
          </a:p>
        </p:txBody>
      </p:sp>
      <p:sp>
        <p:nvSpPr>
          <p:cNvPr id="5" name="TextBox 4">
            <a:extLst>
              <a:ext uri="{FF2B5EF4-FFF2-40B4-BE49-F238E27FC236}">
                <a16:creationId xmlns:a16="http://schemas.microsoft.com/office/drawing/2014/main" id="{A0DB883D-8B26-F64C-905F-194DC4B359B0}"/>
              </a:ext>
            </a:extLst>
          </p:cNvPr>
          <p:cNvSpPr txBox="1"/>
          <p:nvPr/>
        </p:nvSpPr>
        <p:spPr>
          <a:xfrm>
            <a:off x="-2413416" y="3807502"/>
            <a:ext cx="184731" cy="369332"/>
          </a:xfrm>
          <a:prstGeom prst="rect">
            <a:avLst/>
          </a:prstGeom>
          <a:noFill/>
        </p:spPr>
        <p:txBody>
          <a:bodyPr wrap="none" rtlCol="0">
            <a:spAutoFit/>
          </a:bodyPr>
          <a:lstStyle/>
          <a:p>
            <a:pPr algn="l" defTabSz="457177" fontAlgn="auto">
              <a:spcBef>
                <a:spcPts val="0"/>
              </a:spcBef>
              <a:spcAft>
                <a:spcPts val="0"/>
              </a:spcAft>
              <a:defRPr/>
            </a:pPr>
            <a:endParaRPr lang="en-US" sz="1800" dirty="0">
              <a:solidFill>
                <a:srgbClr val="000000"/>
              </a:solidFill>
              <a:latin typeface="Times New Roman"/>
              <a:cs typeface="+mn-cs"/>
            </a:endParaRPr>
          </a:p>
        </p:txBody>
      </p:sp>
      <p:sp>
        <p:nvSpPr>
          <p:cNvPr id="7" name="Rectangle 2">
            <a:extLst>
              <a:ext uri="{FF2B5EF4-FFF2-40B4-BE49-F238E27FC236}">
                <a16:creationId xmlns:a16="http://schemas.microsoft.com/office/drawing/2014/main" id="{81B438F9-0883-D146-A791-C4F1DD824509}"/>
              </a:ext>
            </a:extLst>
          </p:cNvPr>
          <p:cNvSpPr txBox="1">
            <a:spLocks noChangeArrowheads="1"/>
          </p:cNvSpPr>
          <p:nvPr/>
        </p:nvSpPr>
        <p:spPr bwMode="auto">
          <a:xfrm rot="21020509">
            <a:off x="3093095" y="3696976"/>
            <a:ext cx="6900596" cy="1485295"/>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600" b="1" dirty="0">
                <a:solidFill>
                  <a:srgbClr val="FFFFFF"/>
                </a:solidFill>
              </a:rPr>
              <a:t>Dr. Rick Griffith</a:t>
            </a:r>
            <a:endParaRPr lang="ar-SA" sz="4800" b="1" dirty="0">
              <a:solidFill>
                <a:srgbClr val="FFFFFF"/>
              </a:solidFill>
            </a:endParaRPr>
          </a:p>
        </p:txBody>
      </p:sp>
      <p:sp>
        <p:nvSpPr>
          <p:cNvPr id="2" name="Rectangle 2">
            <a:extLst>
              <a:ext uri="{FF2B5EF4-FFF2-40B4-BE49-F238E27FC236}">
                <a16:creationId xmlns:a16="http://schemas.microsoft.com/office/drawing/2014/main" id="{C8C10DBC-9CD4-EC2B-0DD9-C021A3D8F27A}"/>
              </a:ext>
            </a:extLst>
          </p:cNvPr>
          <p:cNvSpPr txBox="1">
            <a:spLocks noChangeArrowheads="1"/>
          </p:cNvSpPr>
          <p:nvPr/>
        </p:nvSpPr>
        <p:spPr bwMode="auto">
          <a:xfrm rot="21020509">
            <a:off x="3176913" y="1389830"/>
            <a:ext cx="6900596" cy="1485295"/>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11500" b="1" kern="0" dirty="0">
                <a:solidFill>
                  <a:srgbClr val="FFFFFF"/>
                </a:solidFill>
                <a:effectLst>
                  <a:outerShdw blurRad="38100" dist="38100" dir="2700000" algn="tl">
                    <a:srgbClr val="000000"/>
                  </a:outerShdw>
                </a:effectLst>
                <a:cs typeface="Traditional Arabic" pitchFamily="2" charset="-78"/>
              </a:rPr>
              <a:t>د. ريك غريفيث</a:t>
            </a:r>
            <a:endParaRPr lang="ar-SA" sz="8000" b="1" dirty="0">
              <a:solidFill>
                <a:srgbClr val="FFFFFF"/>
              </a:solidFill>
            </a:endParaRPr>
          </a:p>
        </p:txBody>
      </p:sp>
    </p:spTree>
    <p:extLst>
      <p:ext uri="{BB962C8B-B14F-4D97-AF65-F5344CB8AC3E}">
        <p14:creationId xmlns:p14="http://schemas.microsoft.com/office/powerpoint/2010/main" val="12509986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2"/>
          <p:cNvSpPr>
            <a:spLocks noGrp="1" noChangeArrowheads="1"/>
          </p:cNvSpPr>
          <p:nvPr>
            <p:ph type="ctrTitle"/>
          </p:nvPr>
        </p:nvSpPr>
        <p:spPr>
          <a:xfrm>
            <a:off x="2057400" y="304800"/>
            <a:ext cx="7772400" cy="1143000"/>
          </a:xfrm>
          <a:ln>
            <a:solidFill>
              <a:schemeClr val="bg1"/>
            </a:solidFill>
            <a:miter lim="800000"/>
            <a:headEnd/>
            <a:tailEnd/>
          </a:ln>
        </p:spPr>
        <p:txBody>
          <a:bodyPr/>
          <a:lstStyle/>
          <a:p>
            <a:pPr eaLnBrk="1" hangingPunct="1"/>
            <a:r>
              <a:rPr lang="en-US" sz="6000" b="1" i="1">
                <a:solidFill>
                  <a:srgbClr val="66FFFF"/>
                </a:solidFill>
                <a:latin typeface="Arial" charset="0"/>
              </a:rPr>
              <a:t>Romans 15:14-33</a:t>
            </a:r>
            <a:endParaRPr lang="en-US">
              <a:latin typeface="Arial" charset="0"/>
            </a:endParaRPr>
          </a:p>
        </p:txBody>
      </p:sp>
      <p:sp>
        <p:nvSpPr>
          <p:cNvPr id="296963" name="Rectangle 3"/>
          <p:cNvSpPr>
            <a:spLocks noChangeArrowheads="1"/>
          </p:cNvSpPr>
          <p:nvPr/>
        </p:nvSpPr>
        <p:spPr bwMode="auto">
          <a:xfrm>
            <a:off x="2133600" y="18288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en-US" sz="4800" b="1">
                <a:solidFill>
                  <a:schemeClr val="bg1"/>
                </a:solidFill>
                <a:latin typeface="Arial" charset="0"/>
              </a:rPr>
              <a:t>Three ways to </a:t>
            </a:r>
            <a:r>
              <a:rPr lang="en-US" sz="4800" b="1">
                <a:solidFill>
                  <a:srgbClr val="FFFF00"/>
                </a:solidFill>
                <a:latin typeface="Arial" charset="0"/>
              </a:rPr>
              <a:t>e</a:t>
            </a:r>
            <a:r>
              <a:rPr lang="en-US" sz="5400" b="1">
                <a:solidFill>
                  <a:srgbClr val="FFFF00"/>
                </a:solidFill>
                <a:latin typeface="Arial" charset="0"/>
              </a:rPr>
              <a:t>x</a:t>
            </a:r>
            <a:r>
              <a:rPr lang="en-US" sz="6000" b="1">
                <a:solidFill>
                  <a:srgbClr val="FFFF00"/>
                </a:solidFill>
                <a:latin typeface="Arial" charset="0"/>
              </a:rPr>
              <a:t>p</a:t>
            </a:r>
            <a:r>
              <a:rPr lang="en-US" sz="6600" b="1">
                <a:solidFill>
                  <a:srgbClr val="FFFF00"/>
                </a:solidFill>
                <a:latin typeface="Arial" charset="0"/>
              </a:rPr>
              <a:t>a</a:t>
            </a:r>
            <a:r>
              <a:rPr lang="en-US" sz="7200" b="1">
                <a:solidFill>
                  <a:srgbClr val="FFFF00"/>
                </a:solidFill>
                <a:latin typeface="Arial" charset="0"/>
              </a:rPr>
              <a:t>n</a:t>
            </a:r>
            <a:r>
              <a:rPr lang="en-US" sz="8000" b="1">
                <a:solidFill>
                  <a:srgbClr val="FFFF00"/>
                </a:solidFill>
                <a:latin typeface="Arial" charset="0"/>
              </a:rPr>
              <a:t>d</a:t>
            </a:r>
            <a:r>
              <a:rPr lang="en-US" sz="5400" b="1">
                <a:solidFill>
                  <a:schemeClr val="bg1"/>
                </a:solidFill>
                <a:latin typeface="Arial" charset="0"/>
              </a:rPr>
              <a:t> </a:t>
            </a:r>
            <a:r>
              <a:rPr lang="en-US" sz="4800" b="1">
                <a:solidFill>
                  <a:schemeClr val="bg1"/>
                </a:solidFill>
                <a:latin typeface="Arial" charset="0"/>
              </a:rPr>
              <a:t>your borders…</a:t>
            </a:r>
          </a:p>
        </p:txBody>
      </p:sp>
      <p:sp>
        <p:nvSpPr>
          <p:cNvPr id="296964" name="Rectangle 4"/>
          <p:cNvSpPr>
            <a:spLocks noChangeArrowheads="1"/>
          </p:cNvSpPr>
          <p:nvPr/>
        </p:nvSpPr>
        <p:spPr bwMode="auto">
          <a:xfrm>
            <a:off x="1485900" y="35814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en-US" sz="3600" b="1">
                <a:solidFill>
                  <a:schemeClr val="bg1"/>
                </a:solidFill>
                <a:latin typeface="Arial" charset="0"/>
              </a:rPr>
              <a:t>I.  </a:t>
            </a:r>
            <a:r>
              <a:rPr lang="en-US" sz="3600" b="1">
                <a:solidFill>
                  <a:srgbClr val="FFFF00"/>
                </a:solidFill>
                <a:latin typeface="Arial" charset="0"/>
              </a:rPr>
              <a:t>Know</a:t>
            </a:r>
            <a:r>
              <a:rPr lang="en-US" sz="3600" b="1">
                <a:solidFill>
                  <a:schemeClr val="bg1"/>
                </a:solidFill>
                <a:latin typeface="Arial" charset="0"/>
              </a:rPr>
              <a:t> God</a:t>
            </a:r>
            <a:r>
              <a:rPr lang="mr-IN" altLang="ja-JP" sz="3600" b="1">
                <a:solidFill>
                  <a:schemeClr val="bg1"/>
                </a:solidFill>
                <a:latin typeface="Arial" charset="0"/>
              </a:rPr>
              <a:t>'</a:t>
            </a:r>
            <a:r>
              <a:rPr lang="en-US" sz="3600" b="1">
                <a:solidFill>
                  <a:schemeClr val="bg1"/>
                </a:solidFill>
                <a:latin typeface="Arial" charset="0"/>
              </a:rPr>
              <a:t>s calling for you (14-22)</a:t>
            </a:r>
            <a:endParaRPr lang="en-US">
              <a:solidFill>
                <a:schemeClr val="bg1"/>
              </a:solidFill>
              <a:latin typeface="Arial" charset="0"/>
            </a:endParaRPr>
          </a:p>
        </p:txBody>
      </p:sp>
      <p:sp>
        <p:nvSpPr>
          <p:cNvPr id="296965" name="Rectangle 5"/>
          <p:cNvSpPr>
            <a:spLocks noChangeArrowheads="1"/>
          </p:cNvSpPr>
          <p:nvPr/>
        </p:nvSpPr>
        <p:spPr bwMode="auto">
          <a:xfrm>
            <a:off x="1485900" y="46482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en-US" sz="3600" b="1">
                <a:solidFill>
                  <a:schemeClr val="bg1"/>
                </a:solidFill>
                <a:latin typeface="Arial" charset="0"/>
              </a:rPr>
              <a:t>II. </a:t>
            </a:r>
            <a:r>
              <a:rPr lang="en-US" sz="3600" b="1">
                <a:solidFill>
                  <a:srgbClr val="FFFF00"/>
                </a:solidFill>
                <a:latin typeface="Arial" charset="0"/>
              </a:rPr>
              <a:t>Support</a:t>
            </a:r>
            <a:r>
              <a:rPr lang="en-US" sz="3600" b="1">
                <a:solidFill>
                  <a:schemeClr val="bg1"/>
                </a:solidFill>
                <a:latin typeface="Arial" charset="0"/>
              </a:rPr>
              <a:t> God</a:t>
            </a:r>
            <a:r>
              <a:rPr lang="mr-IN" altLang="ja-JP" sz="3600" b="1">
                <a:solidFill>
                  <a:schemeClr val="bg1"/>
                </a:solidFill>
                <a:latin typeface="Arial" charset="0"/>
              </a:rPr>
              <a:t>'</a:t>
            </a:r>
            <a:r>
              <a:rPr lang="en-US" sz="3600" b="1">
                <a:solidFill>
                  <a:schemeClr val="bg1"/>
                </a:solidFill>
                <a:latin typeface="Arial" charset="0"/>
              </a:rPr>
              <a:t>s new directions (23-29)</a:t>
            </a:r>
            <a:endParaRPr lang="en-US">
              <a:solidFill>
                <a:schemeClr val="bg1"/>
              </a:solidFill>
              <a:latin typeface="Arial" charset="0"/>
            </a:endParaRPr>
          </a:p>
        </p:txBody>
      </p:sp>
      <p:sp>
        <p:nvSpPr>
          <p:cNvPr id="534534" name="Rectangle 6"/>
          <p:cNvSpPr>
            <a:spLocks noChangeArrowheads="1"/>
          </p:cNvSpPr>
          <p:nvPr/>
        </p:nvSpPr>
        <p:spPr bwMode="auto">
          <a:xfrm>
            <a:off x="1485900" y="57150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en-US" sz="3600" b="1">
                <a:solidFill>
                  <a:schemeClr val="bg1"/>
                </a:solidFill>
                <a:latin typeface="Arial" charset="0"/>
              </a:rPr>
              <a:t>III. </a:t>
            </a:r>
            <a:r>
              <a:rPr lang="en-US" sz="3600" b="1">
                <a:solidFill>
                  <a:srgbClr val="FFFF00"/>
                </a:solidFill>
                <a:latin typeface="Arial" charset="0"/>
              </a:rPr>
              <a:t>Pray</a:t>
            </a:r>
            <a:r>
              <a:rPr lang="en-US" sz="3600" b="1">
                <a:solidFill>
                  <a:schemeClr val="bg1"/>
                </a:solidFill>
                <a:latin typeface="Arial" charset="0"/>
              </a:rPr>
              <a:t> against opposition (30-33)</a:t>
            </a:r>
            <a:endParaRPr lang="en-US">
              <a:solidFill>
                <a:schemeClr val="bg1"/>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34534">
                                            <p:txEl>
                                              <p:pRg st="0" end="0"/>
                                            </p:txEl>
                                          </p:spTgt>
                                        </p:tgtEl>
                                        <p:attrNameLst>
                                          <p:attrName>style.visibility</p:attrName>
                                        </p:attrNameLst>
                                      </p:cBhvr>
                                      <p:to>
                                        <p:strVal val="visible"/>
                                      </p:to>
                                    </p:set>
                                    <p:animEffect transition="in" filter="dissolve">
                                      <p:cBhvr>
                                        <p:cTn id="7" dur="500"/>
                                        <p:tgtEl>
                                          <p:spTgt spid="5345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534" grpId="0" build="p"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499E68D9-B4D0-BA60-D81B-97CB8535E821}"/>
              </a:ext>
            </a:extLst>
          </p:cNvPr>
          <p:cNvPicPr>
            <a:picLocks noChangeAspect="1" noChangeArrowheads="1"/>
          </p:cNvPicPr>
          <p:nvPr/>
        </p:nvPicPr>
        <p:blipFill>
          <a:blip r:embed="rId3">
            <a:duotone>
              <a:prstClr val="black"/>
              <a:schemeClr val="accent6">
                <a:tint val="45000"/>
                <a:satMod val="400000"/>
              </a:schemeClr>
            </a:duotone>
            <a:alphaModFix amt="56000"/>
            <a:extLst>
              <a:ext uri="{28A0092B-C50C-407E-A947-70E740481C1C}">
                <a14:useLocalDpi xmlns:a14="http://schemas.microsoft.com/office/drawing/2010/main"/>
              </a:ext>
            </a:extLst>
          </a:blip>
          <a:srcRect/>
          <a:stretch>
            <a:fillRect/>
          </a:stretch>
        </p:blipFill>
        <p:spPr bwMode="auto">
          <a:xfrm>
            <a:off x="1524000" y="1"/>
            <a:ext cx="9144000" cy="6850063"/>
          </a:xfrm>
          <a:prstGeom prst="rect">
            <a:avLst/>
          </a:prstGeom>
          <a:noFill/>
          <a:ln>
            <a:noFill/>
          </a:ln>
        </p:spPr>
      </p:pic>
      <p:sp>
        <p:nvSpPr>
          <p:cNvPr id="299010" name="TextBox 4"/>
          <p:cNvSpPr txBox="1">
            <a:spLocks noChangeArrowheads="1"/>
          </p:cNvSpPr>
          <p:nvPr/>
        </p:nvSpPr>
        <p:spPr bwMode="auto">
          <a:xfrm>
            <a:off x="1828800" y="762001"/>
            <a:ext cx="8686800" cy="6124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sz="2800" b="1" baseline="30000" dirty="0">
                <a:solidFill>
                  <a:srgbClr val="FFFFFF"/>
                </a:solidFill>
                <a:effectLst>
                  <a:glow rad="139700">
                    <a:schemeClr val="accent4">
                      <a:satMod val="175000"/>
                      <a:alpha val="48000"/>
                    </a:schemeClr>
                  </a:glow>
                </a:effectLst>
                <a:latin typeface="Arial" charset="0"/>
                <a:cs typeface="Arial" charset="0"/>
              </a:rPr>
              <a:t>30 </a:t>
            </a:r>
            <a:r>
              <a:rPr lang="en-US" sz="2800" b="1" dirty="0">
                <a:solidFill>
                  <a:srgbClr val="FFFFFF"/>
                </a:solidFill>
                <a:effectLst>
                  <a:glow rad="139700">
                    <a:schemeClr val="accent4">
                      <a:satMod val="175000"/>
                      <a:alpha val="48000"/>
                    </a:schemeClr>
                  </a:glow>
                </a:effectLst>
                <a:latin typeface="Arial" charset="0"/>
                <a:cs typeface="Arial" charset="0"/>
              </a:rPr>
              <a:t>Dear brothers and sisters, I urge you in the name of our Lord Jesus Christ to join in my struggle by </a:t>
            </a:r>
            <a:r>
              <a:rPr lang="en-US" sz="2800" b="1" dirty="0">
                <a:solidFill>
                  <a:srgbClr val="FFFF00"/>
                </a:solidFill>
                <a:effectLst>
                  <a:glow rad="139700">
                    <a:schemeClr val="accent4">
                      <a:satMod val="175000"/>
                      <a:alpha val="48000"/>
                    </a:schemeClr>
                  </a:glow>
                </a:effectLst>
                <a:latin typeface="Arial" charset="0"/>
                <a:cs typeface="Arial" charset="0"/>
              </a:rPr>
              <a:t>praying </a:t>
            </a:r>
            <a:r>
              <a:rPr lang="en-US" sz="2800" b="1" dirty="0">
                <a:solidFill>
                  <a:srgbClr val="FFFFFF"/>
                </a:solidFill>
                <a:effectLst>
                  <a:glow rad="139700">
                    <a:schemeClr val="accent4">
                      <a:satMod val="175000"/>
                      <a:alpha val="48000"/>
                    </a:schemeClr>
                  </a:glow>
                </a:effectLst>
                <a:latin typeface="Arial" charset="0"/>
                <a:cs typeface="Arial" charset="0"/>
              </a:rPr>
              <a:t>to God for me.  </a:t>
            </a:r>
            <a:r>
              <a:rPr lang="en-US" sz="2800" b="1" dirty="0">
                <a:solidFill>
                  <a:srgbClr val="FFFF00"/>
                </a:solidFill>
                <a:effectLst>
                  <a:glow rad="139700">
                    <a:schemeClr val="accent4">
                      <a:satMod val="175000"/>
                      <a:alpha val="48000"/>
                    </a:schemeClr>
                  </a:glow>
                </a:effectLst>
                <a:latin typeface="Arial" charset="0"/>
                <a:cs typeface="Arial" charset="0"/>
              </a:rPr>
              <a:t>Do this because of your love for me</a:t>
            </a:r>
            <a:r>
              <a:rPr lang="en-US" sz="2800" b="1" dirty="0">
                <a:solidFill>
                  <a:srgbClr val="FFFFFF"/>
                </a:solidFill>
                <a:effectLst>
                  <a:glow rad="139700">
                    <a:schemeClr val="accent4">
                      <a:satMod val="175000"/>
                      <a:alpha val="48000"/>
                    </a:schemeClr>
                  </a:glow>
                </a:effectLst>
                <a:latin typeface="Arial" charset="0"/>
                <a:cs typeface="Arial" charset="0"/>
              </a:rPr>
              <a:t>, given to you by the Holy Spirit. </a:t>
            </a:r>
            <a:br>
              <a:rPr lang="en-US" sz="2800" b="1" dirty="0">
                <a:solidFill>
                  <a:srgbClr val="FFFFFF"/>
                </a:solidFill>
                <a:effectLst>
                  <a:glow rad="139700">
                    <a:schemeClr val="accent4">
                      <a:satMod val="175000"/>
                      <a:alpha val="48000"/>
                    </a:schemeClr>
                  </a:glow>
                </a:effectLst>
                <a:latin typeface="Arial" charset="0"/>
                <a:cs typeface="Arial" charset="0"/>
              </a:rPr>
            </a:br>
            <a:r>
              <a:rPr lang="en-US" sz="2800" b="1" baseline="30000" dirty="0">
                <a:solidFill>
                  <a:srgbClr val="FFFFFF"/>
                </a:solidFill>
                <a:effectLst>
                  <a:glow rad="139700">
                    <a:schemeClr val="accent4">
                      <a:satMod val="175000"/>
                      <a:alpha val="48000"/>
                    </a:schemeClr>
                  </a:glow>
                </a:effectLst>
                <a:latin typeface="Arial" charset="0"/>
                <a:cs typeface="Arial" charset="0"/>
              </a:rPr>
              <a:t>31 </a:t>
            </a:r>
            <a:r>
              <a:rPr lang="en-US" sz="2800" b="1" dirty="0">
                <a:solidFill>
                  <a:srgbClr val="FFFF00"/>
                </a:solidFill>
                <a:effectLst>
                  <a:glow rad="139700">
                    <a:schemeClr val="accent4">
                      <a:satMod val="175000"/>
                      <a:alpha val="48000"/>
                    </a:schemeClr>
                  </a:glow>
                </a:effectLst>
                <a:latin typeface="Arial" charset="0"/>
                <a:cs typeface="Arial" charset="0"/>
              </a:rPr>
              <a:t>Pray that I will be rescued </a:t>
            </a:r>
            <a:r>
              <a:rPr lang="en-US" sz="2800" b="1" dirty="0">
                <a:solidFill>
                  <a:srgbClr val="FFFFFF"/>
                </a:solidFill>
                <a:effectLst>
                  <a:glow rad="139700">
                    <a:schemeClr val="accent4">
                      <a:satMod val="175000"/>
                      <a:alpha val="48000"/>
                    </a:schemeClr>
                  </a:glow>
                </a:effectLst>
                <a:latin typeface="Arial" charset="0"/>
                <a:cs typeface="Arial" charset="0"/>
              </a:rPr>
              <a:t>from those in Judea who refuse to obey God.  </a:t>
            </a:r>
            <a:r>
              <a:rPr lang="en-US" sz="2800" b="1" dirty="0">
                <a:solidFill>
                  <a:srgbClr val="FFFF00"/>
                </a:solidFill>
                <a:effectLst>
                  <a:glow rad="139700">
                    <a:schemeClr val="accent4">
                      <a:satMod val="175000"/>
                      <a:alpha val="48000"/>
                    </a:schemeClr>
                  </a:glow>
                </a:effectLst>
                <a:latin typeface="Arial" charset="0"/>
                <a:cs typeface="Arial" charset="0"/>
              </a:rPr>
              <a:t>Pray also that the believers there will be willing to accept the donation </a:t>
            </a:r>
            <a:r>
              <a:rPr lang="en-US" sz="2800" b="1" dirty="0">
                <a:solidFill>
                  <a:srgbClr val="FFFFFF"/>
                </a:solidFill>
                <a:effectLst>
                  <a:glow rad="139700">
                    <a:schemeClr val="accent4">
                      <a:satMod val="175000"/>
                      <a:alpha val="48000"/>
                    </a:schemeClr>
                  </a:glow>
                </a:effectLst>
                <a:latin typeface="Arial" charset="0"/>
                <a:cs typeface="Arial" charset="0"/>
              </a:rPr>
              <a:t>I am taking to Jerusalem. </a:t>
            </a:r>
            <a:r>
              <a:rPr lang="en-US" sz="2800" b="1" baseline="30000" dirty="0">
                <a:solidFill>
                  <a:srgbClr val="FFFFFF"/>
                </a:solidFill>
                <a:effectLst>
                  <a:glow rad="139700">
                    <a:schemeClr val="accent4">
                      <a:satMod val="175000"/>
                      <a:alpha val="48000"/>
                    </a:schemeClr>
                  </a:glow>
                </a:effectLst>
                <a:latin typeface="Arial" charset="0"/>
                <a:cs typeface="Arial" charset="0"/>
              </a:rPr>
              <a:t>32 </a:t>
            </a:r>
            <a:r>
              <a:rPr lang="en-US" sz="2800" b="1" dirty="0">
                <a:solidFill>
                  <a:srgbClr val="FFFFFF"/>
                </a:solidFill>
                <a:effectLst>
                  <a:glow rad="139700">
                    <a:schemeClr val="accent4">
                      <a:satMod val="175000"/>
                      <a:alpha val="48000"/>
                    </a:schemeClr>
                  </a:glow>
                </a:effectLst>
                <a:latin typeface="Arial" charset="0"/>
                <a:cs typeface="Arial" charset="0"/>
              </a:rPr>
              <a:t>Then, by the will of God, I will be able to come to you with a joyful heart, and we will be an encouragement to each other.</a:t>
            </a:r>
          </a:p>
          <a:p>
            <a:pPr algn="l" eaLnBrk="1" hangingPunct="1"/>
            <a:r>
              <a:rPr lang="en-US" sz="2800" b="1" baseline="30000" dirty="0">
                <a:solidFill>
                  <a:srgbClr val="FFFFFF"/>
                </a:solidFill>
                <a:effectLst>
                  <a:glow rad="139700">
                    <a:schemeClr val="accent4">
                      <a:satMod val="175000"/>
                      <a:alpha val="48000"/>
                    </a:schemeClr>
                  </a:glow>
                </a:effectLst>
                <a:latin typeface="Arial" charset="0"/>
                <a:cs typeface="Arial" charset="0"/>
              </a:rPr>
              <a:t>33 </a:t>
            </a:r>
            <a:r>
              <a:rPr lang="en-US" sz="2800" b="1" dirty="0">
                <a:solidFill>
                  <a:srgbClr val="FFFFFF"/>
                </a:solidFill>
                <a:effectLst>
                  <a:glow rad="139700">
                    <a:schemeClr val="accent4">
                      <a:satMod val="175000"/>
                      <a:alpha val="48000"/>
                    </a:schemeClr>
                  </a:glow>
                </a:effectLst>
                <a:latin typeface="Arial" charset="0"/>
                <a:cs typeface="Arial" charset="0"/>
              </a:rPr>
              <a:t>And now may God, who gives us his peace, be with you all. Amen.</a:t>
            </a:r>
          </a:p>
        </p:txBody>
      </p:sp>
      <p:sp>
        <p:nvSpPr>
          <p:cNvPr id="299011" name="Rectangle 2"/>
          <p:cNvSpPr>
            <a:spLocks noGrp="1" noChangeArrowheads="1"/>
          </p:cNvSpPr>
          <p:nvPr>
            <p:ph type="ctrTitle"/>
          </p:nvPr>
        </p:nvSpPr>
        <p:spPr>
          <a:xfrm>
            <a:off x="2286000" y="76200"/>
            <a:ext cx="7772400" cy="685800"/>
          </a:xfrm>
          <a:solidFill>
            <a:srgbClr val="000099"/>
          </a:solidFill>
        </p:spPr>
        <p:txBody>
          <a:bodyPr/>
          <a:lstStyle/>
          <a:p>
            <a:pPr eaLnBrk="1" hangingPunct="1"/>
            <a:r>
              <a:rPr lang="en-US" sz="3600" b="1" i="1" dirty="0">
                <a:solidFill>
                  <a:srgbClr val="FFFFFF"/>
                </a:solidFill>
                <a:latin typeface="Arial" charset="0"/>
                <a:cs typeface="Arial" charset="0"/>
              </a:rPr>
              <a:t>Romans 15:30-33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22" name="Rectangle 2"/>
          <p:cNvSpPr>
            <a:spLocks noGrp="1" noChangeArrowheads="1"/>
          </p:cNvSpPr>
          <p:nvPr>
            <p:ph type="title"/>
          </p:nvPr>
        </p:nvSpPr>
        <p:spPr>
          <a:xfrm>
            <a:off x="762000" y="609600"/>
            <a:ext cx="9829800" cy="990600"/>
          </a:xfrm>
        </p:spPr>
        <p:txBody>
          <a:bodyPr/>
          <a:lstStyle/>
          <a:p>
            <a:pPr algn="r" eaLnBrk="1" hangingPunct="1"/>
            <a:r>
              <a:rPr lang="en-US" sz="5400" b="1">
                <a:effectLst>
                  <a:outerShdw blurRad="38100" dist="38100" dir="2700000" algn="tl">
                    <a:srgbClr val="DDDDDD"/>
                  </a:outerShdw>
                </a:effectLst>
                <a:latin typeface="Arial" charset="0"/>
                <a:ea typeface="Times New Roman" charset="0"/>
              </a:rPr>
              <a:t>Prayer</a:t>
            </a:r>
            <a:endParaRPr lang="en-US" sz="6000" i="1">
              <a:effectLst>
                <a:outerShdw blurRad="38100" dist="38100" dir="2700000" algn="tl">
                  <a:srgbClr val="DDDDDD"/>
                </a:outerShdw>
              </a:effectLst>
              <a:latin typeface="Arial" charset="0"/>
              <a:ea typeface="Times New Roman" charset="0"/>
            </a:endParaRPr>
          </a:p>
        </p:txBody>
      </p:sp>
      <p:pic>
        <p:nvPicPr>
          <p:cNvPr id="306179" name="Picture 3" descr="j0177811"/>
          <p:cNvPicPr>
            <a:picLocks noGrp="1" noChangeAspect="1" noChangeArrowheads="1"/>
          </p:cNvPicPr>
          <p:nvPr>
            <p:ph type="clipArt" sz="half" idx="1"/>
          </p:nvPr>
        </p:nvPicPr>
        <p:blipFill>
          <a:blip r:embed="rId2">
            <a:extLst>
              <a:ext uri="{28A0092B-C50C-407E-A947-70E740481C1C}">
                <a14:useLocalDpi xmlns:a14="http://schemas.microsoft.com/office/drawing/2010/main"/>
              </a:ext>
            </a:extLst>
          </a:blip>
          <a:srcRect/>
          <a:stretch>
            <a:fillRect/>
          </a:stretch>
        </p:blipFill>
        <p:spPr>
          <a:xfrm>
            <a:off x="2209800" y="2209800"/>
            <a:ext cx="2749550" cy="4191000"/>
          </a:xfrm>
        </p:spPr>
      </p:pic>
      <p:sp>
        <p:nvSpPr>
          <p:cNvPr id="4" name="Rectangle 2"/>
          <p:cNvSpPr txBox="1">
            <a:spLocks noChangeArrowheads="1"/>
          </p:cNvSpPr>
          <p:nvPr/>
        </p:nvSpPr>
        <p:spPr bwMode="auto">
          <a:xfrm>
            <a:off x="5591944" y="2420888"/>
            <a:ext cx="5056977" cy="23042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bg2"/>
                </a:solidFill>
                <a:latin typeface="Engravers MT" pitchFamily="-105" charset="0"/>
                <a:ea typeface="ＭＳ Ｐゴシック" charset="0"/>
                <a:cs typeface="ＭＳ Ｐゴシック" charset="0"/>
              </a:defRPr>
            </a:lvl2pPr>
            <a:lvl3pPr algn="ctr" rtl="0" eaLnBrk="0" fontAlgn="base" hangingPunct="0">
              <a:spcBef>
                <a:spcPct val="0"/>
              </a:spcBef>
              <a:spcAft>
                <a:spcPct val="0"/>
              </a:spcAft>
              <a:defRPr sz="4400">
                <a:solidFill>
                  <a:schemeClr val="bg2"/>
                </a:solidFill>
                <a:latin typeface="Engravers MT" pitchFamily="-105" charset="0"/>
                <a:ea typeface="ＭＳ Ｐゴシック" charset="0"/>
                <a:cs typeface="ＭＳ Ｐゴシック" charset="0"/>
              </a:defRPr>
            </a:lvl3pPr>
            <a:lvl4pPr algn="ctr" rtl="0" eaLnBrk="0" fontAlgn="base" hangingPunct="0">
              <a:spcBef>
                <a:spcPct val="0"/>
              </a:spcBef>
              <a:spcAft>
                <a:spcPct val="0"/>
              </a:spcAft>
              <a:defRPr sz="4400">
                <a:solidFill>
                  <a:schemeClr val="bg2"/>
                </a:solidFill>
                <a:latin typeface="Engravers MT" pitchFamily="-105" charset="0"/>
                <a:ea typeface="ＭＳ Ｐゴシック" charset="0"/>
                <a:cs typeface="ＭＳ Ｐゴシック" charset="0"/>
              </a:defRPr>
            </a:lvl4pPr>
            <a:lvl5pPr algn="ctr" rtl="0" eaLnBrk="0" fontAlgn="base" hangingPunct="0">
              <a:spcBef>
                <a:spcPct val="0"/>
              </a:spcBef>
              <a:spcAft>
                <a:spcPct val="0"/>
              </a:spcAft>
              <a:defRPr sz="4400">
                <a:solidFill>
                  <a:schemeClr val="bg2"/>
                </a:solidFill>
                <a:latin typeface="Engravers MT" pitchFamily="-105" charset="0"/>
                <a:ea typeface="ＭＳ Ｐゴシック" charset="0"/>
                <a:cs typeface="ＭＳ Ｐゴシック" charset="0"/>
              </a:defRPr>
            </a:lvl5pPr>
            <a:lvl6pPr marL="457200" algn="ctr" rtl="0" fontAlgn="base">
              <a:spcBef>
                <a:spcPct val="0"/>
              </a:spcBef>
              <a:spcAft>
                <a:spcPct val="0"/>
              </a:spcAft>
              <a:defRPr sz="4400">
                <a:solidFill>
                  <a:schemeClr val="bg2"/>
                </a:solidFill>
                <a:latin typeface="Engravers MT" pitchFamily="-105" charset="0"/>
              </a:defRPr>
            </a:lvl6pPr>
            <a:lvl7pPr marL="914400" algn="ctr" rtl="0" fontAlgn="base">
              <a:spcBef>
                <a:spcPct val="0"/>
              </a:spcBef>
              <a:spcAft>
                <a:spcPct val="0"/>
              </a:spcAft>
              <a:defRPr sz="4400">
                <a:solidFill>
                  <a:schemeClr val="bg2"/>
                </a:solidFill>
                <a:latin typeface="Engravers MT" pitchFamily="-105" charset="0"/>
              </a:defRPr>
            </a:lvl7pPr>
            <a:lvl8pPr marL="1371600" algn="ctr" rtl="0" fontAlgn="base">
              <a:spcBef>
                <a:spcPct val="0"/>
              </a:spcBef>
              <a:spcAft>
                <a:spcPct val="0"/>
              </a:spcAft>
              <a:defRPr sz="4400">
                <a:solidFill>
                  <a:schemeClr val="bg2"/>
                </a:solidFill>
                <a:latin typeface="Engravers MT" pitchFamily="-105" charset="0"/>
              </a:defRPr>
            </a:lvl8pPr>
            <a:lvl9pPr marL="1828800" algn="ctr" rtl="0" fontAlgn="base">
              <a:spcBef>
                <a:spcPct val="0"/>
              </a:spcBef>
              <a:spcAft>
                <a:spcPct val="0"/>
              </a:spcAft>
              <a:defRPr sz="4400">
                <a:solidFill>
                  <a:schemeClr val="bg2"/>
                </a:solidFill>
                <a:latin typeface="Engravers MT" pitchFamily="-105" charset="0"/>
              </a:defRPr>
            </a:lvl9pPr>
          </a:lstStyle>
          <a:p>
            <a:pPr marL="352425" indent="-352425" algn="l" eaLnBrk="1" hangingPunct="1">
              <a:buFont typeface="Arial"/>
              <a:buChar char="•"/>
            </a:pPr>
            <a:r>
              <a:rPr lang="en-US" sz="5400" b="1" dirty="0">
                <a:effectLst>
                  <a:outerShdw blurRad="38100" dist="38100" dir="2700000" algn="tl">
                    <a:srgbClr val="DDDDDD"/>
                  </a:outerShdw>
                </a:effectLst>
                <a:latin typeface="Arial" charset="0"/>
                <a:ea typeface="Times New Roman" charset="0"/>
              </a:rPr>
              <a:t>Protection</a:t>
            </a:r>
          </a:p>
          <a:p>
            <a:pPr marL="352425" indent="-352425" algn="l" eaLnBrk="1" hangingPunct="1">
              <a:buFont typeface="Arial"/>
              <a:buChar char="•"/>
            </a:pPr>
            <a:r>
              <a:rPr lang="en-US" sz="5400" b="1" dirty="0">
                <a:effectLst>
                  <a:outerShdw blurRad="38100" dist="38100" dir="2700000" algn="tl">
                    <a:srgbClr val="DDDDDD"/>
                  </a:outerShdw>
                </a:effectLst>
                <a:latin typeface="Arial" charset="0"/>
                <a:ea typeface="Times New Roman" charset="0"/>
              </a:rPr>
              <a:t>Expansion</a:t>
            </a:r>
            <a:endParaRPr lang="en-US" sz="6000" dirty="0">
              <a:effectLst>
                <a:outerShdw blurRad="38100" dist="38100" dir="2700000" algn="tl">
                  <a:srgbClr val="DDDDDD"/>
                </a:outerShdw>
              </a:effectLst>
              <a:latin typeface="Arial" charset="0"/>
              <a:ea typeface="Times New Roman"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D5E6B0-D9C9-0A53-5CD2-91B5E32EA9DA}"/>
              </a:ext>
            </a:extLst>
          </p:cNvPr>
          <p:cNvPicPr>
            <a:picLocks noChangeAspect="1"/>
          </p:cNvPicPr>
          <p:nvPr/>
        </p:nvPicPr>
        <p:blipFill>
          <a:blip r:embed="rId2"/>
          <a:stretch>
            <a:fillRect/>
          </a:stretch>
        </p:blipFill>
        <p:spPr>
          <a:xfrm>
            <a:off x="2046514" y="1028700"/>
            <a:ext cx="7772400" cy="5829300"/>
          </a:xfrm>
          <a:prstGeom prst="rect">
            <a:avLst/>
          </a:prstGeom>
        </p:spPr>
      </p:pic>
      <p:sp>
        <p:nvSpPr>
          <p:cNvPr id="2" name="Title 1">
            <a:extLst>
              <a:ext uri="{FF2B5EF4-FFF2-40B4-BE49-F238E27FC236}">
                <a16:creationId xmlns:a16="http://schemas.microsoft.com/office/drawing/2014/main" id="{19793915-8C9C-3543-065C-466810296F77}"/>
              </a:ext>
            </a:extLst>
          </p:cNvPr>
          <p:cNvSpPr>
            <a:spLocks noGrp="1"/>
          </p:cNvSpPr>
          <p:nvPr>
            <p:ph type="title"/>
          </p:nvPr>
        </p:nvSpPr>
        <p:spPr>
          <a:xfrm>
            <a:off x="1562101" y="31387"/>
            <a:ext cx="9070975" cy="1209585"/>
          </a:xfrm>
          <a:solidFill>
            <a:schemeClr val="tx1"/>
          </a:solidFill>
        </p:spPr>
        <p:txBody>
          <a:bodyPr/>
          <a:lstStyle/>
          <a:p>
            <a:r>
              <a:rPr lang="en-US" b="1" dirty="0"/>
              <a:t>Arabs Hate Israel</a:t>
            </a:r>
          </a:p>
        </p:txBody>
      </p:sp>
    </p:spTree>
    <p:extLst>
      <p:ext uri="{BB962C8B-B14F-4D97-AF65-F5344CB8AC3E}">
        <p14:creationId xmlns:p14="http://schemas.microsoft.com/office/powerpoint/2010/main" val="36120869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481BD4-7A2D-1DE8-A6C6-9A3376860894}"/>
              </a:ext>
            </a:extLst>
          </p:cNvPr>
          <p:cNvPicPr>
            <a:picLocks noChangeAspect="1"/>
          </p:cNvPicPr>
          <p:nvPr/>
        </p:nvPicPr>
        <p:blipFill rotWithShape="1">
          <a:blip r:embed="rId2"/>
          <a:srcRect t="4388" r="4675"/>
          <a:stretch/>
        </p:blipFill>
        <p:spPr>
          <a:xfrm>
            <a:off x="839418" y="-8055128"/>
            <a:ext cx="23402599" cy="17604808"/>
          </a:xfrm>
          <a:prstGeom prst="rect">
            <a:avLst/>
          </a:prstGeom>
        </p:spPr>
      </p:pic>
      <p:sp>
        <p:nvSpPr>
          <p:cNvPr id="184322" name="Title 1"/>
          <p:cNvSpPr>
            <a:spLocks noGrp="1"/>
          </p:cNvSpPr>
          <p:nvPr>
            <p:ph type="title"/>
          </p:nvPr>
        </p:nvSpPr>
        <p:spPr>
          <a:xfrm>
            <a:off x="1531374" y="5849938"/>
            <a:ext cx="9144000" cy="1008063"/>
          </a:xfrm>
        </p:spPr>
        <p:txBody>
          <a:bodyPr/>
          <a:lstStyle/>
          <a:p>
            <a:pPr>
              <a:defRPr/>
            </a:pPr>
            <a:r>
              <a:rPr lang="en-US" b="1" dirty="0">
                <a:effectLst>
                  <a:glow rad="139700">
                    <a:schemeClr val="tx1"/>
                  </a:glow>
                </a:effectLst>
                <a:latin typeface="Arial" charset="0"/>
                <a:ea typeface="ＭＳ Ｐゴシック" charset="0"/>
              </a:rPr>
              <a:t>1-year-old grandson Kadon</a:t>
            </a:r>
          </a:p>
        </p:txBody>
      </p:sp>
    </p:spTree>
    <p:extLst>
      <p:ext uri="{BB962C8B-B14F-4D97-AF65-F5344CB8AC3E}">
        <p14:creationId xmlns:p14="http://schemas.microsoft.com/office/powerpoint/2010/main" val="673896438"/>
      </p:ext>
    </p:extLst>
  </p:cSld>
  <p:clrMapOvr>
    <a:masterClrMapping/>
  </p:clrMapOvr>
  <p:transition spd="med">
    <p:randomBar dir="vert"/>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p on Middle East Economy">
            <a:extLst>
              <a:ext uri="{FF2B5EF4-FFF2-40B4-BE49-F238E27FC236}">
                <a16:creationId xmlns:a16="http://schemas.microsoft.com/office/drawing/2014/main" id="{B297767E-C0D1-2C48-93C3-46B3A142CC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5589" y="0"/>
            <a:ext cx="9140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271FC74-78F7-8344-9043-EA2465FE950D}"/>
              </a:ext>
            </a:extLst>
          </p:cNvPr>
          <p:cNvSpPr>
            <a:spLocks noGrp="1"/>
          </p:cNvSpPr>
          <p:nvPr>
            <p:ph type="title"/>
          </p:nvPr>
        </p:nvSpPr>
        <p:spPr>
          <a:xfrm>
            <a:off x="8196944" y="5116286"/>
            <a:ext cx="2471057" cy="881743"/>
          </a:xfrm>
          <a:solidFill>
            <a:schemeClr val="accent2"/>
          </a:solidFill>
        </p:spPr>
        <p:txBody>
          <a:bodyPr/>
          <a:lstStyle/>
          <a:p>
            <a:r>
              <a:rPr lang="en-US" sz="3600" b="1" dirty="0"/>
              <a:t>Products</a:t>
            </a:r>
          </a:p>
        </p:txBody>
      </p:sp>
    </p:spTree>
    <p:extLst>
      <p:ext uri="{BB962C8B-B14F-4D97-AF65-F5344CB8AC3E}">
        <p14:creationId xmlns:p14="http://schemas.microsoft.com/office/powerpoint/2010/main" val="277946439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21F48-C87F-6AB6-4885-38F4C5A97FA4}"/>
              </a:ext>
            </a:extLst>
          </p:cNvPr>
          <p:cNvSpPr>
            <a:spLocks noGrp="1"/>
          </p:cNvSpPr>
          <p:nvPr>
            <p:ph type="title"/>
          </p:nvPr>
        </p:nvSpPr>
        <p:spPr>
          <a:xfrm>
            <a:off x="1562101" y="44450"/>
            <a:ext cx="9070975" cy="748030"/>
          </a:xfrm>
          <a:solidFill>
            <a:schemeClr val="tx1"/>
          </a:solidFill>
        </p:spPr>
        <p:txBody>
          <a:bodyPr/>
          <a:lstStyle/>
          <a:p>
            <a:r>
              <a:rPr lang="en-US" b="1" dirty="0"/>
              <a:t>Jordan &amp; Singapore</a:t>
            </a:r>
          </a:p>
        </p:txBody>
      </p:sp>
      <p:pic>
        <p:nvPicPr>
          <p:cNvPr id="5" name="Picture 4">
            <a:extLst>
              <a:ext uri="{FF2B5EF4-FFF2-40B4-BE49-F238E27FC236}">
                <a16:creationId xmlns:a16="http://schemas.microsoft.com/office/drawing/2014/main" id="{D971F08D-4BEE-DE61-2145-5E5EAB4B137F}"/>
              </a:ext>
            </a:extLst>
          </p:cNvPr>
          <p:cNvPicPr>
            <a:picLocks noChangeAspect="1"/>
          </p:cNvPicPr>
          <p:nvPr/>
        </p:nvPicPr>
        <p:blipFill>
          <a:blip r:embed="rId3"/>
          <a:stretch>
            <a:fillRect/>
          </a:stretch>
        </p:blipFill>
        <p:spPr>
          <a:xfrm>
            <a:off x="1539167" y="911420"/>
            <a:ext cx="9113666" cy="5474141"/>
          </a:xfrm>
          <a:prstGeom prst="rect">
            <a:avLst/>
          </a:prstGeom>
        </p:spPr>
      </p:pic>
      <p:sp>
        <p:nvSpPr>
          <p:cNvPr id="3" name="Oval 2">
            <a:extLst>
              <a:ext uri="{FF2B5EF4-FFF2-40B4-BE49-F238E27FC236}">
                <a16:creationId xmlns:a16="http://schemas.microsoft.com/office/drawing/2014/main" id="{35A6352D-C062-647A-A7B6-C5159823965F}"/>
              </a:ext>
            </a:extLst>
          </p:cNvPr>
          <p:cNvSpPr/>
          <p:nvPr/>
        </p:nvSpPr>
        <p:spPr bwMode="auto">
          <a:xfrm>
            <a:off x="2683496" y="5646657"/>
            <a:ext cx="1272619" cy="652255"/>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a:solidFill>
                <a:srgbClr val="000000"/>
              </a:solidFill>
              <a:latin typeface="Comic Sans MS" pitchFamily="-112" charset="0"/>
              <a:ea typeface="+mn-ea"/>
              <a:cs typeface="+mn-cs"/>
            </a:endParaRPr>
          </a:p>
        </p:txBody>
      </p:sp>
      <p:sp>
        <p:nvSpPr>
          <p:cNvPr id="4" name="Oval 3">
            <a:extLst>
              <a:ext uri="{FF2B5EF4-FFF2-40B4-BE49-F238E27FC236}">
                <a16:creationId xmlns:a16="http://schemas.microsoft.com/office/drawing/2014/main" id="{89F65E64-1C7C-27B3-67D3-F63A0D020505}"/>
              </a:ext>
            </a:extLst>
          </p:cNvPr>
          <p:cNvSpPr/>
          <p:nvPr/>
        </p:nvSpPr>
        <p:spPr bwMode="auto">
          <a:xfrm>
            <a:off x="7208361" y="5627803"/>
            <a:ext cx="1574278" cy="652255"/>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a:solidFill>
                <a:srgbClr val="000000"/>
              </a:solidFill>
              <a:latin typeface="Comic Sans MS" pitchFamily="-112" charset="0"/>
              <a:ea typeface="+mn-ea"/>
              <a:cs typeface="+mn-cs"/>
            </a:endParaRPr>
          </a:p>
        </p:txBody>
      </p:sp>
      <p:sp>
        <p:nvSpPr>
          <p:cNvPr id="6" name="Title 1">
            <a:extLst>
              <a:ext uri="{FF2B5EF4-FFF2-40B4-BE49-F238E27FC236}">
                <a16:creationId xmlns:a16="http://schemas.microsoft.com/office/drawing/2014/main" id="{F05E8EBB-88A3-D725-21AC-8913F8D34C3F}"/>
              </a:ext>
            </a:extLst>
          </p:cNvPr>
          <p:cNvSpPr txBox="1">
            <a:spLocks/>
          </p:cNvSpPr>
          <p:nvPr/>
        </p:nvSpPr>
        <p:spPr bwMode="auto">
          <a:xfrm rot="20625602">
            <a:off x="6819631" y="3458997"/>
            <a:ext cx="3926016" cy="74803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r>
              <a:rPr lang="en-US" b="1" kern="0" dirty="0"/>
              <a:t>SG Vibrant</a:t>
            </a:r>
          </a:p>
        </p:txBody>
      </p:sp>
      <p:sp>
        <p:nvSpPr>
          <p:cNvPr id="7" name="Title 1">
            <a:extLst>
              <a:ext uri="{FF2B5EF4-FFF2-40B4-BE49-F238E27FC236}">
                <a16:creationId xmlns:a16="http://schemas.microsoft.com/office/drawing/2014/main" id="{30EE6648-F67C-290E-E7AA-E5A10E4BA699}"/>
              </a:ext>
            </a:extLst>
          </p:cNvPr>
          <p:cNvSpPr txBox="1">
            <a:spLocks/>
          </p:cNvSpPr>
          <p:nvPr/>
        </p:nvSpPr>
        <p:spPr bwMode="auto">
          <a:xfrm rot="20625602">
            <a:off x="190018" y="3315720"/>
            <a:ext cx="4887480" cy="74803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r>
              <a:rPr lang="en-US" b="1" kern="0" dirty="0"/>
              <a:t>Church:</a:t>
            </a:r>
          </a:p>
        </p:txBody>
      </p:sp>
      <p:sp>
        <p:nvSpPr>
          <p:cNvPr id="8" name="Title 1">
            <a:extLst>
              <a:ext uri="{FF2B5EF4-FFF2-40B4-BE49-F238E27FC236}">
                <a16:creationId xmlns:a16="http://schemas.microsoft.com/office/drawing/2014/main" id="{6103CA09-EFB5-6207-35C5-DB69613E5140}"/>
              </a:ext>
            </a:extLst>
          </p:cNvPr>
          <p:cNvSpPr txBox="1">
            <a:spLocks/>
          </p:cNvSpPr>
          <p:nvPr/>
        </p:nvSpPr>
        <p:spPr bwMode="auto">
          <a:xfrm rot="20625602">
            <a:off x="3284832" y="3583175"/>
            <a:ext cx="3037955" cy="74803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r>
              <a:rPr lang="en-US" b="1" kern="0" dirty="0"/>
              <a:t>JO Sad</a:t>
            </a:r>
          </a:p>
        </p:txBody>
      </p:sp>
      <p:sp>
        <p:nvSpPr>
          <p:cNvPr id="9" name="Title 1">
            <a:extLst>
              <a:ext uri="{FF2B5EF4-FFF2-40B4-BE49-F238E27FC236}">
                <a16:creationId xmlns:a16="http://schemas.microsoft.com/office/drawing/2014/main" id="{9610B312-743A-7963-2E6D-1643CD062E58}"/>
              </a:ext>
            </a:extLst>
          </p:cNvPr>
          <p:cNvSpPr txBox="1">
            <a:spLocks/>
          </p:cNvSpPr>
          <p:nvPr/>
        </p:nvSpPr>
        <p:spPr bwMode="auto">
          <a:xfrm rot="20625602">
            <a:off x="6401048" y="1551015"/>
            <a:ext cx="3037955" cy="74803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r>
              <a:rPr lang="en-US" b="1" kern="0" dirty="0"/>
              <a:t>SG 5.6m</a:t>
            </a:r>
          </a:p>
        </p:txBody>
      </p:sp>
      <p:sp>
        <p:nvSpPr>
          <p:cNvPr id="10" name="Title 1">
            <a:extLst>
              <a:ext uri="{FF2B5EF4-FFF2-40B4-BE49-F238E27FC236}">
                <a16:creationId xmlns:a16="http://schemas.microsoft.com/office/drawing/2014/main" id="{FF104270-D186-545E-E590-CB421E982DDA}"/>
              </a:ext>
            </a:extLst>
          </p:cNvPr>
          <p:cNvSpPr txBox="1">
            <a:spLocks/>
          </p:cNvSpPr>
          <p:nvPr/>
        </p:nvSpPr>
        <p:spPr bwMode="auto">
          <a:xfrm rot="20625602">
            <a:off x="-246282" y="1283560"/>
            <a:ext cx="4887480" cy="74803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r>
              <a:rPr lang="en-US" b="1" kern="0" dirty="0"/>
              <a:t>Population:</a:t>
            </a:r>
          </a:p>
        </p:txBody>
      </p:sp>
      <p:sp>
        <p:nvSpPr>
          <p:cNvPr id="11" name="Title 1">
            <a:extLst>
              <a:ext uri="{FF2B5EF4-FFF2-40B4-BE49-F238E27FC236}">
                <a16:creationId xmlns:a16="http://schemas.microsoft.com/office/drawing/2014/main" id="{5C95427C-6E21-4336-BD68-8EC73CAE7EF6}"/>
              </a:ext>
            </a:extLst>
          </p:cNvPr>
          <p:cNvSpPr txBox="1">
            <a:spLocks/>
          </p:cNvSpPr>
          <p:nvPr/>
        </p:nvSpPr>
        <p:spPr bwMode="auto">
          <a:xfrm rot="20625602">
            <a:off x="2848532" y="1551015"/>
            <a:ext cx="3037955" cy="74803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r>
              <a:rPr lang="en-US" b="1" kern="0" dirty="0"/>
              <a:t>JO 10m</a:t>
            </a:r>
          </a:p>
        </p:txBody>
      </p:sp>
      <p:sp>
        <p:nvSpPr>
          <p:cNvPr id="12" name="Title 1">
            <a:extLst>
              <a:ext uri="{FF2B5EF4-FFF2-40B4-BE49-F238E27FC236}">
                <a16:creationId xmlns:a16="http://schemas.microsoft.com/office/drawing/2014/main" id="{8110B2D6-9177-B830-0388-2A94534A8026}"/>
              </a:ext>
            </a:extLst>
          </p:cNvPr>
          <p:cNvSpPr txBox="1">
            <a:spLocks/>
          </p:cNvSpPr>
          <p:nvPr/>
        </p:nvSpPr>
        <p:spPr bwMode="auto">
          <a:xfrm rot="20625602">
            <a:off x="6824369" y="5366772"/>
            <a:ext cx="4190481" cy="74803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r>
              <a:rPr lang="en-US" b="1" kern="0" dirty="0"/>
              <a:t>SG Buddhist</a:t>
            </a:r>
          </a:p>
        </p:txBody>
      </p:sp>
      <p:sp>
        <p:nvSpPr>
          <p:cNvPr id="13" name="Title 1">
            <a:extLst>
              <a:ext uri="{FF2B5EF4-FFF2-40B4-BE49-F238E27FC236}">
                <a16:creationId xmlns:a16="http://schemas.microsoft.com/office/drawing/2014/main" id="{D1A79259-59D5-0C27-DD84-872DD60D6D27}"/>
              </a:ext>
            </a:extLst>
          </p:cNvPr>
          <p:cNvSpPr txBox="1">
            <a:spLocks/>
          </p:cNvSpPr>
          <p:nvPr/>
        </p:nvSpPr>
        <p:spPr bwMode="auto">
          <a:xfrm rot="20625602">
            <a:off x="200033" y="5260475"/>
            <a:ext cx="4887480" cy="74803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r>
              <a:rPr lang="en-US" b="1" kern="0" dirty="0"/>
              <a:t>Imports:</a:t>
            </a:r>
          </a:p>
        </p:txBody>
      </p:sp>
      <p:sp>
        <p:nvSpPr>
          <p:cNvPr id="14" name="Title 1">
            <a:extLst>
              <a:ext uri="{FF2B5EF4-FFF2-40B4-BE49-F238E27FC236}">
                <a16:creationId xmlns:a16="http://schemas.microsoft.com/office/drawing/2014/main" id="{08201EFE-1D95-5725-6D69-2F8465AEF618}"/>
              </a:ext>
            </a:extLst>
          </p:cNvPr>
          <p:cNvSpPr txBox="1">
            <a:spLocks/>
          </p:cNvSpPr>
          <p:nvPr/>
        </p:nvSpPr>
        <p:spPr bwMode="auto">
          <a:xfrm rot="20625602">
            <a:off x="3294847" y="5527930"/>
            <a:ext cx="3037955" cy="74803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r>
              <a:rPr lang="en-US" b="1" kern="0" dirty="0"/>
              <a:t>JO Islam</a:t>
            </a:r>
          </a:p>
        </p:txBody>
      </p:sp>
    </p:spTree>
    <p:extLst>
      <p:ext uri="{BB962C8B-B14F-4D97-AF65-F5344CB8AC3E}">
        <p14:creationId xmlns:p14="http://schemas.microsoft.com/office/powerpoint/2010/main" val="3798202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21F48-C87F-6AB6-4885-38F4C5A97FA4}"/>
              </a:ext>
            </a:extLst>
          </p:cNvPr>
          <p:cNvSpPr>
            <a:spLocks noGrp="1"/>
          </p:cNvSpPr>
          <p:nvPr>
            <p:ph type="title"/>
          </p:nvPr>
        </p:nvSpPr>
        <p:spPr>
          <a:xfrm>
            <a:off x="1562101" y="44450"/>
            <a:ext cx="9070975" cy="748030"/>
          </a:xfrm>
          <a:solidFill>
            <a:schemeClr val="tx1"/>
          </a:solidFill>
        </p:spPr>
        <p:txBody>
          <a:bodyPr/>
          <a:lstStyle/>
          <a:p>
            <a:r>
              <a:rPr lang="en-US" b="1" dirty="0"/>
              <a:t>Amman &amp; Singapore</a:t>
            </a:r>
          </a:p>
        </p:txBody>
      </p:sp>
      <p:pic>
        <p:nvPicPr>
          <p:cNvPr id="7" name="Picture 6">
            <a:extLst>
              <a:ext uri="{FF2B5EF4-FFF2-40B4-BE49-F238E27FC236}">
                <a16:creationId xmlns:a16="http://schemas.microsoft.com/office/drawing/2014/main" id="{349A31F1-ED47-0171-29BE-1D53E9119E4E}"/>
              </a:ext>
            </a:extLst>
          </p:cNvPr>
          <p:cNvPicPr>
            <a:picLocks noChangeAspect="1"/>
          </p:cNvPicPr>
          <p:nvPr/>
        </p:nvPicPr>
        <p:blipFill>
          <a:blip r:embed="rId3"/>
          <a:stretch>
            <a:fillRect/>
          </a:stretch>
        </p:blipFill>
        <p:spPr>
          <a:xfrm>
            <a:off x="1524970" y="930286"/>
            <a:ext cx="9143031" cy="5883265"/>
          </a:xfrm>
          <a:prstGeom prst="rect">
            <a:avLst/>
          </a:prstGeom>
        </p:spPr>
      </p:pic>
    </p:spTree>
    <p:extLst>
      <p:ext uri="{BB962C8B-B14F-4D97-AF65-F5344CB8AC3E}">
        <p14:creationId xmlns:p14="http://schemas.microsoft.com/office/powerpoint/2010/main" val="316248284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21F48-C87F-6AB6-4885-38F4C5A97FA4}"/>
              </a:ext>
            </a:extLst>
          </p:cNvPr>
          <p:cNvSpPr>
            <a:spLocks noGrp="1"/>
          </p:cNvSpPr>
          <p:nvPr>
            <p:ph type="title"/>
          </p:nvPr>
        </p:nvSpPr>
        <p:spPr>
          <a:xfrm>
            <a:off x="1562101" y="44450"/>
            <a:ext cx="9070975" cy="748030"/>
          </a:xfrm>
          <a:solidFill>
            <a:schemeClr val="tx1"/>
          </a:solidFill>
        </p:spPr>
        <p:txBody>
          <a:bodyPr/>
          <a:lstStyle/>
          <a:p>
            <a:r>
              <a:rPr lang="en-US" b="1" dirty="0"/>
              <a:t>Jordan &amp; Singapore</a:t>
            </a:r>
          </a:p>
        </p:txBody>
      </p:sp>
      <p:pic>
        <p:nvPicPr>
          <p:cNvPr id="5" name="Picture 4">
            <a:extLst>
              <a:ext uri="{FF2B5EF4-FFF2-40B4-BE49-F238E27FC236}">
                <a16:creationId xmlns:a16="http://schemas.microsoft.com/office/drawing/2014/main" id="{B5E47243-BBC3-A5EA-8898-211EE4E13C1F}"/>
              </a:ext>
            </a:extLst>
          </p:cNvPr>
          <p:cNvPicPr>
            <a:picLocks noChangeAspect="1"/>
          </p:cNvPicPr>
          <p:nvPr/>
        </p:nvPicPr>
        <p:blipFill>
          <a:blip r:embed="rId3"/>
          <a:stretch>
            <a:fillRect/>
          </a:stretch>
        </p:blipFill>
        <p:spPr>
          <a:xfrm>
            <a:off x="1524000" y="928348"/>
            <a:ext cx="9146043" cy="5885203"/>
          </a:xfrm>
          <a:prstGeom prst="rect">
            <a:avLst/>
          </a:prstGeom>
        </p:spPr>
      </p:pic>
      <p:pic>
        <p:nvPicPr>
          <p:cNvPr id="7" name="Picture 6">
            <a:extLst>
              <a:ext uri="{FF2B5EF4-FFF2-40B4-BE49-F238E27FC236}">
                <a16:creationId xmlns:a16="http://schemas.microsoft.com/office/drawing/2014/main" id="{C9C21333-CBF3-1E34-9178-86D9ED824152}"/>
              </a:ext>
            </a:extLst>
          </p:cNvPr>
          <p:cNvPicPr>
            <a:picLocks noChangeAspect="1"/>
          </p:cNvPicPr>
          <p:nvPr/>
        </p:nvPicPr>
        <p:blipFill>
          <a:blip r:embed="rId4"/>
          <a:stretch>
            <a:fillRect/>
          </a:stretch>
        </p:blipFill>
        <p:spPr>
          <a:xfrm>
            <a:off x="5316191" y="4725144"/>
            <a:ext cx="491777" cy="260403"/>
          </a:xfrm>
          <a:prstGeom prst="rect">
            <a:avLst/>
          </a:prstGeom>
        </p:spPr>
      </p:pic>
    </p:spTree>
    <p:extLst>
      <p:ext uri="{BB962C8B-B14F-4D97-AF65-F5344CB8AC3E}">
        <p14:creationId xmlns:p14="http://schemas.microsoft.com/office/powerpoint/2010/main" val="234295779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21F48-C87F-6AB6-4885-38F4C5A97FA4}"/>
              </a:ext>
            </a:extLst>
          </p:cNvPr>
          <p:cNvSpPr>
            <a:spLocks noGrp="1"/>
          </p:cNvSpPr>
          <p:nvPr>
            <p:ph type="title"/>
          </p:nvPr>
        </p:nvSpPr>
        <p:spPr>
          <a:xfrm>
            <a:off x="1562101" y="44450"/>
            <a:ext cx="9070975" cy="748030"/>
          </a:xfrm>
          <a:solidFill>
            <a:schemeClr val="tx1"/>
          </a:solidFill>
        </p:spPr>
        <p:txBody>
          <a:bodyPr/>
          <a:lstStyle/>
          <a:p>
            <a:r>
              <a:rPr lang="en-US" b="1" dirty="0"/>
              <a:t>Jordan &amp; Singapore</a:t>
            </a:r>
          </a:p>
        </p:txBody>
      </p:sp>
      <p:pic>
        <p:nvPicPr>
          <p:cNvPr id="4" name="Picture 3">
            <a:extLst>
              <a:ext uri="{FF2B5EF4-FFF2-40B4-BE49-F238E27FC236}">
                <a16:creationId xmlns:a16="http://schemas.microsoft.com/office/drawing/2014/main" id="{4B1F49BC-44E7-4794-95F8-69E8F9A72FD0}"/>
              </a:ext>
            </a:extLst>
          </p:cNvPr>
          <p:cNvPicPr>
            <a:picLocks noChangeAspect="1"/>
          </p:cNvPicPr>
          <p:nvPr/>
        </p:nvPicPr>
        <p:blipFill>
          <a:blip r:embed="rId2"/>
          <a:stretch>
            <a:fillRect/>
          </a:stretch>
        </p:blipFill>
        <p:spPr>
          <a:xfrm>
            <a:off x="1524000" y="920542"/>
            <a:ext cx="9154204" cy="5510739"/>
          </a:xfrm>
          <a:prstGeom prst="rect">
            <a:avLst/>
          </a:prstGeom>
        </p:spPr>
      </p:pic>
      <p:sp>
        <p:nvSpPr>
          <p:cNvPr id="5" name="Oval 4">
            <a:extLst>
              <a:ext uri="{FF2B5EF4-FFF2-40B4-BE49-F238E27FC236}">
                <a16:creationId xmlns:a16="http://schemas.microsoft.com/office/drawing/2014/main" id="{B2855457-6D53-49FD-BB24-786AF7363FC6}"/>
              </a:ext>
            </a:extLst>
          </p:cNvPr>
          <p:cNvSpPr/>
          <p:nvPr/>
        </p:nvSpPr>
        <p:spPr bwMode="auto">
          <a:xfrm>
            <a:off x="3399933" y="1649692"/>
            <a:ext cx="1272619" cy="652255"/>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a:solidFill>
                <a:srgbClr val="000000"/>
              </a:solidFill>
              <a:latin typeface="Comic Sans MS" pitchFamily="-112" charset="0"/>
              <a:ea typeface="+mn-ea"/>
              <a:cs typeface="+mn-cs"/>
            </a:endParaRPr>
          </a:p>
        </p:txBody>
      </p:sp>
      <p:sp>
        <p:nvSpPr>
          <p:cNvPr id="6" name="Oval 5">
            <a:extLst>
              <a:ext uri="{FF2B5EF4-FFF2-40B4-BE49-F238E27FC236}">
                <a16:creationId xmlns:a16="http://schemas.microsoft.com/office/drawing/2014/main" id="{FB4C5212-A793-5142-F18F-AACC281B5FCA}"/>
              </a:ext>
            </a:extLst>
          </p:cNvPr>
          <p:cNvSpPr/>
          <p:nvPr/>
        </p:nvSpPr>
        <p:spPr bwMode="auto">
          <a:xfrm>
            <a:off x="7170653" y="4110087"/>
            <a:ext cx="1574278" cy="652255"/>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a:solidFill>
                <a:srgbClr val="000000"/>
              </a:solidFill>
              <a:latin typeface="Comic Sans MS" pitchFamily="-112" charset="0"/>
              <a:ea typeface="+mn-ea"/>
              <a:cs typeface="+mn-cs"/>
            </a:endParaRPr>
          </a:p>
        </p:txBody>
      </p:sp>
      <p:sp>
        <p:nvSpPr>
          <p:cNvPr id="3" name="Title 1">
            <a:extLst>
              <a:ext uri="{FF2B5EF4-FFF2-40B4-BE49-F238E27FC236}">
                <a16:creationId xmlns:a16="http://schemas.microsoft.com/office/drawing/2014/main" id="{44822922-BD55-0931-0E3E-40A52DD45868}"/>
              </a:ext>
            </a:extLst>
          </p:cNvPr>
          <p:cNvSpPr txBox="1">
            <a:spLocks/>
          </p:cNvSpPr>
          <p:nvPr/>
        </p:nvSpPr>
        <p:spPr bwMode="auto">
          <a:xfrm rot="20625602">
            <a:off x="912395" y="2210134"/>
            <a:ext cx="9070975" cy="74803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r>
              <a:rPr lang="en-US" b="1" kern="0" dirty="0"/>
              <a:t>SG #1 in Competitiveness</a:t>
            </a:r>
          </a:p>
        </p:txBody>
      </p:sp>
    </p:spTree>
    <p:extLst>
      <p:ext uri="{BB962C8B-B14F-4D97-AF65-F5344CB8AC3E}">
        <p14:creationId xmlns:p14="http://schemas.microsoft.com/office/powerpoint/2010/main" val="150774084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21F48-C87F-6AB6-4885-38F4C5A97FA4}"/>
              </a:ext>
            </a:extLst>
          </p:cNvPr>
          <p:cNvSpPr>
            <a:spLocks noGrp="1"/>
          </p:cNvSpPr>
          <p:nvPr>
            <p:ph type="title"/>
          </p:nvPr>
        </p:nvSpPr>
        <p:spPr>
          <a:xfrm>
            <a:off x="1562101" y="44450"/>
            <a:ext cx="9070975" cy="748030"/>
          </a:xfrm>
          <a:solidFill>
            <a:schemeClr val="tx1"/>
          </a:solidFill>
        </p:spPr>
        <p:txBody>
          <a:bodyPr/>
          <a:lstStyle/>
          <a:p>
            <a:r>
              <a:rPr lang="en-US" b="1" dirty="0"/>
              <a:t>Jordan &amp; Singapore</a:t>
            </a:r>
          </a:p>
        </p:txBody>
      </p:sp>
      <p:pic>
        <p:nvPicPr>
          <p:cNvPr id="4" name="Picture 3">
            <a:extLst>
              <a:ext uri="{FF2B5EF4-FFF2-40B4-BE49-F238E27FC236}">
                <a16:creationId xmlns:a16="http://schemas.microsoft.com/office/drawing/2014/main" id="{C530AA06-1747-B4E3-F49A-2D139444FA5C}"/>
              </a:ext>
            </a:extLst>
          </p:cNvPr>
          <p:cNvPicPr>
            <a:picLocks noChangeAspect="1"/>
          </p:cNvPicPr>
          <p:nvPr/>
        </p:nvPicPr>
        <p:blipFill>
          <a:blip r:embed="rId2"/>
          <a:stretch>
            <a:fillRect/>
          </a:stretch>
        </p:blipFill>
        <p:spPr>
          <a:xfrm>
            <a:off x="1524000" y="929024"/>
            <a:ext cx="9142968" cy="5456536"/>
          </a:xfrm>
          <a:prstGeom prst="rect">
            <a:avLst/>
          </a:prstGeom>
        </p:spPr>
      </p:pic>
      <p:sp>
        <p:nvSpPr>
          <p:cNvPr id="5" name="Oval 4">
            <a:extLst>
              <a:ext uri="{FF2B5EF4-FFF2-40B4-BE49-F238E27FC236}">
                <a16:creationId xmlns:a16="http://schemas.microsoft.com/office/drawing/2014/main" id="{DD86831C-FB99-59EB-BF6F-32808CEBC4F4}"/>
              </a:ext>
            </a:extLst>
          </p:cNvPr>
          <p:cNvSpPr/>
          <p:nvPr/>
        </p:nvSpPr>
        <p:spPr bwMode="auto">
          <a:xfrm>
            <a:off x="5021343" y="929025"/>
            <a:ext cx="1272619" cy="652255"/>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a:solidFill>
                <a:srgbClr val="000000"/>
              </a:solidFill>
              <a:latin typeface="Comic Sans MS" pitchFamily="-112" charset="0"/>
              <a:ea typeface="+mn-ea"/>
              <a:cs typeface="+mn-cs"/>
            </a:endParaRPr>
          </a:p>
        </p:txBody>
      </p:sp>
      <p:sp>
        <p:nvSpPr>
          <p:cNvPr id="6" name="Oval 5">
            <a:extLst>
              <a:ext uri="{FF2B5EF4-FFF2-40B4-BE49-F238E27FC236}">
                <a16:creationId xmlns:a16="http://schemas.microsoft.com/office/drawing/2014/main" id="{472498DA-662B-CC9F-6E20-3BF157A07933}"/>
              </a:ext>
            </a:extLst>
          </p:cNvPr>
          <p:cNvSpPr/>
          <p:nvPr/>
        </p:nvSpPr>
        <p:spPr bwMode="auto">
          <a:xfrm>
            <a:off x="6388229" y="929025"/>
            <a:ext cx="1574278" cy="652255"/>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a:solidFill>
                <a:srgbClr val="000000"/>
              </a:solidFill>
              <a:latin typeface="Comic Sans MS" pitchFamily="-112" charset="0"/>
              <a:ea typeface="+mn-ea"/>
              <a:cs typeface="+mn-cs"/>
            </a:endParaRPr>
          </a:p>
        </p:txBody>
      </p:sp>
      <p:sp>
        <p:nvSpPr>
          <p:cNvPr id="7" name="Oval 6">
            <a:extLst>
              <a:ext uri="{FF2B5EF4-FFF2-40B4-BE49-F238E27FC236}">
                <a16:creationId xmlns:a16="http://schemas.microsoft.com/office/drawing/2014/main" id="{67261B67-F12D-ADC3-D06E-C2B67F05D937}"/>
              </a:ext>
            </a:extLst>
          </p:cNvPr>
          <p:cNvSpPr/>
          <p:nvPr/>
        </p:nvSpPr>
        <p:spPr bwMode="auto">
          <a:xfrm>
            <a:off x="4729112" y="4869429"/>
            <a:ext cx="1272619" cy="652255"/>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a:solidFill>
                <a:srgbClr val="000000"/>
              </a:solidFill>
              <a:latin typeface="Comic Sans MS" pitchFamily="-112" charset="0"/>
              <a:ea typeface="+mn-ea"/>
              <a:cs typeface="+mn-cs"/>
            </a:endParaRPr>
          </a:p>
        </p:txBody>
      </p:sp>
      <p:sp>
        <p:nvSpPr>
          <p:cNvPr id="8" name="Oval 7">
            <a:extLst>
              <a:ext uri="{FF2B5EF4-FFF2-40B4-BE49-F238E27FC236}">
                <a16:creationId xmlns:a16="http://schemas.microsoft.com/office/drawing/2014/main" id="{C4F7327D-40BC-6E6B-F8FF-DFD364429206}"/>
              </a:ext>
            </a:extLst>
          </p:cNvPr>
          <p:cNvSpPr/>
          <p:nvPr/>
        </p:nvSpPr>
        <p:spPr bwMode="auto">
          <a:xfrm>
            <a:off x="6095998" y="4869429"/>
            <a:ext cx="1574278" cy="652255"/>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a:solidFill>
                <a:srgbClr val="000000"/>
              </a:solidFill>
              <a:latin typeface="Comic Sans MS" pitchFamily="-112" charset="0"/>
              <a:ea typeface="+mn-ea"/>
              <a:cs typeface="+mn-cs"/>
            </a:endParaRPr>
          </a:p>
        </p:txBody>
      </p:sp>
      <p:sp>
        <p:nvSpPr>
          <p:cNvPr id="9" name="Oval 8">
            <a:extLst>
              <a:ext uri="{FF2B5EF4-FFF2-40B4-BE49-F238E27FC236}">
                <a16:creationId xmlns:a16="http://schemas.microsoft.com/office/drawing/2014/main" id="{3112E4DE-28D3-F389-727F-57BEB23EC23D}"/>
              </a:ext>
            </a:extLst>
          </p:cNvPr>
          <p:cNvSpPr/>
          <p:nvPr/>
        </p:nvSpPr>
        <p:spPr bwMode="auto">
          <a:xfrm>
            <a:off x="4653697" y="5595293"/>
            <a:ext cx="1272619" cy="652255"/>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a:solidFill>
                <a:srgbClr val="000000"/>
              </a:solidFill>
              <a:latin typeface="Comic Sans MS" pitchFamily="-112" charset="0"/>
              <a:ea typeface="+mn-ea"/>
              <a:cs typeface="+mn-cs"/>
            </a:endParaRPr>
          </a:p>
        </p:txBody>
      </p:sp>
      <p:sp>
        <p:nvSpPr>
          <p:cNvPr id="10" name="Oval 9">
            <a:extLst>
              <a:ext uri="{FF2B5EF4-FFF2-40B4-BE49-F238E27FC236}">
                <a16:creationId xmlns:a16="http://schemas.microsoft.com/office/drawing/2014/main" id="{E22BB14E-6380-08F6-C706-5006817B8588}"/>
              </a:ext>
            </a:extLst>
          </p:cNvPr>
          <p:cNvSpPr/>
          <p:nvPr/>
        </p:nvSpPr>
        <p:spPr bwMode="auto">
          <a:xfrm>
            <a:off x="6020583" y="5595293"/>
            <a:ext cx="1574278" cy="652255"/>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a:solidFill>
                <a:srgbClr val="000000"/>
              </a:solidFill>
              <a:latin typeface="Comic Sans MS" pitchFamily="-112" charset="0"/>
              <a:ea typeface="+mn-ea"/>
              <a:cs typeface="+mn-cs"/>
            </a:endParaRPr>
          </a:p>
        </p:txBody>
      </p:sp>
      <p:sp>
        <p:nvSpPr>
          <p:cNvPr id="3" name="Title 1">
            <a:extLst>
              <a:ext uri="{FF2B5EF4-FFF2-40B4-BE49-F238E27FC236}">
                <a16:creationId xmlns:a16="http://schemas.microsoft.com/office/drawing/2014/main" id="{42C97192-10DB-D55C-960E-E04BF04C0CA1}"/>
              </a:ext>
            </a:extLst>
          </p:cNvPr>
          <p:cNvSpPr txBox="1">
            <a:spLocks/>
          </p:cNvSpPr>
          <p:nvPr/>
        </p:nvSpPr>
        <p:spPr bwMode="auto">
          <a:xfrm rot="20625602">
            <a:off x="6401048" y="1551015"/>
            <a:ext cx="3037955" cy="74803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r>
              <a:rPr lang="en-US" b="1" kern="0" dirty="0"/>
              <a:t>SG #2</a:t>
            </a:r>
          </a:p>
        </p:txBody>
      </p:sp>
      <p:sp>
        <p:nvSpPr>
          <p:cNvPr id="11" name="Title 1">
            <a:extLst>
              <a:ext uri="{FF2B5EF4-FFF2-40B4-BE49-F238E27FC236}">
                <a16:creationId xmlns:a16="http://schemas.microsoft.com/office/drawing/2014/main" id="{D5C3B287-40E9-50E6-6B9C-59A2AEAEBFF9}"/>
              </a:ext>
            </a:extLst>
          </p:cNvPr>
          <p:cNvSpPr txBox="1">
            <a:spLocks/>
          </p:cNvSpPr>
          <p:nvPr/>
        </p:nvSpPr>
        <p:spPr bwMode="auto">
          <a:xfrm rot="20625602">
            <a:off x="-246282" y="1283560"/>
            <a:ext cx="4887480" cy="74803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r>
              <a:rPr lang="en-US" b="1" kern="0" dirty="0"/>
              <a:t>Doing Business:</a:t>
            </a:r>
          </a:p>
        </p:txBody>
      </p:sp>
      <p:sp>
        <p:nvSpPr>
          <p:cNvPr id="12" name="Title 1">
            <a:extLst>
              <a:ext uri="{FF2B5EF4-FFF2-40B4-BE49-F238E27FC236}">
                <a16:creationId xmlns:a16="http://schemas.microsoft.com/office/drawing/2014/main" id="{6881E1D7-1784-C46F-DEF5-80ED312B6070}"/>
              </a:ext>
            </a:extLst>
          </p:cNvPr>
          <p:cNvSpPr txBox="1">
            <a:spLocks/>
          </p:cNvSpPr>
          <p:nvPr/>
        </p:nvSpPr>
        <p:spPr bwMode="auto">
          <a:xfrm rot="20625602">
            <a:off x="2848532" y="1551015"/>
            <a:ext cx="3037955" cy="74803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r>
              <a:rPr lang="en-US" b="1" kern="0" dirty="0"/>
              <a:t>JO #75</a:t>
            </a:r>
          </a:p>
        </p:txBody>
      </p:sp>
      <p:sp>
        <p:nvSpPr>
          <p:cNvPr id="13" name="Title 1">
            <a:extLst>
              <a:ext uri="{FF2B5EF4-FFF2-40B4-BE49-F238E27FC236}">
                <a16:creationId xmlns:a16="http://schemas.microsoft.com/office/drawing/2014/main" id="{98CC151C-C083-C717-2EE9-D342280FF23A}"/>
              </a:ext>
            </a:extLst>
          </p:cNvPr>
          <p:cNvSpPr txBox="1">
            <a:spLocks/>
          </p:cNvSpPr>
          <p:nvPr/>
        </p:nvSpPr>
        <p:spPr bwMode="auto">
          <a:xfrm rot="20625602">
            <a:off x="6618763" y="3368930"/>
            <a:ext cx="3037955" cy="74803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r>
              <a:rPr lang="en-US" b="1" kern="0" dirty="0"/>
              <a:t>SG $457b</a:t>
            </a:r>
          </a:p>
        </p:txBody>
      </p:sp>
      <p:sp>
        <p:nvSpPr>
          <p:cNvPr id="14" name="Title 1">
            <a:extLst>
              <a:ext uri="{FF2B5EF4-FFF2-40B4-BE49-F238E27FC236}">
                <a16:creationId xmlns:a16="http://schemas.microsoft.com/office/drawing/2014/main" id="{8EAE3BEF-B6DE-F18D-7C31-776D81280B82}"/>
              </a:ext>
            </a:extLst>
          </p:cNvPr>
          <p:cNvSpPr txBox="1">
            <a:spLocks/>
          </p:cNvSpPr>
          <p:nvPr/>
        </p:nvSpPr>
        <p:spPr bwMode="auto">
          <a:xfrm rot="20625602">
            <a:off x="-28567" y="3101475"/>
            <a:ext cx="4887480" cy="74803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r>
              <a:rPr lang="en-US" b="1" kern="0" dirty="0"/>
              <a:t>Exports:</a:t>
            </a:r>
          </a:p>
        </p:txBody>
      </p:sp>
      <p:sp>
        <p:nvSpPr>
          <p:cNvPr id="15" name="Title 1">
            <a:extLst>
              <a:ext uri="{FF2B5EF4-FFF2-40B4-BE49-F238E27FC236}">
                <a16:creationId xmlns:a16="http://schemas.microsoft.com/office/drawing/2014/main" id="{54C857D6-69B7-9A45-A7A0-4EB1AEB606BC}"/>
              </a:ext>
            </a:extLst>
          </p:cNvPr>
          <p:cNvSpPr txBox="1">
            <a:spLocks/>
          </p:cNvSpPr>
          <p:nvPr/>
        </p:nvSpPr>
        <p:spPr bwMode="auto">
          <a:xfrm rot="20625602">
            <a:off x="3066247" y="3368930"/>
            <a:ext cx="3037955" cy="74803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r>
              <a:rPr lang="en-US" b="1" kern="0" dirty="0"/>
              <a:t>JO $9b</a:t>
            </a:r>
          </a:p>
        </p:txBody>
      </p:sp>
      <p:sp>
        <p:nvSpPr>
          <p:cNvPr id="16" name="Title 1">
            <a:extLst>
              <a:ext uri="{FF2B5EF4-FFF2-40B4-BE49-F238E27FC236}">
                <a16:creationId xmlns:a16="http://schemas.microsoft.com/office/drawing/2014/main" id="{904A9A80-FA11-7EA8-E93D-1C7123C4F4A5}"/>
              </a:ext>
            </a:extLst>
          </p:cNvPr>
          <p:cNvSpPr txBox="1">
            <a:spLocks/>
          </p:cNvSpPr>
          <p:nvPr/>
        </p:nvSpPr>
        <p:spPr bwMode="auto">
          <a:xfrm rot="20625602">
            <a:off x="6847363" y="5527930"/>
            <a:ext cx="3037955" cy="74803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r>
              <a:rPr lang="en-US" b="1" kern="0" dirty="0"/>
              <a:t>SG $406b</a:t>
            </a:r>
          </a:p>
        </p:txBody>
      </p:sp>
      <p:sp>
        <p:nvSpPr>
          <p:cNvPr id="17" name="Title 1">
            <a:extLst>
              <a:ext uri="{FF2B5EF4-FFF2-40B4-BE49-F238E27FC236}">
                <a16:creationId xmlns:a16="http://schemas.microsoft.com/office/drawing/2014/main" id="{7A6AEBF7-982A-2E42-2C67-FE0AFA223BC7}"/>
              </a:ext>
            </a:extLst>
          </p:cNvPr>
          <p:cNvSpPr txBox="1">
            <a:spLocks/>
          </p:cNvSpPr>
          <p:nvPr/>
        </p:nvSpPr>
        <p:spPr bwMode="auto">
          <a:xfrm rot="20625602">
            <a:off x="200033" y="5260475"/>
            <a:ext cx="4887480" cy="74803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r>
              <a:rPr lang="en-US" b="1" kern="0" dirty="0"/>
              <a:t>Imports:</a:t>
            </a:r>
          </a:p>
        </p:txBody>
      </p:sp>
      <p:sp>
        <p:nvSpPr>
          <p:cNvPr id="18" name="Title 1">
            <a:extLst>
              <a:ext uri="{FF2B5EF4-FFF2-40B4-BE49-F238E27FC236}">
                <a16:creationId xmlns:a16="http://schemas.microsoft.com/office/drawing/2014/main" id="{1DA390F4-2F99-2A5D-EA6A-6FF1B6FC1F35}"/>
              </a:ext>
            </a:extLst>
          </p:cNvPr>
          <p:cNvSpPr txBox="1">
            <a:spLocks/>
          </p:cNvSpPr>
          <p:nvPr/>
        </p:nvSpPr>
        <p:spPr bwMode="auto">
          <a:xfrm rot="20625602">
            <a:off x="3294847" y="5527930"/>
            <a:ext cx="3037955" cy="74803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r>
              <a:rPr lang="en-US" b="1" kern="0" dirty="0"/>
              <a:t>JO $21b</a:t>
            </a:r>
          </a:p>
        </p:txBody>
      </p:sp>
    </p:spTree>
    <p:extLst>
      <p:ext uri="{BB962C8B-B14F-4D97-AF65-F5344CB8AC3E}">
        <p14:creationId xmlns:p14="http://schemas.microsoft.com/office/powerpoint/2010/main" val="3912490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21F48-C87F-6AB6-4885-38F4C5A97FA4}"/>
              </a:ext>
            </a:extLst>
          </p:cNvPr>
          <p:cNvSpPr>
            <a:spLocks noGrp="1"/>
          </p:cNvSpPr>
          <p:nvPr>
            <p:ph type="title"/>
          </p:nvPr>
        </p:nvSpPr>
        <p:spPr>
          <a:xfrm>
            <a:off x="1562101" y="44450"/>
            <a:ext cx="9070975" cy="748030"/>
          </a:xfrm>
          <a:solidFill>
            <a:schemeClr val="tx1"/>
          </a:solidFill>
        </p:spPr>
        <p:txBody>
          <a:bodyPr/>
          <a:lstStyle/>
          <a:p>
            <a:r>
              <a:rPr lang="en-US" b="1" dirty="0"/>
              <a:t>Jordan &amp; Singapore</a:t>
            </a:r>
          </a:p>
        </p:txBody>
      </p:sp>
      <p:pic>
        <p:nvPicPr>
          <p:cNvPr id="4" name="Picture 3">
            <a:extLst>
              <a:ext uri="{FF2B5EF4-FFF2-40B4-BE49-F238E27FC236}">
                <a16:creationId xmlns:a16="http://schemas.microsoft.com/office/drawing/2014/main" id="{C45C6B54-DD18-50FC-EC5A-034622AA4599}"/>
              </a:ext>
            </a:extLst>
          </p:cNvPr>
          <p:cNvPicPr>
            <a:picLocks noChangeAspect="1"/>
          </p:cNvPicPr>
          <p:nvPr/>
        </p:nvPicPr>
        <p:blipFill>
          <a:blip r:embed="rId3"/>
          <a:stretch>
            <a:fillRect/>
          </a:stretch>
        </p:blipFill>
        <p:spPr>
          <a:xfrm>
            <a:off x="1524000" y="944264"/>
            <a:ext cx="9142968" cy="5456536"/>
          </a:xfrm>
          <a:prstGeom prst="rect">
            <a:avLst/>
          </a:prstGeom>
        </p:spPr>
      </p:pic>
      <p:sp>
        <p:nvSpPr>
          <p:cNvPr id="7" name="Oval 6">
            <a:extLst>
              <a:ext uri="{FF2B5EF4-FFF2-40B4-BE49-F238E27FC236}">
                <a16:creationId xmlns:a16="http://schemas.microsoft.com/office/drawing/2014/main" id="{6AB4CC02-2055-86AD-616B-2BD027E0DF93}"/>
              </a:ext>
            </a:extLst>
          </p:cNvPr>
          <p:cNvSpPr/>
          <p:nvPr/>
        </p:nvSpPr>
        <p:spPr bwMode="auto">
          <a:xfrm>
            <a:off x="4832808" y="5250732"/>
            <a:ext cx="810704" cy="457200"/>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a:solidFill>
                <a:srgbClr val="000000"/>
              </a:solidFill>
              <a:latin typeface="Comic Sans MS" pitchFamily="-112" charset="0"/>
              <a:ea typeface="+mn-ea"/>
              <a:cs typeface="+mn-cs"/>
            </a:endParaRPr>
          </a:p>
        </p:txBody>
      </p:sp>
      <p:sp>
        <p:nvSpPr>
          <p:cNvPr id="8" name="Oval 7">
            <a:extLst>
              <a:ext uri="{FF2B5EF4-FFF2-40B4-BE49-F238E27FC236}">
                <a16:creationId xmlns:a16="http://schemas.microsoft.com/office/drawing/2014/main" id="{E5D03C5A-8C4B-C66B-3AA3-A29C01DB94C5}"/>
              </a:ext>
            </a:extLst>
          </p:cNvPr>
          <p:cNvSpPr/>
          <p:nvPr/>
        </p:nvSpPr>
        <p:spPr bwMode="auto">
          <a:xfrm>
            <a:off x="5793823" y="5250731"/>
            <a:ext cx="1574278" cy="457200"/>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a:solidFill>
                <a:srgbClr val="000000"/>
              </a:solidFill>
              <a:latin typeface="Comic Sans MS" pitchFamily="-112" charset="0"/>
              <a:ea typeface="+mn-ea"/>
              <a:cs typeface="+mn-cs"/>
            </a:endParaRPr>
          </a:p>
        </p:txBody>
      </p:sp>
      <p:sp>
        <p:nvSpPr>
          <p:cNvPr id="9" name="Oval 8">
            <a:extLst>
              <a:ext uri="{FF2B5EF4-FFF2-40B4-BE49-F238E27FC236}">
                <a16:creationId xmlns:a16="http://schemas.microsoft.com/office/drawing/2014/main" id="{81E04D91-1677-4388-08A1-499EBF66C910}"/>
              </a:ext>
            </a:extLst>
          </p:cNvPr>
          <p:cNvSpPr/>
          <p:nvPr/>
        </p:nvSpPr>
        <p:spPr bwMode="auto">
          <a:xfrm>
            <a:off x="5191026" y="3044859"/>
            <a:ext cx="810704" cy="457200"/>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r" rtl="1" eaLnBrk="0" fontAlgn="base" hangingPunct="0">
              <a:spcBef>
                <a:spcPct val="0"/>
              </a:spcBef>
              <a:spcAft>
                <a:spcPct val="0"/>
              </a:spcAft>
            </a:pPr>
            <a:endParaRPr lang="en-US">
              <a:solidFill>
                <a:srgbClr val="000000"/>
              </a:solidFill>
              <a:latin typeface="Comic Sans MS" pitchFamily="-112" charset="0"/>
              <a:ea typeface="+mn-ea"/>
              <a:cs typeface="+mn-cs"/>
            </a:endParaRPr>
          </a:p>
        </p:txBody>
      </p:sp>
      <p:sp>
        <p:nvSpPr>
          <p:cNvPr id="10" name="Oval 9">
            <a:extLst>
              <a:ext uri="{FF2B5EF4-FFF2-40B4-BE49-F238E27FC236}">
                <a16:creationId xmlns:a16="http://schemas.microsoft.com/office/drawing/2014/main" id="{AA596A1E-99C3-04B6-D04D-B3461FF8F3C4}"/>
              </a:ext>
            </a:extLst>
          </p:cNvPr>
          <p:cNvSpPr/>
          <p:nvPr/>
        </p:nvSpPr>
        <p:spPr bwMode="auto">
          <a:xfrm>
            <a:off x="6152041" y="3044858"/>
            <a:ext cx="1574278" cy="457200"/>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a:solidFill>
                <a:srgbClr val="000000"/>
              </a:solidFill>
              <a:latin typeface="Comic Sans MS" pitchFamily="-112" charset="0"/>
              <a:ea typeface="+mn-ea"/>
              <a:cs typeface="+mn-cs"/>
            </a:endParaRPr>
          </a:p>
        </p:txBody>
      </p:sp>
      <p:sp>
        <p:nvSpPr>
          <p:cNvPr id="11" name="Oval 10">
            <a:extLst>
              <a:ext uri="{FF2B5EF4-FFF2-40B4-BE49-F238E27FC236}">
                <a16:creationId xmlns:a16="http://schemas.microsoft.com/office/drawing/2014/main" id="{D7EB3CA6-0F74-4C1D-BC30-C854A99E8183}"/>
              </a:ext>
            </a:extLst>
          </p:cNvPr>
          <p:cNvSpPr/>
          <p:nvPr/>
        </p:nvSpPr>
        <p:spPr bwMode="auto">
          <a:xfrm>
            <a:off x="5247587" y="3501009"/>
            <a:ext cx="810704" cy="457200"/>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r" rtl="1" eaLnBrk="0" fontAlgn="base" hangingPunct="0">
              <a:spcBef>
                <a:spcPct val="0"/>
              </a:spcBef>
              <a:spcAft>
                <a:spcPct val="0"/>
              </a:spcAft>
            </a:pPr>
            <a:endParaRPr lang="en-US">
              <a:solidFill>
                <a:srgbClr val="000000"/>
              </a:solidFill>
              <a:latin typeface="Comic Sans MS" pitchFamily="-112" charset="0"/>
              <a:ea typeface="+mn-ea"/>
              <a:cs typeface="+mn-cs"/>
            </a:endParaRPr>
          </a:p>
        </p:txBody>
      </p:sp>
      <p:sp>
        <p:nvSpPr>
          <p:cNvPr id="12" name="Oval 11">
            <a:extLst>
              <a:ext uri="{FF2B5EF4-FFF2-40B4-BE49-F238E27FC236}">
                <a16:creationId xmlns:a16="http://schemas.microsoft.com/office/drawing/2014/main" id="{C2BD7229-1674-E41E-81BA-17F1DB02658F}"/>
              </a:ext>
            </a:extLst>
          </p:cNvPr>
          <p:cNvSpPr/>
          <p:nvPr/>
        </p:nvSpPr>
        <p:spPr bwMode="auto">
          <a:xfrm>
            <a:off x="6208602" y="3501008"/>
            <a:ext cx="1574278" cy="457200"/>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a:solidFill>
                <a:srgbClr val="000000"/>
              </a:solidFill>
              <a:latin typeface="Comic Sans MS" pitchFamily="-112" charset="0"/>
              <a:ea typeface="+mn-ea"/>
              <a:cs typeface="+mn-cs"/>
            </a:endParaRPr>
          </a:p>
        </p:txBody>
      </p:sp>
      <p:sp>
        <p:nvSpPr>
          <p:cNvPr id="19" name="Title 1">
            <a:extLst>
              <a:ext uri="{FF2B5EF4-FFF2-40B4-BE49-F238E27FC236}">
                <a16:creationId xmlns:a16="http://schemas.microsoft.com/office/drawing/2014/main" id="{727C85FF-79DB-8AB1-9EF2-E89CCE319DC8}"/>
              </a:ext>
            </a:extLst>
          </p:cNvPr>
          <p:cNvSpPr txBox="1">
            <a:spLocks/>
          </p:cNvSpPr>
          <p:nvPr/>
        </p:nvSpPr>
        <p:spPr bwMode="auto">
          <a:xfrm rot="20625602">
            <a:off x="6401048" y="1551015"/>
            <a:ext cx="3037955" cy="74803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r>
              <a:rPr lang="en-US" b="1" kern="0" dirty="0"/>
              <a:t>SG 16%</a:t>
            </a:r>
          </a:p>
        </p:txBody>
      </p:sp>
      <p:sp>
        <p:nvSpPr>
          <p:cNvPr id="20" name="Title 1">
            <a:extLst>
              <a:ext uri="{FF2B5EF4-FFF2-40B4-BE49-F238E27FC236}">
                <a16:creationId xmlns:a16="http://schemas.microsoft.com/office/drawing/2014/main" id="{D62A0495-C011-8504-19A8-27B94688AB84}"/>
              </a:ext>
            </a:extLst>
          </p:cNvPr>
          <p:cNvSpPr txBox="1">
            <a:spLocks/>
          </p:cNvSpPr>
          <p:nvPr/>
        </p:nvSpPr>
        <p:spPr bwMode="auto">
          <a:xfrm rot="20625602">
            <a:off x="-246282" y="1283560"/>
            <a:ext cx="4887480" cy="74803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r>
              <a:rPr lang="en-US" b="1" kern="0" dirty="0"/>
              <a:t>Defence</a:t>
            </a:r>
          </a:p>
        </p:txBody>
      </p:sp>
      <p:sp>
        <p:nvSpPr>
          <p:cNvPr id="21" name="Title 1">
            <a:extLst>
              <a:ext uri="{FF2B5EF4-FFF2-40B4-BE49-F238E27FC236}">
                <a16:creationId xmlns:a16="http://schemas.microsoft.com/office/drawing/2014/main" id="{4D522B06-D36F-BF3D-3467-31678A5DFEC2}"/>
              </a:ext>
            </a:extLst>
          </p:cNvPr>
          <p:cNvSpPr txBox="1">
            <a:spLocks/>
          </p:cNvSpPr>
          <p:nvPr/>
        </p:nvSpPr>
        <p:spPr bwMode="auto">
          <a:xfrm rot="20625602">
            <a:off x="2848532" y="1551015"/>
            <a:ext cx="3037955" cy="74803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r>
              <a:rPr lang="en-US" b="1" kern="0" dirty="0"/>
              <a:t>JO 33%</a:t>
            </a:r>
          </a:p>
        </p:txBody>
      </p:sp>
      <p:sp>
        <p:nvSpPr>
          <p:cNvPr id="22" name="Title 1">
            <a:extLst>
              <a:ext uri="{FF2B5EF4-FFF2-40B4-BE49-F238E27FC236}">
                <a16:creationId xmlns:a16="http://schemas.microsoft.com/office/drawing/2014/main" id="{8A786B4A-7AF2-D838-7FFD-AB6241CCCB68}"/>
              </a:ext>
            </a:extLst>
          </p:cNvPr>
          <p:cNvSpPr txBox="1">
            <a:spLocks/>
          </p:cNvSpPr>
          <p:nvPr/>
        </p:nvSpPr>
        <p:spPr bwMode="auto">
          <a:xfrm rot="20625602">
            <a:off x="6618763" y="3368930"/>
            <a:ext cx="3037955" cy="74803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r>
              <a:rPr lang="en-US" b="1" kern="0" dirty="0"/>
              <a:t>SG $13k</a:t>
            </a:r>
          </a:p>
        </p:txBody>
      </p:sp>
      <p:sp>
        <p:nvSpPr>
          <p:cNvPr id="23" name="Title 1">
            <a:extLst>
              <a:ext uri="{FF2B5EF4-FFF2-40B4-BE49-F238E27FC236}">
                <a16:creationId xmlns:a16="http://schemas.microsoft.com/office/drawing/2014/main" id="{9622E649-B81B-FDAC-6B33-2A41B1289D29}"/>
              </a:ext>
            </a:extLst>
          </p:cNvPr>
          <p:cNvSpPr txBox="1">
            <a:spLocks/>
          </p:cNvSpPr>
          <p:nvPr/>
        </p:nvSpPr>
        <p:spPr bwMode="auto">
          <a:xfrm rot="20625602">
            <a:off x="-28567" y="3101475"/>
            <a:ext cx="4887480" cy="74803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r>
              <a:rPr lang="en-US" b="1" kern="0" dirty="0"/>
              <a:t>Per PAX:</a:t>
            </a:r>
          </a:p>
        </p:txBody>
      </p:sp>
      <p:sp>
        <p:nvSpPr>
          <p:cNvPr id="24" name="Title 1">
            <a:extLst>
              <a:ext uri="{FF2B5EF4-FFF2-40B4-BE49-F238E27FC236}">
                <a16:creationId xmlns:a16="http://schemas.microsoft.com/office/drawing/2014/main" id="{005E74CC-06B3-7AA4-88E5-D4E6E9975141}"/>
              </a:ext>
            </a:extLst>
          </p:cNvPr>
          <p:cNvSpPr txBox="1">
            <a:spLocks/>
          </p:cNvSpPr>
          <p:nvPr/>
        </p:nvSpPr>
        <p:spPr bwMode="auto">
          <a:xfrm rot="20625602">
            <a:off x="3066247" y="3368930"/>
            <a:ext cx="3037955" cy="74803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r>
              <a:rPr lang="en-US" b="1" kern="0" dirty="0"/>
              <a:t>JO $1k</a:t>
            </a:r>
          </a:p>
        </p:txBody>
      </p:sp>
      <p:sp>
        <p:nvSpPr>
          <p:cNvPr id="25" name="Title 1">
            <a:extLst>
              <a:ext uri="{FF2B5EF4-FFF2-40B4-BE49-F238E27FC236}">
                <a16:creationId xmlns:a16="http://schemas.microsoft.com/office/drawing/2014/main" id="{2E861DDD-CF22-775D-6768-48BBF0B3349B}"/>
              </a:ext>
            </a:extLst>
          </p:cNvPr>
          <p:cNvSpPr txBox="1">
            <a:spLocks/>
          </p:cNvSpPr>
          <p:nvPr/>
        </p:nvSpPr>
        <p:spPr bwMode="auto">
          <a:xfrm rot="20625602">
            <a:off x="6847363" y="5527930"/>
            <a:ext cx="3037955" cy="74803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r>
              <a:rPr lang="en-US" b="1" kern="0" dirty="0"/>
              <a:t>SG AAA</a:t>
            </a:r>
          </a:p>
        </p:txBody>
      </p:sp>
      <p:sp>
        <p:nvSpPr>
          <p:cNvPr id="26" name="Title 1">
            <a:extLst>
              <a:ext uri="{FF2B5EF4-FFF2-40B4-BE49-F238E27FC236}">
                <a16:creationId xmlns:a16="http://schemas.microsoft.com/office/drawing/2014/main" id="{74DB63EE-BB02-0441-1307-E057C2FE2507}"/>
              </a:ext>
            </a:extLst>
          </p:cNvPr>
          <p:cNvSpPr txBox="1">
            <a:spLocks/>
          </p:cNvSpPr>
          <p:nvPr/>
        </p:nvSpPr>
        <p:spPr bwMode="auto">
          <a:xfrm rot="20625602">
            <a:off x="200033" y="5260475"/>
            <a:ext cx="4887480" cy="74803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r>
              <a:rPr lang="en-US" b="1" kern="0" dirty="0"/>
              <a:t>S&amp;P:</a:t>
            </a:r>
          </a:p>
        </p:txBody>
      </p:sp>
      <p:sp>
        <p:nvSpPr>
          <p:cNvPr id="27" name="Title 1">
            <a:extLst>
              <a:ext uri="{FF2B5EF4-FFF2-40B4-BE49-F238E27FC236}">
                <a16:creationId xmlns:a16="http://schemas.microsoft.com/office/drawing/2014/main" id="{7D996692-BDD9-B1DE-C624-8AF55A772706}"/>
              </a:ext>
            </a:extLst>
          </p:cNvPr>
          <p:cNvSpPr txBox="1">
            <a:spLocks/>
          </p:cNvSpPr>
          <p:nvPr/>
        </p:nvSpPr>
        <p:spPr bwMode="auto">
          <a:xfrm rot="20625602">
            <a:off x="3294847" y="5527930"/>
            <a:ext cx="3037955" cy="74803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r>
              <a:rPr lang="en-US" b="1" kern="0" dirty="0"/>
              <a:t>JO B+</a:t>
            </a:r>
          </a:p>
        </p:txBody>
      </p:sp>
    </p:spTree>
    <p:extLst>
      <p:ext uri="{BB962C8B-B14F-4D97-AF65-F5344CB8AC3E}">
        <p14:creationId xmlns:p14="http://schemas.microsoft.com/office/powerpoint/2010/main" val="679094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fill="hold"/>
                                        <p:tgtEl>
                                          <p:spTgt spid="26"/>
                                        </p:tgtEl>
                                        <p:attrNameLst>
                                          <p:attrName>ppt_x</p:attrName>
                                        </p:attrNameLst>
                                      </p:cBhvr>
                                      <p:tavLst>
                                        <p:tav tm="0">
                                          <p:val>
                                            <p:strVal val="#ppt_x"/>
                                          </p:val>
                                        </p:tav>
                                        <p:tav tm="100000">
                                          <p:val>
                                            <p:strVal val="#ppt_x"/>
                                          </p:val>
                                        </p:tav>
                                      </p:tavLst>
                                    </p:anim>
                                    <p:anim calcmode="lin" valueType="num">
                                      <p:cBhvr additive="base">
                                        <p:cTn id="22" dur="500" fill="hold"/>
                                        <p:tgtEl>
                                          <p:spTgt spid="2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additive="base">
                                        <p:cTn id="29" dur="500" fill="hold"/>
                                        <p:tgtEl>
                                          <p:spTgt spid="25"/>
                                        </p:tgtEl>
                                        <p:attrNameLst>
                                          <p:attrName>ppt_x</p:attrName>
                                        </p:attrNameLst>
                                      </p:cBhvr>
                                      <p:tavLst>
                                        <p:tav tm="0">
                                          <p:val>
                                            <p:strVal val="#ppt_x"/>
                                          </p:val>
                                        </p:tav>
                                        <p:tav tm="100000">
                                          <p:val>
                                            <p:strVal val="#ppt_x"/>
                                          </p:val>
                                        </p:tav>
                                      </p:tavLst>
                                    </p:anim>
                                    <p:anim calcmode="lin" valueType="num">
                                      <p:cBhvr additive="base">
                                        <p:cTn id="3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27"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21F48-C87F-6AB6-4885-38F4C5A97FA4}"/>
              </a:ext>
            </a:extLst>
          </p:cNvPr>
          <p:cNvSpPr>
            <a:spLocks noGrp="1"/>
          </p:cNvSpPr>
          <p:nvPr>
            <p:ph type="title"/>
          </p:nvPr>
        </p:nvSpPr>
        <p:spPr>
          <a:xfrm>
            <a:off x="1562101" y="44450"/>
            <a:ext cx="9070975" cy="748030"/>
          </a:xfrm>
          <a:solidFill>
            <a:schemeClr val="tx1"/>
          </a:solidFill>
        </p:spPr>
        <p:txBody>
          <a:bodyPr/>
          <a:lstStyle/>
          <a:p>
            <a:r>
              <a:rPr lang="en-US" b="1" dirty="0"/>
              <a:t>Jordan &amp; Singapore</a:t>
            </a:r>
          </a:p>
        </p:txBody>
      </p:sp>
      <p:pic>
        <p:nvPicPr>
          <p:cNvPr id="4" name="Picture 3">
            <a:extLst>
              <a:ext uri="{FF2B5EF4-FFF2-40B4-BE49-F238E27FC236}">
                <a16:creationId xmlns:a16="http://schemas.microsoft.com/office/drawing/2014/main" id="{A69ED2E7-ADEF-BDA9-FA5C-926ACD4BE569}"/>
              </a:ext>
            </a:extLst>
          </p:cNvPr>
          <p:cNvPicPr>
            <a:picLocks noChangeAspect="1"/>
          </p:cNvPicPr>
          <p:nvPr/>
        </p:nvPicPr>
        <p:blipFill>
          <a:blip r:embed="rId3"/>
          <a:stretch>
            <a:fillRect/>
          </a:stretch>
        </p:blipFill>
        <p:spPr>
          <a:xfrm>
            <a:off x="1524000" y="929024"/>
            <a:ext cx="9142968" cy="5456536"/>
          </a:xfrm>
          <a:prstGeom prst="rect">
            <a:avLst/>
          </a:prstGeom>
        </p:spPr>
      </p:pic>
      <p:sp>
        <p:nvSpPr>
          <p:cNvPr id="5" name="Oval 4">
            <a:extLst>
              <a:ext uri="{FF2B5EF4-FFF2-40B4-BE49-F238E27FC236}">
                <a16:creationId xmlns:a16="http://schemas.microsoft.com/office/drawing/2014/main" id="{F9365173-1462-620B-4043-2C9E89DAC298}"/>
              </a:ext>
            </a:extLst>
          </p:cNvPr>
          <p:cNvSpPr/>
          <p:nvPr/>
        </p:nvSpPr>
        <p:spPr bwMode="auto">
          <a:xfrm>
            <a:off x="5191026" y="3091994"/>
            <a:ext cx="810704" cy="457200"/>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a:solidFill>
                <a:srgbClr val="000000"/>
              </a:solidFill>
              <a:latin typeface="Comic Sans MS" pitchFamily="-112" charset="0"/>
              <a:ea typeface="+mn-ea"/>
              <a:cs typeface="+mn-cs"/>
            </a:endParaRPr>
          </a:p>
        </p:txBody>
      </p:sp>
      <p:sp>
        <p:nvSpPr>
          <p:cNvPr id="6" name="Oval 5">
            <a:extLst>
              <a:ext uri="{FF2B5EF4-FFF2-40B4-BE49-F238E27FC236}">
                <a16:creationId xmlns:a16="http://schemas.microsoft.com/office/drawing/2014/main" id="{315FD403-377A-465C-DB7A-D445F07DD434}"/>
              </a:ext>
            </a:extLst>
          </p:cNvPr>
          <p:cNvSpPr/>
          <p:nvPr/>
        </p:nvSpPr>
        <p:spPr bwMode="auto">
          <a:xfrm>
            <a:off x="6152041" y="3091993"/>
            <a:ext cx="1574278" cy="457200"/>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a:solidFill>
                <a:srgbClr val="000000"/>
              </a:solidFill>
              <a:latin typeface="Comic Sans MS" pitchFamily="-112" charset="0"/>
              <a:ea typeface="+mn-ea"/>
              <a:cs typeface="+mn-cs"/>
            </a:endParaRPr>
          </a:p>
        </p:txBody>
      </p:sp>
      <p:sp>
        <p:nvSpPr>
          <p:cNvPr id="7" name="Oval 6">
            <a:extLst>
              <a:ext uri="{FF2B5EF4-FFF2-40B4-BE49-F238E27FC236}">
                <a16:creationId xmlns:a16="http://schemas.microsoft.com/office/drawing/2014/main" id="{45228DFC-0AA5-0797-8CC4-3191BF7DD29E}"/>
              </a:ext>
            </a:extLst>
          </p:cNvPr>
          <p:cNvSpPr/>
          <p:nvPr/>
        </p:nvSpPr>
        <p:spPr bwMode="auto">
          <a:xfrm>
            <a:off x="5211448" y="2659930"/>
            <a:ext cx="810704" cy="457200"/>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a:solidFill>
                <a:srgbClr val="000000"/>
              </a:solidFill>
              <a:latin typeface="Comic Sans MS" pitchFamily="-112" charset="0"/>
              <a:ea typeface="+mn-ea"/>
              <a:cs typeface="+mn-cs"/>
            </a:endParaRPr>
          </a:p>
        </p:txBody>
      </p:sp>
      <p:sp>
        <p:nvSpPr>
          <p:cNvPr id="8" name="Oval 7">
            <a:extLst>
              <a:ext uri="{FF2B5EF4-FFF2-40B4-BE49-F238E27FC236}">
                <a16:creationId xmlns:a16="http://schemas.microsoft.com/office/drawing/2014/main" id="{96FC1EDA-914D-6E20-E195-2166B7924EC9}"/>
              </a:ext>
            </a:extLst>
          </p:cNvPr>
          <p:cNvSpPr/>
          <p:nvPr/>
        </p:nvSpPr>
        <p:spPr bwMode="auto">
          <a:xfrm>
            <a:off x="6172463" y="2659929"/>
            <a:ext cx="1574278" cy="457200"/>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a:solidFill>
                <a:srgbClr val="000000"/>
              </a:solidFill>
              <a:latin typeface="Comic Sans MS" pitchFamily="-112" charset="0"/>
              <a:ea typeface="+mn-ea"/>
              <a:cs typeface="+mn-cs"/>
            </a:endParaRPr>
          </a:p>
        </p:txBody>
      </p:sp>
      <p:sp>
        <p:nvSpPr>
          <p:cNvPr id="3" name="Title 1">
            <a:extLst>
              <a:ext uri="{FF2B5EF4-FFF2-40B4-BE49-F238E27FC236}">
                <a16:creationId xmlns:a16="http://schemas.microsoft.com/office/drawing/2014/main" id="{CC1C0DD5-3BCE-CF46-2A90-5A392C4F4311}"/>
              </a:ext>
            </a:extLst>
          </p:cNvPr>
          <p:cNvSpPr txBox="1">
            <a:spLocks/>
          </p:cNvSpPr>
          <p:nvPr/>
        </p:nvSpPr>
        <p:spPr bwMode="auto">
          <a:xfrm rot="20625602">
            <a:off x="6401048" y="1551015"/>
            <a:ext cx="3037955" cy="74803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r>
              <a:rPr lang="en-US" b="1" kern="0" dirty="0"/>
              <a:t>SG 2%</a:t>
            </a:r>
          </a:p>
        </p:txBody>
      </p:sp>
      <p:sp>
        <p:nvSpPr>
          <p:cNvPr id="9" name="Title 1">
            <a:extLst>
              <a:ext uri="{FF2B5EF4-FFF2-40B4-BE49-F238E27FC236}">
                <a16:creationId xmlns:a16="http://schemas.microsoft.com/office/drawing/2014/main" id="{95A24D3C-9015-95E6-2E2A-82499161E6A1}"/>
              </a:ext>
            </a:extLst>
          </p:cNvPr>
          <p:cNvSpPr txBox="1">
            <a:spLocks/>
          </p:cNvSpPr>
          <p:nvPr/>
        </p:nvSpPr>
        <p:spPr bwMode="auto">
          <a:xfrm rot="20625602">
            <a:off x="-246282" y="1283560"/>
            <a:ext cx="4887480" cy="74803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r>
              <a:rPr lang="en-US" b="1" kern="0" dirty="0"/>
              <a:t>Unemployment:</a:t>
            </a:r>
          </a:p>
        </p:txBody>
      </p:sp>
      <p:sp>
        <p:nvSpPr>
          <p:cNvPr id="10" name="Title 1">
            <a:extLst>
              <a:ext uri="{FF2B5EF4-FFF2-40B4-BE49-F238E27FC236}">
                <a16:creationId xmlns:a16="http://schemas.microsoft.com/office/drawing/2014/main" id="{AE2DF881-4073-2F30-4A15-35E4F06AD344}"/>
              </a:ext>
            </a:extLst>
          </p:cNvPr>
          <p:cNvSpPr txBox="1">
            <a:spLocks/>
          </p:cNvSpPr>
          <p:nvPr/>
        </p:nvSpPr>
        <p:spPr bwMode="auto">
          <a:xfrm rot="20625602">
            <a:off x="2848532" y="1551015"/>
            <a:ext cx="3037955" cy="74803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r>
              <a:rPr lang="en-US" b="1" kern="0" dirty="0"/>
              <a:t>JO 18%</a:t>
            </a:r>
          </a:p>
        </p:txBody>
      </p:sp>
      <p:sp>
        <p:nvSpPr>
          <p:cNvPr id="11" name="Title 1">
            <a:extLst>
              <a:ext uri="{FF2B5EF4-FFF2-40B4-BE49-F238E27FC236}">
                <a16:creationId xmlns:a16="http://schemas.microsoft.com/office/drawing/2014/main" id="{0B04FD71-4E98-5501-F510-F79B731C44B1}"/>
              </a:ext>
            </a:extLst>
          </p:cNvPr>
          <p:cNvSpPr txBox="1">
            <a:spLocks/>
          </p:cNvSpPr>
          <p:nvPr/>
        </p:nvSpPr>
        <p:spPr bwMode="auto">
          <a:xfrm rot="20625602">
            <a:off x="6621132" y="3959069"/>
            <a:ext cx="3037955" cy="74803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r>
              <a:rPr lang="en-US" b="1" kern="0" dirty="0"/>
              <a:t>SG 58k</a:t>
            </a:r>
          </a:p>
        </p:txBody>
      </p:sp>
      <p:sp>
        <p:nvSpPr>
          <p:cNvPr id="12" name="Title 1">
            <a:extLst>
              <a:ext uri="{FF2B5EF4-FFF2-40B4-BE49-F238E27FC236}">
                <a16:creationId xmlns:a16="http://schemas.microsoft.com/office/drawing/2014/main" id="{BC7F4C55-E058-3E15-E7E3-8A170F3EFBA6}"/>
              </a:ext>
            </a:extLst>
          </p:cNvPr>
          <p:cNvSpPr txBox="1">
            <a:spLocks/>
          </p:cNvSpPr>
          <p:nvPr/>
        </p:nvSpPr>
        <p:spPr bwMode="auto">
          <a:xfrm rot="20625602">
            <a:off x="-26198" y="3691614"/>
            <a:ext cx="4887480" cy="74803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r>
              <a:rPr lang="en-US" b="1" kern="0" dirty="0"/>
              <a:t>Unemployed:</a:t>
            </a:r>
          </a:p>
        </p:txBody>
      </p:sp>
      <p:sp>
        <p:nvSpPr>
          <p:cNvPr id="13" name="Title 1">
            <a:extLst>
              <a:ext uri="{FF2B5EF4-FFF2-40B4-BE49-F238E27FC236}">
                <a16:creationId xmlns:a16="http://schemas.microsoft.com/office/drawing/2014/main" id="{E19A89E9-2829-0352-F6F2-FE97A4106F28}"/>
              </a:ext>
            </a:extLst>
          </p:cNvPr>
          <p:cNvSpPr txBox="1">
            <a:spLocks/>
          </p:cNvSpPr>
          <p:nvPr/>
        </p:nvSpPr>
        <p:spPr bwMode="auto">
          <a:xfrm rot="20625602">
            <a:off x="3068616" y="3959069"/>
            <a:ext cx="3037955" cy="74803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r>
              <a:rPr lang="en-US" b="1" kern="0" dirty="0"/>
              <a:t>JO 529k</a:t>
            </a:r>
          </a:p>
        </p:txBody>
      </p:sp>
    </p:spTree>
    <p:extLst>
      <p:ext uri="{BB962C8B-B14F-4D97-AF65-F5344CB8AC3E}">
        <p14:creationId xmlns:p14="http://schemas.microsoft.com/office/powerpoint/2010/main" val="1403212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152400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en-US" b="1" dirty="0">
                <a:solidFill>
                  <a:schemeClr val="bg1"/>
                </a:solidFill>
                <a:effectLst>
                  <a:outerShdw blurRad="38100" dist="38100" dir="2700000" algn="tl">
                    <a:srgbClr val="000000"/>
                  </a:outerShdw>
                </a:effectLst>
                <a:latin typeface="Arial" charset="0"/>
                <a:ea typeface="ＭＳ Ｐゴシック" charset="0"/>
                <a:cs typeface="ＭＳ Ｐゴシック" charset="0"/>
              </a:rPr>
              <a:t>Our Church Vision</a:t>
            </a:r>
            <a:endParaRPr lang="en-US" b="1" dirty="0">
              <a:latin typeface="Arial" charset="0"/>
              <a:ea typeface="ＭＳ Ｐゴシック" charset="0"/>
              <a:cs typeface="ＭＳ Ｐゴシック" charset="0"/>
            </a:endParaRPr>
          </a:p>
        </p:txBody>
      </p:sp>
      <p:grpSp>
        <p:nvGrpSpPr>
          <p:cNvPr id="27" name="Group 26"/>
          <p:cNvGrpSpPr/>
          <p:nvPr/>
        </p:nvGrpSpPr>
        <p:grpSpPr>
          <a:xfrm>
            <a:off x="2089729" y="565700"/>
            <a:ext cx="8012545" cy="6211455"/>
            <a:chOff x="2362200" y="1408546"/>
            <a:chExt cx="5230548" cy="4320886"/>
          </a:xfrm>
        </p:grpSpPr>
        <p:sp>
          <p:nvSpPr>
            <p:cNvPr id="28" name="Heart 27"/>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eaLnBrk="0" hangingPunct="0">
                <a:defRPr/>
              </a:pPr>
              <a:endParaRPr lang="en-US">
                <a:solidFill>
                  <a:srgbClr val="000000"/>
                </a:solidFill>
                <a:latin typeface="Arial" pitchFamily="-108" charset="0"/>
                <a:ea typeface="ＭＳ Ｐゴシック" pitchFamily="-108" charset="-128"/>
                <a:cs typeface="ＭＳ Ｐゴシック" pitchFamily="-108" charset="-128"/>
              </a:endParaRPr>
            </a:p>
          </p:txBody>
        </p:sp>
        <p:sp>
          <p:nvSpPr>
            <p:cNvPr id="29" name="Text Box 4"/>
            <p:cNvSpPr txBox="1">
              <a:spLocks noChangeArrowheads="1"/>
            </p:cNvSpPr>
            <p:nvPr/>
          </p:nvSpPr>
          <p:spPr bwMode="auto">
            <a:xfrm>
              <a:off x="2698402" y="2292993"/>
              <a:ext cx="4558145" cy="49242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000" b="1" dirty="0">
                  <a:solidFill>
                    <a:srgbClr val="FFFFFF"/>
                  </a:solidFill>
                </a:rPr>
                <a:t>Love the Nations</a:t>
              </a:r>
              <a:endParaRPr lang="en-US" sz="3200" b="1" dirty="0">
                <a:solidFill>
                  <a:srgbClr val="FFFFFF"/>
                </a:solidFill>
                <a:latin typeface="Times New Roman" charset="0"/>
              </a:endParaRPr>
            </a:p>
          </p:txBody>
        </p:sp>
      </p:grpSp>
      <p:grpSp>
        <p:nvGrpSpPr>
          <p:cNvPr id="4" name="Group 3"/>
          <p:cNvGrpSpPr/>
          <p:nvPr/>
        </p:nvGrpSpPr>
        <p:grpSpPr>
          <a:xfrm>
            <a:off x="3480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eaLnBrk="0" hangingPunct="0">
                <a:defRPr/>
              </a:pPr>
              <a:endParaRPr lang="en-US">
                <a:solidFill>
                  <a:srgbClr val="000000"/>
                </a:solidFill>
                <a:latin typeface="Arial" pitchFamily="-108"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263761"/>
              <a:ext cx="4558145" cy="73336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000" b="1" dirty="0">
                  <a:solidFill>
                    <a:srgbClr val="FFFFFF"/>
                  </a:solidFill>
                </a:rPr>
                <a:t>Love the Church</a:t>
              </a:r>
              <a:endParaRPr lang="en-US" sz="3200" b="1" dirty="0">
                <a:solidFill>
                  <a:srgbClr val="FFFFFF"/>
                </a:solidFill>
                <a:latin typeface="Times New Roman" charset="0"/>
              </a:endParaRPr>
            </a:p>
          </p:txBody>
        </p:sp>
      </p:grpSp>
      <p:grpSp>
        <p:nvGrpSpPr>
          <p:cNvPr id="3" name="Group 2"/>
          <p:cNvGrpSpPr>
            <a:grpSpLocks noChangeAspect="1"/>
          </p:cNvGrpSpPr>
          <p:nvPr/>
        </p:nvGrpSpPr>
        <p:grpSpPr>
          <a:xfrm>
            <a:off x="4895274" y="3971165"/>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eaLnBrk="0" hangingPunct="0">
                <a:defRPr/>
              </a:pPr>
              <a:endParaRPr lang="en-US">
                <a:solidFill>
                  <a:srgbClr val="000000"/>
                </a:solidFill>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000" b="1" dirty="0">
                  <a:solidFill>
                    <a:srgbClr val="FFFFFF"/>
                  </a:solidFill>
                </a:rPr>
                <a:t>Love God</a:t>
              </a:r>
              <a:endParaRPr lang="en-US" sz="3200" b="1" dirty="0">
                <a:solidFill>
                  <a:srgbClr val="FFFFFF"/>
                </a:solidFill>
                <a:latin typeface="Times New Roman" charset="0"/>
              </a:endParaRPr>
            </a:p>
          </p:txBody>
        </p:sp>
      </p:grpSp>
      <p:pic>
        <p:nvPicPr>
          <p:cNvPr id="12"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5582" y="90486"/>
            <a:ext cx="2488050" cy="31479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7126732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strVal val="#ppt_w*0.70"/>
                                          </p:val>
                                        </p:tav>
                                        <p:tav tm="100000">
                                          <p:val>
                                            <p:strVal val="#ppt_w"/>
                                          </p:val>
                                        </p:tav>
                                      </p:tavLst>
                                    </p:anim>
                                    <p:anim calcmode="lin" valueType="num">
                                      <p:cBhvr>
                                        <p:cTn id="19" dur="1000" fill="hold"/>
                                        <p:tgtEl>
                                          <p:spTgt spid="27"/>
                                        </p:tgtEl>
                                        <p:attrNameLst>
                                          <p:attrName>ppt_h</p:attrName>
                                        </p:attrNameLst>
                                      </p:cBhvr>
                                      <p:tavLst>
                                        <p:tav tm="0">
                                          <p:val>
                                            <p:strVal val="#ppt_h"/>
                                          </p:val>
                                        </p:tav>
                                        <p:tav tm="100000">
                                          <p:val>
                                            <p:strVal val="#ppt_h"/>
                                          </p:val>
                                        </p:tav>
                                      </p:tavLst>
                                    </p:anim>
                                    <p:animEffect transition="in" filter="fade">
                                      <p:cBhvr>
                                        <p:cTn id="2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ctrTitle"/>
          </p:nvPr>
        </p:nvSpPr>
        <p:spPr>
          <a:xfrm>
            <a:off x="2057400" y="304800"/>
            <a:ext cx="7772400" cy="1143000"/>
          </a:xfrm>
          <a:ln>
            <a:solidFill>
              <a:schemeClr val="bg1"/>
            </a:solidFill>
            <a:miter lim="800000"/>
            <a:headEnd/>
            <a:tailEnd/>
          </a:ln>
        </p:spPr>
        <p:txBody>
          <a:bodyPr/>
          <a:lstStyle/>
          <a:p>
            <a:pPr eaLnBrk="1" hangingPunct="1"/>
            <a:r>
              <a:rPr lang="en-US" sz="6000" b="1" i="1">
                <a:solidFill>
                  <a:srgbClr val="66FFFF"/>
                </a:solidFill>
                <a:latin typeface="Arial" charset="0"/>
              </a:rPr>
              <a:t>Paul</a:t>
            </a:r>
            <a:r>
              <a:rPr lang="mr-IN" altLang="ja-JP" sz="6000" b="1" i="1">
                <a:solidFill>
                  <a:srgbClr val="66FFFF"/>
                </a:solidFill>
                <a:latin typeface="Arial" charset="0"/>
              </a:rPr>
              <a:t>'</a:t>
            </a:r>
            <a:r>
              <a:rPr lang="en-US" sz="6000" b="1" i="1">
                <a:solidFill>
                  <a:srgbClr val="66FFFF"/>
                </a:solidFill>
                <a:latin typeface="Arial" charset="0"/>
              </a:rPr>
              <a:t>s Main Idea</a:t>
            </a:r>
            <a:endParaRPr lang="en-US">
              <a:latin typeface="Arial" charset="0"/>
            </a:endParaRPr>
          </a:p>
        </p:txBody>
      </p:sp>
      <p:sp>
        <p:nvSpPr>
          <p:cNvPr id="307203" name="Rectangle 3"/>
          <p:cNvSpPr>
            <a:spLocks noChangeArrowheads="1"/>
          </p:cNvSpPr>
          <p:nvPr/>
        </p:nvSpPr>
        <p:spPr bwMode="auto">
          <a:xfrm>
            <a:off x="1524000" y="1828800"/>
            <a:ext cx="91440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en-US" sz="4400" b="1">
                <a:solidFill>
                  <a:srgbClr val="FFFF00"/>
                </a:solidFill>
                <a:latin typeface="Arial" charset="0"/>
              </a:rPr>
              <a:t>E</a:t>
            </a:r>
            <a:r>
              <a:rPr lang="en-US" sz="4800" b="1">
                <a:solidFill>
                  <a:srgbClr val="FFFF00"/>
                </a:solidFill>
                <a:latin typeface="Arial" charset="0"/>
              </a:rPr>
              <a:t>x</a:t>
            </a:r>
            <a:r>
              <a:rPr lang="en-US" sz="5400" b="1">
                <a:solidFill>
                  <a:srgbClr val="FFFF00"/>
                </a:solidFill>
                <a:latin typeface="Arial" charset="0"/>
              </a:rPr>
              <a:t>p</a:t>
            </a:r>
            <a:r>
              <a:rPr lang="en-US" sz="6000" b="1">
                <a:solidFill>
                  <a:srgbClr val="FFFF00"/>
                </a:solidFill>
                <a:latin typeface="Arial" charset="0"/>
              </a:rPr>
              <a:t>a</a:t>
            </a:r>
            <a:r>
              <a:rPr lang="en-US" sz="6600" b="1">
                <a:solidFill>
                  <a:srgbClr val="FFFF00"/>
                </a:solidFill>
                <a:latin typeface="Arial" charset="0"/>
              </a:rPr>
              <a:t>n</a:t>
            </a:r>
            <a:r>
              <a:rPr lang="en-US" sz="7200" b="1">
                <a:solidFill>
                  <a:srgbClr val="FFFF00"/>
                </a:solidFill>
                <a:latin typeface="Arial" charset="0"/>
              </a:rPr>
              <a:t>d</a:t>
            </a:r>
            <a:r>
              <a:rPr lang="en-US" sz="4800" b="1">
                <a:solidFill>
                  <a:schemeClr val="bg1"/>
                </a:solidFill>
                <a:latin typeface="Arial" charset="0"/>
              </a:rPr>
              <a:t> </a:t>
            </a:r>
            <a:r>
              <a:rPr lang="en-US" sz="4400" b="1">
                <a:solidFill>
                  <a:schemeClr val="bg1"/>
                </a:solidFill>
                <a:latin typeface="Arial" charset="0"/>
              </a:rPr>
              <a:t>your borders by…</a:t>
            </a:r>
            <a:endParaRPr lang="en-US" sz="3600">
              <a:solidFill>
                <a:schemeClr val="bg1"/>
              </a:solidFill>
              <a:latin typeface="Arial" charset="0"/>
            </a:endParaRPr>
          </a:p>
        </p:txBody>
      </p:sp>
      <p:sp>
        <p:nvSpPr>
          <p:cNvPr id="307204" name="Rectangle 4"/>
          <p:cNvSpPr>
            <a:spLocks noChangeArrowheads="1"/>
          </p:cNvSpPr>
          <p:nvPr/>
        </p:nvSpPr>
        <p:spPr bwMode="auto">
          <a:xfrm>
            <a:off x="1485900" y="35814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en-US" sz="3600" b="1">
                <a:solidFill>
                  <a:srgbClr val="FFFF00"/>
                </a:solidFill>
                <a:latin typeface="Arial" charset="0"/>
              </a:rPr>
              <a:t>Knowing</a:t>
            </a:r>
            <a:r>
              <a:rPr lang="en-US" sz="3600" b="1">
                <a:solidFill>
                  <a:schemeClr val="bg1"/>
                </a:solidFill>
                <a:latin typeface="Arial" charset="0"/>
              </a:rPr>
              <a:t> His call,</a:t>
            </a:r>
            <a:endParaRPr lang="en-US">
              <a:solidFill>
                <a:schemeClr val="bg1"/>
              </a:solidFill>
              <a:latin typeface="Arial" charset="0"/>
            </a:endParaRPr>
          </a:p>
        </p:txBody>
      </p:sp>
      <p:sp>
        <p:nvSpPr>
          <p:cNvPr id="307205" name="Rectangle 5"/>
          <p:cNvSpPr>
            <a:spLocks noChangeArrowheads="1"/>
          </p:cNvSpPr>
          <p:nvPr/>
        </p:nvSpPr>
        <p:spPr bwMode="auto">
          <a:xfrm>
            <a:off x="1485900" y="46482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en-US" sz="3600" b="1">
                <a:solidFill>
                  <a:srgbClr val="FFFF00"/>
                </a:solidFill>
                <a:latin typeface="Arial" charset="0"/>
              </a:rPr>
              <a:t>Supporting</a:t>
            </a:r>
            <a:r>
              <a:rPr lang="en-US" sz="3600" b="1">
                <a:solidFill>
                  <a:schemeClr val="bg1"/>
                </a:solidFill>
                <a:latin typeface="Arial" charset="0"/>
              </a:rPr>
              <a:t> it, and</a:t>
            </a:r>
            <a:endParaRPr lang="en-US">
              <a:solidFill>
                <a:schemeClr val="bg1"/>
              </a:solidFill>
              <a:latin typeface="Arial" charset="0"/>
            </a:endParaRPr>
          </a:p>
        </p:txBody>
      </p:sp>
      <p:sp>
        <p:nvSpPr>
          <p:cNvPr id="307206" name="Rectangle 6"/>
          <p:cNvSpPr>
            <a:spLocks noChangeArrowheads="1"/>
          </p:cNvSpPr>
          <p:nvPr/>
        </p:nvSpPr>
        <p:spPr bwMode="auto">
          <a:xfrm>
            <a:off x="1485900" y="57150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en-US" sz="3600" b="1">
                <a:solidFill>
                  <a:srgbClr val="FFFF00"/>
                </a:solidFill>
                <a:latin typeface="Arial" charset="0"/>
              </a:rPr>
              <a:t>Praying</a:t>
            </a:r>
            <a:r>
              <a:rPr lang="en-US" sz="3600" b="1">
                <a:solidFill>
                  <a:schemeClr val="bg1"/>
                </a:solidFill>
                <a:latin typeface="Arial" charset="0"/>
              </a:rPr>
              <a:t> against enemies</a:t>
            </a:r>
            <a:endParaRPr lang="en-US">
              <a:solidFill>
                <a:schemeClr val="bg1"/>
              </a:solidFill>
              <a:latin typeface="Arial"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000" y="32842"/>
            <a:ext cx="9144000" cy="4238233"/>
          </a:xfrm>
          <a:prstGeom prst="rect">
            <a:avLst/>
          </a:prstGeom>
        </p:spPr>
      </p:pic>
      <p:sp>
        <p:nvSpPr>
          <p:cNvPr id="2" name="Title 1"/>
          <p:cNvSpPr>
            <a:spLocks noGrp="1"/>
          </p:cNvSpPr>
          <p:nvPr>
            <p:ph type="title"/>
          </p:nvPr>
        </p:nvSpPr>
        <p:spPr>
          <a:xfrm>
            <a:off x="1524000" y="24218"/>
            <a:ext cx="9144000" cy="1143000"/>
          </a:xfrm>
        </p:spPr>
        <p:txBody>
          <a:bodyPr/>
          <a:lstStyle/>
          <a:p>
            <a:pPr>
              <a:defRPr/>
            </a:pPr>
            <a:r>
              <a:rPr lang="en-US" sz="4000" b="1" dirty="0">
                <a:solidFill>
                  <a:schemeClr val="tx1"/>
                </a:solidFill>
                <a:effectLst>
                  <a:glow rad="266700">
                    <a:schemeClr val="bg1">
                      <a:alpha val="75000"/>
                    </a:schemeClr>
                  </a:glow>
                </a:effectLst>
              </a:rPr>
              <a:t>International Community School </a:t>
            </a:r>
            <a:br>
              <a:rPr lang="en-US" sz="4000" b="1" dirty="0">
                <a:solidFill>
                  <a:schemeClr val="tx1"/>
                </a:solidFill>
                <a:effectLst>
                  <a:glow rad="266700">
                    <a:schemeClr val="bg1">
                      <a:alpha val="75000"/>
                    </a:schemeClr>
                  </a:glow>
                </a:effectLst>
              </a:rPr>
            </a:br>
            <a:r>
              <a:rPr lang="en-US" sz="4000" b="1" dirty="0">
                <a:solidFill>
                  <a:schemeClr val="tx1"/>
                </a:solidFill>
                <a:effectLst>
                  <a:glow rad="266700">
                    <a:schemeClr val="bg1">
                      <a:alpha val="75000"/>
                    </a:schemeClr>
                  </a:glow>
                </a:effectLst>
              </a:rPr>
              <a:t>(est. 1993)</a:t>
            </a: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24000" y="4482128"/>
            <a:ext cx="9144000" cy="2403257"/>
          </a:xfrm>
          <a:prstGeom prst="rect">
            <a:avLst/>
          </a:prstGeom>
        </p:spPr>
      </p:pic>
      <p:pic>
        <p:nvPicPr>
          <p:cNvPr id="7" name="Picture 6"/>
          <p:cNvPicPr>
            <a:picLocks noChangeAspect="1"/>
          </p:cNvPicPr>
          <p:nvPr/>
        </p:nvPicPr>
        <p:blipFill>
          <a:blip r:embed="rId5"/>
          <a:stretch>
            <a:fillRect/>
          </a:stretch>
        </p:blipFill>
        <p:spPr>
          <a:xfrm>
            <a:off x="1703512" y="2348880"/>
            <a:ext cx="3277344" cy="2190242"/>
          </a:xfrm>
          <a:prstGeom prst="rect">
            <a:avLst/>
          </a:prstGeom>
          <a:ln w="76200" cmpd="sng">
            <a:solidFill>
              <a:schemeClr val="bg1">
                <a:lumMod val="75000"/>
              </a:schemeClr>
            </a:solidFill>
          </a:ln>
        </p:spPr>
      </p:pic>
    </p:spTree>
    <p:extLst>
      <p:ext uri="{BB962C8B-B14F-4D97-AF65-F5344CB8AC3E}">
        <p14:creationId xmlns:p14="http://schemas.microsoft.com/office/powerpoint/2010/main" val="992776329"/>
      </p:ext>
    </p:extLst>
  </p:cSld>
  <p:clrMapOvr>
    <a:masterClrMapping/>
  </p:clrMapOvr>
  <p:transition spd="slow"/>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2"/>
          <p:cNvSpPr>
            <a:spLocks noGrp="1" noChangeArrowheads="1"/>
          </p:cNvSpPr>
          <p:nvPr>
            <p:ph type="ctrTitle"/>
          </p:nvPr>
        </p:nvSpPr>
        <p:spPr>
          <a:xfrm>
            <a:off x="2057400" y="304800"/>
            <a:ext cx="7772400" cy="1143000"/>
          </a:xfrm>
          <a:ln>
            <a:solidFill>
              <a:schemeClr val="bg1"/>
            </a:solidFill>
            <a:miter lim="800000"/>
            <a:headEnd/>
            <a:tailEnd/>
          </a:ln>
        </p:spPr>
        <p:txBody>
          <a:bodyPr/>
          <a:lstStyle/>
          <a:p>
            <a:pPr eaLnBrk="1" hangingPunct="1"/>
            <a:r>
              <a:rPr lang="en-US" sz="6000" b="1" i="1">
                <a:solidFill>
                  <a:srgbClr val="66FFFF"/>
                </a:solidFill>
                <a:latin typeface="Arial" charset="0"/>
              </a:rPr>
              <a:t>Romans 15:14-33</a:t>
            </a:r>
            <a:endParaRPr lang="en-US">
              <a:latin typeface="Arial" charset="0"/>
            </a:endParaRPr>
          </a:p>
        </p:txBody>
      </p:sp>
      <p:sp>
        <p:nvSpPr>
          <p:cNvPr id="309251" name="Rectangle 3"/>
          <p:cNvSpPr>
            <a:spLocks noChangeArrowheads="1"/>
          </p:cNvSpPr>
          <p:nvPr/>
        </p:nvSpPr>
        <p:spPr bwMode="auto">
          <a:xfrm>
            <a:off x="2133600" y="18288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en-US" sz="4800" b="1">
                <a:solidFill>
                  <a:schemeClr val="bg1"/>
                </a:solidFill>
                <a:latin typeface="Arial" charset="0"/>
              </a:rPr>
              <a:t>Three ways to </a:t>
            </a:r>
            <a:r>
              <a:rPr lang="en-US" sz="4800" b="1">
                <a:solidFill>
                  <a:srgbClr val="FFFF00"/>
                </a:solidFill>
                <a:latin typeface="Arial" charset="0"/>
              </a:rPr>
              <a:t>e</a:t>
            </a:r>
            <a:r>
              <a:rPr lang="en-US" sz="5400" b="1">
                <a:solidFill>
                  <a:srgbClr val="FFFF00"/>
                </a:solidFill>
                <a:latin typeface="Arial" charset="0"/>
              </a:rPr>
              <a:t>x</a:t>
            </a:r>
            <a:r>
              <a:rPr lang="en-US" sz="6000" b="1">
                <a:solidFill>
                  <a:srgbClr val="FFFF00"/>
                </a:solidFill>
                <a:latin typeface="Arial" charset="0"/>
              </a:rPr>
              <a:t>p</a:t>
            </a:r>
            <a:r>
              <a:rPr lang="en-US" sz="6600" b="1">
                <a:solidFill>
                  <a:srgbClr val="FFFF00"/>
                </a:solidFill>
                <a:latin typeface="Arial" charset="0"/>
              </a:rPr>
              <a:t>a</a:t>
            </a:r>
            <a:r>
              <a:rPr lang="en-US" sz="7200" b="1">
                <a:solidFill>
                  <a:srgbClr val="FFFF00"/>
                </a:solidFill>
                <a:latin typeface="Arial" charset="0"/>
              </a:rPr>
              <a:t>n</a:t>
            </a:r>
            <a:r>
              <a:rPr lang="en-US" sz="8000" b="1">
                <a:solidFill>
                  <a:srgbClr val="FFFF00"/>
                </a:solidFill>
                <a:latin typeface="Arial" charset="0"/>
              </a:rPr>
              <a:t>d</a:t>
            </a:r>
            <a:r>
              <a:rPr lang="en-US" sz="5400" b="1">
                <a:solidFill>
                  <a:schemeClr val="bg1"/>
                </a:solidFill>
                <a:latin typeface="Arial" charset="0"/>
              </a:rPr>
              <a:t> </a:t>
            </a:r>
            <a:r>
              <a:rPr lang="en-US" sz="4800" b="1">
                <a:solidFill>
                  <a:schemeClr val="bg1"/>
                </a:solidFill>
                <a:latin typeface="Arial" charset="0"/>
              </a:rPr>
              <a:t>your borders…</a:t>
            </a:r>
            <a:endParaRPr lang="en-US" sz="3600">
              <a:solidFill>
                <a:schemeClr val="bg1"/>
              </a:solidFill>
              <a:latin typeface="Arial" charset="0"/>
            </a:endParaRPr>
          </a:p>
        </p:txBody>
      </p:sp>
      <p:sp>
        <p:nvSpPr>
          <p:cNvPr id="309252" name="Rectangle 4"/>
          <p:cNvSpPr>
            <a:spLocks noChangeArrowheads="1"/>
          </p:cNvSpPr>
          <p:nvPr/>
        </p:nvSpPr>
        <p:spPr bwMode="auto">
          <a:xfrm>
            <a:off x="1485900" y="35814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en-US" sz="3600" b="1">
                <a:solidFill>
                  <a:schemeClr val="bg1"/>
                </a:solidFill>
                <a:latin typeface="Arial" charset="0"/>
              </a:rPr>
              <a:t>I.  </a:t>
            </a:r>
            <a:r>
              <a:rPr lang="en-US" sz="3600" b="1">
                <a:solidFill>
                  <a:srgbClr val="FFFF00"/>
                </a:solidFill>
                <a:latin typeface="Arial" charset="0"/>
              </a:rPr>
              <a:t>Know</a:t>
            </a:r>
            <a:r>
              <a:rPr lang="en-US" sz="3600" b="1">
                <a:solidFill>
                  <a:schemeClr val="bg1"/>
                </a:solidFill>
                <a:latin typeface="Arial" charset="0"/>
              </a:rPr>
              <a:t> God</a:t>
            </a:r>
            <a:r>
              <a:rPr lang="mr-IN" altLang="ja-JP" sz="3600" b="1">
                <a:solidFill>
                  <a:schemeClr val="bg1"/>
                </a:solidFill>
                <a:latin typeface="Arial" charset="0"/>
              </a:rPr>
              <a:t>'</a:t>
            </a:r>
            <a:r>
              <a:rPr lang="en-US" sz="3600" b="1">
                <a:solidFill>
                  <a:schemeClr val="bg1"/>
                </a:solidFill>
                <a:latin typeface="Arial" charset="0"/>
              </a:rPr>
              <a:t>s calling for you (14-22)</a:t>
            </a:r>
            <a:endParaRPr lang="en-US">
              <a:solidFill>
                <a:schemeClr val="bg1"/>
              </a:solidFill>
              <a:latin typeface="Arial" charset="0"/>
            </a:endParaRPr>
          </a:p>
        </p:txBody>
      </p:sp>
      <p:sp>
        <p:nvSpPr>
          <p:cNvPr id="309253" name="Rectangle 5"/>
          <p:cNvSpPr>
            <a:spLocks noChangeArrowheads="1"/>
          </p:cNvSpPr>
          <p:nvPr/>
        </p:nvSpPr>
        <p:spPr bwMode="auto">
          <a:xfrm>
            <a:off x="1485900" y="46482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en-US" sz="3600" b="1">
                <a:solidFill>
                  <a:schemeClr val="bg1"/>
                </a:solidFill>
                <a:latin typeface="Arial" charset="0"/>
              </a:rPr>
              <a:t>II. </a:t>
            </a:r>
            <a:r>
              <a:rPr lang="en-US" sz="3600" b="1">
                <a:solidFill>
                  <a:srgbClr val="FFFF00"/>
                </a:solidFill>
                <a:latin typeface="Arial" charset="0"/>
              </a:rPr>
              <a:t>Support</a:t>
            </a:r>
            <a:r>
              <a:rPr lang="en-US" sz="3600" b="1">
                <a:solidFill>
                  <a:schemeClr val="bg1"/>
                </a:solidFill>
                <a:latin typeface="Arial" charset="0"/>
              </a:rPr>
              <a:t> God</a:t>
            </a:r>
            <a:r>
              <a:rPr lang="mr-IN" altLang="ja-JP" sz="3600" b="1">
                <a:solidFill>
                  <a:schemeClr val="bg1"/>
                </a:solidFill>
                <a:latin typeface="Arial" charset="0"/>
              </a:rPr>
              <a:t>'</a:t>
            </a:r>
            <a:r>
              <a:rPr lang="en-US" sz="3600" b="1">
                <a:solidFill>
                  <a:schemeClr val="bg1"/>
                </a:solidFill>
                <a:latin typeface="Arial" charset="0"/>
              </a:rPr>
              <a:t>s new directions (23-29)</a:t>
            </a:r>
            <a:endParaRPr lang="en-US">
              <a:solidFill>
                <a:schemeClr val="bg1"/>
              </a:solidFill>
              <a:latin typeface="Arial" charset="0"/>
            </a:endParaRPr>
          </a:p>
        </p:txBody>
      </p:sp>
      <p:sp>
        <p:nvSpPr>
          <p:cNvPr id="309254" name="Rectangle 6"/>
          <p:cNvSpPr>
            <a:spLocks noChangeArrowheads="1"/>
          </p:cNvSpPr>
          <p:nvPr/>
        </p:nvSpPr>
        <p:spPr bwMode="auto">
          <a:xfrm>
            <a:off x="1485900" y="57150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en-US" sz="3600" b="1">
                <a:solidFill>
                  <a:schemeClr val="bg1"/>
                </a:solidFill>
                <a:latin typeface="Arial" charset="0"/>
              </a:rPr>
              <a:t>III. </a:t>
            </a:r>
            <a:r>
              <a:rPr lang="en-US" sz="3600" b="1">
                <a:solidFill>
                  <a:srgbClr val="FFFF00"/>
                </a:solidFill>
                <a:latin typeface="Arial" charset="0"/>
              </a:rPr>
              <a:t>Pray</a:t>
            </a:r>
            <a:r>
              <a:rPr lang="en-US" sz="3600" b="1">
                <a:solidFill>
                  <a:schemeClr val="bg1"/>
                </a:solidFill>
                <a:latin typeface="Arial" charset="0"/>
              </a:rPr>
              <a:t> against opposition (30-33)</a:t>
            </a:r>
            <a:endParaRPr lang="en-US">
              <a:solidFill>
                <a:schemeClr val="bg1"/>
              </a:solidFill>
              <a:latin typeface="Arial"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2"/>
          <p:cNvSpPr>
            <a:spLocks noGrp="1" noChangeArrowheads="1"/>
          </p:cNvSpPr>
          <p:nvPr>
            <p:ph type="ctrTitle"/>
          </p:nvPr>
        </p:nvSpPr>
        <p:spPr>
          <a:xfrm>
            <a:off x="2209800" y="2286000"/>
            <a:ext cx="7772400" cy="1143000"/>
          </a:xfrm>
        </p:spPr>
        <p:txBody>
          <a:bodyPr/>
          <a:lstStyle/>
          <a:p>
            <a:pPr eaLnBrk="1" hangingPunct="1"/>
            <a:r>
              <a:rPr lang="en-US">
                <a:latin typeface="Times New Roman" charset="0"/>
              </a:rPr>
              <a:t>Black</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1524000" y="6172200"/>
            <a:ext cx="9144000" cy="685800"/>
          </a:xfrm>
        </p:spPr>
        <p:txBody>
          <a:bodyPr/>
          <a:lstStyle/>
          <a:p>
            <a:pPr eaLnBrk="1" hangingPunct="1">
              <a:defRPr/>
            </a:pPr>
            <a:r>
              <a:rPr lang="en-US" sz="2800" b="1" dirty="0">
                <a:solidFill>
                  <a:srgbClr val="FFFFFF"/>
                </a:solidFill>
                <a:latin typeface="Arial" charset="0"/>
              </a:rPr>
              <a:t>NT Preaching link at BibleStudyDownloads.org</a:t>
            </a:r>
            <a:endParaRPr lang="en-US" sz="1050" b="1" dirty="0">
              <a:solidFill>
                <a:srgbClr val="FFFFFF"/>
              </a:solidFill>
              <a:latin typeface="Arial" charset="0"/>
            </a:endParaRPr>
          </a:p>
        </p:txBody>
      </p:sp>
      <p:sp>
        <p:nvSpPr>
          <p:cNvPr id="99331" name="Rectangle 1026"/>
          <p:cNvSpPr txBox="1">
            <a:spLocks noChangeArrowheads="1"/>
          </p:cNvSpPr>
          <p:nvPr/>
        </p:nvSpPr>
        <p:spPr bwMode="auto">
          <a:xfrm>
            <a:off x="152400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1479828" y="636982"/>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831223" y="2222340"/>
            <a:ext cx="6153212" cy="3483594"/>
          </a:xfrm>
          <a:prstGeom prst="rect">
            <a:avLst/>
          </a:prstGeom>
        </p:spPr>
      </p:pic>
    </p:spTree>
    <p:extLst>
      <p:ext uri="{BB962C8B-B14F-4D97-AF65-F5344CB8AC3E}">
        <p14:creationId xmlns:p14="http://schemas.microsoft.com/office/powerpoint/2010/main" val="2525592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Clipboard">
  <a:themeElements>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fontScheme name="Clipboar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Clipboard 1">
        <a:dk1>
          <a:srgbClr val="000000"/>
        </a:dk1>
        <a:lt1>
          <a:srgbClr val="ECDB96"/>
        </a:lt1>
        <a:dk2>
          <a:srgbClr val="000000"/>
        </a:dk2>
        <a:lt2>
          <a:srgbClr val="808080"/>
        </a:lt2>
        <a:accent1>
          <a:srgbClr val="BBE0E3"/>
        </a:accent1>
        <a:accent2>
          <a:srgbClr val="333399"/>
        </a:accent2>
        <a:accent3>
          <a:srgbClr val="F4EAC9"/>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lipboard 3">
        <a:dk1>
          <a:srgbClr val="000000"/>
        </a:dk1>
        <a:lt1>
          <a:srgbClr val="ECDB96"/>
        </a:lt1>
        <a:dk2>
          <a:srgbClr val="000000"/>
        </a:dk2>
        <a:lt2>
          <a:srgbClr val="969696"/>
        </a:lt2>
        <a:accent1>
          <a:srgbClr val="FFFFFF"/>
        </a:accent1>
        <a:accent2>
          <a:srgbClr val="8DC6FF"/>
        </a:accent2>
        <a:accent3>
          <a:srgbClr val="F4EAC9"/>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5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actus">
  <a:themeElements>
    <a:clrScheme name="Cactus 2">
      <a:dk1>
        <a:srgbClr val="000000"/>
      </a:dk1>
      <a:lt1>
        <a:srgbClr val="FFFFFF"/>
      </a:lt1>
      <a:dk2>
        <a:srgbClr val="000000"/>
      </a:dk2>
      <a:lt2>
        <a:srgbClr val="006600"/>
      </a:lt2>
      <a:accent1>
        <a:srgbClr val="F5EBC1"/>
      </a:accent1>
      <a:accent2>
        <a:srgbClr val="FFCC00"/>
      </a:accent2>
      <a:accent3>
        <a:srgbClr val="FFFFFF"/>
      </a:accent3>
      <a:accent4>
        <a:srgbClr val="000000"/>
      </a:accent4>
      <a:accent5>
        <a:srgbClr val="F9F3DD"/>
      </a:accent5>
      <a:accent6>
        <a:srgbClr val="E7B900"/>
      </a:accent6>
      <a:hlink>
        <a:srgbClr val="D4876C"/>
      </a:hlink>
      <a:folHlink>
        <a:srgbClr val="B2B2B2"/>
      </a:folHlink>
    </a:clrScheme>
    <a:fontScheme name="Cactus">
      <a:majorFont>
        <a:latin typeface="Engravers MT"/>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Cactus 1">
        <a:dk1>
          <a:srgbClr val="FF9900"/>
        </a:dk1>
        <a:lt1>
          <a:srgbClr val="FFFFCC"/>
        </a:lt1>
        <a:dk2>
          <a:srgbClr val="000000"/>
        </a:dk2>
        <a:lt2>
          <a:srgbClr val="FFCC00"/>
        </a:lt2>
        <a:accent1>
          <a:srgbClr val="6B6253"/>
        </a:accent1>
        <a:accent2>
          <a:srgbClr val="72543E"/>
        </a:accent2>
        <a:accent3>
          <a:srgbClr val="AAAAAA"/>
        </a:accent3>
        <a:accent4>
          <a:srgbClr val="DADAAE"/>
        </a:accent4>
        <a:accent5>
          <a:srgbClr val="BAB7B3"/>
        </a:accent5>
        <a:accent6>
          <a:srgbClr val="674B37"/>
        </a:accent6>
        <a:hlink>
          <a:srgbClr val="DA9880"/>
        </a:hlink>
        <a:folHlink>
          <a:srgbClr val="B2B2B2"/>
        </a:folHlink>
      </a:clrScheme>
      <a:clrMap bg1="dk2" tx1="lt1" bg2="dk1" tx2="lt2" accent1="accent1" accent2="accent2" accent3="accent3" accent4="accent4" accent5="accent5" accent6="accent6" hlink="hlink" folHlink="folHlink"/>
    </a:extraClrScheme>
    <a:extraClrScheme>
      <a:clrScheme name="Cactus 2">
        <a:dk1>
          <a:srgbClr val="000000"/>
        </a:dk1>
        <a:lt1>
          <a:srgbClr val="FFFFFF"/>
        </a:lt1>
        <a:dk2>
          <a:srgbClr val="000000"/>
        </a:dk2>
        <a:lt2>
          <a:srgbClr val="006600"/>
        </a:lt2>
        <a:accent1>
          <a:srgbClr val="F5EBC1"/>
        </a:accent1>
        <a:accent2>
          <a:srgbClr val="FFCC00"/>
        </a:accent2>
        <a:accent3>
          <a:srgbClr val="FFFFFF"/>
        </a:accent3>
        <a:accent4>
          <a:srgbClr val="000000"/>
        </a:accent4>
        <a:accent5>
          <a:srgbClr val="F9F3DD"/>
        </a:accent5>
        <a:accent6>
          <a:srgbClr val="E7B900"/>
        </a:accent6>
        <a:hlink>
          <a:srgbClr val="D4876C"/>
        </a:hlink>
        <a:folHlink>
          <a:srgbClr val="B2B2B2"/>
        </a:folHlink>
      </a:clrScheme>
      <a:clrMap bg1="lt1" tx1="dk1" bg2="lt2" tx2="dk2" accent1="accent1" accent2="accent2" accent3="accent3" accent4="accent4" accent5="accent5" accent6="accent6" hlink="hlink" folHlink="folHlink"/>
    </a:extraClrScheme>
    <a:extraClrScheme>
      <a:clrScheme name="Cactus 3">
        <a:dk1>
          <a:srgbClr val="000000"/>
        </a:dk1>
        <a:lt1>
          <a:srgbClr val="FFFFFF"/>
        </a:lt1>
        <a:dk2>
          <a:srgbClr val="000000"/>
        </a:dk2>
        <a:lt2>
          <a:srgbClr val="292929"/>
        </a:lt2>
        <a:accent1>
          <a:srgbClr val="EAEAEA"/>
        </a:accent1>
        <a:accent2>
          <a:srgbClr val="969696"/>
        </a:accent2>
        <a:accent3>
          <a:srgbClr val="FFFFFF"/>
        </a:accent3>
        <a:accent4>
          <a:srgbClr val="000000"/>
        </a:accent4>
        <a:accent5>
          <a:srgbClr val="F3F3F3"/>
        </a:accent5>
        <a:accent6>
          <a:srgbClr val="878787"/>
        </a:accent6>
        <a:hlink>
          <a:srgbClr val="5F5F5F"/>
        </a:hlink>
        <a:folHlink>
          <a:srgbClr val="B2B2B2"/>
        </a:folHlink>
      </a:clrScheme>
      <a:clrMap bg1="lt1" tx1="dk1" bg2="lt2" tx2="dk2" accent1="accent1" accent2="accent2" accent3="accent3" accent4="accent4" accent5="accent5" accent6="accent6" hlink="hlink" folHlink="folHlink"/>
    </a:extraClrScheme>
    <a:extraClrScheme>
      <a:clrScheme name="Cactus 4">
        <a:dk1>
          <a:srgbClr val="000000"/>
        </a:dk1>
        <a:lt1>
          <a:srgbClr val="FFFFFF"/>
        </a:lt1>
        <a:dk2>
          <a:srgbClr val="000000"/>
        </a:dk2>
        <a:lt2>
          <a:srgbClr val="006600"/>
        </a:lt2>
        <a:accent1>
          <a:srgbClr val="D8EBB3"/>
        </a:accent1>
        <a:accent2>
          <a:srgbClr val="CCCC00"/>
        </a:accent2>
        <a:accent3>
          <a:srgbClr val="FFFFFF"/>
        </a:accent3>
        <a:accent4>
          <a:srgbClr val="000000"/>
        </a:accent4>
        <a:accent5>
          <a:srgbClr val="E9F3D6"/>
        </a:accent5>
        <a:accent6>
          <a:srgbClr val="B9B900"/>
        </a:accent6>
        <a:hlink>
          <a:srgbClr val="FFBE7D"/>
        </a:hlink>
        <a:folHlink>
          <a:srgbClr val="B2B2B2"/>
        </a:folHlink>
      </a:clrScheme>
      <a:clrMap bg1="lt1" tx1="dk1" bg2="lt2" tx2="dk2" accent1="accent1" accent2="accent2" accent3="accent3" accent4="accent4" accent5="accent5" accent6="accent6" hlink="hlink" folHlink="folHlink"/>
    </a:extraClrScheme>
    <a:extraClrScheme>
      <a:clrScheme name="Cactus 5">
        <a:dk1>
          <a:srgbClr val="000000"/>
        </a:dk1>
        <a:lt1>
          <a:srgbClr val="E5D3B3"/>
        </a:lt1>
        <a:dk2>
          <a:srgbClr val="800000"/>
        </a:dk2>
        <a:lt2>
          <a:srgbClr val="009900"/>
        </a:lt2>
        <a:accent1>
          <a:srgbClr val="D5B095"/>
        </a:accent1>
        <a:accent2>
          <a:srgbClr val="E28666"/>
        </a:accent2>
        <a:accent3>
          <a:srgbClr val="F0E6D6"/>
        </a:accent3>
        <a:accent4>
          <a:srgbClr val="000000"/>
        </a:accent4>
        <a:accent5>
          <a:srgbClr val="E7D4C8"/>
        </a:accent5>
        <a:accent6>
          <a:srgbClr val="CD795C"/>
        </a:accent6>
        <a:hlink>
          <a:srgbClr val="B75735"/>
        </a:hlink>
        <a:folHlink>
          <a:srgbClr val="B2B2B2"/>
        </a:folHlink>
      </a:clrScheme>
      <a:clrMap bg1="lt1" tx1="dk1" bg2="lt2" tx2="dk2" accent1="accent1" accent2="accent2" accent3="accent3" accent4="accent4" accent5="accent5" accent6="accent6" hlink="hlink" folHlink="folHlink"/>
    </a:extraClrScheme>
    <a:extraClrScheme>
      <a:clrScheme name="Cactus 6">
        <a:dk1>
          <a:srgbClr val="99CC00"/>
        </a:dk1>
        <a:lt1>
          <a:srgbClr val="FFFFFF"/>
        </a:lt1>
        <a:dk2>
          <a:srgbClr val="51399D"/>
        </a:dk2>
        <a:lt2>
          <a:srgbClr val="FFFFCC"/>
        </a:lt2>
        <a:accent1>
          <a:srgbClr val="877CAA"/>
        </a:accent1>
        <a:accent2>
          <a:srgbClr val="000058"/>
        </a:accent2>
        <a:accent3>
          <a:srgbClr val="B3AECC"/>
        </a:accent3>
        <a:accent4>
          <a:srgbClr val="DADADA"/>
        </a:accent4>
        <a:accent5>
          <a:srgbClr val="C3BFD2"/>
        </a:accent5>
        <a:accent6>
          <a:srgbClr val="00004F"/>
        </a:accent6>
        <a:hlink>
          <a:srgbClr val="FFCC00"/>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6.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7.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8.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9.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0.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6.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7.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8.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9.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2004:Templates:Presentations:Designs:Blends</Template>
  <TotalTime>15646</TotalTime>
  <Words>4539</Words>
  <Application>Microsoft Macintosh PowerPoint</Application>
  <PresentationFormat>Widescreen</PresentationFormat>
  <Paragraphs>697</Paragraphs>
  <Slides>92</Slides>
  <Notes>85</Notes>
  <HiddenSlides>0</HiddenSlides>
  <MMClips>0</MMClips>
  <ScaleCrop>false</ScaleCrop>
  <HeadingPairs>
    <vt:vector size="6" baseType="variant">
      <vt:variant>
        <vt:lpstr>Fonts Used</vt:lpstr>
      </vt:variant>
      <vt:variant>
        <vt:i4>27</vt:i4>
      </vt:variant>
      <vt:variant>
        <vt:lpstr>Theme</vt:lpstr>
      </vt:variant>
      <vt:variant>
        <vt:i4>23</vt:i4>
      </vt:variant>
      <vt:variant>
        <vt:lpstr>Slide Titles</vt:lpstr>
      </vt:variant>
      <vt:variant>
        <vt:i4>92</vt:i4>
      </vt:variant>
    </vt:vector>
  </HeadingPairs>
  <TitlesOfParts>
    <vt:vector size="142" baseType="lpstr">
      <vt:lpstr>26</vt:lpstr>
      <vt:lpstr>B VAG Rounded Bold</vt:lpstr>
      <vt:lpstr>굴림</vt:lpstr>
      <vt:lpstr>楷体</vt:lpstr>
      <vt:lpstr>Kosher-Normal</vt:lpstr>
      <vt:lpstr>Limon F1</vt:lpstr>
      <vt:lpstr>Limon S1</vt:lpstr>
      <vt:lpstr>ＭＳ Ｐゴシック</vt:lpstr>
      <vt:lpstr>ＭＳ Ｐゴシック</vt:lpstr>
      <vt:lpstr>宋体</vt:lpstr>
      <vt:lpstr>Times</vt:lpstr>
      <vt:lpstr>Arial</vt:lpstr>
      <vt:lpstr>Arial Black</vt:lpstr>
      <vt:lpstr>Arial Narrow</vt:lpstr>
      <vt:lpstr>Calibri</vt:lpstr>
      <vt:lpstr>Comic Sans MS</vt:lpstr>
      <vt:lpstr>Engravers MT</vt:lpstr>
      <vt:lpstr>Helvetica</vt:lpstr>
      <vt:lpstr>Impact</vt:lpstr>
      <vt:lpstr>Kantipur Regular</vt:lpstr>
      <vt:lpstr>KeralaLite</vt:lpstr>
      <vt:lpstr>Lucida Grande</vt:lpstr>
      <vt:lpstr>Tharmini Plain</vt:lpstr>
      <vt:lpstr>Times New Roman</vt:lpstr>
      <vt:lpstr>Traditional Arabic</vt:lpstr>
      <vt:lpstr>Wingdings</vt:lpstr>
      <vt:lpstr>WwinBurmese</vt:lpstr>
      <vt:lpstr>Strategic</vt:lpstr>
      <vt:lpstr>Cactus</vt:lpstr>
      <vt:lpstr>Kimono</vt:lpstr>
      <vt:lpstr>Radar</vt:lpstr>
      <vt:lpstr>Default Design</vt:lpstr>
      <vt:lpstr>Blue Diagonal</vt:lpstr>
      <vt:lpstr>3_Default Design</vt:lpstr>
      <vt:lpstr>5_Blank Presentation</vt:lpstr>
      <vt:lpstr>1_Beam</vt:lpstr>
      <vt:lpstr>6_Default Design</vt:lpstr>
      <vt:lpstr>4_Beam</vt:lpstr>
      <vt:lpstr>1_Clipboard</vt:lpstr>
      <vt:lpstr>8_Default Design</vt:lpstr>
      <vt:lpstr>9_Default Design</vt:lpstr>
      <vt:lpstr>1_Orbit</vt:lpstr>
      <vt:lpstr>2_Blank Presentation</vt:lpstr>
      <vt:lpstr>25_Default Design</vt:lpstr>
      <vt:lpstr>4_Default Design</vt:lpstr>
      <vt:lpstr>6_Beam</vt:lpstr>
      <vt:lpstr>50_Blank Presentation</vt:lpstr>
      <vt:lpstr>51_Blank Presentation</vt:lpstr>
      <vt:lpstr>1_Radar</vt:lpstr>
      <vt:lpstr>1_Default Design</vt:lpstr>
      <vt:lpstr>EXPANDING</vt:lpstr>
      <vt:lpstr>GROW</vt:lpstr>
      <vt:lpstr>Our Three Sons</vt:lpstr>
      <vt:lpstr>Our Three Sons</vt:lpstr>
      <vt:lpstr>The Griffiths  2023</vt:lpstr>
      <vt:lpstr>5-year-old grandson Jesse</vt:lpstr>
      <vt:lpstr>3-year-old granddaughter Norah</vt:lpstr>
      <vt:lpstr>1-year-old grandson Kadon</vt:lpstr>
      <vt:lpstr>International Community School  (est. 1993)</vt:lpstr>
      <vt:lpstr>ICS now has 400+ students!</vt:lpstr>
      <vt:lpstr>Barna Survey</vt:lpstr>
      <vt:lpstr>Are you expanding?</vt:lpstr>
      <vt:lpstr>Are you EXPANDING  your borders (spiritually)?</vt:lpstr>
      <vt:lpstr>Paul's First &amp; Second Missionary Journeys</vt:lpstr>
      <vt:lpstr>PAUL'S THIRD JOURNEY</vt:lpstr>
      <vt:lpstr>Romans 15:14-33</vt:lpstr>
      <vt:lpstr>Paul's Calling: Gentiles in the Body</vt:lpstr>
      <vt:lpstr>Romans 15:14-19</vt:lpstr>
      <vt:lpstr>Romans 15:14-19</vt:lpstr>
      <vt:lpstr>Paul's Ministry Westwards</vt:lpstr>
      <vt:lpstr>Romans 15:20-22</vt:lpstr>
      <vt:lpstr>Jews at Pentecost––Acts 2:9-11</vt:lpstr>
      <vt:lpstr>Our Mission Agency</vt:lpstr>
      <vt:lpstr>SINGAPORE BIBLE COLLEGE</vt:lpstr>
      <vt:lpstr>Singapore Bible College Students</vt:lpstr>
      <vt:lpstr>Courses Taught Since 1991</vt:lpstr>
      <vt:lpstr>Teaching Ministry 1997-2017</vt:lpstr>
      <vt:lpstr>What's your passion?</vt:lpstr>
      <vt:lpstr>Categories of Gifts  (1 Peter 4:11; Rom. 12:6-8)</vt:lpstr>
      <vt:lpstr>Romans 15:14-33</vt:lpstr>
      <vt:lpstr>Romans 15:23-24</vt:lpstr>
      <vt:lpstr>Paul's Next Mission Field: Spain (15:23-29)</vt:lpstr>
      <vt:lpstr>Romans 15:25-27</vt:lpstr>
      <vt:lpstr>Paul's Next Mission Field: Spain (15:23-29)</vt:lpstr>
      <vt:lpstr>Romans 15:28-29</vt:lpstr>
      <vt:lpstr>Paul's Next Mission Field: Spain (15:23-29)</vt:lpstr>
      <vt:lpstr>Paul's Next Mission Field: Spain (15:23-29)</vt:lpstr>
      <vt:lpstr>New expansions  for us…</vt:lpstr>
      <vt:lpstr>From East to West</vt:lpstr>
      <vt:lpstr>God led us from Asia to MENA in 2021</vt:lpstr>
      <vt:lpstr>My Students from 11 Nations</vt:lpstr>
      <vt:lpstr>Jordan Evangelical Theological Seminary (JETS)</vt:lpstr>
      <vt:lpstr>Please get our latest prayer card</vt:lpstr>
      <vt:lpstr>Assignment File System</vt:lpstr>
      <vt:lpstr>TBB</vt:lpstr>
      <vt:lpstr>TBB Vision</vt:lpstr>
      <vt:lpstr>Dr John Fryman</vt:lpstr>
      <vt:lpstr>English</vt:lpstr>
      <vt:lpstr>Burmese</vt:lpstr>
      <vt:lpstr>French</vt:lpstr>
      <vt:lpstr>Japanese</vt:lpstr>
      <vt:lpstr>Khmer (Cambodian)</vt:lpstr>
      <vt:lpstr>Korean</vt:lpstr>
      <vt:lpstr>Malay</vt:lpstr>
      <vt:lpstr>Mao (India)</vt:lpstr>
      <vt:lpstr>Malayalam (India)</vt:lpstr>
      <vt:lpstr>Mongolian</vt:lpstr>
      <vt:lpstr>Nepali</vt:lpstr>
      <vt:lpstr>Swahili (Kenya)</vt:lpstr>
      <vt:lpstr>Tagalog (Philippines)</vt:lpstr>
      <vt:lpstr>Tangkhul (India)</vt:lpstr>
      <vt:lpstr>Tamil (Sri Lanka/India)</vt:lpstr>
      <vt:lpstr>Vietnamese</vt:lpstr>
      <vt:lpstr>Bahasa Indonesia</vt:lpstr>
      <vt:lpstr>Chinese (Mandarin)</vt:lpstr>
      <vt:lpstr>PowerPoint Presentation</vt:lpstr>
      <vt:lpstr>PowerPoint (945 slides) Student Workbook (100 pages) Teacher Script (400 pages)</vt:lpstr>
      <vt:lpstr>As an individual, are you supporting God's new directions?</vt:lpstr>
      <vt:lpstr>YOU are needed!</vt:lpstr>
      <vt:lpstr>"in the beginning"</vt:lpstr>
      <vt:lpstr>"pada mulanya"</vt:lpstr>
      <vt:lpstr>"起初"</vt:lpstr>
      <vt:lpstr>في البدء</vt:lpstr>
      <vt:lpstr>NT Survey link at BibleStudyDownloads.org</vt:lpstr>
      <vt:lpstr>Arabic</vt:lpstr>
      <vt:lpstr>Romans 15:14-33</vt:lpstr>
      <vt:lpstr>Romans 15:30-33</vt:lpstr>
      <vt:lpstr>Prayer</vt:lpstr>
      <vt:lpstr>Arabs Hate Israel</vt:lpstr>
      <vt:lpstr>Products</vt:lpstr>
      <vt:lpstr>Jordan &amp; Singapore</vt:lpstr>
      <vt:lpstr>Amman &amp; Singapore</vt:lpstr>
      <vt:lpstr>Jordan &amp; Singapore</vt:lpstr>
      <vt:lpstr>Jordan &amp; Singapore</vt:lpstr>
      <vt:lpstr>Jordan &amp; Singapore</vt:lpstr>
      <vt:lpstr>Jordan &amp; Singapore</vt:lpstr>
      <vt:lpstr>Jordan &amp; Singapore</vt:lpstr>
      <vt:lpstr>Our Church Vision</vt:lpstr>
      <vt:lpstr>Paul's Main Idea</vt:lpstr>
      <vt:lpstr>Romans 15:14-33</vt:lpstr>
      <vt:lpstr>Black</vt:lpstr>
      <vt:lpstr>NT Preaching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381</cp:revision>
  <dcterms:created xsi:type="dcterms:W3CDTF">2009-08-28T02:14:01Z</dcterms:created>
  <dcterms:modified xsi:type="dcterms:W3CDTF">2024-06-16T15:17:42Z</dcterms:modified>
</cp:coreProperties>
</file>