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sldIdLst>
    <p:sldId id="256" r:id="rId2"/>
    <p:sldId id="257" r:id="rId3"/>
    <p:sldId id="258" r:id="rId4"/>
    <p:sldId id="259" r:id="rId5"/>
    <p:sldId id="261" r:id="rId6"/>
    <p:sldId id="262" r:id="rId7"/>
    <p:sldId id="264" r:id="rId8"/>
    <p:sldId id="263" r:id="rId9"/>
    <p:sldId id="265" r:id="rId10"/>
    <p:sldId id="267" r:id="rId11"/>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69" autoAdjust="0"/>
  </p:normalViewPr>
  <p:slideViewPr>
    <p:cSldViewPr snapToGrid="0" snapToObjects="1">
      <p:cViewPr varScale="1">
        <p:scale>
          <a:sx n="54" d="100"/>
          <a:sy n="54" d="100"/>
        </p:scale>
        <p:origin x="-952" y="-96"/>
      </p:cViewPr>
      <p:guideLst>
        <p:guide orient="horz" pos="2160"/>
        <p:guide pos="2880"/>
      </p:guideLst>
    </p:cSldViewPr>
  </p:slideViewPr>
  <p:outlineViewPr>
    <p:cViewPr>
      <p:scale>
        <a:sx n="33" d="100"/>
        <a:sy n="33" d="100"/>
      </p:scale>
      <p:origin x="0" y="1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zh-CN" smtClean="0"/>
              <a:t>Click to edit Master title style</a:t>
            </a:r>
            <a:endParaRPr kumimoji="1"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CN" smtClean="0"/>
              <a:t>Click to edit Master subtitle style</a:t>
            </a:r>
            <a:endParaRPr kumimoji="1" lang="zh-CN" altLang="en-US"/>
          </a:p>
        </p:txBody>
      </p:sp>
      <p:sp>
        <p:nvSpPr>
          <p:cNvPr id="4" name="Date Placeholder 3"/>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150410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Vertical Text Placeholder 2"/>
          <p:cNvSpPr>
            <a:spLocks noGrp="1"/>
          </p:cNvSpPr>
          <p:nvPr>
            <p:ph type="body" orient="vert" idx="1"/>
          </p:nvPr>
        </p:nvSpPr>
        <p:spPr/>
        <p:txBody>
          <a:bodyPr vert="eaVert"/>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396226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ltLang="zh-CN" smtClean="0"/>
              <a:t>Click to edit Master title style</a:t>
            </a:r>
            <a:endParaRPr kumimoji="1"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66751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Content Placeholder 2"/>
          <p:cNvSpPr>
            <a:spLocks noGrp="1"/>
          </p:cNvSpPr>
          <p:nvPr>
            <p:ph idx="1"/>
          </p:nvPr>
        </p:nvSpPr>
        <p:spPr/>
        <p:txBody>
          <a:body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7929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altLang="zh-CN" smtClean="0"/>
              <a:t>Click to edit Master title style</a:t>
            </a:r>
            <a:endParaRPr kumimoji="1"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zh-CN" smtClean="0"/>
              <a:t>Click to edit Master text styles</a:t>
            </a:r>
          </a:p>
        </p:txBody>
      </p:sp>
      <p:sp>
        <p:nvSpPr>
          <p:cNvPr id="4" name="Date Placeholder 3"/>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419506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5" name="Date Placeholder 4"/>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356789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zh-CN" smtClean="0"/>
              <a:t>Click to edit Master title style</a:t>
            </a:r>
            <a:endParaRPr kumimoji="1"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7" name="Date Placeholder 6"/>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119458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mtClean="0"/>
              <a:t>Click to edit Master title style</a:t>
            </a:r>
            <a:endParaRPr kumimoji="1" lang="zh-CN" altLang="en-US"/>
          </a:p>
        </p:txBody>
      </p:sp>
      <p:sp>
        <p:nvSpPr>
          <p:cNvPr id="3" name="Date Placeholder 2"/>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174725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7581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altLang="zh-CN" smtClean="0"/>
              <a:t>Click to edit Master title style</a:t>
            </a:r>
            <a:endParaRPr kumimoji="1"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zh-CN" smtClean="0"/>
              <a:t>Click to edit Master text styles</a:t>
            </a:r>
          </a:p>
        </p:txBody>
      </p:sp>
      <p:sp>
        <p:nvSpPr>
          <p:cNvPr id="5" name="Date Placeholder 4"/>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424978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zh-CN" smtClean="0"/>
              <a:t>Click to edit Master title style</a:t>
            </a:r>
            <a:endParaRPr kumimoji="1"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zh-CN" smtClean="0"/>
              <a:t>Click to edit Master text styles</a:t>
            </a:r>
          </a:p>
        </p:txBody>
      </p:sp>
      <p:sp>
        <p:nvSpPr>
          <p:cNvPr id="5" name="Date Placeholder 4"/>
          <p:cNvSpPr>
            <a:spLocks noGrp="1"/>
          </p:cNvSpPr>
          <p:nvPr>
            <p:ph type="dt" sz="half" idx="10"/>
          </p:nvPr>
        </p:nvSpPr>
        <p:spPr/>
        <p:txBody>
          <a:bodyPr/>
          <a:lstStyle/>
          <a:p>
            <a:fld id="{2C7FC911-7593-D842-8E7E-2A05D8A1A7CE}" type="datetimeFigureOut">
              <a:rPr kumimoji="1" lang="zh-CN" altLang="en-US" smtClean="0"/>
              <a:t>28/9/16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2517888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zh-CN" smtClean="0"/>
              <a:t>Click to edit Master title style</a:t>
            </a:r>
            <a:endParaRPr kumimoji="1"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FC911-7593-D842-8E7E-2A05D8A1A7CE}" type="datetimeFigureOut">
              <a:rPr kumimoji="1" lang="zh-CN" altLang="en-US" smtClean="0"/>
              <a:t>28/9/16</a:t>
            </a:fld>
            <a:endParaRPr kumimoji="1"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09785-41F7-C442-B994-F5B4493ED167}" type="slidenum">
              <a:rPr kumimoji="1" lang="zh-CN" altLang="en-US" smtClean="0"/>
              <a:t>‹#›</a:t>
            </a:fld>
            <a:endParaRPr kumimoji="1" lang="zh-CN" altLang="en-US"/>
          </a:p>
        </p:txBody>
      </p:sp>
    </p:spTree>
    <p:extLst>
      <p:ext uri="{BB962C8B-B14F-4D97-AF65-F5344CB8AC3E}">
        <p14:creationId xmlns:p14="http://schemas.microsoft.com/office/powerpoint/2010/main" val="22925262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4971"/>
            <a:ext cx="7772400" cy="2118960"/>
          </a:xfrm>
        </p:spPr>
        <p:txBody>
          <a:bodyPr>
            <a:normAutofit/>
          </a:bodyPr>
          <a:lstStyle/>
          <a:p>
            <a:r>
              <a:rPr lang="en-US" altLang="zh-CN" sz="4800" b="1" dirty="0">
                <a:cs typeface="Arial"/>
              </a:rPr>
              <a:t>Love and Law: </a:t>
            </a:r>
            <a:r>
              <a:rPr lang="en-US" altLang="zh-CN" sz="4800" b="1" dirty="0" smtClean="0">
                <a:cs typeface="Arial"/>
              </a:rPr>
              <a:t/>
            </a:r>
            <a:br>
              <a:rPr lang="en-US" altLang="zh-CN" sz="4800" b="1" dirty="0" smtClean="0">
                <a:cs typeface="Arial"/>
              </a:rPr>
            </a:br>
            <a:r>
              <a:rPr lang="en-US" altLang="zh-CN" sz="4800" b="1" dirty="0" smtClean="0">
                <a:cs typeface="Arial"/>
              </a:rPr>
              <a:t>Same </a:t>
            </a:r>
            <a:r>
              <a:rPr lang="en-US" altLang="zh-CN" sz="4800" b="1" dirty="0">
                <a:cs typeface="Arial"/>
              </a:rPr>
              <a:t>Same or Different?</a:t>
            </a:r>
            <a:r>
              <a:rPr lang="en-SG" altLang="zh-CN" sz="4800" dirty="0" smtClean="0">
                <a:effectLst/>
                <a:cs typeface="Arial"/>
              </a:rPr>
              <a:t> </a:t>
            </a:r>
            <a:endParaRPr kumimoji="1" lang="zh-CN" altLang="en-US" sz="4800" dirty="0">
              <a:cs typeface="Arial"/>
            </a:endParaRPr>
          </a:p>
        </p:txBody>
      </p:sp>
      <p:sp>
        <p:nvSpPr>
          <p:cNvPr id="3" name="Subtitle 2"/>
          <p:cNvSpPr>
            <a:spLocks noGrp="1"/>
          </p:cNvSpPr>
          <p:nvPr>
            <p:ph type="subTitle" idx="1"/>
          </p:nvPr>
        </p:nvSpPr>
        <p:spPr>
          <a:xfrm>
            <a:off x="1371600" y="3739680"/>
            <a:ext cx="6400800" cy="1752600"/>
          </a:xfrm>
        </p:spPr>
        <p:txBody>
          <a:bodyPr>
            <a:normAutofit/>
          </a:bodyPr>
          <a:lstStyle/>
          <a:p>
            <a:r>
              <a:rPr kumimoji="1" lang="en-US" altLang="zh-CN" dirty="0" smtClean="0">
                <a:solidFill>
                  <a:schemeClr val="bg1">
                    <a:lumMod val="50000"/>
                  </a:schemeClr>
                </a:solidFill>
                <a:latin typeface="+mj-lt"/>
                <a:cs typeface="Arial"/>
              </a:rPr>
              <a:t>Grace Wan</a:t>
            </a:r>
          </a:p>
          <a:p>
            <a:r>
              <a:rPr kumimoji="1" lang="en-US" altLang="zh-CN" dirty="0" smtClean="0">
                <a:solidFill>
                  <a:schemeClr val="bg1">
                    <a:lumMod val="50000"/>
                  </a:schemeClr>
                </a:solidFill>
                <a:latin typeface="+mj-lt"/>
                <a:cs typeface="Arial"/>
              </a:rPr>
              <a:t>28 Sep 2016</a:t>
            </a:r>
            <a:endParaRPr kumimoji="1" lang="zh-CN" altLang="en-US" dirty="0">
              <a:solidFill>
                <a:schemeClr val="bg1">
                  <a:lumMod val="50000"/>
                </a:schemeClr>
              </a:solidFill>
              <a:latin typeface="+mj-lt"/>
              <a:cs typeface="Arial"/>
            </a:endParaRPr>
          </a:p>
        </p:txBody>
      </p:sp>
    </p:spTree>
    <p:extLst>
      <p:ext uri="{BB962C8B-B14F-4D97-AF65-F5344CB8AC3E}">
        <p14:creationId xmlns:p14="http://schemas.microsoft.com/office/powerpoint/2010/main" val="21869933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zh-CN" sz="5400" dirty="0" smtClean="0">
                <a:latin typeface="+mn-lt"/>
                <a:cs typeface="Arial"/>
              </a:rPr>
              <a:t>Romans 13:8</a:t>
            </a:r>
            <a:endParaRPr kumimoji="1" lang="zh-CN" altLang="en-US" sz="5400" dirty="0">
              <a:latin typeface="+mn-lt"/>
              <a:cs typeface="Arial"/>
            </a:endParaRPr>
          </a:p>
        </p:txBody>
      </p:sp>
      <p:sp>
        <p:nvSpPr>
          <p:cNvPr id="3" name="Content Placeholder 2"/>
          <p:cNvSpPr>
            <a:spLocks noGrp="1"/>
          </p:cNvSpPr>
          <p:nvPr>
            <p:ph idx="1"/>
          </p:nvPr>
        </p:nvSpPr>
        <p:spPr>
          <a:xfrm>
            <a:off x="976877" y="1356000"/>
            <a:ext cx="7424286" cy="4525963"/>
          </a:xfrm>
        </p:spPr>
        <p:txBody>
          <a:bodyPr>
            <a:normAutofit/>
          </a:bodyPr>
          <a:lstStyle/>
          <a:p>
            <a:pPr marL="0" indent="0" algn="ctr">
              <a:buNone/>
            </a:pPr>
            <a:r>
              <a:rPr kumimoji="1" lang="en-US" altLang="zh-CN" sz="4400" dirty="0" smtClean="0">
                <a:cs typeface="Arial"/>
              </a:rPr>
              <a:t>Owe no one anything, except to love each other, for the one who loves another has fulfilled the law. </a:t>
            </a:r>
            <a:endParaRPr kumimoji="1" lang="zh-CN" altLang="en-US" sz="4400" dirty="0">
              <a:cs typeface="Arial"/>
            </a:endParaRPr>
          </a:p>
        </p:txBody>
      </p:sp>
    </p:spTree>
    <p:extLst>
      <p:ext uri="{BB962C8B-B14F-4D97-AF65-F5344CB8AC3E}">
        <p14:creationId xmlns:p14="http://schemas.microsoft.com/office/powerpoint/2010/main" val="13648659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9-26 at 9.55.51 pm.png"/>
          <p:cNvPicPr>
            <a:picLocks noChangeAspect="1"/>
          </p:cNvPicPr>
          <p:nvPr/>
        </p:nvPicPr>
        <p:blipFill rotWithShape="1">
          <a:blip r:embed="rId2">
            <a:extLst>
              <a:ext uri="{28A0092B-C50C-407E-A947-70E740481C1C}">
                <a14:useLocalDpi xmlns:a14="http://schemas.microsoft.com/office/drawing/2010/main" val="0"/>
              </a:ext>
            </a:extLst>
          </a:blip>
          <a:srcRect l="2315" r="2426"/>
          <a:stretch/>
        </p:blipFill>
        <p:spPr>
          <a:xfrm>
            <a:off x="211656" y="152400"/>
            <a:ext cx="8710511" cy="6528092"/>
          </a:xfrm>
          <a:prstGeom prst="rect">
            <a:avLst/>
          </a:prstGeom>
        </p:spPr>
      </p:pic>
    </p:spTree>
    <p:extLst>
      <p:ext uri="{BB962C8B-B14F-4D97-AF65-F5344CB8AC3E}">
        <p14:creationId xmlns:p14="http://schemas.microsoft.com/office/powerpoint/2010/main" val="18262851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2900" y="0"/>
            <a:ext cx="8768538" cy="6858000"/>
            <a:chOff x="342900" y="0"/>
            <a:chExt cx="8768538" cy="6858000"/>
          </a:xfrm>
        </p:grpSpPr>
        <p:pic>
          <p:nvPicPr>
            <p:cNvPr id="4" name="Picture 3" descr="Screen Shot 2016-09-26 at 10.01.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0"/>
              <a:ext cx="8452408" cy="6858000"/>
            </a:xfrm>
            <a:prstGeom prst="rect">
              <a:avLst/>
            </a:prstGeom>
          </p:spPr>
        </p:pic>
        <p:sp>
          <p:nvSpPr>
            <p:cNvPr id="5" name="Rectangle 4"/>
            <p:cNvSpPr/>
            <p:nvPr/>
          </p:nvSpPr>
          <p:spPr>
            <a:xfrm>
              <a:off x="7294035" y="1855934"/>
              <a:ext cx="1817403" cy="5002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402737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zh-CN" sz="5400" dirty="0" smtClean="0">
                <a:latin typeface="+mn-lt"/>
                <a:cs typeface="Arial"/>
              </a:rPr>
              <a:t>Romans 13:8</a:t>
            </a:r>
            <a:endParaRPr kumimoji="1" lang="zh-CN" altLang="en-US" sz="5400" dirty="0">
              <a:latin typeface="+mn-lt"/>
              <a:cs typeface="Arial"/>
            </a:endParaRPr>
          </a:p>
        </p:txBody>
      </p:sp>
      <p:sp>
        <p:nvSpPr>
          <p:cNvPr id="3" name="Content Placeholder 2"/>
          <p:cNvSpPr>
            <a:spLocks noGrp="1"/>
          </p:cNvSpPr>
          <p:nvPr>
            <p:ph idx="1"/>
          </p:nvPr>
        </p:nvSpPr>
        <p:spPr>
          <a:xfrm>
            <a:off x="976877" y="1356000"/>
            <a:ext cx="7424286" cy="4525963"/>
          </a:xfrm>
        </p:spPr>
        <p:txBody>
          <a:bodyPr>
            <a:normAutofit/>
          </a:bodyPr>
          <a:lstStyle/>
          <a:p>
            <a:pPr marL="0" indent="0" algn="ctr">
              <a:buNone/>
            </a:pPr>
            <a:r>
              <a:rPr kumimoji="1" lang="en-US" altLang="zh-CN" sz="4400" dirty="0" smtClean="0">
                <a:cs typeface="Arial"/>
              </a:rPr>
              <a:t>Owe no one anything, except to love each other, for the one who loves another has fulfilled the law. </a:t>
            </a:r>
            <a:endParaRPr kumimoji="1" lang="zh-CN" altLang="en-US" sz="4400" dirty="0">
              <a:cs typeface="Arial"/>
            </a:endParaRPr>
          </a:p>
        </p:txBody>
      </p:sp>
    </p:spTree>
    <p:extLst>
      <p:ext uri="{BB962C8B-B14F-4D97-AF65-F5344CB8AC3E}">
        <p14:creationId xmlns:p14="http://schemas.microsoft.com/office/powerpoint/2010/main" val="33036009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566" y="395470"/>
            <a:ext cx="7684787" cy="4525963"/>
          </a:xfrm>
        </p:spPr>
        <p:txBody>
          <a:bodyPr>
            <a:normAutofit/>
          </a:bodyPr>
          <a:lstStyle/>
          <a:p>
            <a:pPr marL="0" indent="0" algn="ctr">
              <a:buNone/>
            </a:pPr>
            <a:r>
              <a:rPr kumimoji="1" lang="en-US" altLang="zh-CN" sz="5400" dirty="0" smtClean="0">
                <a:cs typeface="Arial"/>
              </a:rPr>
              <a:t>We need to love continuously.</a:t>
            </a:r>
          </a:p>
          <a:p>
            <a:pPr marL="0" indent="0" algn="ctr">
              <a:buNone/>
            </a:pPr>
            <a:r>
              <a:rPr kumimoji="1" lang="en-US" altLang="zh-CN" sz="4400" dirty="0" smtClean="0">
                <a:cs typeface="Arial"/>
              </a:rPr>
              <a:t>“Owe no one anything, except to love each other,”</a:t>
            </a:r>
            <a:endParaRPr kumimoji="1" lang="zh-CN" altLang="en-US" sz="4400" dirty="0">
              <a:cs typeface="Arial"/>
            </a:endParaRPr>
          </a:p>
        </p:txBody>
      </p:sp>
    </p:spTree>
    <p:extLst>
      <p:ext uri="{BB962C8B-B14F-4D97-AF65-F5344CB8AC3E}">
        <p14:creationId xmlns:p14="http://schemas.microsoft.com/office/powerpoint/2010/main" val="504439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566" y="541990"/>
            <a:ext cx="7635943" cy="4525963"/>
          </a:xfrm>
        </p:spPr>
        <p:txBody>
          <a:bodyPr>
            <a:normAutofit/>
          </a:bodyPr>
          <a:lstStyle/>
          <a:p>
            <a:pPr marL="0" indent="0" algn="ctr">
              <a:buNone/>
            </a:pPr>
            <a:r>
              <a:rPr kumimoji="1" lang="en-US" altLang="zh-CN" sz="5400" dirty="0" smtClean="0">
                <a:cs typeface="Arial"/>
              </a:rPr>
              <a:t>Love fulfills the Law.</a:t>
            </a:r>
          </a:p>
          <a:p>
            <a:pPr marL="0" indent="0" algn="ctr">
              <a:buNone/>
            </a:pPr>
            <a:r>
              <a:rPr kumimoji="1" lang="en-US" altLang="zh-CN" sz="4400" dirty="0" smtClean="0">
                <a:cs typeface="Arial"/>
              </a:rPr>
              <a:t>“for the one who loves another has fulfilled the law.”</a:t>
            </a:r>
            <a:endParaRPr kumimoji="1" lang="zh-CN" altLang="en-US" sz="4400" dirty="0">
              <a:cs typeface="Arial"/>
            </a:endParaRPr>
          </a:p>
        </p:txBody>
      </p:sp>
    </p:spTree>
    <p:extLst>
      <p:ext uri="{BB962C8B-B14F-4D97-AF65-F5344CB8AC3E}">
        <p14:creationId xmlns:p14="http://schemas.microsoft.com/office/powerpoint/2010/main" val="3842457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zh-CN" sz="5400" dirty="0" smtClean="0">
                <a:latin typeface="+mn-lt"/>
                <a:cs typeface="Arial"/>
              </a:rPr>
              <a:t>Matthew 7:12</a:t>
            </a:r>
            <a:endParaRPr kumimoji="1" lang="zh-CN" altLang="en-US" sz="5400" dirty="0">
              <a:latin typeface="+mn-lt"/>
              <a:cs typeface="Arial"/>
            </a:endParaRPr>
          </a:p>
        </p:txBody>
      </p:sp>
      <p:sp>
        <p:nvSpPr>
          <p:cNvPr id="3" name="Content Placeholder 2"/>
          <p:cNvSpPr>
            <a:spLocks noGrp="1"/>
          </p:cNvSpPr>
          <p:nvPr>
            <p:ph idx="1"/>
          </p:nvPr>
        </p:nvSpPr>
        <p:spPr>
          <a:xfrm>
            <a:off x="976877" y="1356000"/>
            <a:ext cx="7424286" cy="4525963"/>
          </a:xfrm>
        </p:spPr>
        <p:txBody>
          <a:bodyPr>
            <a:normAutofit/>
          </a:bodyPr>
          <a:lstStyle/>
          <a:p>
            <a:pPr marL="0" indent="0" algn="ctr">
              <a:buNone/>
            </a:pPr>
            <a:r>
              <a:rPr lang="en-US" altLang="zh-CN" sz="4400" dirty="0" smtClean="0"/>
              <a:t>Whatever </a:t>
            </a:r>
            <a:r>
              <a:rPr lang="en-US" altLang="zh-CN" sz="4400" dirty="0"/>
              <a:t>you wish that others would do to you, do also to them, for this is the Law and the Prophets.</a:t>
            </a:r>
            <a:r>
              <a:rPr lang="en-SG" altLang="zh-CN" sz="4400" dirty="0" smtClean="0">
                <a:effectLst/>
              </a:rPr>
              <a:t> </a:t>
            </a:r>
            <a:r>
              <a:rPr kumimoji="1" lang="en-US" altLang="zh-CN" sz="4400" dirty="0" smtClean="0">
                <a:cs typeface="Arial"/>
              </a:rPr>
              <a:t> </a:t>
            </a:r>
            <a:endParaRPr kumimoji="1" lang="zh-CN" altLang="en-US" sz="4400" dirty="0">
              <a:cs typeface="Arial"/>
            </a:endParaRPr>
          </a:p>
        </p:txBody>
      </p:sp>
    </p:spTree>
    <p:extLst>
      <p:ext uri="{BB962C8B-B14F-4D97-AF65-F5344CB8AC3E}">
        <p14:creationId xmlns:p14="http://schemas.microsoft.com/office/powerpoint/2010/main" val="334109843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475" y="509433"/>
            <a:ext cx="7635943" cy="4525963"/>
          </a:xfrm>
        </p:spPr>
        <p:txBody>
          <a:bodyPr>
            <a:normAutofit/>
          </a:bodyPr>
          <a:lstStyle/>
          <a:p>
            <a:pPr marL="0" indent="0" algn="ctr">
              <a:buNone/>
            </a:pPr>
            <a:r>
              <a:rPr lang="en-US" altLang="zh-CN" sz="3900" dirty="0"/>
              <a:t>“Do all the good you can, by all the means you can, in all the ways you can, in all the places you can, at all the times you can, to all the people you can, as long as ever you can.”</a:t>
            </a:r>
            <a:r>
              <a:rPr lang="en-SG" altLang="zh-CN" sz="3900" dirty="0" smtClean="0">
                <a:effectLst/>
              </a:rPr>
              <a:t> </a:t>
            </a:r>
          </a:p>
          <a:p>
            <a:pPr marL="0" indent="0" algn="ctr">
              <a:buNone/>
            </a:pPr>
            <a:r>
              <a:rPr kumimoji="1" lang="en-SG" altLang="zh-CN" sz="3600" dirty="0" smtClean="0">
                <a:cs typeface="Arial"/>
              </a:rPr>
              <a:t>~John Wesley~</a:t>
            </a:r>
            <a:endParaRPr kumimoji="1" lang="zh-CN" altLang="en-US" sz="2800" dirty="0">
              <a:cs typeface="Arial"/>
            </a:endParaRPr>
          </a:p>
        </p:txBody>
      </p:sp>
    </p:spTree>
    <p:extLst>
      <p:ext uri="{BB962C8B-B14F-4D97-AF65-F5344CB8AC3E}">
        <p14:creationId xmlns:p14="http://schemas.microsoft.com/office/powerpoint/2010/main" val="2259801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59" y="1570038"/>
            <a:ext cx="7190242" cy="1143000"/>
          </a:xfrm>
        </p:spPr>
        <p:txBody>
          <a:bodyPr>
            <a:noAutofit/>
          </a:bodyPr>
          <a:lstStyle/>
          <a:p>
            <a:r>
              <a:rPr kumimoji="1" lang="en-US" altLang="zh-CN" sz="9600" dirty="0" smtClean="0"/>
              <a:t>If</a:t>
            </a:r>
            <a:endParaRPr kumimoji="1" lang="zh-CN" altLang="en-US" sz="9600" dirty="0"/>
          </a:p>
        </p:txBody>
      </p:sp>
      <p:sp>
        <p:nvSpPr>
          <p:cNvPr id="5" name="Title 1"/>
          <p:cNvSpPr txBox="1">
            <a:spLocks/>
          </p:cNvSpPr>
          <p:nvPr/>
        </p:nvSpPr>
        <p:spPr>
          <a:xfrm>
            <a:off x="0" y="1570038"/>
            <a:ext cx="724519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1" lang="en-US" altLang="zh-CN" sz="9600" dirty="0" smtClean="0"/>
              <a:t>Even</a:t>
            </a:r>
            <a:endParaRPr kumimoji="1" lang="zh-CN" altLang="en-US" sz="9600" dirty="0"/>
          </a:p>
        </p:txBody>
      </p:sp>
    </p:spTree>
    <p:extLst>
      <p:ext uri="{BB962C8B-B14F-4D97-AF65-F5344CB8AC3E}">
        <p14:creationId xmlns:p14="http://schemas.microsoft.com/office/powerpoint/2010/main" val="362822995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183</Words>
  <Application>Microsoft Macintosh PowerPoint</Application>
  <PresentationFormat>On-screen Show (4:3)</PresentationFormat>
  <Paragraphs>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Love and Law:  Same Same or Different? </vt:lpstr>
      <vt:lpstr>PowerPoint Presentation</vt:lpstr>
      <vt:lpstr>PowerPoint Presentation</vt:lpstr>
      <vt:lpstr>Romans 13:8</vt:lpstr>
      <vt:lpstr>PowerPoint Presentation</vt:lpstr>
      <vt:lpstr>PowerPoint Presentation</vt:lpstr>
      <vt:lpstr>Matthew 7:12</vt:lpstr>
      <vt:lpstr>PowerPoint Presentation</vt:lpstr>
      <vt:lpstr>If</vt:lpstr>
      <vt:lpstr>Romans 13:8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and Law:  Same Same or Different? </dc:title>
  <dc:creator>Grace Wan</dc:creator>
  <cp:lastModifiedBy>Rick Griffith</cp:lastModifiedBy>
  <cp:revision>6</cp:revision>
  <dcterms:created xsi:type="dcterms:W3CDTF">2016-09-26T13:47:31Z</dcterms:created>
  <dcterms:modified xsi:type="dcterms:W3CDTF">2016-09-28T01:24:02Z</dcterms:modified>
</cp:coreProperties>
</file>