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2"/>
  </p:sldMasterIdLst>
  <p:notesMasterIdLst>
    <p:notesMasterId r:id="rId35"/>
  </p:notesMasterIdLst>
  <p:sldIdLst>
    <p:sldId id="289" r:id="rId3"/>
    <p:sldId id="257" r:id="rId4"/>
    <p:sldId id="28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8" r:id="rId32"/>
    <p:sldId id="290" r:id="rId33"/>
    <p:sldId id="291" r:id="rId3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647700" rtl="0" fontAlgn="auto" latinLnBrk="0" hangingPunct="0">
      <a:lnSpc>
        <a:spcPct val="100000"/>
      </a:lnSpc>
      <a:spcBef>
        <a:spcPts val="0"/>
      </a:spcBef>
      <a:spcAft>
        <a:spcPts val="0"/>
      </a:spcAft>
      <a:buClrTx/>
      <a:buSzTx/>
      <a:buFontTx/>
      <a:buNone/>
      <a:tabLst/>
      <a:defRPr kumimoji="0" sz="3500" b="0" i="0" u="none" strike="noStrike" cap="none" spc="0" normalizeH="0" baseline="0">
        <a:ln>
          <a:noFill/>
        </a:ln>
        <a:solidFill>
          <a:srgbClr val="5B5854"/>
        </a:solidFill>
        <a:effectLst/>
        <a:uFillTx/>
        <a:latin typeface="Avenir Medium"/>
        <a:ea typeface="Avenir Medium"/>
        <a:cs typeface="Avenir Medium"/>
        <a:sym typeface="Avenir Medium"/>
      </a:defRPr>
    </a:lvl1pPr>
    <a:lvl2pPr marL="0" marR="0" indent="0" algn="ctr" defTabSz="647700" rtl="0" fontAlgn="auto" latinLnBrk="0" hangingPunct="0">
      <a:lnSpc>
        <a:spcPct val="100000"/>
      </a:lnSpc>
      <a:spcBef>
        <a:spcPts val="0"/>
      </a:spcBef>
      <a:spcAft>
        <a:spcPts val="0"/>
      </a:spcAft>
      <a:buClrTx/>
      <a:buSzTx/>
      <a:buFontTx/>
      <a:buNone/>
      <a:tabLst/>
      <a:defRPr kumimoji="0" sz="3500" b="0" i="0" u="none" strike="noStrike" cap="none" spc="0" normalizeH="0" baseline="0">
        <a:ln>
          <a:noFill/>
        </a:ln>
        <a:solidFill>
          <a:srgbClr val="5B5854"/>
        </a:solidFill>
        <a:effectLst/>
        <a:uFillTx/>
        <a:latin typeface="Avenir Medium"/>
        <a:ea typeface="Avenir Medium"/>
        <a:cs typeface="Avenir Medium"/>
        <a:sym typeface="Avenir Medium"/>
      </a:defRPr>
    </a:lvl2pPr>
    <a:lvl3pPr marL="0" marR="0" indent="0" algn="ctr" defTabSz="647700" rtl="0" fontAlgn="auto" latinLnBrk="0" hangingPunct="0">
      <a:lnSpc>
        <a:spcPct val="100000"/>
      </a:lnSpc>
      <a:spcBef>
        <a:spcPts val="0"/>
      </a:spcBef>
      <a:spcAft>
        <a:spcPts val="0"/>
      </a:spcAft>
      <a:buClrTx/>
      <a:buSzTx/>
      <a:buFontTx/>
      <a:buNone/>
      <a:tabLst/>
      <a:defRPr kumimoji="0" sz="3500" b="0" i="0" u="none" strike="noStrike" cap="none" spc="0" normalizeH="0" baseline="0">
        <a:ln>
          <a:noFill/>
        </a:ln>
        <a:solidFill>
          <a:srgbClr val="5B5854"/>
        </a:solidFill>
        <a:effectLst/>
        <a:uFillTx/>
        <a:latin typeface="Avenir Medium"/>
        <a:ea typeface="Avenir Medium"/>
        <a:cs typeface="Avenir Medium"/>
        <a:sym typeface="Avenir Medium"/>
      </a:defRPr>
    </a:lvl3pPr>
    <a:lvl4pPr marL="0" marR="0" indent="0" algn="ctr" defTabSz="647700" rtl="0" fontAlgn="auto" latinLnBrk="0" hangingPunct="0">
      <a:lnSpc>
        <a:spcPct val="100000"/>
      </a:lnSpc>
      <a:spcBef>
        <a:spcPts val="0"/>
      </a:spcBef>
      <a:spcAft>
        <a:spcPts val="0"/>
      </a:spcAft>
      <a:buClrTx/>
      <a:buSzTx/>
      <a:buFontTx/>
      <a:buNone/>
      <a:tabLst/>
      <a:defRPr kumimoji="0" sz="3500" b="0" i="0" u="none" strike="noStrike" cap="none" spc="0" normalizeH="0" baseline="0">
        <a:ln>
          <a:noFill/>
        </a:ln>
        <a:solidFill>
          <a:srgbClr val="5B5854"/>
        </a:solidFill>
        <a:effectLst/>
        <a:uFillTx/>
        <a:latin typeface="Avenir Medium"/>
        <a:ea typeface="Avenir Medium"/>
        <a:cs typeface="Avenir Medium"/>
        <a:sym typeface="Avenir Medium"/>
      </a:defRPr>
    </a:lvl4pPr>
    <a:lvl5pPr marL="0" marR="0" indent="0" algn="ctr" defTabSz="647700" rtl="0" fontAlgn="auto" latinLnBrk="0" hangingPunct="0">
      <a:lnSpc>
        <a:spcPct val="100000"/>
      </a:lnSpc>
      <a:spcBef>
        <a:spcPts val="0"/>
      </a:spcBef>
      <a:spcAft>
        <a:spcPts val="0"/>
      </a:spcAft>
      <a:buClrTx/>
      <a:buSzTx/>
      <a:buFontTx/>
      <a:buNone/>
      <a:tabLst/>
      <a:defRPr kumimoji="0" sz="3500" b="0" i="0" u="none" strike="noStrike" cap="none" spc="0" normalizeH="0" baseline="0">
        <a:ln>
          <a:noFill/>
        </a:ln>
        <a:solidFill>
          <a:srgbClr val="5B5854"/>
        </a:solidFill>
        <a:effectLst/>
        <a:uFillTx/>
        <a:latin typeface="Avenir Medium"/>
        <a:ea typeface="Avenir Medium"/>
        <a:cs typeface="Avenir Medium"/>
        <a:sym typeface="Avenir Medium"/>
      </a:defRPr>
    </a:lvl5pPr>
    <a:lvl6pPr marL="0" marR="0" indent="0" algn="ctr" defTabSz="647700" rtl="0" fontAlgn="auto" latinLnBrk="0" hangingPunct="0">
      <a:lnSpc>
        <a:spcPct val="100000"/>
      </a:lnSpc>
      <a:spcBef>
        <a:spcPts val="0"/>
      </a:spcBef>
      <a:spcAft>
        <a:spcPts val="0"/>
      </a:spcAft>
      <a:buClrTx/>
      <a:buSzTx/>
      <a:buFontTx/>
      <a:buNone/>
      <a:tabLst/>
      <a:defRPr kumimoji="0" sz="3500" b="0" i="0" u="none" strike="noStrike" cap="none" spc="0" normalizeH="0" baseline="0">
        <a:ln>
          <a:noFill/>
        </a:ln>
        <a:solidFill>
          <a:srgbClr val="5B5854"/>
        </a:solidFill>
        <a:effectLst/>
        <a:uFillTx/>
        <a:latin typeface="Avenir Medium"/>
        <a:ea typeface="Avenir Medium"/>
        <a:cs typeface="Avenir Medium"/>
        <a:sym typeface="Avenir Medium"/>
      </a:defRPr>
    </a:lvl6pPr>
    <a:lvl7pPr marL="0" marR="0" indent="0" algn="ctr" defTabSz="647700" rtl="0" fontAlgn="auto" latinLnBrk="0" hangingPunct="0">
      <a:lnSpc>
        <a:spcPct val="100000"/>
      </a:lnSpc>
      <a:spcBef>
        <a:spcPts val="0"/>
      </a:spcBef>
      <a:spcAft>
        <a:spcPts val="0"/>
      </a:spcAft>
      <a:buClrTx/>
      <a:buSzTx/>
      <a:buFontTx/>
      <a:buNone/>
      <a:tabLst/>
      <a:defRPr kumimoji="0" sz="3500" b="0" i="0" u="none" strike="noStrike" cap="none" spc="0" normalizeH="0" baseline="0">
        <a:ln>
          <a:noFill/>
        </a:ln>
        <a:solidFill>
          <a:srgbClr val="5B5854"/>
        </a:solidFill>
        <a:effectLst/>
        <a:uFillTx/>
        <a:latin typeface="Avenir Medium"/>
        <a:ea typeface="Avenir Medium"/>
        <a:cs typeface="Avenir Medium"/>
        <a:sym typeface="Avenir Medium"/>
      </a:defRPr>
    </a:lvl7pPr>
    <a:lvl8pPr marL="0" marR="0" indent="0" algn="ctr" defTabSz="647700" rtl="0" fontAlgn="auto" latinLnBrk="0" hangingPunct="0">
      <a:lnSpc>
        <a:spcPct val="100000"/>
      </a:lnSpc>
      <a:spcBef>
        <a:spcPts val="0"/>
      </a:spcBef>
      <a:spcAft>
        <a:spcPts val="0"/>
      </a:spcAft>
      <a:buClrTx/>
      <a:buSzTx/>
      <a:buFontTx/>
      <a:buNone/>
      <a:tabLst/>
      <a:defRPr kumimoji="0" sz="3500" b="0" i="0" u="none" strike="noStrike" cap="none" spc="0" normalizeH="0" baseline="0">
        <a:ln>
          <a:noFill/>
        </a:ln>
        <a:solidFill>
          <a:srgbClr val="5B5854"/>
        </a:solidFill>
        <a:effectLst/>
        <a:uFillTx/>
        <a:latin typeface="Avenir Medium"/>
        <a:ea typeface="Avenir Medium"/>
        <a:cs typeface="Avenir Medium"/>
        <a:sym typeface="Avenir Medium"/>
      </a:defRPr>
    </a:lvl8pPr>
    <a:lvl9pPr marL="0" marR="0" indent="0" algn="ctr" defTabSz="647700" rtl="0" fontAlgn="auto" latinLnBrk="0" hangingPunct="0">
      <a:lnSpc>
        <a:spcPct val="100000"/>
      </a:lnSpc>
      <a:spcBef>
        <a:spcPts val="0"/>
      </a:spcBef>
      <a:spcAft>
        <a:spcPts val="0"/>
      </a:spcAft>
      <a:buClrTx/>
      <a:buSzTx/>
      <a:buFontTx/>
      <a:buNone/>
      <a:tabLst/>
      <a:defRPr kumimoji="0" sz="3500" b="0" i="0" u="none" strike="noStrike" cap="none" spc="0" normalizeH="0" baseline="0">
        <a:ln>
          <a:noFill/>
        </a:ln>
        <a:solidFill>
          <a:srgbClr val="5B5854"/>
        </a:solidFill>
        <a:effectLst/>
        <a:uFillTx/>
        <a:latin typeface="Avenir Medium"/>
        <a:ea typeface="Avenir Medium"/>
        <a:cs typeface="Avenir Medium"/>
        <a:sym typeface="Avenir Medium"/>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B58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venir Next Medium"/>
          <a:ea typeface="Avenir Next Medium"/>
          <a:cs typeface="Avenir Next Medium"/>
        </a:font>
        <a:srgbClr val="5B5854"/>
      </a:tcTxStyle>
      <a:tcStyle>
        <a:tcBdr>
          <a:left>
            <a:ln w="25400" cap="flat">
              <a:solidFill>
                <a:srgbClr val="5B5854"/>
              </a:solidFill>
              <a:custDash>
                <a:ds d="200000" sp="200000"/>
              </a:custDash>
              <a:miter lim="400000"/>
            </a:ln>
          </a:left>
          <a:right>
            <a:ln w="25400" cap="flat">
              <a:solidFill>
                <a:srgbClr val="5B5854"/>
              </a:solidFill>
              <a:custDash>
                <a:ds d="200000" sp="200000"/>
              </a:custDash>
              <a:miter lim="400000"/>
            </a:ln>
          </a:right>
          <a:top>
            <a:ln w="12700" cap="flat">
              <a:solidFill>
                <a:srgbClr val="5B5854"/>
              </a:solidFill>
              <a:prstDash val="solid"/>
              <a:miter lim="400000"/>
            </a:ln>
          </a:top>
          <a:bottom>
            <a:ln w="12700" cap="flat">
              <a:solidFill>
                <a:srgbClr val="5B5854"/>
              </a:solidFill>
              <a:prstDash val="solid"/>
              <a:miter lim="400000"/>
            </a:ln>
          </a:bottom>
          <a:insideH>
            <a:ln w="12700" cap="flat">
              <a:solidFill>
                <a:srgbClr val="5B5854"/>
              </a:solidFill>
              <a:prstDash val="solid"/>
              <a:miter lim="400000"/>
            </a:ln>
          </a:insideH>
          <a:insideV>
            <a:ln w="25400" cap="flat">
              <a:solidFill>
                <a:srgbClr val="5B5854"/>
              </a:solidFill>
              <a:custDash>
                <a:ds d="200000" sp="200000"/>
              </a:custDash>
              <a:miter lim="400000"/>
            </a:ln>
          </a:insideV>
        </a:tcBdr>
        <a:fill>
          <a:noFill/>
        </a:fill>
      </a:tcStyle>
    </a:wholeTbl>
    <a:band2H>
      <a:tcTxStyle/>
      <a:tcStyle>
        <a:tcBdr/>
        <a:fill>
          <a:solidFill>
            <a:schemeClr val="accent2">
              <a:hueOff val="-1122706"/>
              <a:satOff val="6504"/>
              <a:lumOff val="15871"/>
              <a:alpha val="17000"/>
            </a:schemeClr>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38100" cap="flat">
              <a:solidFill>
                <a:srgbClr val="5B5854"/>
              </a:solidFill>
              <a:prstDash val="solid"/>
              <a:miter lim="400000"/>
            </a:ln>
          </a:right>
          <a:top>
            <a:ln w="12700" cap="flat">
              <a:solidFill>
                <a:srgbClr val="5B5854"/>
              </a:solidFill>
              <a:prstDash val="solid"/>
              <a:miter lim="400000"/>
            </a:ln>
          </a:top>
          <a:bottom>
            <a:ln w="12700" cap="flat">
              <a:solidFill>
                <a:srgbClr val="5B5854"/>
              </a:solidFill>
              <a:prstDash val="solid"/>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solidFill>
            <a:srgbClr val="809E35">
              <a:alpha val="10000"/>
            </a:srgbClr>
          </a:solidFill>
        </a:fill>
      </a:tcStyle>
    </a:firstCol>
    <a:lastRow>
      <a:tcTxStyle b="on" i="off">
        <a:font>
          <a:latin typeface="Avenir Next Demi Bold"/>
          <a:ea typeface="Avenir Next Demi Bold"/>
          <a:cs typeface="Avenir Next Demi Bold"/>
        </a:font>
        <a:srgbClr val="5B5854"/>
      </a:tcTxStyle>
      <a:tcStyle>
        <a:tcBdr>
          <a:left>
            <a:ln w="12700" cap="flat">
              <a:solidFill>
                <a:srgbClr val="5B5854"/>
              </a:solidFill>
              <a:prstDash val="solid"/>
              <a:miter lim="400000"/>
            </a:ln>
          </a:left>
          <a:right>
            <a:ln w="12700" cap="flat">
              <a:solidFill>
                <a:srgbClr val="5B5854"/>
              </a:solidFill>
              <a:prstDash val="solid"/>
              <a:miter lim="400000"/>
            </a:ln>
          </a:right>
          <a:top>
            <a:ln w="38100" cap="flat">
              <a:solidFill>
                <a:srgbClr val="5B5854"/>
              </a:solidFill>
              <a:prstDash val="solid"/>
              <a:miter lim="400000"/>
            </a:ln>
          </a:top>
          <a:bottom>
            <a:ln w="12700" cap="flat">
              <a:noFill/>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noFill/>
        </a:fill>
      </a:tcStyle>
    </a:lastRow>
    <a:firstRow>
      <a:tcTxStyle b="on" i="off">
        <a:font>
          <a:latin typeface="Avenir Next Demi Bold"/>
          <a:ea typeface="Avenir Next Demi Bold"/>
          <a:cs typeface="Avenir Next Demi Bold"/>
        </a:font>
        <a:srgbClr val="5B5854"/>
      </a:tcTxStyle>
      <a:tcStyle>
        <a:tcBdr>
          <a:left>
            <a:ln w="12700" cap="flat">
              <a:solidFill>
                <a:srgbClr val="5B5854"/>
              </a:solidFill>
              <a:prstDash val="solid"/>
              <a:miter lim="400000"/>
            </a:ln>
          </a:left>
          <a:right>
            <a:ln w="12700" cap="flat">
              <a:solidFill>
                <a:srgbClr val="5B5854"/>
              </a:solidFill>
              <a:prstDash val="solid"/>
              <a:miter lim="400000"/>
            </a:ln>
          </a:right>
          <a:top>
            <a:ln w="12700" cap="flat">
              <a:noFill/>
              <a:miter lim="400000"/>
            </a:ln>
          </a:top>
          <a:bottom>
            <a:ln w="38100" cap="flat">
              <a:solidFill>
                <a:srgbClr val="5B5854"/>
              </a:solidFill>
              <a:prstDash val="solid"/>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solidFill>
            <a:srgbClr val="619E5C">
              <a:alpha val="15000"/>
            </a:srgbClr>
          </a:solidFill>
        </a:fill>
      </a:tcStyle>
    </a:firstRow>
  </a:tblStyle>
  <a:tblStyle styleId="{C7B018BB-80A7-4F77-B60F-C8B233D01FF8}" styleName="">
    <a:tblBg/>
    <a:wholeTbl>
      <a:tcTxStyle b="off" i="off">
        <a:font>
          <a:latin typeface="Avenir Next Medium"/>
          <a:ea typeface="Avenir Next Medium"/>
          <a:cs typeface="Avenir Next Medium"/>
        </a:font>
        <a:srgbClr val="5B5854"/>
      </a:tcTxStyle>
      <a:tcStyle>
        <a:tcBdr>
          <a:left>
            <a:ln w="12700" cap="flat">
              <a:solidFill>
                <a:srgbClr val="BDBBB3"/>
              </a:solidFill>
              <a:prstDash val="solid"/>
              <a:miter lim="400000"/>
            </a:ln>
          </a:left>
          <a:right>
            <a:ln w="12700" cap="flat">
              <a:solidFill>
                <a:srgbClr val="BDBBB3"/>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BDBBB3"/>
              </a:solidFill>
              <a:prstDash val="solid"/>
              <a:miter lim="400000"/>
            </a:ln>
          </a:insideV>
        </a:tcBdr>
        <a:fill>
          <a:solidFill>
            <a:srgbClr val="E7E3D2"/>
          </a:solidFill>
        </a:fill>
      </a:tcStyle>
    </a:wholeTbl>
    <a:band2H>
      <a:tcTxStyle/>
      <a:tcStyle>
        <a:tcBdr/>
        <a:fill>
          <a:solidFill>
            <a:srgbClr val="F6F2E5"/>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solidFill>
            <a:srgbClr val="D3CDB7"/>
          </a:solidFill>
        </a:fill>
      </a:tcStyle>
    </a:firstCol>
    <a:lastRow>
      <a:tcTxStyle b="on" i="off">
        <a:font>
          <a:latin typeface="Avenir Next Demi Bold"/>
          <a:ea typeface="Avenir Next Demi Bold"/>
          <a:cs typeface="Avenir Next Demi Bold"/>
        </a:font>
        <a:srgbClr val="5B5854"/>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noFill/>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solidFill>
                <a:srgbClr val="8E755A"/>
              </a:solidFill>
              <a:prstDash val="solid"/>
              <a:miter lim="400000"/>
            </a:ln>
          </a:left>
          <a:right>
            <a:ln w="12700" cap="flat">
              <a:solidFill>
                <a:srgbClr val="8E755A"/>
              </a:solidFill>
              <a:prstDash val="solid"/>
              <a:miter lim="400000"/>
            </a:ln>
          </a:right>
          <a:top>
            <a:ln w="12700" cap="flat">
              <a:noFill/>
              <a:miter lim="400000"/>
            </a:ln>
          </a:top>
          <a:bottom>
            <a:ln w="12700" cap="flat">
              <a:solidFill>
                <a:srgbClr val="A5A59F"/>
              </a:solidFill>
              <a:prstDash val="solid"/>
              <a:miter lim="400000"/>
            </a:ln>
          </a:bottom>
          <a:insideH>
            <a:ln w="12700" cap="flat">
              <a:solidFill>
                <a:srgbClr val="8E755A"/>
              </a:solidFill>
              <a:prstDash val="solid"/>
              <a:miter lim="400000"/>
            </a:ln>
          </a:insideH>
          <a:insideV>
            <a:ln w="12700" cap="flat">
              <a:solidFill>
                <a:srgbClr val="8E755A"/>
              </a:solidFill>
              <a:prstDash val="solid"/>
              <a:miter lim="400000"/>
            </a:ln>
          </a:insideV>
        </a:tcBdr>
        <a:fill>
          <a:noFill/>
        </a:fill>
      </a:tcStyle>
    </a:firstRow>
  </a:tblStyle>
  <a:tblStyle styleId="{EEE7283C-3CF3-47DC-8721-378D4A62B228}"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BDBBB3"/>
              </a:solidFill>
              <a:prstDash val="solid"/>
              <a:miter lim="400000"/>
            </a:ln>
          </a:bottom>
          <a:insideH>
            <a:ln w="12700" cap="flat">
              <a:solidFill>
                <a:srgbClr val="BDBBB3"/>
              </a:solidFill>
              <a:prstDash val="solid"/>
              <a:miter lim="400000"/>
            </a:ln>
          </a:insideH>
          <a:insideV>
            <a:ln w="12700" cap="flat">
              <a:noFill/>
              <a:miter lim="400000"/>
            </a:ln>
          </a:insideV>
        </a:tcBdr>
        <a:fill>
          <a:solidFill>
            <a:srgbClr val="E6E3DA"/>
          </a:solidFill>
        </a:fill>
      </a:tcStyle>
    </a:wholeTbl>
    <a:band2H>
      <a:tcTxStyle/>
      <a:tcStyle>
        <a:tcBdr/>
        <a:fill>
          <a:solidFill>
            <a:srgbClr val="F9F5E8"/>
          </a:solidFill>
        </a:fill>
      </a:tcStyle>
    </a:band2H>
    <a:firstCol>
      <a:tcTxStyle b="on" i="off">
        <a:font>
          <a:latin typeface="Avenir Next Demi Bold"/>
          <a:ea typeface="Avenir Next Demi Bold"/>
          <a:cs typeface="Avenir Next Demi Bold"/>
        </a:font>
        <a:srgbClr val="5B5854"/>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noFill/>
              <a:miter lim="400000"/>
            </a:ln>
          </a:insideV>
        </a:tcBdr>
        <a:fill>
          <a:solidFill>
            <a:srgbClr val="D6D5D0"/>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A5A59F"/>
              </a:solidFill>
              <a:prstDash val="solid"/>
              <a:miter lim="400000"/>
            </a:ln>
          </a:bottom>
          <a:insideH>
            <a:ln w="12700" cap="flat">
              <a:solidFill>
                <a:srgbClr val="4D6166"/>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A5A59F"/>
              </a:solidFill>
              <a:prstDash val="solid"/>
              <a:miter lim="400000"/>
            </a:ln>
          </a:top>
          <a:bottom>
            <a:ln w="12700" cap="flat">
              <a:solidFill>
                <a:srgbClr val="BDBBB3"/>
              </a:solidFill>
              <a:prstDash val="solid"/>
              <a:miter lim="400000"/>
            </a:ln>
          </a:bottom>
          <a:insideH>
            <a:ln w="12700" cap="flat">
              <a:solidFill>
                <a:srgbClr val="657477"/>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FECE2"/>
          </a:solidFill>
        </a:fill>
      </a:tcStyle>
    </a:wholeTbl>
    <a:band2H>
      <a:tcTxStyle/>
      <a:tcStyle>
        <a:tcBdr/>
        <a:fill>
          <a:solidFill>
            <a:srgbClr val="FFFBF1"/>
          </a:solidFill>
        </a:fill>
      </a:tcStyle>
    </a:band2H>
    <a:firstCol>
      <a:tcTxStyle b="on" i="off">
        <a:font>
          <a:latin typeface="Avenir Next Demi Bold"/>
          <a:ea typeface="Avenir Next Demi Bold"/>
          <a:cs typeface="Avenir Next Demi Bold"/>
        </a:font>
        <a:srgbClr val="5B5854"/>
      </a:tcTxStyle>
      <a:tcStyle>
        <a:tcBdr>
          <a:left>
            <a:ln w="12700" cap="flat">
              <a:solidFill>
                <a:srgbClr val="000000"/>
              </a:solidFill>
              <a:prstDash val="solid"/>
              <a:miter lim="400000"/>
            </a:ln>
          </a:left>
          <a:right>
            <a:ln w="12700" cap="flat">
              <a:solidFill>
                <a:srgbClr val="A29A85"/>
              </a:solidFill>
              <a:prstDash val="solid"/>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8E4D8"/>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A29A85"/>
              </a:solidFill>
              <a:prstDash val="solid"/>
              <a:miter lim="400000"/>
            </a:ln>
          </a:top>
          <a:bottom>
            <a:ln w="12700" cap="flat">
              <a:solidFill>
                <a:srgbClr val="000000"/>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A29A85"/>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50000"/>
            </a:srgbClr>
          </a:solidFill>
        </a:fill>
      </a:tcStyle>
    </a:wholeTbl>
    <a:band2H>
      <a:tcTxStyle/>
      <a:tcStyle>
        <a:tcBdr/>
        <a:fill>
          <a:solidFill>
            <a:srgbClr val="E9E7DC"/>
          </a:solidFill>
        </a:fill>
      </a:tcStyle>
    </a:band2H>
    <a:firstCol>
      <a:tcTxStyle b="on" i="off">
        <a:font>
          <a:latin typeface="Avenir Next Demi Bold"/>
          <a:ea typeface="Avenir Next Demi Bold"/>
          <a:cs typeface="Avenir Next Demi Bold"/>
        </a:font>
        <a:srgbClr val="5B5854"/>
      </a:tcTxStyle>
      <a:tcStyle>
        <a:tcBdr>
          <a:left>
            <a:ln w="12700" cap="flat">
              <a:solidFill>
                <a:srgbClr val="FFFFFF"/>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C5BEAA"/>
          </a:solidFill>
        </a:fill>
      </a:tcStyle>
    </a:firstCol>
    <a:lastRow>
      <a:tcTxStyle b="on" i="off">
        <a:font>
          <a:latin typeface="Avenir Next Demi Bold"/>
          <a:ea typeface="Avenir Next Demi Bold"/>
          <a:cs typeface="Avenir Next Demi Bold"/>
        </a:font>
        <a:srgbClr val="5B5854"/>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25000"/>
            </a:srgbClr>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928C7D"/>
          </a:solidFill>
        </a:fill>
      </a:tcStyle>
    </a:firstRow>
  </a:tblStyle>
  <a:tblStyle styleId="{2708684C-4D16-4618-839F-0558EEFCDFE6}" styleName="">
    <a:tblBg/>
    <a:wholeTbl>
      <a:tcTxStyle b="off" i="off">
        <a:font>
          <a:latin typeface="Avenir Next Medium"/>
          <a:ea typeface="Avenir Next Medium"/>
          <a:cs typeface="Avenir Next Medium"/>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38100" cap="flat">
              <a:solidFill>
                <a:schemeClr val="accent2">
                  <a:hueOff val="-1122706"/>
                  <a:satOff val="6504"/>
                  <a:lumOff val="15871"/>
                  <a:alpha val="64999"/>
                </a:schemeClr>
              </a:solidFill>
              <a:prstDash val="solid"/>
              <a:miter lim="400000"/>
            </a:ln>
          </a:top>
          <a:bottom>
            <a:ln w="38100" cap="flat">
              <a:solidFill>
                <a:schemeClr val="accent2">
                  <a:hueOff val="-1122706"/>
                  <a:satOff val="6504"/>
                  <a:lumOff val="15871"/>
                  <a:alpha val="64999"/>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wholeTbl>
    <a:band2H>
      <a:tcTxStyle/>
      <a:tcStyle>
        <a:tcBdr/>
        <a:fill>
          <a:solidFill>
            <a:schemeClr val="accent2">
              <a:hueOff val="-1122706"/>
              <a:satOff val="6504"/>
              <a:lumOff val="15871"/>
              <a:alpha val="12000"/>
            </a:schemeClr>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50800" cap="flat">
              <a:solidFill>
                <a:schemeClr val="accent5">
                  <a:alpha val="75000"/>
                </a:schemeClr>
              </a:solidFill>
              <a:prstDash val="solid"/>
              <a:miter lim="400000"/>
            </a:ln>
          </a:right>
          <a:top>
            <a:ln w="38100" cap="flat">
              <a:solidFill>
                <a:schemeClr val="accent2">
                  <a:hueOff val="-1122706"/>
                  <a:satOff val="6504"/>
                  <a:lumOff val="15871"/>
                  <a:alpha val="64999"/>
                </a:schemeClr>
              </a:solidFill>
              <a:prstDash val="solid"/>
              <a:miter lim="400000"/>
            </a:ln>
          </a:top>
          <a:bottom>
            <a:ln w="38100" cap="flat">
              <a:solidFill>
                <a:schemeClr val="accent2">
                  <a:hueOff val="-1122706"/>
                  <a:satOff val="6504"/>
                  <a:lumOff val="15871"/>
                  <a:alpha val="64999"/>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firstCol>
    <a:lastRow>
      <a:tcTxStyle b="on" i="off">
        <a:font>
          <a:latin typeface="Avenir Next Demi Bold"/>
          <a:ea typeface="Avenir Next Demi Bold"/>
          <a:cs typeface="Avenir Next Demi Bold"/>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50800" cap="flat">
              <a:solidFill>
                <a:schemeClr val="accent5">
                  <a:alpha val="75000"/>
                </a:schemeClr>
              </a:solidFill>
              <a:prstDash val="solid"/>
              <a:miter lim="400000"/>
            </a:ln>
          </a:top>
          <a:bottom>
            <a:ln w="12700" cap="flat">
              <a:noFill/>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lastRow>
    <a:firstRow>
      <a:tcTxStyle b="on" i="off">
        <a:font>
          <a:latin typeface="Avenir Next Demi Bold"/>
          <a:ea typeface="Avenir Next Demi Bold"/>
          <a:cs typeface="Avenir Next Demi Bold"/>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12700" cap="flat">
              <a:noFill/>
              <a:miter lim="400000"/>
            </a:ln>
          </a:top>
          <a:bottom>
            <a:ln w="50800" cap="flat">
              <a:solidFill>
                <a:schemeClr val="accent5">
                  <a:alpha val="75000"/>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38"/>
  </p:normalViewPr>
  <p:slideViewPr>
    <p:cSldViewPr snapToGrid="0">
      <p:cViewPr varScale="1">
        <p:scale>
          <a:sx n="56" d="100"/>
          <a:sy n="56" d="100"/>
        </p:scale>
        <p:origin x="1120" y="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5" name="Shape 155"/>
          <p:cNvSpPr>
            <a:spLocks noGrp="1" noRot="1" noChangeAspect="1"/>
          </p:cNvSpPr>
          <p:nvPr>
            <p:ph type="sldImg"/>
          </p:nvPr>
        </p:nvSpPr>
        <p:spPr>
          <a:xfrm>
            <a:off x="1143000" y="685800"/>
            <a:ext cx="4572000" cy="3429000"/>
          </a:xfrm>
          <a:prstGeom prst="rect">
            <a:avLst/>
          </a:prstGeom>
        </p:spPr>
        <p:txBody>
          <a:bodyPr/>
          <a:lstStyle/>
          <a:p>
            <a:endParaRPr/>
          </a:p>
        </p:txBody>
      </p:sp>
      <p:sp>
        <p:nvSpPr>
          <p:cNvPr id="156" name="Shape 15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NT Preaching (</a:t>
            </a:r>
            <a:r>
              <a:rPr lang="en-US" dirty="0" err="1">
                <a:latin typeface="Arial" charset="0"/>
                <a:ea typeface="ＭＳ Ｐゴシック" charset="0"/>
                <a:cs typeface="ＭＳ Ｐゴシック" charset="0"/>
              </a:rPr>
              <a:t>np</a:t>
            </a:r>
            <a:r>
              <a:rPr lang="en-US" dirty="0">
                <a:latin typeface="Arial" charset="0"/>
                <a:ea typeface="ＭＳ Ｐゴシック" charset="0"/>
                <a:cs typeface="ＭＳ Ｐゴシック" charset="0"/>
              </a:rPr>
              <a:t>)</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Photo">
    <p:bg>
      <p:bgPr>
        <a:solidFill>
          <a:srgbClr val="FFFFFF"/>
        </a:solidFill>
        <a:effectLst/>
      </p:bgPr>
    </p:bg>
    <p:spTree>
      <p:nvGrpSpPr>
        <p:cNvPr id="1" name=""/>
        <p:cNvGrpSpPr/>
        <p:nvPr/>
      </p:nvGrpSpPr>
      <p:grpSpPr>
        <a:xfrm>
          <a:off x="0" y="0"/>
          <a:ext cx="0" cy="0"/>
          <a:chOff x="0" y="0"/>
          <a:chExt cx="0" cy="0"/>
        </a:xfrm>
      </p:grpSpPr>
      <p:pic>
        <p:nvPicPr>
          <p:cNvPr id="3" name="Picture 2" descr="A brown surface with a light&#10;&#10;Description automatically generated">
            <a:extLst>
              <a:ext uri="{FF2B5EF4-FFF2-40B4-BE49-F238E27FC236}">
                <a16:creationId xmlns:a16="http://schemas.microsoft.com/office/drawing/2014/main" id="{6CD76D31-536D-FB0C-9E2F-425CF488D0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24384000" cy="13716000"/>
          </a:xfrm>
          <a:prstGeom prst="rect">
            <a:avLst/>
          </a:prstGeom>
        </p:spPr>
      </p:pic>
    </p:spTree>
    <p:extLst>
      <p:ext uri="{BB962C8B-B14F-4D97-AF65-F5344CB8AC3E}">
        <p14:creationId xmlns:p14="http://schemas.microsoft.com/office/powerpoint/2010/main" val="1358574650"/>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26448131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168" y="8813803"/>
            <a:ext cx="20726400" cy="2724150"/>
          </a:xfrm>
        </p:spPr>
        <p:txBody>
          <a:bodyPr anchor="t"/>
          <a:lstStyle>
            <a:lvl1pPr algn="l">
              <a:defRPr sz="10666" b="1" cap="all"/>
            </a:lvl1pPr>
          </a:lstStyle>
          <a:p>
            <a:r>
              <a:rPr lang="en-US"/>
              <a:t>Click to edit Master title style</a:t>
            </a:r>
          </a:p>
        </p:txBody>
      </p:sp>
      <p:sp>
        <p:nvSpPr>
          <p:cNvPr id="3" name="Text Placeholder 2"/>
          <p:cNvSpPr>
            <a:spLocks noGrp="1"/>
          </p:cNvSpPr>
          <p:nvPr>
            <p:ph type="body" idx="1"/>
          </p:nvPr>
        </p:nvSpPr>
        <p:spPr>
          <a:xfrm>
            <a:off x="1926168" y="5813427"/>
            <a:ext cx="20726400" cy="3000374"/>
          </a:xfrm>
        </p:spPr>
        <p:txBody>
          <a:bodyPr anchor="b"/>
          <a:lstStyle>
            <a:lvl1pPr marL="0" indent="0">
              <a:buNone/>
              <a:defRPr sz="5334"/>
            </a:lvl1pPr>
            <a:lvl2pPr marL="1219170" indent="0">
              <a:buNone/>
              <a:defRPr sz="4800"/>
            </a:lvl2pPr>
            <a:lvl3pPr marL="2438340" indent="0">
              <a:buNone/>
              <a:defRPr sz="4266"/>
            </a:lvl3pPr>
            <a:lvl4pPr marL="3657508" indent="0">
              <a:buNone/>
              <a:defRPr sz="3734"/>
            </a:lvl4pPr>
            <a:lvl5pPr marL="4876678" indent="0">
              <a:buNone/>
              <a:defRPr sz="3734"/>
            </a:lvl5pPr>
            <a:lvl6pPr marL="6095848" indent="0">
              <a:buNone/>
              <a:defRPr sz="3734"/>
            </a:lvl6pPr>
            <a:lvl7pPr marL="7315018" indent="0">
              <a:buNone/>
              <a:defRPr sz="3734"/>
            </a:lvl7pPr>
            <a:lvl8pPr marL="8534186" indent="0">
              <a:buNone/>
              <a:defRPr sz="3734"/>
            </a:lvl8pPr>
            <a:lvl9pPr marL="9753356" indent="0">
              <a:buNone/>
              <a:defRPr sz="3734"/>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1088594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3200401"/>
            <a:ext cx="10769600" cy="9061450"/>
          </a:xfrm>
        </p:spPr>
        <p:txBody>
          <a:bodyPr/>
          <a:lstStyle>
            <a:lvl1pPr>
              <a:defRPr sz="7466"/>
            </a:lvl1pPr>
            <a:lvl2pPr>
              <a:defRPr sz="6400"/>
            </a:lvl2pPr>
            <a:lvl3pPr>
              <a:defRPr sz="5334"/>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95200" y="3200401"/>
            <a:ext cx="10769600" cy="9061450"/>
          </a:xfrm>
        </p:spPr>
        <p:txBody>
          <a:bodyPr/>
          <a:lstStyle>
            <a:lvl1pPr>
              <a:defRPr sz="7466"/>
            </a:lvl1pPr>
            <a:lvl2pPr>
              <a:defRPr sz="6400"/>
            </a:lvl2pPr>
            <a:lvl3pPr>
              <a:defRPr sz="5334"/>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94903239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8"/>
            <a:ext cx="21945600" cy="2286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201" y="3070227"/>
            <a:ext cx="10773834" cy="1279526"/>
          </a:xfrm>
        </p:spPr>
        <p:txBody>
          <a:bodyPr anchor="b"/>
          <a:lstStyle>
            <a:lvl1pPr marL="0" indent="0">
              <a:buNone/>
              <a:defRPr sz="6400" b="1"/>
            </a:lvl1pPr>
            <a:lvl2pPr marL="1219170" indent="0">
              <a:buNone/>
              <a:defRPr sz="5334" b="1"/>
            </a:lvl2pPr>
            <a:lvl3pPr marL="2438340" indent="0">
              <a:buNone/>
              <a:defRPr sz="4800" b="1"/>
            </a:lvl3pPr>
            <a:lvl4pPr marL="3657508" indent="0">
              <a:buNone/>
              <a:defRPr sz="4266" b="1"/>
            </a:lvl4pPr>
            <a:lvl5pPr marL="4876678" indent="0">
              <a:buNone/>
              <a:defRPr sz="4266" b="1"/>
            </a:lvl5pPr>
            <a:lvl6pPr marL="6095848" indent="0">
              <a:buNone/>
              <a:defRPr sz="4266" b="1"/>
            </a:lvl6pPr>
            <a:lvl7pPr marL="7315018" indent="0">
              <a:buNone/>
              <a:defRPr sz="4266" b="1"/>
            </a:lvl7pPr>
            <a:lvl8pPr marL="8534186" indent="0">
              <a:buNone/>
              <a:defRPr sz="4266" b="1"/>
            </a:lvl8pPr>
            <a:lvl9pPr marL="9753356" indent="0">
              <a:buNone/>
              <a:defRPr sz="4266" b="1"/>
            </a:lvl9pPr>
          </a:lstStyle>
          <a:p>
            <a:pPr lvl="0"/>
            <a:r>
              <a:rPr lang="en-US"/>
              <a:t>Click to edit Master text styles</a:t>
            </a:r>
          </a:p>
        </p:txBody>
      </p:sp>
      <p:sp>
        <p:nvSpPr>
          <p:cNvPr id="4" name="Content Placeholder 3"/>
          <p:cNvSpPr>
            <a:spLocks noGrp="1"/>
          </p:cNvSpPr>
          <p:nvPr>
            <p:ph sz="half" idx="2"/>
          </p:nvPr>
        </p:nvSpPr>
        <p:spPr>
          <a:xfrm>
            <a:off x="1219201" y="4349750"/>
            <a:ext cx="10773834" cy="7902576"/>
          </a:xfrm>
        </p:spPr>
        <p:txBody>
          <a:bodyPr/>
          <a:lstStyle>
            <a:lvl1pPr>
              <a:defRPr sz="6400"/>
            </a:lvl1pPr>
            <a:lvl2pPr>
              <a:defRPr sz="5334"/>
            </a:lvl2pPr>
            <a:lvl3pPr>
              <a:defRPr sz="4800"/>
            </a:lvl3pPr>
            <a:lvl4pPr>
              <a:defRPr sz="4266"/>
            </a:lvl4pPr>
            <a:lvl5pPr>
              <a:defRPr sz="4266"/>
            </a:lvl5pPr>
            <a:lvl6pPr>
              <a:defRPr sz="4266"/>
            </a:lvl6pPr>
            <a:lvl7pPr>
              <a:defRPr sz="4266"/>
            </a:lvl7pPr>
            <a:lvl8pPr>
              <a:defRPr sz="4266"/>
            </a:lvl8pPr>
            <a:lvl9pPr>
              <a:defRPr sz="42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6739" y="3070227"/>
            <a:ext cx="10778066" cy="1279526"/>
          </a:xfrm>
        </p:spPr>
        <p:txBody>
          <a:bodyPr anchor="b"/>
          <a:lstStyle>
            <a:lvl1pPr marL="0" indent="0">
              <a:buNone/>
              <a:defRPr sz="6400" b="1"/>
            </a:lvl1pPr>
            <a:lvl2pPr marL="1219170" indent="0">
              <a:buNone/>
              <a:defRPr sz="5334" b="1"/>
            </a:lvl2pPr>
            <a:lvl3pPr marL="2438340" indent="0">
              <a:buNone/>
              <a:defRPr sz="4800" b="1"/>
            </a:lvl3pPr>
            <a:lvl4pPr marL="3657508" indent="0">
              <a:buNone/>
              <a:defRPr sz="4266" b="1"/>
            </a:lvl4pPr>
            <a:lvl5pPr marL="4876678" indent="0">
              <a:buNone/>
              <a:defRPr sz="4266" b="1"/>
            </a:lvl5pPr>
            <a:lvl6pPr marL="6095848" indent="0">
              <a:buNone/>
              <a:defRPr sz="4266" b="1"/>
            </a:lvl6pPr>
            <a:lvl7pPr marL="7315018" indent="0">
              <a:buNone/>
              <a:defRPr sz="4266" b="1"/>
            </a:lvl7pPr>
            <a:lvl8pPr marL="8534186" indent="0">
              <a:buNone/>
              <a:defRPr sz="4266" b="1"/>
            </a:lvl8pPr>
            <a:lvl9pPr marL="9753356" indent="0">
              <a:buNone/>
              <a:defRPr sz="4266" b="1"/>
            </a:lvl9pPr>
          </a:lstStyle>
          <a:p>
            <a:pPr lvl="0"/>
            <a:r>
              <a:rPr lang="en-US"/>
              <a:t>Click to edit Master text styles</a:t>
            </a:r>
          </a:p>
        </p:txBody>
      </p:sp>
      <p:sp>
        <p:nvSpPr>
          <p:cNvPr id="6" name="Content Placeholder 5"/>
          <p:cNvSpPr>
            <a:spLocks noGrp="1"/>
          </p:cNvSpPr>
          <p:nvPr>
            <p:ph sz="quarter" idx="4"/>
          </p:nvPr>
        </p:nvSpPr>
        <p:spPr>
          <a:xfrm>
            <a:off x="12386739" y="4349750"/>
            <a:ext cx="10778066" cy="7902576"/>
          </a:xfrm>
        </p:spPr>
        <p:txBody>
          <a:bodyPr/>
          <a:lstStyle>
            <a:lvl1pPr>
              <a:defRPr sz="6400"/>
            </a:lvl1pPr>
            <a:lvl2pPr>
              <a:defRPr sz="5334"/>
            </a:lvl2pPr>
            <a:lvl3pPr>
              <a:defRPr sz="4800"/>
            </a:lvl3pPr>
            <a:lvl4pPr>
              <a:defRPr sz="4266"/>
            </a:lvl4pPr>
            <a:lvl5pPr>
              <a:defRPr sz="4266"/>
            </a:lvl5pPr>
            <a:lvl6pPr>
              <a:defRPr sz="4266"/>
            </a:lvl6pPr>
            <a:lvl7pPr>
              <a:defRPr sz="4266"/>
            </a:lvl7pPr>
            <a:lvl8pPr>
              <a:defRPr sz="4266"/>
            </a:lvl8pPr>
            <a:lvl9pPr>
              <a:defRPr sz="42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25601191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427607068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78726749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4" y="546099"/>
            <a:ext cx="8022168" cy="2324102"/>
          </a:xfrm>
        </p:spPr>
        <p:txBody>
          <a:bodyPr anchor="b"/>
          <a:lstStyle>
            <a:lvl1pPr algn="l">
              <a:defRPr sz="5334" b="1"/>
            </a:lvl1pPr>
          </a:lstStyle>
          <a:p>
            <a:r>
              <a:rPr lang="en-US"/>
              <a:t>Click to edit Master title style</a:t>
            </a:r>
          </a:p>
        </p:txBody>
      </p:sp>
      <p:sp>
        <p:nvSpPr>
          <p:cNvPr id="3" name="Content Placeholder 2"/>
          <p:cNvSpPr>
            <a:spLocks noGrp="1"/>
          </p:cNvSpPr>
          <p:nvPr>
            <p:ph idx="1"/>
          </p:nvPr>
        </p:nvSpPr>
        <p:spPr>
          <a:xfrm>
            <a:off x="9533467" y="546105"/>
            <a:ext cx="13631334" cy="11706226"/>
          </a:xfrm>
        </p:spPr>
        <p:txBody>
          <a:bodyPr/>
          <a:lstStyle>
            <a:lvl1pPr>
              <a:defRPr sz="8534"/>
            </a:lvl1pPr>
            <a:lvl2pPr>
              <a:defRPr sz="7466"/>
            </a:lvl2pPr>
            <a:lvl3pPr>
              <a:defRPr sz="6400"/>
            </a:lvl3pPr>
            <a:lvl4pPr>
              <a:defRPr sz="5334"/>
            </a:lvl4pPr>
            <a:lvl5pPr>
              <a:defRPr sz="5334"/>
            </a:lvl5pPr>
            <a:lvl6pPr>
              <a:defRPr sz="5334"/>
            </a:lvl6pPr>
            <a:lvl7pPr>
              <a:defRPr sz="5334"/>
            </a:lvl7pPr>
            <a:lvl8pPr>
              <a:defRPr sz="5334"/>
            </a:lvl8pPr>
            <a:lvl9pPr>
              <a:defRPr sz="533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9204" y="2870205"/>
            <a:ext cx="8022168" cy="9382126"/>
          </a:xfrm>
        </p:spPr>
        <p:txBody>
          <a:bodyPr/>
          <a:lstStyle>
            <a:lvl1pPr marL="0" indent="0">
              <a:buNone/>
              <a:defRPr sz="3734"/>
            </a:lvl1pPr>
            <a:lvl2pPr marL="1219170" indent="0">
              <a:buNone/>
              <a:defRPr sz="3200"/>
            </a:lvl2pPr>
            <a:lvl3pPr marL="2438340" indent="0">
              <a:buNone/>
              <a:defRPr sz="2666"/>
            </a:lvl3pPr>
            <a:lvl4pPr marL="3657508" indent="0">
              <a:buNone/>
              <a:defRPr sz="2400"/>
            </a:lvl4pPr>
            <a:lvl5pPr marL="4876678" indent="0">
              <a:buNone/>
              <a:defRPr sz="2400"/>
            </a:lvl5pPr>
            <a:lvl6pPr marL="6095848" indent="0">
              <a:buNone/>
              <a:defRPr sz="2400"/>
            </a:lvl6pPr>
            <a:lvl7pPr marL="7315018" indent="0">
              <a:buNone/>
              <a:defRPr sz="2400"/>
            </a:lvl7pPr>
            <a:lvl8pPr marL="8534186" indent="0">
              <a:buNone/>
              <a:defRPr sz="2400"/>
            </a:lvl8pPr>
            <a:lvl9pPr marL="9753356" indent="0">
              <a:buNone/>
              <a:defRPr sz="24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57746083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9434" y="9601201"/>
            <a:ext cx="14630400" cy="1133478"/>
          </a:xfrm>
        </p:spPr>
        <p:txBody>
          <a:bodyPr anchor="b"/>
          <a:lstStyle>
            <a:lvl1pPr algn="l">
              <a:defRPr sz="5334" b="1"/>
            </a:lvl1pPr>
          </a:lstStyle>
          <a:p>
            <a:r>
              <a:rPr lang="en-US"/>
              <a:t>Click to edit Master title style</a:t>
            </a:r>
          </a:p>
        </p:txBody>
      </p:sp>
      <p:sp>
        <p:nvSpPr>
          <p:cNvPr id="3" name="Picture Placeholder 2"/>
          <p:cNvSpPr>
            <a:spLocks noGrp="1"/>
          </p:cNvSpPr>
          <p:nvPr>
            <p:ph type="pic" idx="1"/>
          </p:nvPr>
        </p:nvSpPr>
        <p:spPr>
          <a:xfrm>
            <a:off x="4779434" y="1225550"/>
            <a:ext cx="14630400" cy="8229600"/>
          </a:xfrm>
        </p:spPr>
        <p:txBody>
          <a:bodyPr/>
          <a:lstStyle>
            <a:lvl1pPr marL="0" indent="0">
              <a:buNone/>
              <a:defRPr sz="8534"/>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pPr lvl="0"/>
            <a:endParaRPr lang="en-US" noProof="0"/>
          </a:p>
        </p:txBody>
      </p:sp>
      <p:sp>
        <p:nvSpPr>
          <p:cNvPr id="4" name="Text Placeholder 3"/>
          <p:cNvSpPr>
            <a:spLocks noGrp="1"/>
          </p:cNvSpPr>
          <p:nvPr>
            <p:ph type="body" sz="half" idx="2"/>
          </p:nvPr>
        </p:nvSpPr>
        <p:spPr>
          <a:xfrm>
            <a:off x="4779434" y="10734677"/>
            <a:ext cx="14630400" cy="1609726"/>
          </a:xfrm>
        </p:spPr>
        <p:txBody>
          <a:bodyPr/>
          <a:lstStyle>
            <a:lvl1pPr marL="0" indent="0">
              <a:buNone/>
              <a:defRPr sz="3734"/>
            </a:lvl1pPr>
            <a:lvl2pPr marL="1219170" indent="0">
              <a:buNone/>
              <a:defRPr sz="3200"/>
            </a:lvl2pPr>
            <a:lvl3pPr marL="2438340" indent="0">
              <a:buNone/>
              <a:defRPr sz="2666"/>
            </a:lvl3pPr>
            <a:lvl4pPr marL="3657508" indent="0">
              <a:buNone/>
              <a:defRPr sz="2400"/>
            </a:lvl4pPr>
            <a:lvl5pPr marL="4876678" indent="0">
              <a:buNone/>
              <a:defRPr sz="2400"/>
            </a:lvl5pPr>
            <a:lvl6pPr marL="6095848" indent="0">
              <a:buNone/>
              <a:defRPr sz="2400"/>
            </a:lvl6pPr>
            <a:lvl7pPr marL="7315018" indent="0">
              <a:buNone/>
              <a:defRPr sz="2400"/>
            </a:lvl7pPr>
            <a:lvl8pPr marL="8534186" indent="0">
              <a:buNone/>
              <a:defRPr sz="2400"/>
            </a:lvl8pPr>
            <a:lvl9pPr marL="9753356" indent="0">
              <a:buNone/>
              <a:defRPr sz="24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32263820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55561238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78400" y="555626"/>
            <a:ext cx="5486400" cy="1170622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555626"/>
            <a:ext cx="16052800" cy="117062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69742973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A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8" name="Title Text"/>
          <p:cNvSpPr txBox="1">
            <a:spLocks noGrp="1"/>
          </p:cNvSpPr>
          <p:nvPr>
            <p:ph type="title"/>
          </p:nvPr>
        </p:nvSpPr>
        <p:spPr>
          <a:xfrm>
            <a:off x="1257300" y="4343400"/>
            <a:ext cx="21869400" cy="5016500"/>
          </a:xfrm>
          <a:prstGeom prst="rect">
            <a:avLst/>
          </a:prstGeom>
        </p:spPr>
        <p:txBody>
          <a:bodyPr anchor="ctr"/>
          <a:lstStyle>
            <a:lvl1pPr>
              <a:defRPr sz="14900" spc="298"/>
            </a:lvl1pPr>
          </a:lstStyle>
          <a:p>
            <a:r>
              <a:t>Title Text</a:t>
            </a: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4260853"/>
            <a:ext cx="20726400" cy="2940050"/>
          </a:xfrm>
        </p:spPr>
        <p:txBody>
          <a:bodyPr/>
          <a:lstStyle/>
          <a:p>
            <a:r>
              <a:rPr lang="en-US"/>
              <a:t>Click to edit Master title style</a:t>
            </a:r>
          </a:p>
        </p:txBody>
      </p:sp>
      <p:sp>
        <p:nvSpPr>
          <p:cNvPr id="3" name="Subtitle 2"/>
          <p:cNvSpPr>
            <a:spLocks noGrp="1"/>
          </p:cNvSpPr>
          <p:nvPr>
            <p:ph type="subTitle" idx="1"/>
          </p:nvPr>
        </p:nvSpPr>
        <p:spPr>
          <a:xfrm>
            <a:off x="3657600" y="7772400"/>
            <a:ext cx="17068800" cy="3505200"/>
          </a:xfrm>
        </p:spPr>
        <p:txBody>
          <a:bodyPr/>
          <a:lstStyle>
            <a:lvl1pPr marL="0" indent="0" algn="ctr">
              <a:buNone/>
              <a:defRPr/>
            </a:lvl1pPr>
            <a:lvl2pPr marL="1219170" indent="0" algn="ctr">
              <a:buNone/>
              <a:defRPr/>
            </a:lvl2pPr>
            <a:lvl3pPr marL="2438340" indent="0" algn="ctr">
              <a:buNone/>
              <a:defRPr/>
            </a:lvl3pPr>
            <a:lvl4pPr marL="3657508" indent="0" algn="ctr">
              <a:buNone/>
              <a:defRPr/>
            </a:lvl4pPr>
            <a:lvl5pPr marL="4876678" indent="0" algn="ctr">
              <a:buNone/>
              <a:defRPr/>
            </a:lvl5pPr>
            <a:lvl6pPr marL="6095848" indent="0" algn="ctr">
              <a:buNone/>
              <a:defRPr/>
            </a:lvl6pPr>
            <a:lvl7pPr marL="7315018" indent="0" algn="ctr">
              <a:buNone/>
              <a:defRPr/>
            </a:lvl7pPr>
            <a:lvl8pPr marL="8534186" indent="0" algn="ctr">
              <a:buNone/>
              <a:defRPr/>
            </a:lvl8pPr>
            <a:lvl9pPr marL="9753356"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88448651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7" name="Title Text"/>
          <p:cNvSpPr txBox="1">
            <a:spLocks noGrp="1"/>
          </p:cNvSpPr>
          <p:nvPr>
            <p:ph type="title"/>
          </p:nvPr>
        </p:nvSpPr>
        <p:spPr>
          <a:xfrm>
            <a:off x="1257300" y="5892800"/>
            <a:ext cx="8483600" cy="5029200"/>
          </a:xfrm>
          <a:prstGeom prst="rect">
            <a:avLst/>
          </a:prstGeom>
        </p:spPr>
        <p:txBody>
          <a:bodyPr/>
          <a:lstStyle>
            <a:lvl1pPr algn="l">
              <a:lnSpc>
                <a:spcPct val="80000"/>
              </a:lnSpc>
              <a:defRPr sz="10500" spc="209"/>
            </a:lvl1pPr>
          </a:lstStyle>
          <a:p>
            <a:r>
              <a:t>Title Text</a:t>
            </a:r>
          </a:p>
        </p:txBody>
      </p:sp>
      <p:sp>
        <p:nvSpPr>
          <p:cNvPr id="58" name="Body Level One…"/>
          <p:cNvSpPr txBox="1">
            <a:spLocks noGrp="1"/>
          </p:cNvSpPr>
          <p:nvPr>
            <p:ph type="body" sz="quarter" idx="1"/>
          </p:nvPr>
        </p:nvSpPr>
        <p:spPr>
          <a:xfrm>
            <a:off x="1257300" y="4000500"/>
            <a:ext cx="8483600" cy="1905000"/>
          </a:xfrm>
          <a:prstGeom prst="rect">
            <a:avLst/>
          </a:prstGeom>
        </p:spPr>
        <p:txBody>
          <a:bodyPr anchor="b"/>
          <a:lstStyle>
            <a:lvl1pPr marL="0" indent="0">
              <a:spcBef>
                <a:spcPts val="0"/>
              </a:spcBef>
              <a:buClrTx/>
              <a:buSzTx/>
              <a:buNone/>
              <a:defRPr sz="5800" cap="all" spc="116">
                <a:latin typeface="+mn-lt"/>
                <a:ea typeface="+mn-ea"/>
                <a:cs typeface="+mn-cs"/>
                <a:sym typeface="Futura"/>
              </a:defRPr>
            </a:lvl1pPr>
            <a:lvl2pPr marL="0" indent="0">
              <a:spcBef>
                <a:spcPts val="0"/>
              </a:spcBef>
              <a:buClrTx/>
              <a:buSzTx/>
              <a:buNone/>
              <a:defRPr sz="5800" cap="all" spc="116">
                <a:latin typeface="+mn-lt"/>
                <a:ea typeface="+mn-ea"/>
                <a:cs typeface="+mn-cs"/>
                <a:sym typeface="Futura"/>
              </a:defRPr>
            </a:lvl2pPr>
            <a:lvl3pPr marL="0" indent="0">
              <a:spcBef>
                <a:spcPts val="0"/>
              </a:spcBef>
              <a:buClrTx/>
              <a:buSzTx/>
              <a:buNone/>
              <a:defRPr sz="5800" cap="all" spc="116">
                <a:latin typeface="+mn-lt"/>
                <a:ea typeface="+mn-ea"/>
                <a:cs typeface="+mn-cs"/>
                <a:sym typeface="Futura"/>
              </a:defRPr>
            </a:lvl3pPr>
            <a:lvl4pPr marL="0" indent="0">
              <a:spcBef>
                <a:spcPts val="0"/>
              </a:spcBef>
              <a:buClrTx/>
              <a:buSzTx/>
              <a:buNone/>
              <a:defRPr sz="5800" cap="all" spc="116">
                <a:latin typeface="+mn-lt"/>
                <a:ea typeface="+mn-ea"/>
                <a:cs typeface="+mn-cs"/>
                <a:sym typeface="Futura"/>
              </a:defRPr>
            </a:lvl4pPr>
            <a:lvl5pPr marL="0" indent="0">
              <a:spcBef>
                <a:spcPts val="0"/>
              </a:spcBef>
              <a:buClrTx/>
              <a:buSzTx/>
              <a:buNone/>
              <a:defRPr sz="5800" cap="all" spc="116">
                <a:latin typeface="+mn-lt"/>
                <a:ea typeface="+mn-ea"/>
                <a:cs typeface="+mn-cs"/>
                <a:sym typeface="Futura"/>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75" name="donec quis nunc"/>
          <p:cNvSpPr txBox="1">
            <a:spLocks noGrp="1"/>
          </p:cNvSpPr>
          <p:nvPr>
            <p:ph type="body" sz="quarter" idx="21"/>
          </p:nvPr>
        </p:nvSpPr>
        <p:spPr>
          <a:xfrm>
            <a:off x="1257300" y="1879600"/>
            <a:ext cx="21869400" cy="723900"/>
          </a:xfrm>
          <a:prstGeom prst="rect">
            <a:avLst/>
          </a:prstGeom>
        </p:spPr>
        <p:txBody>
          <a:bodyPr>
            <a:spAutoFit/>
          </a:bodyPr>
          <a:lstStyle>
            <a:lvl1pPr marL="0" indent="0" algn="ctr">
              <a:spcBef>
                <a:spcPts val="0"/>
              </a:spcBef>
              <a:buClrTx/>
              <a:buSzTx/>
              <a:buNone/>
              <a:defRPr sz="3800" cap="all" spc="342">
                <a:latin typeface="+mn-lt"/>
                <a:ea typeface="+mn-ea"/>
                <a:cs typeface="+mn-cs"/>
                <a:sym typeface="Futura"/>
              </a:defRPr>
            </a:lvl1pPr>
          </a:lstStyle>
          <a:p>
            <a:r>
              <a:t>donec quis nunc</a:t>
            </a:r>
          </a:p>
        </p:txBody>
      </p:sp>
      <p:sp>
        <p:nvSpPr>
          <p:cNvPr id="76" name="Title Text"/>
          <p:cNvSpPr txBox="1">
            <a:spLocks noGrp="1"/>
          </p:cNvSpPr>
          <p:nvPr>
            <p:ph type="title"/>
          </p:nvPr>
        </p:nvSpPr>
        <p:spPr>
          <a:xfrm>
            <a:off x="1257300" y="825500"/>
            <a:ext cx="21869400" cy="1054100"/>
          </a:xfrm>
          <a:prstGeom prst="rect">
            <a:avLst/>
          </a:prstGeom>
        </p:spPr>
        <p:txBody>
          <a:bodyPr/>
          <a:lstStyle/>
          <a:p>
            <a:r>
              <a:t>Title Text</a:t>
            </a:r>
          </a:p>
        </p:txBody>
      </p:sp>
      <p:sp>
        <p:nvSpPr>
          <p:cNvPr id="77" name="Body Level One…"/>
          <p:cNvSpPr txBox="1">
            <a:spLocks noGrp="1"/>
          </p:cNvSpPr>
          <p:nvPr>
            <p:ph type="body" idx="1"/>
          </p:nvPr>
        </p:nvSpPr>
        <p:spPr>
          <a:xfrm>
            <a:off x="1257300" y="3352800"/>
            <a:ext cx="21869400" cy="90678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96" name="Body Level One…"/>
          <p:cNvSpPr txBox="1">
            <a:spLocks noGrp="1"/>
          </p:cNvSpPr>
          <p:nvPr>
            <p:ph type="body" idx="1"/>
          </p:nvPr>
        </p:nvSpPr>
        <p:spPr>
          <a:xfrm>
            <a:off x="1257300" y="1854200"/>
            <a:ext cx="21869400" cy="10502900"/>
          </a:xfrm>
          <a:prstGeom prst="rect">
            <a:avLst/>
          </a:prstGeom>
        </p:spPr>
        <p:txBody>
          <a:bodyPr anchor="ct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hoto - 2 Up">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Quot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3" name="”"/>
          <p:cNvSpPr txBox="1">
            <a:spLocks noGrp="1"/>
          </p:cNvSpPr>
          <p:nvPr>
            <p:ph type="body" sz="quarter" idx="21"/>
          </p:nvPr>
        </p:nvSpPr>
        <p:spPr>
          <a:xfrm>
            <a:off x="11470640" y="9931400"/>
            <a:ext cx="1444779" cy="2705100"/>
          </a:xfrm>
          <a:prstGeom prst="rect">
            <a:avLst/>
          </a:prstGeom>
        </p:spPr>
        <p:txBody>
          <a:bodyPr wrap="none">
            <a:spAutoFit/>
          </a:bodyPr>
          <a:lstStyle>
            <a:lvl1pPr marL="0" indent="0" algn="ctr">
              <a:spcBef>
                <a:spcPts val="0"/>
              </a:spcBef>
              <a:buClrTx/>
              <a:buSzTx/>
              <a:buNone/>
              <a:defRPr sz="18000" spc="360">
                <a:latin typeface="Baskerville SemiBold"/>
                <a:ea typeface="Baskerville SemiBold"/>
                <a:cs typeface="Baskerville SemiBold"/>
                <a:sym typeface="Baskerville SemiBold"/>
              </a:defRPr>
            </a:lvl1pPr>
          </a:lstStyle>
          <a:p>
            <a:r>
              <a:t>”</a:t>
            </a:r>
          </a:p>
        </p:txBody>
      </p:sp>
      <p:sp>
        <p:nvSpPr>
          <p:cNvPr id="124" name="“"/>
          <p:cNvSpPr txBox="1">
            <a:spLocks noGrp="1"/>
          </p:cNvSpPr>
          <p:nvPr>
            <p:ph type="body" sz="quarter" idx="22"/>
          </p:nvPr>
        </p:nvSpPr>
        <p:spPr>
          <a:xfrm>
            <a:off x="11470640" y="2514600"/>
            <a:ext cx="1444779" cy="2705100"/>
          </a:xfrm>
          <a:prstGeom prst="rect">
            <a:avLst/>
          </a:prstGeom>
        </p:spPr>
        <p:txBody>
          <a:bodyPr wrap="none">
            <a:spAutoFit/>
          </a:bodyPr>
          <a:lstStyle>
            <a:lvl1pPr marL="0" indent="0" algn="ctr">
              <a:spcBef>
                <a:spcPts val="0"/>
              </a:spcBef>
              <a:buClrTx/>
              <a:buSzTx/>
              <a:buNone/>
              <a:defRPr sz="18000" spc="360">
                <a:latin typeface="Baskerville SemiBold"/>
                <a:ea typeface="Baskerville SemiBold"/>
                <a:cs typeface="Baskerville SemiBold"/>
                <a:sym typeface="Baskerville SemiBold"/>
              </a:defRPr>
            </a:lvl1pPr>
          </a:lstStyle>
          <a:p>
            <a:r>
              <a:t>“</a:t>
            </a:r>
          </a:p>
        </p:txBody>
      </p:sp>
      <p:sp>
        <p:nvSpPr>
          <p:cNvPr id="125" name="— Johnny Appleseed"/>
          <p:cNvSpPr txBox="1">
            <a:spLocks noGrp="1"/>
          </p:cNvSpPr>
          <p:nvPr>
            <p:ph type="body" sz="quarter" idx="23"/>
          </p:nvPr>
        </p:nvSpPr>
        <p:spPr>
          <a:xfrm>
            <a:off x="1257300" y="9118600"/>
            <a:ext cx="21869400" cy="762000"/>
          </a:xfrm>
          <a:prstGeom prst="rect">
            <a:avLst/>
          </a:prstGeom>
        </p:spPr>
        <p:txBody>
          <a:bodyPr anchor="ctr">
            <a:spAutoFit/>
          </a:bodyPr>
          <a:lstStyle>
            <a:lvl1pPr marL="0" indent="0" algn="ctr">
              <a:spcBef>
                <a:spcPts val="0"/>
              </a:spcBef>
              <a:buClrTx/>
              <a:buSzTx/>
              <a:buNone/>
              <a:defRPr sz="3800" i="1" spc="76">
                <a:solidFill>
                  <a:schemeClr val="accent5">
                    <a:satOff val="-10854"/>
                    <a:lumOff val="-10463"/>
                  </a:schemeClr>
                </a:solidFill>
              </a:defRPr>
            </a:lvl1pPr>
          </a:lstStyle>
          <a:p>
            <a:r>
              <a:t>— Johnny Appleseed</a:t>
            </a:r>
          </a:p>
        </p:txBody>
      </p:sp>
      <p:sp>
        <p:nvSpPr>
          <p:cNvPr id="126" name="Type a quote here."/>
          <p:cNvSpPr txBox="1">
            <a:spLocks noGrp="1"/>
          </p:cNvSpPr>
          <p:nvPr>
            <p:ph type="body" sz="quarter" idx="24"/>
          </p:nvPr>
        </p:nvSpPr>
        <p:spPr>
          <a:xfrm>
            <a:off x="1257300" y="7518400"/>
            <a:ext cx="21869400" cy="1447800"/>
          </a:xfrm>
          <a:prstGeom prst="rect">
            <a:avLst/>
          </a:prstGeom>
        </p:spPr>
        <p:txBody>
          <a:bodyPr anchor="b">
            <a:spAutoFit/>
          </a:bodyPr>
          <a:lstStyle>
            <a:lvl1pPr marL="0" indent="0" algn="ctr">
              <a:spcBef>
                <a:spcPts val="500"/>
              </a:spcBef>
              <a:buClrTx/>
              <a:buSzTx/>
              <a:buNone/>
              <a:defRPr sz="8200" cap="all" spc="656">
                <a:latin typeface="+mn-lt"/>
                <a:ea typeface="+mn-ea"/>
                <a:cs typeface="+mn-cs"/>
                <a:sym typeface="Futura"/>
              </a:defRPr>
            </a:lvl1pPr>
          </a:lstStyle>
          <a:p>
            <a:r>
              <a:t>Type a quote here.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Photo">
    <p:spTree>
      <p:nvGrpSpPr>
        <p:cNvPr id="1" name=""/>
        <p:cNvGrpSpPr/>
        <p:nvPr/>
      </p:nvGrpSpPr>
      <p:grpSpPr>
        <a:xfrm>
          <a:off x="0" y="0"/>
          <a:ext cx="0" cy="0"/>
          <a:chOff x="0" y="0"/>
          <a:chExt cx="0" cy="0"/>
        </a:xfrm>
      </p:grpSpPr>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Photo">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853376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6" r:id="rId1"/>
    <p:sldLayoutId id="2147483653" r:id="rId2"/>
    <p:sldLayoutId id="2147483654" r:id="rId3"/>
    <p:sldLayoutId id="2147483656" r:id="rId4"/>
    <p:sldLayoutId id="2147483658" r:id="rId5"/>
    <p:sldLayoutId id="2147483660" r:id="rId6"/>
    <p:sldLayoutId id="2147483661" r:id="rId7"/>
    <p:sldLayoutId id="2147483662" r:id="rId8"/>
    <p:sldLayoutId id="2147483664" r:id="rId9"/>
  </p:sldLayoutIdLst>
  <p:transition spd="med"/>
  <p:txStyles>
    <p:titleStyle>
      <a:lvl1pPr marL="0" marR="0" indent="0" algn="ctr" defTabSz="647700" rtl="0" latinLnBrk="0">
        <a:lnSpc>
          <a:spcPct val="100000"/>
        </a:lnSpc>
        <a:spcBef>
          <a:spcPts val="0"/>
        </a:spcBef>
        <a:spcAft>
          <a:spcPts val="0"/>
        </a:spcAft>
        <a:buClrTx/>
        <a:buSzTx/>
        <a:buFontTx/>
        <a:buNone/>
        <a:tabLst/>
        <a:defRPr sz="5800" b="0" i="0" u="none" strike="noStrike" cap="all" spc="116" baseline="0">
          <a:solidFill>
            <a:srgbClr val="5B5854"/>
          </a:solidFill>
          <a:uFillTx/>
          <a:latin typeface="+mn-lt"/>
          <a:ea typeface="+mn-ea"/>
          <a:cs typeface="+mn-cs"/>
          <a:sym typeface="Futura"/>
        </a:defRPr>
      </a:lvl1pPr>
      <a:lvl2pPr marL="0" marR="0" indent="342900" algn="ctr" defTabSz="647700" rtl="0" latinLnBrk="0">
        <a:lnSpc>
          <a:spcPct val="100000"/>
        </a:lnSpc>
        <a:spcBef>
          <a:spcPts val="0"/>
        </a:spcBef>
        <a:spcAft>
          <a:spcPts val="0"/>
        </a:spcAft>
        <a:buClrTx/>
        <a:buSzTx/>
        <a:buFontTx/>
        <a:buNone/>
        <a:tabLst/>
        <a:defRPr sz="5800" b="0" i="0" u="none" strike="noStrike" cap="all" spc="116" baseline="0">
          <a:solidFill>
            <a:srgbClr val="5B5854"/>
          </a:solidFill>
          <a:uFillTx/>
          <a:latin typeface="+mn-lt"/>
          <a:ea typeface="+mn-ea"/>
          <a:cs typeface="+mn-cs"/>
          <a:sym typeface="Futura"/>
        </a:defRPr>
      </a:lvl2pPr>
      <a:lvl3pPr marL="0" marR="0" indent="685800" algn="ctr" defTabSz="647700" rtl="0" latinLnBrk="0">
        <a:lnSpc>
          <a:spcPct val="100000"/>
        </a:lnSpc>
        <a:spcBef>
          <a:spcPts val="0"/>
        </a:spcBef>
        <a:spcAft>
          <a:spcPts val="0"/>
        </a:spcAft>
        <a:buClrTx/>
        <a:buSzTx/>
        <a:buFontTx/>
        <a:buNone/>
        <a:tabLst/>
        <a:defRPr sz="5800" b="0" i="0" u="none" strike="noStrike" cap="all" spc="116" baseline="0">
          <a:solidFill>
            <a:srgbClr val="5B5854"/>
          </a:solidFill>
          <a:uFillTx/>
          <a:latin typeface="+mn-lt"/>
          <a:ea typeface="+mn-ea"/>
          <a:cs typeface="+mn-cs"/>
          <a:sym typeface="Futura"/>
        </a:defRPr>
      </a:lvl3pPr>
      <a:lvl4pPr marL="0" marR="0" indent="1028700" algn="ctr" defTabSz="647700" rtl="0" latinLnBrk="0">
        <a:lnSpc>
          <a:spcPct val="100000"/>
        </a:lnSpc>
        <a:spcBef>
          <a:spcPts val="0"/>
        </a:spcBef>
        <a:spcAft>
          <a:spcPts val="0"/>
        </a:spcAft>
        <a:buClrTx/>
        <a:buSzTx/>
        <a:buFontTx/>
        <a:buNone/>
        <a:tabLst/>
        <a:defRPr sz="5800" b="0" i="0" u="none" strike="noStrike" cap="all" spc="116" baseline="0">
          <a:solidFill>
            <a:srgbClr val="5B5854"/>
          </a:solidFill>
          <a:uFillTx/>
          <a:latin typeface="+mn-lt"/>
          <a:ea typeface="+mn-ea"/>
          <a:cs typeface="+mn-cs"/>
          <a:sym typeface="Futura"/>
        </a:defRPr>
      </a:lvl4pPr>
      <a:lvl5pPr marL="0" marR="0" indent="1371600" algn="ctr" defTabSz="647700" rtl="0" latinLnBrk="0">
        <a:lnSpc>
          <a:spcPct val="100000"/>
        </a:lnSpc>
        <a:spcBef>
          <a:spcPts val="0"/>
        </a:spcBef>
        <a:spcAft>
          <a:spcPts val="0"/>
        </a:spcAft>
        <a:buClrTx/>
        <a:buSzTx/>
        <a:buFontTx/>
        <a:buNone/>
        <a:tabLst/>
        <a:defRPr sz="5800" b="0" i="0" u="none" strike="noStrike" cap="all" spc="116" baseline="0">
          <a:solidFill>
            <a:srgbClr val="5B5854"/>
          </a:solidFill>
          <a:uFillTx/>
          <a:latin typeface="+mn-lt"/>
          <a:ea typeface="+mn-ea"/>
          <a:cs typeface="+mn-cs"/>
          <a:sym typeface="Futura"/>
        </a:defRPr>
      </a:lvl5pPr>
      <a:lvl6pPr marL="0" marR="0" indent="1714500" algn="ctr" defTabSz="647700" rtl="0" latinLnBrk="0">
        <a:lnSpc>
          <a:spcPct val="100000"/>
        </a:lnSpc>
        <a:spcBef>
          <a:spcPts val="0"/>
        </a:spcBef>
        <a:spcAft>
          <a:spcPts val="0"/>
        </a:spcAft>
        <a:buClrTx/>
        <a:buSzTx/>
        <a:buFontTx/>
        <a:buNone/>
        <a:tabLst/>
        <a:defRPr sz="5800" b="0" i="0" u="none" strike="noStrike" cap="all" spc="116" baseline="0">
          <a:solidFill>
            <a:srgbClr val="5B5854"/>
          </a:solidFill>
          <a:uFillTx/>
          <a:latin typeface="+mn-lt"/>
          <a:ea typeface="+mn-ea"/>
          <a:cs typeface="+mn-cs"/>
          <a:sym typeface="Futura"/>
        </a:defRPr>
      </a:lvl6pPr>
      <a:lvl7pPr marL="0" marR="0" indent="2057400" algn="ctr" defTabSz="647700" rtl="0" latinLnBrk="0">
        <a:lnSpc>
          <a:spcPct val="100000"/>
        </a:lnSpc>
        <a:spcBef>
          <a:spcPts val="0"/>
        </a:spcBef>
        <a:spcAft>
          <a:spcPts val="0"/>
        </a:spcAft>
        <a:buClrTx/>
        <a:buSzTx/>
        <a:buFontTx/>
        <a:buNone/>
        <a:tabLst/>
        <a:defRPr sz="5800" b="0" i="0" u="none" strike="noStrike" cap="all" spc="116" baseline="0">
          <a:solidFill>
            <a:srgbClr val="5B5854"/>
          </a:solidFill>
          <a:uFillTx/>
          <a:latin typeface="+mn-lt"/>
          <a:ea typeface="+mn-ea"/>
          <a:cs typeface="+mn-cs"/>
          <a:sym typeface="Futura"/>
        </a:defRPr>
      </a:lvl7pPr>
      <a:lvl8pPr marL="0" marR="0" indent="2400300" algn="ctr" defTabSz="647700" rtl="0" latinLnBrk="0">
        <a:lnSpc>
          <a:spcPct val="100000"/>
        </a:lnSpc>
        <a:spcBef>
          <a:spcPts val="0"/>
        </a:spcBef>
        <a:spcAft>
          <a:spcPts val="0"/>
        </a:spcAft>
        <a:buClrTx/>
        <a:buSzTx/>
        <a:buFontTx/>
        <a:buNone/>
        <a:tabLst/>
        <a:defRPr sz="5800" b="0" i="0" u="none" strike="noStrike" cap="all" spc="116" baseline="0">
          <a:solidFill>
            <a:srgbClr val="5B5854"/>
          </a:solidFill>
          <a:uFillTx/>
          <a:latin typeface="+mn-lt"/>
          <a:ea typeface="+mn-ea"/>
          <a:cs typeface="+mn-cs"/>
          <a:sym typeface="Futura"/>
        </a:defRPr>
      </a:lvl8pPr>
      <a:lvl9pPr marL="0" marR="0" indent="2743200" algn="ctr" defTabSz="647700" rtl="0" latinLnBrk="0">
        <a:lnSpc>
          <a:spcPct val="100000"/>
        </a:lnSpc>
        <a:spcBef>
          <a:spcPts val="0"/>
        </a:spcBef>
        <a:spcAft>
          <a:spcPts val="0"/>
        </a:spcAft>
        <a:buClrTx/>
        <a:buSzTx/>
        <a:buFontTx/>
        <a:buNone/>
        <a:tabLst/>
        <a:defRPr sz="5800" b="0" i="0" u="none" strike="noStrike" cap="all" spc="116" baseline="0">
          <a:solidFill>
            <a:srgbClr val="5B5854"/>
          </a:solidFill>
          <a:uFillTx/>
          <a:latin typeface="+mn-lt"/>
          <a:ea typeface="+mn-ea"/>
          <a:cs typeface="+mn-cs"/>
          <a:sym typeface="Futura"/>
        </a:defRPr>
      </a:lvl9pPr>
    </p:titleStyle>
    <p:bodyStyle>
      <a:lvl1pPr marL="508000" marR="0" indent="-508000" algn="l" defTabSz="647700" rtl="0" latinLnBrk="0">
        <a:lnSpc>
          <a:spcPct val="100000"/>
        </a:lnSpc>
        <a:spcBef>
          <a:spcPts val="4800"/>
        </a:spcBef>
        <a:spcAft>
          <a:spcPts val="0"/>
        </a:spcAft>
        <a:buClr>
          <a:srgbClr val="9A958E"/>
        </a:buClr>
        <a:buSzPct val="75000"/>
        <a:buFontTx/>
        <a:buChar char="•"/>
        <a:tabLst/>
        <a:defRPr sz="4200" b="0" i="0" u="none" strike="noStrike" cap="none" spc="84" baseline="0">
          <a:solidFill>
            <a:srgbClr val="5B5854"/>
          </a:solidFill>
          <a:uFillTx/>
          <a:latin typeface="Avenir Medium"/>
          <a:ea typeface="Avenir Medium"/>
          <a:cs typeface="Avenir Medium"/>
          <a:sym typeface="Avenir Medium"/>
        </a:defRPr>
      </a:lvl1pPr>
      <a:lvl2pPr marL="1016000" marR="0" indent="-508000" algn="l" defTabSz="647700" rtl="0" latinLnBrk="0">
        <a:lnSpc>
          <a:spcPct val="100000"/>
        </a:lnSpc>
        <a:spcBef>
          <a:spcPts val="4800"/>
        </a:spcBef>
        <a:spcAft>
          <a:spcPts val="0"/>
        </a:spcAft>
        <a:buClr>
          <a:srgbClr val="9A958E"/>
        </a:buClr>
        <a:buSzPct val="75000"/>
        <a:buFontTx/>
        <a:buChar char="•"/>
        <a:tabLst/>
        <a:defRPr sz="4200" b="0" i="0" u="none" strike="noStrike" cap="none" spc="84" baseline="0">
          <a:solidFill>
            <a:srgbClr val="5B5854"/>
          </a:solidFill>
          <a:uFillTx/>
          <a:latin typeface="Avenir Medium"/>
          <a:ea typeface="Avenir Medium"/>
          <a:cs typeface="Avenir Medium"/>
          <a:sym typeface="Avenir Medium"/>
        </a:defRPr>
      </a:lvl2pPr>
      <a:lvl3pPr marL="1524000" marR="0" indent="-508000" algn="l" defTabSz="647700" rtl="0" latinLnBrk="0">
        <a:lnSpc>
          <a:spcPct val="100000"/>
        </a:lnSpc>
        <a:spcBef>
          <a:spcPts val="4800"/>
        </a:spcBef>
        <a:spcAft>
          <a:spcPts val="0"/>
        </a:spcAft>
        <a:buClr>
          <a:srgbClr val="9A958E"/>
        </a:buClr>
        <a:buSzPct val="75000"/>
        <a:buFontTx/>
        <a:buChar char="•"/>
        <a:tabLst/>
        <a:defRPr sz="4200" b="0" i="0" u="none" strike="noStrike" cap="none" spc="84" baseline="0">
          <a:solidFill>
            <a:srgbClr val="5B5854"/>
          </a:solidFill>
          <a:uFillTx/>
          <a:latin typeface="Avenir Medium"/>
          <a:ea typeface="Avenir Medium"/>
          <a:cs typeface="Avenir Medium"/>
          <a:sym typeface="Avenir Medium"/>
        </a:defRPr>
      </a:lvl3pPr>
      <a:lvl4pPr marL="2032000" marR="0" indent="-508000" algn="l" defTabSz="647700" rtl="0" latinLnBrk="0">
        <a:lnSpc>
          <a:spcPct val="100000"/>
        </a:lnSpc>
        <a:spcBef>
          <a:spcPts val="4800"/>
        </a:spcBef>
        <a:spcAft>
          <a:spcPts val="0"/>
        </a:spcAft>
        <a:buClr>
          <a:srgbClr val="9A958E"/>
        </a:buClr>
        <a:buSzPct val="75000"/>
        <a:buFontTx/>
        <a:buChar char="•"/>
        <a:tabLst/>
        <a:defRPr sz="4200" b="0" i="0" u="none" strike="noStrike" cap="none" spc="84" baseline="0">
          <a:solidFill>
            <a:srgbClr val="5B5854"/>
          </a:solidFill>
          <a:uFillTx/>
          <a:latin typeface="Avenir Medium"/>
          <a:ea typeface="Avenir Medium"/>
          <a:cs typeface="Avenir Medium"/>
          <a:sym typeface="Avenir Medium"/>
        </a:defRPr>
      </a:lvl4pPr>
      <a:lvl5pPr marL="2540000" marR="0" indent="-508000" algn="l" defTabSz="647700" rtl="0" latinLnBrk="0">
        <a:lnSpc>
          <a:spcPct val="100000"/>
        </a:lnSpc>
        <a:spcBef>
          <a:spcPts val="4800"/>
        </a:spcBef>
        <a:spcAft>
          <a:spcPts val="0"/>
        </a:spcAft>
        <a:buClr>
          <a:srgbClr val="9A958E"/>
        </a:buClr>
        <a:buSzPct val="75000"/>
        <a:buFontTx/>
        <a:buChar char="•"/>
        <a:tabLst/>
        <a:defRPr sz="4200" b="0" i="0" u="none" strike="noStrike" cap="none" spc="84" baseline="0">
          <a:solidFill>
            <a:srgbClr val="5B5854"/>
          </a:solidFill>
          <a:uFillTx/>
          <a:latin typeface="Avenir Medium"/>
          <a:ea typeface="Avenir Medium"/>
          <a:cs typeface="Avenir Medium"/>
          <a:sym typeface="Avenir Medium"/>
        </a:defRPr>
      </a:lvl5pPr>
      <a:lvl6pPr marL="3048000" marR="0" indent="-508000" algn="l" defTabSz="647700" rtl="0" latinLnBrk="0">
        <a:lnSpc>
          <a:spcPct val="100000"/>
        </a:lnSpc>
        <a:spcBef>
          <a:spcPts val="4800"/>
        </a:spcBef>
        <a:spcAft>
          <a:spcPts val="0"/>
        </a:spcAft>
        <a:buClr>
          <a:srgbClr val="9A958E"/>
        </a:buClr>
        <a:buSzPct val="75000"/>
        <a:buFontTx/>
        <a:buChar char="•"/>
        <a:tabLst/>
        <a:defRPr sz="4200" b="0" i="0" u="none" strike="noStrike" cap="none" spc="84" baseline="0">
          <a:solidFill>
            <a:srgbClr val="5B5854"/>
          </a:solidFill>
          <a:uFillTx/>
          <a:latin typeface="Avenir Medium"/>
          <a:ea typeface="Avenir Medium"/>
          <a:cs typeface="Avenir Medium"/>
          <a:sym typeface="Avenir Medium"/>
        </a:defRPr>
      </a:lvl6pPr>
      <a:lvl7pPr marL="3556000" marR="0" indent="-508000" algn="l" defTabSz="647700" rtl="0" latinLnBrk="0">
        <a:lnSpc>
          <a:spcPct val="100000"/>
        </a:lnSpc>
        <a:spcBef>
          <a:spcPts val="4800"/>
        </a:spcBef>
        <a:spcAft>
          <a:spcPts val="0"/>
        </a:spcAft>
        <a:buClr>
          <a:srgbClr val="9A958E"/>
        </a:buClr>
        <a:buSzPct val="75000"/>
        <a:buFontTx/>
        <a:buChar char="•"/>
        <a:tabLst/>
        <a:defRPr sz="4200" b="0" i="0" u="none" strike="noStrike" cap="none" spc="84" baseline="0">
          <a:solidFill>
            <a:srgbClr val="5B5854"/>
          </a:solidFill>
          <a:uFillTx/>
          <a:latin typeface="Avenir Medium"/>
          <a:ea typeface="Avenir Medium"/>
          <a:cs typeface="Avenir Medium"/>
          <a:sym typeface="Avenir Medium"/>
        </a:defRPr>
      </a:lvl7pPr>
      <a:lvl8pPr marL="4064000" marR="0" indent="-508000" algn="l" defTabSz="647700" rtl="0" latinLnBrk="0">
        <a:lnSpc>
          <a:spcPct val="100000"/>
        </a:lnSpc>
        <a:spcBef>
          <a:spcPts val="4800"/>
        </a:spcBef>
        <a:spcAft>
          <a:spcPts val="0"/>
        </a:spcAft>
        <a:buClr>
          <a:srgbClr val="9A958E"/>
        </a:buClr>
        <a:buSzPct val="75000"/>
        <a:buFontTx/>
        <a:buChar char="•"/>
        <a:tabLst/>
        <a:defRPr sz="4200" b="0" i="0" u="none" strike="noStrike" cap="none" spc="84" baseline="0">
          <a:solidFill>
            <a:srgbClr val="5B5854"/>
          </a:solidFill>
          <a:uFillTx/>
          <a:latin typeface="Avenir Medium"/>
          <a:ea typeface="Avenir Medium"/>
          <a:cs typeface="Avenir Medium"/>
          <a:sym typeface="Avenir Medium"/>
        </a:defRPr>
      </a:lvl8pPr>
      <a:lvl9pPr marL="4572000" marR="0" indent="-508000" algn="l" defTabSz="647700" rtl="0" latinLnBrk="0">
        <a:lnSpc>
          <a:spcPct val="100000"/>
        </a:lnSpc>
        <a:spcBef>
          <a:spcPts val="4800"/>
        </a:spcBef>
        <a:spcAft>
          <a:spcPts val="0"/>
        </a:spcAft>
        <a:buClr>
          <a:srgbClr val="9A958E"/>
        </a:buClr>
        <a:buSzPct val="75000"/>
        <a:buFontTx/>
        <a:buChar char="•"/>
        <a:tabLst/>
        <a:defRPr sz="4200" b="0" i="0" u="none" strike="noStrike" cap="none" spc="84" baseline="0">
          <a:solidFill>
            <a:srgbClr val="5B5854"/>
          </a:solidFill>
          <a:uFillTx/>
          <a:latin typeface="Avenir Medium"/>
          <a:ea typeface="Avenir Medium"/>
          <a:cs typeface="Avenir Medium"/>
          <a:sym typeface="Avenir Medium"/>
        </a:defRPr>
      </a:lvl9pPr>
    </p:bodyStyle>
    <p:otherStyle>
      <a:lvl1pPr marL="0" marR="0" indent="0" algn="ctr" defTabSz="647700" latinLnBrk="0">
        <a:lnSpc>
          <a:spcPct val="100000"/>
        </a:lnSpc>
        <a:spcBef>
          <a:spcPts val="0"/>
        </a:spcBef>
        <a:spcAft>
          <a:spcPts val="0"/>
        </a:spcAft>
        <a:buClrTx/>
        <a:buSzTx/>
        <a:buFontTx/>
        <a:buNone/>
        <a:tabLst/>
        <a:defRPr sz="2400" b="0" i="0" u="none" strike="noStrike" cap="all" spc="48" baseline="0">
          <a:solidFill>
            <a:schemeClr val="tx1"/>
          </a:solidFill>
          <a:uFillTx/>
          <a:latin typeface="+mn-lt"/>
          <a:ea typeface="+mn-ea"/>
          <a:cs typeface="+mn-cs"/>
          <a:sym typeface="Futura"/>
        </a:defRPr>
      </a:lvl1pPr>
      <a:lvl2pPr marL="0" marR="0" indent="228600" algn="ctr" defTabSz="647700" latinLnBrk="0">
        <a:lnSpc>
          <a:spcPct val="100000"/>
        </a:lnSpc>
        <a:spcBef>
          <a:spcPts val="0"/>
        </a:spcBef>
        <a:spcAft>
          <a:spcPts val="0"/>
        </a:spcAft>
        <a:buClrTx/>
        <a:buSzTx/>
        <a:buFontTx/>
        <a:buNone/>
        <a:tabLst/>
        <a:defRPr sz="2400" b="0" i="0" u="none" strike="noStrike" cap="all" spc="48" baseline="0">
          <a:solidFill>
            <a:schemeClr val="tx1"/>
          </a:solidFill>
          <a:uFillTx/>
          <a:latin typeface="+mn-lt"/>
          <a:ea typeface="+mn-ea"/>
          <a:cs typeface="+mn-cs"/>
          <a:sym typeface="Futura"/>
        </a:defRPr>
      </a:lvl2pPr>
      <a:lvl3pPr marL="0" marR="0" indent="457200" algn="ctr" defTabSz="647700" latinLnBrk="0">
        <a:lnSpc>
          <a:spcPct val="100000"/>
        </a:lnSpc>
        <a:spcBef>
          <a:spcPts val="0"/>
        </a:spcBef>
        <a:spcAft>
          <a:spcPts val="0"/>
        </a:spcAft>
        <a:buClrTx/>
        <a:buSzTx/>
        <a:buFontTx/>
        <a:buNone/>
        <a:tabLst/>
        <a:defRPr sz="2400" b="0" i="0" u="none" strike="noStrike" cap="all" spc="48" baseline="0">
          <a:solidFill>
            <a:schemeClr val="tx1"/>
          </a:solidFill>
          <a:uFillTx/>
          <a:latin typeface="+mn-lt"/>
          <a:ea typeface="+mn-ea"/>
          <a:cs typeface="+mn-cs"/>
          <a:sym typeface="Futura"/>
        </a:defRPr>
      </a:lvl3pPr>
      <a:lvl4pPr marL="0" marR="0" indent="685800" algn="ctr" defTabSz="647700" latinLnBrk="0">
        <a:lnSpc>
          <a:spcPct val="100000"/>
        </a:lnSpc>
        <a:spcBef>
          <a:spcPts val="0"/>
        </a:spcBef>
        <a:spcAft>
          <a:spcPts val="0"/>
        </a:spcAft>
        <a:buClrTx/>
        <a:buSzTx/>
        <a:buFontTx/>
        <a:buNone/>
        <a:tabLst/>
        <a:defRPr sz="2400" b="0" i="0" u="none" strike="noStrike" cap="all" spc="48" baseline="0">
          <a:solidFill>
            <a:schemeClr val="tx1"/>
          </a:solidFill>
          <a:uFillTx/>
          <a:latin typeface="+mn-lt"/>
          <a:ea typeface="+mn-ea"/>
          <a:cs typeface="+mn-cs"/>
          <a:sym typeface="Futura"/>
        </a:defRPr>
      </a:lvl4pPr>
      <a:lvl5pPr marL="0" marR="0" indent="914400" algn="ctr" defTabSz="647700" latinLnBrk="0">
        <a:lnSpc>
          <a:spcPct val="100000"/>
        </a:lnSpc>
        <a:spcBef>
          <a:spcPts val="0"/>
        </a:spcBef>
        <a:spcAft>
          <a:spcPts val="0"/>
        </a:spcAft>
        <a:buClrTx/>
        <a:buSzTx/>
        <a:buFontTx/>
        <a:buNone/>
        <a:tabLst/>
        <a:defRPr sz="2400" b="0" i="0" u="none" strike="noStrike" cap="all" spc="48" baseline="0">
          <a:solidFill>
            <a:schemeClr val="tx1"/>
          </a:solidFill>
          <a:uFillTx/>
          <a:latin typeface="+mn-lt"/>
          <a:ea typeface="+mn-ea"/>
          <a:cs typeface="+mn-cs"/>
          <a:sym typeface="Futura"/>
        </a:defRPr>
      </a:lvl5pPr>
      <a:lvl6pPr marL="0" marR="0" indent="1143000" algn="ctr" defTabSz="647700" latinLnBrk="0">
        <a:lnSpc>
          <a:spcPct val="100000"/>
        </a:lnSpc>
        <a:spcBef>
          <a:spcPts val="0"/>
        </a:spcBef>
        <a:spcAft>
          <a:spcPts val="0"/>
        </a:spcAft>
        <a:buClrTx/>
        <a:buSzTx/>
        <a:buFontTx/>
        <a:buNone/>
        <a:tabLst/>
        <a:defRPr sz="2400" b="0" i="0" u="none" strike="noStrike" cap="all" spc="48" baseline="0">
          <a:solidFill>
            <a:schemeClr val="tx1"/>
          </a:solidFill>
          <a:uFillTx/>
          <a:latin typeface="+mn-lt"/>
          <a:ea typeface="+mn-ea"/>
          <a:cs typeface="+mn-cs"/>
          <a:sym typeface="Futura"/>
        </a:defRPr>
      </a:lvl6pPr>
      <a:lvl7pPr marL="0" marR="0" indent="1371600" algn="ctr" defTabSz="647700" latinLnBrk="0">
        <a:lnSpc>
          <a:spcPct val="100000"/>
        </a:lnSpc>
        <a:spcBef>
          <a:spcPts val="0"/>
        </a:spcBef>
        <a:spcAft>
          <a:spcPts val="0"/>
        </a:spcAft>
        <a:buClrTx/>
        <a:buSzTx/>
        <a:buFontTx/>
        <a:buNone/>
        <a:tabLst/>
        <a:defRPr sz="2400" b="0" i="0" u="none" strike="noStrike" cap="all" spc="48" baseline="0">
          <a:solidFill>
            <a:schemeClr val="tx1"/>
          </a:solidFill>
          <a:uFillTx/>
          <a:latin typeface="+mn-lt"/>
          <a:ea typeface="+mn-ea"/>
          <a:cs typeface="+mn-cs"/>
          <a:sym typeface="Futura"/>
        </a:defRPr>
      </a:lvl7pPr>
      <a:lvl8pPr marL="0" marR="0" indent="1600200" algn="ctr" defTabSz="647700" latinLnBrk="0">
        <a:lnSpc>
          <a:spcPct val="100000"/>
        </a:lnSpc>
        <a:spcBef>
          <a:spcPts val="0"/>
        </a:spcBef>
        <a:spcAft>
          <a:spcPts val="0"/>
        </a:spcAft>
        <a:buClrTx/>
        <a:buSzTx/>
        <a:buFontTx/>
        <a:buNone/>
        <a:tabLst/>
        <a:defRPr sz="2400" b="0" i="0" u="none" strike="noStrike" cap="all" spc="48" baseline="0">
          <a:solidFill>
            <a:schemeClr val="tx1"/>
          </a:solidFill>
          <a:uFillTx/>
          <a:latin typeface="+mn-lt"/>
          <a:ea typeface="+mn-ea"/>
          <a:cs typeface="+mn-cs"/>
          <a:sym typeface="Futura"/>
        </a:defRPr>
      </a:lvl8pPr>
      <a:lvl9pPr marL="0" marR="0" indent="1828800" algn="ctr" defTabSz="647700" latinLnBrk="0">
        <a:lnSpc>
          <a:spcPct val="100000"/>
        </a:lnSpc>
        <a:spcBef>
          <a:spcPts val="0"/>
        </a:spcBef>
        <a:spcAft>
          <a:spcPts val="0"/>
        </a:spcAft>
        <a:buClrTx/>
        <a:buSzTx/>
        <a:buFontTx/>
        <a:buNone/>
        <a:tabLst/>
        <a:defRPr sz="2400" b="0" i="0" u="none" strike="noStrike" cap="all" spc="48" baseline="0">
          <a:solidFill>
            <a:schemeClr val="tx1"/>
          </a:solidFill>
          <a:uFillTx/>
          <a:latin typeface="+mn-lt"/>
          <a:ea typeface="+mn-ea"/>
          <a:cs typeface="+mn-cs"/>
          <a:sym typeface="Futura"/>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4" y="7804155"/>
            <a:ext cx="9067800" cy="5899150"/>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2438340" fontAlgn="base">
                <a:spcBef>
                  <a:spcPct val="0"/>
                </a:spcBef>
                <a:spcAft>
                  <a:spcPct val="0"/>
                </a:spcAft>
                <a:defRPr/>
              </a:pPr>
              <a:endParaRPr lang="en-US" sz="6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2438340" fontAlgn="base">
                <a:spcBef>
                  <a:spcPct val="0"/>
                </a:spcBef>
                <a:spcAft>
                  <a:spcPct val="0"/>
                </a:spcAft>
                <a:defRPr/>
              </a:pPr>
              <a:endParaRPr lang="en-US" sz="6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2438340" fontAlgn="base">
                <a:spcBef>
                  <a:spcPct val="0"/>
                </a:spcBef>
                <a:spcAft>
                  <a:spcPct val="0"/>
                </a:spcAft>
                <a:defRPr/>
              </a:pPr>
              <a:endParaRPr lang="en-US" sz="6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2438340" fontAlgn="base">
                <a:spcBef>
                  <a:spcPct val="0"/>
                </a:spcBef>
                <a:spcAft>
                  <a:spcPct val="0"/>
                </a:spcAft>
                <a:defRPr/>
              </a:pPr>
              <a:endParaRPr lang="en-US" sz="6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2438340" fontAlgn="base">
                <a:spcBef>
                  <a:spcPct val="0"/>
                </a:spcBef>
                <a:spcAft>
                  <a:spcPct val="0"/>
                </a:spcAft>
              </a:pPr>
              <a:endParaRPr lang="en-US" sz="6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2438340" fontAlgn="base">
                <a:spcBef>
                  <a:spcPct val="0"/>
                </a:spcBef>
                <a:spcAft>
                  <a:spcPct val="0"/>
                </a:spcAft>
              </a:pPr>
              <a:endParaRPr lang="en-US" sz="6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2438340" fontAlgn="base">
                <a:spcBef>
                  <a:spcPct val="0"/>
                </a:spcBef>
                <a:spcAft>
                  <a:spcPct val="0"/>
                </a:spcAft>
              </a:pPr>
              <a:endParaRPr lang="en-US" sz="6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1219200" y="555629"/>
            <a:ext cx="21945600" cy="227965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1219200" y="3200401"/>
            <a:ext cx="21945600" cy="9061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1219200" y="12496800"/>
            <a:ext cx="568960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2666">
                <a:solidFill>
                  <a:srgbClr val="FFFFFF"/>
                </a:solidFill>
                <a:effectLst>
                  <a:outerShdw blurRad="38100" dist="38100" dir="2700000" algn="tl">
                    <a:srgbClr val="000000"/>
                  </a:outerShdw>
                </a:effectLst>
                <a:latin typeface="Arial" pitchFamily="-112" charset="0"/>
                <a:ea typeface="+mn-ea"/>
                <a:cs typeface="+mn-cs"/>
              </a:defRPr>
            </a:lvl1pPr>
          </a:lstStyle>
          <a:p>
            <a:pPr defTabSz="243834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8331200" y="12496800"/>
            <a:ext cx="772160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2666">
                <a:solidFill>
                  <a:srgbClr val="FFFFFF"/>
                </a:solidFill>
                <a:effectLst>
                  <a:outerShdw blurRad="38100" dist="38100" dir="2700000" algn="tl">
                    <a:srgbClr val="000000"/>
                  </a:outerShdw>
                </a:effectLst>
                <a:latin typeface="Arial" pitchFamily="-112" charset="0"/>
                <a:ea typeface="+mn-ea"/>
                <a:cs typeface="+mn-cs"/>
              </a:defRPr>
            </a:lvl1pPr>
          </a:lstStyle>
          <a:p>
            <a:pPr defTabSz="243834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17475200" y="12496800"/>
            <a:ext cx="568960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2666">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2438340" fontAlgn="base">
              <a:spcBef>
                <a:spcPct val="0"/>
              </a:spcBef>
              <a:spcAft>
                <a:spcPct val="0"/>
              </a:spcAft>
              <a:defRPr/>
            </a:pPr>
            <a:fld id="{61F442D0-A11F-2640-8129-5D1BEF7A3C1E}" type="slidenum">
              <a:rPr lang="en-US" smtClean="0"/>
              <a:pPr defTabSz="2438340" fontAlgn="base">
                <a:spcBef>
                  <a:spcPct val="0"/>
                </a:spcBef>
                <a:spcAft>
                  <a:spcPct val="0"/>
                </a:spcAft>
                <a:defRPr/>
              </a:pPr>
              <a:t>‹#›</a:t>
            </a:fld>
            <a:endParaRPr lang="en-US"/>
          </a:p>
        </p:txBody>
      </p:sp>
    </p:spTree>
    <p:extLst>
      <p:ext uri="{BB962C8B-B14F-4D97-AF65-F5344CB8AC3E}">
        <p14:creationId xmlns:p14="http://schemas.microsoft.com/office/powerpoint/2010/main" val="3958537386"/>
      </p:ext>
    </p:extLst>
  </p:cSld>
  <p:clrMap bg1="dk2" tx1="lt1" bg2="dk1"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ransition/>
  <p:txStyles>
    <p:titleStyle>
      <a:lvl1pPr algn="ctr" rtl="0" eaLnBrk="0" fontAlgn="base" hangingPunct="0">
        <a:spcBef>
          <a:spcPct val="0"/>
        </a:spcBef>
        <a:spcAft>
          <a:spcPct val="0"/>
        </a:spcAft>
        <a:defRPr sz="11734">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11734">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11734">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11734">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11734">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1219170" algn="ctr" rtl="0" fontAlgn="base">
        <a:spcBef>
          <a:spcPct val="0"/>
        </a:spcBef>
        <a:spcAft>
          <a:spcPct val="0"/>
        </a:spcAft>
        <a:defRPr sz="11734">
          <a:solidFill>
            <a:schemeClr val="tx2"/>
          </a:solidFill>
          <a:effectLst>
            <a:outerShdw blurRad="38100" dist="38100" dir="2700000" algn="tl">
              <a:srgbClr val="000000"/>
            </a:outerShdw>
          </a:effectLst>
          <a:latin typeface="Arial" pitchFamily="-111" charset="0"/>
        </a:defRPr>
      </a:lvl6pPr>
      <a:lvl7pPr marL="2438340" algn="ctr" rtl="0" fontAlgn="base">
        <a:spcBef>
          <a:spcPct val="0"/>
        </a:spcBef>
        <a:spcAft>
          <a:spcPct val="0"/>
        </a:spcAft>
        <a:defRPr sz="11734">
          <a:solidFill>
            <a:schemeClr val="tx2"/>
          </a:solidFill>
          <a:effectLst>
            <a:outerShdw blurRad="38100" dist="38100" dir="2700000" algn="tl">
              <a:srgbClr val="000000"/>
            </a:outerShdw>
          </a:effectLst>
          <a:latin typeface="Arial" pitchFamily="-111" charset="0"/>
        </a:defRPr>
      </a:lvl7pPr>
      <a:lvl8pPr marL="3657508" algn="ctr" rtl="0" fontAlgn="base">
        <a:spcBef>
          <a:spcPct val="0"/>
        </a:spcBef>
        <a:spcAft>
          <a:spcPct val="0"/>
        </a:spcAft>
        <a:defRPr sz="11734">
          <a:solidFill>
            <a:schemeClr val="tx2"/>
          </a:solidFill>
          <a:effectLst>
            <a:outerShdw blurRad="38100" dist="38100" dir="2700000" algn="tl">
              <a:srgbClr val="000000"/>
            </a:outerShdw>
          </a:effectLst>
          <a:latin typeface="Arial" pitchFamily="-111" charset="0"/>
        </a:defRPr>
      </a:lvl8pPr>
      <a:lvl9pPr marL="4876678" algn="ctr" rtl="0" fontAlgn="base">
        <a:spcBef>
          <a:spcPct val="0"/>
        </a:spcBef>
        <a:spcAft>
          <a:spcPct val="0"/>
        </a:spcAft>
        <a:defRPr sz="11734">
          <a:solidFill>
            <a:schemeClr val="tx2"/>
          </a:solidFill>
          <a:effectLst>
            <a:outerShdw blurRad="38100" dist="38100" dir="2700000" algn="tl">
              <a:srgbClr val="000000"/>
            </a:outerShdw>
          </a:effectLst>
          <a:latin typeface="Arial" pitchFamily="-111" charset="0"/>
        </a:defRPr>
      </a:lvl9pPr>
    </p:titleStyle>
    <p:bodyStyle>
      <a:lvl1pPr marL="914378" indent="-914378" algn="l" rtl="0" eaLnBrk="0" fontAlgn="base" hangingPunct="0">
        <a:spcBef>
          <a:spcPct val="20000"/>
        </a:spcBef>
        <a:spcAft>
          <a:spcPct val="0"/>
        </a:spcAft>
        <a:buClr>
          <a:schemeClr val="hlink"/>
        </a:buClr>
        <a:buSzPct val="75000"/>
        <a:buFont typeface="Wingdings" charset="0"/>
        <a:buChar char="l"/>
        <a:defRPr sz="8534">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1981150" indent="-761980" algn="l" rtl="0" eaLnBrk="0" fontAlgn="base" hangingPunct="0">
        <a:spcBef>
          <a:spcPct val="20000"/>
        </a:spcBef>
        <a:spcAft>
          <a:spcPct val="0"/>
        </a:spcAft>
        <a:buClr>
          <a:schemeClr val="tx2"/>
        </a:buClr>
        <a:buSzPct val="75000"/>
        <a:buFont typeface="Wingdings" charset="0"/>
        <a:buChar char="l"/>
        <a:defRPr sz="7466">
          <a:solidFill>
            <a:schemeClr val="tx1"/>
          </a:solidFill>
          <a:effectLst>
            <a:outerShdw blurRad="38100" dist="38100" dir="2700000" algn="tl">
              <a:srgbClr val="000000"/>
            </a:outerShdw>
          </a:effectLst>
          <a:latin typeface="+mn-lt"/>
          <a:ea typeface="ＭＳ Ｐゴシック" pitchFamily="-111" charset="-128"/>
        </a:defRPr>
      </a:lvl2pPr>
      <a:lvl3pPr marL="3047924" indent="-609584" algn="l" rtl="0" eaLnBrk="0" fontAlgn="base" hangingPunct="0">
        <a:spcBef>
          <a:spcPct val="20000"/>
        </a:spcBef>
        <a:spcAft>
          <a:spcPct val="0"/>
        </a:spcAft>
        <a:buClr>
          <a:schemeClr val="accent2"/>
        </a:buClr>
        <a:buSzPct val="75000"/>
        <a:buFont typeface="Wingdings" charset="0"/>
        <a:buChar char="l"/>
        <a:defRPr sz="6400">
          <a:solidFill>
            <a:schemeClr val="tx1"/>
          </a:solidFill>
          <a:effectLst>
            <a:outerShdw blurRad="38100" dist="38100" dir="2700000" algn="tl">
              <a:srgbClr val="000000"/>
            </a:outerShdw>
          </a:effectLst>
          <a:latin typeface="+mn-lt"/>
          <a:ea typeface="ＭＳ Ｐゴシック" charset="0"/>
          <a:cs typeface="Geneva" charset="0"/>
        </a:defRPr>
      </a:lvl3pPr>
      <a:lvl4pPr marL="4267094" indent="-609584" algn="l" rtl="0" eaLnBrk="0" fontAlgn="base" hangingPunct="0">
        <a:spcBef>
          <a:spcPct val="20000"/>
        </a:spcBef>
        <a:spcAft>
          <a:spcPct val="0"/>
        </a:spcAft>
        <a:buClr>
          <a:schemeClr val="folHlink"/>
        </a:buClr>
        <a:buSzPct val="75000"/>
        <a:buFont typeface="Wingdings" charset="0"/>
        <a:buChar char="l"/>
        <a:defRPr sz="5334">
          <a:solidFill>
            <a:schemeClr val="tx1"/>
          </a:solidFill>
          <a:effectLst>
            <a:outerShdw blurRad="38100" dist="38100" dir="2700000" algn="tl">
              <a:srgbClr val="000000"/>
            </a:outerShdw>
          </a:effectLst>
          <a:latin typeface="+mn-lt"/>
          <a:ea typeface="Geneva" charset="-128"/>
          <a:cs typeface="Geneva" charset="0"/>
        </a:defRPr>
      </a:lvl4pPr>
      <a:lvl5pPr marL="5486262" indent="-609584" algn="l" rtl="0" eaLnBrk="0" fontAlgn="base" hangingPunct="0">
        <a:spcBef>
          <a:spcPct val="20000"/>
        </a:spcBef>
        <a:spcAft>
          <a:spcPct val="0"/>
        </a:spcAft>
        <a:buClr>
          <a:schemeClr val="tx1"/>
        </a:buClr>
        <a:buSzPct val="75000"/>
        <a:buFont typeface="Wingdings" charset="0"/>
        <a:buChar char="l"/>
        <a:defRPr sz="5334">
          <a:solidFill>
            <a:schemeClr val="tx1"/>
          </a:solidFill>
          <a:effectLst>
            <a:outerShdw blurRad="38100" dist="38100" dir="2700000" algn="tl">
              <a:srgbClr val="000000"/>
            </a:outerShdw>
          </a:effectLst>
          <a:latin typeface="+mn-lt"/>
          <a:ea typeface="Geneva" charset="-128"/>
          <a:cs typeface="Geneva" charset="0"/>
        </a:defRPr>
      </a:lvl5pPr>
      <a:lvl6pPr marL="6705432" indent="-609584" algn="l" rtl="0" fontAlgn="base">
        <a:spcBef>
          <a:spcPct val="20000"/>
        </a:spcBef>
        <a:spcAft>
          <a:spcPct val="0"/>
        </a:spcAft>
        <a:buClr>
          <a:schemeClr val="tx1"/>
        </a:buClr>
        <a:buSzPct val="75000"/>
        <a:buFont typeface="Wingdings" pitchFamily="-111" charset="2"/>
        <a:buChar char="l"/>
        <a:defRPr sz="5334">
          <a:solidFill>
            <a:schemeClr val="tx1"/>
          </a:solidFill>
          <a:effectLst>
            <a:outerShdw blurRad="38100" dist="38100" dir="2700000" algn="tl">
              <a:srgbClr val="000000"/>
            </a:outerShdw>
          </a:effectLst>
          <a:latin typeface="+mn-lt"/>
          <a:ea typeface="ＭＳ Ｐゴシック" pitchFamily="-111" charset="-128"/>
        </a:defRPr>
      </a:lvl6pPr>
      <a:lvl7pPr marL="7924602" indent="-609584" algn="l" rtl="0" fontAlgn="base">
        <a:spcBef>
          <a:spcPct val="20000"/>
        </a:spcBef>
        <a:spcAft>
          <a:spcPct val="0"/>
        </a:spcAft>
        <a:buClr>
          <a:schemeClr val="tx1"/>
        </a:buClr>
        <a:buSzPct val="75000"/>
        <a:buFont typeface="Wingdings" pitchFamily="-111" charset="2"/>
        <a:buChar char="l"/>
        <a:defRPr sz="5334">
          <a:solidFill>
            <a:schemeClr val="tx1"/>
          </a:solidFill>
          <a:effectLst>
            <a:outerShdw blurRad="38100" dist="38100" dir="2700000" algn="tl">
              <a:srgbClr val="000000"/>
            </a:outerShdw>
          </a:effectLst>
          <a:latin typeface="+mn-lt"/>
          <a:ea typeface="ＭＳ Ｐゴシック" pitchFamily="-111" charset="-128"/>
        </a:defRPr>
      </a:lvl7pPr>
      <a:lvl8pPr marL="9143772" indent="-609584" algn="l" rtl="0" fontAlgn="base">
        <a:spcBef>
          <a:spcPct val="20000"/>
        </a:spcBef>
        <a:spcAft>
          <a:spcPct val="0"/>
        </a:spcAft>
        <a:buClr>
          <a:schemeClr val="tx1"/>
        </a:buClr>
        <a:buSzPct val="75000"/>
        <a:buFont typeface="Wingdings" pitchFamily="-111" charset="2"/>
        <a:buChar char="l"/>
        <a:defRPr sz="5334">
          <a:solidFill>
            <a:schemeClr val="tx1"/>
          </a:solidFill>
          <a:effectLst>
            <a:outerShdw blurRad="38100" dist="38100" dir="2700000" algn="tl">
              <a:srgbClr val="000000"/>
            </a:outerShdw>
          </a:effectLst>
          <a:latin typeface="+mn-lt"/>
          <a:ea typeface="ＭＳ Ｐゴシック" pitchFamily="-111" charset="-128"/>
        </a:defRPr>
      </a:lvl8pPr>
      <a:lvl9pPr marL="10362940" indent="-609584" algn="l" rtl="0" fontAlgn="base">
        <a:spcBef>
          <a:spcPct val="20000"/>
        </a:spcBef>
        <a:spcAft>
          <a:spcPct val="0"/>
        </a:spcAft>
        <a:buClr>
          <a:schemeClr val="tx1"/>
        </a:buClr>
        <a:buSzPct val="75000"/>
        <a:buFont typeface="Wingdings" pitchFamily="-111" charset="2"/>
        <a:buChar char="l"/>
        <a:defRPr sz="5334">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1219170" rtl="0" eaLnBrk="1" latinLnBrk="0" hangingPunct="1">
        <a:defRPr sz="4800" kern="1200">
          <a:solidFill>
            <a:schemeClr val="tx1"/>
          </a:solidFill>
          <a:latin typeface="+mn-lt"/>
          <a:ea typeface="+mn-ea"/>
          <a:cs typeface="+mn-cs"/>
        </a:defRPr>
      </a:lvl1pPr>
      <a:lvl2pPr marL="1219170" algn="l" defTabSz="1219170" rtl="0" eaLnBrk="1" latinLnBrk="0" hangingPunct="1">
        <a:defRPr sz="4800" kern="1200">
          <a:solidFill>
            <a:schemeClr val="tx1"/>
          </a:solidFill>
          <a:latin typeface="+mn-lt"/>
          <a:ea typeface="+mn-ea"/>
          <a:cs typeface="+mn-cs"/>
        </a:defRPr>
      </a:lvl2pPr>
      <a:lvl3pPr marL="2438340" algn="l" defTabSz="1219170" rtl="0" eaLnBrk="1" latinLnBrk="0" hangingPunct="1">
        <a:defRPr sz="4800" kern="1200">
          <a:solidFill>
            <a:schemeClr val="tx1"/>
          </a:solidFill>
          <a:latin typeface="+mn-lt"/>
          <a:ea typeface="+mn-ea"/>
          <a:cs typeface="+mn-cs"/>
        </a:defRPr>
      </a:lvl3pPr>
      <a:lvl4pPr marL="3657508" algn="l" defTabSz="1219170" rtl="0" eaLnBrk="1" latinLnBrk="0" hangingPunct="1">
        <a:defRPr sz="4800" kern="1200">
          <a:solidFill>
            <a:schemeClr val="tx1"/>
          </a:solidFill>
          <a:latin typeface="+mn-lt"/>
          <a:ea typeface="+mn-ea"/>
          <a:cs typeface="+mn-cs"/>
        </a:defRPr>
      </a:lvl4pPr>
      <a:lvl5pPr marL="4876678" algn="l" defTabSz="1219170" rtl="0" eaLnBrk="1" latinLnBrk="0" hangingPunct="1">
        <a:defRPr sz="4800" kern="1200">
          <a:solidFill>
            <a:schemeClr val="tx1"/>
          </a:solidFill>
          <a:latin typeface="+mn-lt"/>
          <a:ea typeface="+mn-ea"/>
          <a:cs typeface="+mn-cs"/>
        </a:defRPr>
      </a:lvl5pPr>
      <a:lvl6pPr marL="6095848" algn="l" defTabSz="1219170" rtl="0" eaLnBrk="1" latinLnBrk="0" hangingPunct="1">
        <a:defRPr sz="4800" kern="1200">
          <a:solidFill>
            <a:schemeClr val="tx1"/>
          </a:solidFill>
          <a:latin typeface="+mn-lt"/>
          <a:ea typeface="+mn-ea"/>
          <a:cs typeface="+mn-cs"/>
        </a:defRPr>
      </a:lvl6pPr>
      <a:lvl7pPr marL="7315018" algn="l" defTabSz="1219170" rtl="0" eaLnBrk="1" latinLnBrk="0" hangingPunct="1">
        <a:defRPr sz="4800" kern="1200">
          <a:solidFill>
            <a:schemeClr val="tx1"/>
          </a:solidFill>
          <a:latin typeface="+mn-lt"/>
          <a:ea typeface="+mn-ea"/>
          <a:cs typeface="+mn-cs"/>
        </a:defRPr>
      </a:lvl7pPr>
      <a:lvl8pPr marL="8534186" algn="l" defTabSz="1219170" rtl="0" eaLnBrk="1" latinLnBrk="0" hangingPunct="1">
        <a:defRPr sz="4800" kern="1200">
          <a:solidFill>
            <a:schemeClr val="tx1"/>
          </a:solidFill>
          <a:latin typeface="+mn-lt"/>
          <a:ea typeface="+mn-ea"/>
          <a:cs typeface="+mn-cs"/>
        </a:defRPr>
      </a:lvl8pPr>
      <a:lvl9pPr marL="9753356" algn="l" defTabSz="1219170" rtl="0" eaLnBrk="1" latinLnBrk="0" hangingPunct="1">
        <a:defRPr sz="4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psychologytoday.com/sg/blog/motivate/201710/3-reasons-why-people-refuse-help-others"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A529274-032D-4995-C089-6B33E0D5041D}"/>
              </a:ext>
            </a:extLst>
          </p:cNvPr>
          <p:cNvSpPr txBox="1"/>
          <p:nvPr/>
        </p:nvSpPr>
        <p:spPr>
          <a:xfrm>
            <a:off x="-251460" y="2450589"/>
            <a:ext cx="24384000" cy="1384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1"/>
            <a:r>
              <a:rPr lang="en-US" sz="8200" dirty="0">
                <a:solidFill>
                  <a:srgbClr val="FFFFFF"/>
                </a:solidFill>
                <a:latin typeface="+mj-lt"/>
              </a:rPr>
              <a:t>CIC SUNDAY SERVICE         30TH JULY 2023</a:t>
            </a:r>
          </a:p>
        </p:txBody>
      </p:sp>
      <p:sp>
        <p:nvSpPr>
          <p:cNvPr id="8" name="TextBox 7">
            <a:extLst>
              <a:ext uri="{FF2B5EF4-FFF2-40B4-BE49-F238E27FC236}">
                <a16:creationId xmlns:a16="http://schemas.microsoft.com/office/drawing/2014/main" id="{96FF34D1-F7A2-2D33-31AC-F4A30F75C0A8}"/>
              </a:ext>
            </a:extLst>
          </p:cNvPr>
          <p:cNvSpPr txBox="1"/>
          <p:nvPr/>
        </p:nvSpPr>
        <p:spPr>
          <a:xfrm>
            <a:off x="-251460" y="5917689"/>
            <a:ext cx="24384000" cy="24314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1"/>
            <a:r>
              <a:rPr lang="en-US" sz="15200" u="sng" dirty="0">
                <a:solidFill>
                  <a:srgbClr val="FFFFFF"/>
                </a:solidFill>
                <a:latin typeface="+mj-lt"/>
              </a:rPr>
              <a:t>SERVE</a:t>
            </a:r>
            <a:r>
              <a:rPr lang="en-US" sz="15200" dirty="0">
                <a:solidFill>
                  <a:srgbClr val="FFFFFF"/>
                </a:solidFill>
                <a:latin typeface="+mj-lt"/>
              </a:rPr>
              <a:t> ONE ANOTHER</a:t>
            </a:r>
          </a:p>
        </p:txBody>
      </p:sp>
      <p:sp>
        <p:nvSpPr>
          <p:cNvPr id="3" name="Rectangle 2">
            <a:extLst>
              <a:ext uri="{FF2B5EF4-FFF2-40B4-BE49-F238E27FC236}">
                <a16:creationId xmlns:a16="http://schemas.microsoft.com/office/drawing/2014/main" id="{A575080E-8B90-FDE8-E31F-87EAB2F1292C}"/>
              </a:ext>
            </a:extLst>
          </p:cNvPr>
          <p:cNvSpPr>
            <a:spLocks noChangeArrowheads="1"/>
          </p:cNvSpPr>
          <p:nvPr/>
        </p:nvSpPr>
        <p:spPr bwMode="auto">
          <a:xfrm>
            <a:off x="0" y="11284565"/>
            <a:ext cx="24384000" cy="2431435"/>
          </a:xfrm>
          <a:prstGeom prst="rect">
            <a:avLst/>
          </a:prstGeom>
          <a:solidFill>
            <a:srgbClr val="000514"/>
          </a:solidFill>
          <a:ln w="9525">
            <a:noFill/>
            <a:miter lim="800000"/>
            <a:headEnd/>
            <a:tailEnd/>
          </a:ln>
          <a:effectLst/>
        </p:spPr>
        <p:txBody>
          <a:bodyPr lIns="91430" tIns="45715" rIns="91430" bIns="45715" anchor="ctr"/>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en-US" sz="3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Preached by </a:t>
            </a:r>
            <a:r>
              <a:rPr lang="en-US" sz="3600" b="1" kern="0" dirty="0">
                <a:solidFill>
                  <a:srgbClr val="FFFFFF"/>
                </a:solidFill>
                <a:effectLst>
                  <a:outerShdw blurRad="38100" dist="38100" dir="2700000" algn="tl">
                    <a:srgbClr val="000000"/>
                  </a:outerShdw>
                </a:effectLst>
                <a:latin typeface="Arial"/>
                <a:ea typeface="ＭＳ Ｐゴシック" charset="0"/>
                <a:cs typeface="Arial"/>
              </a:rPr>
              <a:t>Matt Lyle</a:t>
            </a:r>
            <a:br>
              <a:rPr kumimoji="0" lang="en-US" sz="3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3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at Crossroads International Church Singapore • CICFamily.com</a:t>
            </a:r>
            <a:br>
              <a:rPr kumimoji="0" lang="en-US" sz="3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3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Jordan Evangelical Theological Seminary</a:t>
            </a:r>
            <a:br>
              <a:rPr kumimoji="0" lang="en-US" sz="3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3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Files in many languages for free download at BibleStudyDownloads.org</a:t>
            </a:r>
          </a:p>
        </p:txBody>
      </p:sp>
    </p:spTree>
    <p:extLst>
      <p:ext uri="{BB962C8B-B14F-4D97-AF65-F5344CB8AC3E}">
        <p14:creationId xmlns:p14="http://schemas.microsoft.com/office/powerpoint/2010/main" val="99682561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Why should we serve one another?"/>
          <p:cNvSpPr txBox="1">
            <a:spLocks noGrp="1"/>
          </p:cNvSpPr>
          <p:nvPr>
            <p:ph type="title"/>
          </p:nvPr>
        </p:nvSpPr>
        <p:spPr>
          <a:prstGeom prst="rect">
            <a:avLst/>
          </a:prstGeom>
        </p:spPr>
        <p:txBody>
          <a:bodyPr/>
          <a:lstStyle>
            <a:lvl1pPr defTabSz="634745">
              <a:defRPr sz="5684" spc="113"/>
            </a:lvl1pPr>
          </a:lstStyle>
          <a:p>
            <a:r>
              <a:rPr sz="6600" dirty="0"/>
              <a:t>Why should we serve one another? </a:t>
            </a:r>
          </a:p>
        </p:txBody>
      </p:sp>
      <p:sp>
        <p:nvSpPr>
          <p:cNvPr id="193" name="Serve one another because it is our spiritual worship to God. (Rom 12:1-3)"/>
          <p:cNvSpPr txBox="1">
            <a:spLocks noGrp="1"/>
          </p:cNvSpPr>
          <p:nvPr>
            <p:ph type="body" idx="1"/>
          </p:nvPr>
        </p:nvSpPr>
        <p:spPr>
          <a:prstGeom prst="rect">
            <a:avLst/>
          </a:prstGeom>
        </p:spPr>
        <p:txBody>
          <a:bodyPr/>
          <a:lstStyle/>
          <a:p>
            <a:pPr marL="507999" indent="-507999">
              <a:defRPr sz="6600" spc="132"/>
            </a:pPr>
            <a:endParaRPr dirty="0"/>
          </a:p>
          <a:p>
            <a:pPr marL="507999" indent="-507999">
              <a:defRPr sz="6600" spc="132"/>
            </a:pPr>
            <a:r>
              <a:rPr dirty="0"/>
              <a:t>Serve one another because it is our spiritual worship to God (Rom 12:1-3)</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discern what is the will of God through testing"/>
          <p:cNvSpPr txBox="1">
            <a:spLocks noGrp="1"/>
          </p:cNvSpPr>
          <p:nvPr>
            <p:ph type="title"/>
          </p:nvPr>
        </p:nvSpPr>
        <p:spPr>
          <a:prstGeom prst="rect">
            <a:avLst/>
          </a:prstGeom>
        </p:spPr>
        <p:txBody>
          <a:bodyPr/>
          <a:lstStyle>
            <a:lvl1pPr defTabSz="505205">
              <a:defRPr sz="8189" spc="163"/>
            </a:lvl1pPr>
          </a:lstStyle>
          <a:p>
            <a:r>
              <a:t>discern what is the will of God through testing</a:t>
            </a:r>
          </a:p>
        </p:txBody>
      </p:sp>
      <p:pic>
        <p:nvPicPr>
          <p:cNvPr id="6" name="Picture 5" descr="A road leading to a hill&#10;&#10;Description automatically generated">
            <a:extLst>
              <a:ext uri="{FF2B5EF4-FFF2-40B4-BE49-F238E27FC236}">
                <a16:creationId xmlns:a16="http://schemas.microsoft.com/office/drawing/2014/main" id="{E15B0E4F-07B9-28EE-8B2C-A313DD20BC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8802" y="1530350"/>
            <a:ext cx="12734925" cy="10922000"/>
          </a:xfrm>
          <a:prstGeom prst="rect">
            <a:avLst/>
          </a:prstGeom>
          <a:effectLst>
            <a:outerShdw blurRad="127000" dist="76200" dir="2700000" algn="ctr" rotWithShape="0">
              <a:srgbClr val="000000">
                <a:alpha val="75000"/>
              </a:srgbClr>
            </a:outerShdw>
          </a:effectLst>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tree with colorful hands&#10;&#10;Description automatically generated">
            <a:extLst>
              <a:ext uri="{FF2B5EF4-FFF2-40B4-BE49-F238E27FC236}">
                <a16:creationId xmlns:a16="http://schemas.microsoft.com/office/drawing/2014/main" id="{B2AFDEB0-80CC-A308-E574-3832F4838A9B}"/>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4846993" y="254531"/>
            <a:ext cx="14690012" cy="13225496"/>
          </a:xfrm>
          <a:prstGeom prst="rect">
            <a:avLst/>
          </a:prstGeom>
          <a:ln w="76200">
            <a:noFill/>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let love be genuine"/>
          <p:cNvSpPr txBox="1">
            <a:spLocks noGrp="1"/>
          </p:cNvSpPr>
          <p:nvPr>
            <p:ph type="title"/>
          </p:nvPr>
        </p:nvSpPr>
        <p:spPr>
          <a:prstGeom prst="rect">
            <a:avLst/>
          </a:prstGeom>
        </p:spPr>
        <p:txBody>
          <a:bodyPr/>
          <a:lstStyle/>
          <a:p>
            <a:endParaRPr/>
          </a:p>
          <a:p>
            <a:r>
              <a:t>let love be genuine</a:t>
            </a:r>
          </a:p>
        </p:txBody>
      </p:sp>
      <p:sp>
        <p:nvSpPr>
          <p:cNvPr id="203" name="inside the church"/>
          <p:cNvSpPr txBox="1">
            <a:spLocks noGrp="1"/>
          </p:cNvSpPr>
          <p:nvPr>
            <p:ph type="body" sz="quarter" idx="1"/>
          </p:nvPr>
        </p:nvSpPr>
        <p:spPr>
          <a:prstGeom prst="rect">
            <a:avLst/>
          </a:prstGeom>
        </p:spPr>
        <p:txBody>
          <a:bodyPr/>
          <a:lstStyle/>
          <a:p>
            <a:r>
              <a:t>inside the church</a:t>
            </a:r>
          </a:p>
        </p:txBody>
      </p:sp>
      <p:pic>
        <p:nvPicPr>
          <p:cNvPr id="3" name="Picture 2" descr="A tree with colorful hands&#10;&#10;Description automatically generated">
            <a:extLst>
              <a:ext uri="{FF2B5EF4-FFF2-40B4-BE49-F238E27FC236}">
                <a16:creationId xmlns:a16="http://schemas.microsoft.com/office/drawing/2014/main" id="{6ED918B8-AADB-646F-9F7B-AEB8E6858575}"/>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0964058" y="1599995"/>
            <a:ext cx="11680493" cy="10516010"/>
          </a:xfrm>
          <a:prstGeom prst="rect">
            <a:avLst/>
          </a:prstGeom>
          <a:ln w="76200">
            <a:noFill/>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v.9-13"/>
          <p:cNvSpPr txBox="1">
            <a:spLocks noGrp="1"/>
          </p:cNvSpPr>
          <p:nvPr>
            <p:ph type="body" idx="21"/>
          </p:nvPr>
        </p:nvSpPr>
        <p:spPr>
          <a:xfrm>
            <a:off x="1257300" y="1879600"/>
            <a:ext cx="21869400" cy="677108"/>
          </a:xfrm>
          <a:prstGeom prst="rect">
            <a:avLst/>
          </a:prstGeom>
        </p:spPr>
        <p:txBody>
          <a:bodyPr/>
          <a:lstStyle/>
          <a:p>
            <a:r>
              <a:rPr lang="en-US" dirty="0"/>
              <a:t>Rom 12:</a:t>
            </a:r>
            <a:r>
              <a:rPr dirty="0"/>
              <a:t>9-13</a:t>
            </a:r>
          </a:p>
        </p:txBody>
      </p:sp>
      <p:sp>
        <p:nvSpPr>
          <p:cNvPr id="206" name="inside the church"/>
          <p:cNvSpPr txBox="1">
            <a:spLocks noGrp="1"/>
          </p:cNvSpPr>
          <p:nvPr>
            <p:ph type="title"/>
          </p:nvPr>
        </p:nvSpPr>
        <p:spPr>
          <a:prstGeom prst="rect">
            <a:avLst/>
          </a:prstGeom>
        </p:spPr>
        <p:txBody>
          <a:bodyPr/>
          <a:lstStyle>
            <a:lvl1pPr defTabSz="634745">
              <a:defRPr sz="5684" spc="113"/>
            </a:lvl1pPr>
          </a:lstStyle>
          <a:p>
            <a:r>
              <a:rPr sz="6600" dirty="0"/>
              <a:t>inside the church</a:t>
            </a:r>
          </a:p>
        </p:txBody>
      </p:sp>
      <p:sp>
        <p:nvSpPr>
          <p:cNvPr id="2" name="Serve one another because it is our spiritual worship to God. (Rom 12:1-3)…">
            <a:extLst>
              <a:ext uri="{FF2B5EF4-FFF2-40B4-BE49-F238E27FC236}">
                <a16:creationId xmlns:a16="http://schemas.microsoft.com/office/drawing/2014/main" id="{EE10D329-F0D9-EBC2-3D78-1E8C78A01280}"/>
              </a:ext>
            </a:extLst>
          </p:cNvPr>
          <p:cNvSpPr txBox="1">
            <a:spLocks/>
          </p:cNvSpPr>
          <p:nvPr/>
        </p:nvSpPr>
        <p:spPr>
          <a:xfrm>
            <a:off x="990600" y="2768600"/>
            <a:ext cx="21050250" cy="906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Autofit/>
          </a:bodyPr>
          <a:lstStyle>
            <a:lvl1pPr marL="508000" marR="0" indent="-508000" algn="l" defTabSz="647700" rtl="0" latinLnBrk="0">
              <a:lnSpc>
                <a:spcPct val="100000"/>
              </a:lnSpc>
              <a:spcBef>
                <a:spcPts val="4800"/>
              </a:spcBef>
              <a:spcAft>
                <a:spcPts val="0"/>
              </a:spcAft>
              <a:buClr>
                <a:srgbClr val="9A958E"/>
              </a:buClr>
              <a:buSzPct val="75000"/>
              <a:buFontTx/>
              <a:buChar char="•"/>
              <a:tabLst/>
              <a:defRPr sz="4200" b="0" i="0" u="none" strike="noStrike" cap="none" spc="84" baseline="0">
                <a:solidFill>
                  <a:srgbClr val="5B5854"/>
                </a:solidFill>
                <a:uFillTx/>
                <a:latin typeface="Avenir Medium"/>
                <a:ea typeface="Avenir Medium"/>
                <a:cs typeface="Avenir Medium"/>
                <a:sym typeface="Avenir Medium"/>
              </a:defRPr>
            </a:lvl1pPr>
            <a:lvl2pPr marL="1016000" marR="0" indent="-508000" algn="l" defTabSz="647700" rtl="0" latinLnBrk="0">
              <a:lnSpc>
                <a:spcPct val="100000"/>
              </a:lnSpc>
              <a:spcBef>
                <a:spcPts val="4800"/>
              </a:spcBef>
              <a:spcAft>
                <a:spcPts val="0"/>
              </a:spcAft>
              <a:buClr>
                <a:srgbClr val="9A958E"/>
              </a:buClr>
              <a:buSzPct val="75000"/>
              <a:buFontTx/>
              <a:buChar char="•"/>
              <a:tabLst/>
              <a:defRPr sz="4200" b="0" i="0" u="none" strike="noStrike" cap="none" spc="84" baseline="0">
                <a:solidFill>
                  <a:srgbClr val="5B5854"/>
                </a:solidFill>
                <a:uFillTx/>
                <a:latin typeface="Avenir Medium"/>
                <a:ea typeface="Avenir Medium"/>
                <a:cs typeface="Avenir Medium"/>
                <a:sym typeface="Avenir Medium"/>
              </a:defRPr>
            </a:lvl2pPr>
            <a:lvl3pPr marL="1524000" marR="0" indent="-508000" algn="l" defTabSz="647700" rtl="0" latinLnBrk="0">
              <a:lnSpc>
                <a:spcPct val="100000"/>
              </a:lnSpc>
              <a:spcBef>
                <a:spcPts val="4800"/>
              </a:spcBef>
              <a:spcAft>
                <a:spcPts val="0"/>
              </a:spcAft>
              <a:buClr>
                <a:srgbClr val="9A958E"/>
              </a:buClr>
              <a:buSzPct val="75000"/>
              <a:buFontTx/>
              <a:buChar char="•"/>
              <a:tabLst/>
              <a:defRPr sz="4200" b="0" i="0" u="none" strike="noStrike" cap="none" spc="84" baseline="0">
                <a:solidFill>
                  <a:srgbClr val="5B5854"/>
                </a:solidFill>
                <a:uFillTx/>
                <a:latin typeface="Avenir Medium"/>
                <a:ea typeface="Avenir Medium"/>
                <a:cs typeface="Avenir Medium"/>
                <a:sym typeface="Avenir Medium"/>
              </a:defRPr>
            </a:lvl3pPr>
            <a:lvl4pPr marL="2032000" marR="0" indent="-508000" algn="l" defTabSz="647700" rtl="0" latinLnBrk="0">
              <a:lnSpc>
                <a:spcPct val="100000"/>
              </a:lnSpc>
              <a:spcBef>
                <a:spcPts val="4800"/>
              </a:spcBef>
              <a:spcAft>
                <a:spcPts val="0"/>
              </a:spcAft>
              <a:buClr>
                <a:srgbClr val="9A958E"/>
              </a:buClr>
              <a:buSzPct val="75000"/>
              <a:buFontTx/>
              <a:buChar char="•"/>
              <a:tabLst/>
              <a:defRPr sz="4200" b="0" i="0" u="none" strike="noStrike" cap="none" spc="84" baseline="0">
                <a:solidFill>
                  <a:srgbClr val="5B5854"/>
                </a:solidFill>
                <a:uFillTx/>
                <a:latin typeface="Avenir Medium"/>
                <a:ea typeface="Avenir Medium"/>
                <a:cs typeface="Avenir Medium"/>
                <a:sym typeface="Avenir Medium"/>
              </a:defRPr>
            </a:lvl4pPr>
            <a:lvl5pPr marL="2540000" marR="0" indent="-508000" algn="l" defTabSz="647700" rtl="0" latinLnBrk="0">
              <a:lnSpc>
                <a:spcPct val="100000"/>
              </a:lnSpc>
              <a:spcBef>
                <a:spcPts val="4800"/>
              </a:spcBef>
              <a:spcAft>
                <a:spcPts val="0"/>
              </a:spcAft>
              <a:buClr>
                <a:srgbClr val="9A958E"/>
              </a:buClr>
              <a:buSzPct val="75000"/>
              <a:buFontTx/>
              <a:buChar char="•"/>
              <a:tabLst/>
              <a:defRPr sz="4200" b="0" i="0" u="none" strike="noStrike" cap="none" spc="84" baseline="0">
                <a:solidFill>
                  <a:srgbClr val="5B5854"/>
                </a:solidFill>
                <a:uFillTx/>
                <a:latin typeface="Avenir Medium"/>
                <a:ea typeface="Avenir Medium"/>
                <a:cs typeface="Avenir Medium"/>
                <a:sym typeface="Avenir Medium"/>
              </a:defRPr>
            </a:lvl5pPr>
            <a:lvl6pPr marL="3048000" marR="0" indent="-508000" algn="l" defTabSz="647700" rtl="0" latinLnBrk="0">
              <a:lnSpc>
                <a:spcPct val="100000"/>
              </a:lnSpc>
              <a:spcBef>
                <a:spcPts val="4800"/>
              </a:spcBef>
              <a:spcAft>
                <a:spcPts val="0"/>
              </a:spcAft>
              <a:buClr>
                <a:srgbClr val="9A958E"/>
              </a:buClr>
              <a:buSzPct val="75000"/>
              <a:buFontTx/>
              <a:buChar char="•"/>
              <a:tabLst/>
              <a:defRPr sz="4200" b="0" i="0" u="none" strike="noStrike" cap="none" spc="84" baseline="0">
                <a:solidFill>
                  <a:srgbClr val="5B5854"/>
                </a:solidFill>
                <a:uFillTx/>
                <a:latin typeface="Avenir Medium"/>
                <a:ea typeface="Avenir Medium"/>
                <a:cs typeface="Avenir Medium"/>
                <a:sym typeface="Avenir Medium"/>
              </a:defRPr>
            </a:lvl6pPr>
            <a:lvl7pPr marL="3556000" marR="0" indent="-508000" algn="l" defTabSz="647700" rtl="0" latinLnBrk="0">
              <a:lnSpc>
                <a:spcPct val="100000"/>
              </a:lnSpc>
              <a:spcBef>
                <a:spcPts val="4800"/>
              </a:spcBef>
              <a:spcAft>
                <a:spcPts val="0"/>
              </a:spcAft>
              <a:buClr>
                <a:srgbClr val="9A958E"/>
              </a:buClr>
              <a:buSzPct val="75000"/>
              <a:buFontTx/>
              <a:buChar char="•"/>
              <a:tabLst/>
              <a:defRPr sz="4200" b="0" i="0" u="none" strike="noStrike" cap="none" spc="84" baseline="0">
                <a:solidFill>
                  <a:srgbClr val="5B5854"/>
                </a:solidFill>
                <a:uFillTx/>
                <a:latin typeface="Avenir Medium"/>
                <a:ea typeface="Avenir Medium"/>
                <a:cs typeface="Avenir Medium"/>
                <a:sym typeface="Avenir Medium"/>
              </a:defRPr>
            </a:lvl7pPr>
            <a:lvl8pPr marL="4064000" marR="0" indent="-508000" algn="l" defTabSz="647700" rtl="0" latinLnBrk="0">
              <a:lnSpc>
                <a:spcPct val="100000"/>
              </a:lnSpc>
              <a:spcBef>
                <a:spcPts val="4800"/>
              </a:spcBef>
              <a:spcAft>
                <a:spcPts val="0"/>
              </a:spcAft>
              <a:buClr>
                <a:srgbClr val="9A958E"/>
              </a:buClr>
              <a:buSzPct val="75000"/>
              <a:buFontTx/>
              <a:buChar char="•"/>
              <a:tabLst/>
              <a:defRPr sz="4200" b="0" i="0" u="none" strike="noStrike" cap="none" spc="84" baseline="0">
                <a:solidFill>
                  <a:srgbClr val="5B5854"/>
                </a:solidFill>
                <a:uFillTx/>
                <a:latin typeface="Avenir Medium"/>
                <a:ea typeface="Avenir Medium"/>
                <a:cs typeface="Avenir Medium"/>
                <a:sym typeface="Avenir Medium"/>
              </a:defRPr>
            </a:lvl8pPr>
            <a:lvl9pPr marL="4572000" marR="0" indent="-508000" algn="l" defTabSz="647700" rtl="0" latinLnBrk="0">
              <a:lnSpc>
                <a:spcPct val="100000"/>
              </a:lnSpc>
              <a:spcBef>
                <a:spcPts val="4800"/>
              </a:spcBef>
              <a:spcAft>
                <a:spcPts val="0"/>
              </a:spcAft>
              <a:buClr>
                <a:srgbClr val="9A958E"/>
              </a:buClr>
              <a:buSzPct val="75000"/>
              <a:buFontTx/>
              <a:buChar char="•"/>
              <a:tabLst/>
              <a:defRPr sz="4200" b="0" i="0" u="none" strike="noStrike" cap="none" spc="84" baseline="0">
                <a:solidFill>
                  <a:srgbClr val="5B5854"/>
                </a:solidFill>
                <a:uFillTx/>
                <a:latin typeface="Avenir Medium"/>
                <a:ea typeface="Avenir Medium"/>
                <a:cs typeface="Avenir Medium"/>
                <a:sym typeface="Avenir Medium"/>
              </a:defRPr>
            </a:lvl9pPr>
          </a:lstStyle>
          <a:p>
            <a:pPr marL="914400" indent="-914400" hangingPunct="1">
              <a:spcBef>
                <a:spcPts val="3000"/>
              </a:spcBef>
              <a:buClr>
                <a:srgbClr val="5B5854"/>
              </a:buClr>
              <a:buFont typeface="+mj-lt"/>
              <a:buAutoNum type="arabicPeriod"/>
              <a:defRPr sz="6600" spc="132"/>
            </a:pPr>
            <a:r>
              <a:rPr lang="en-US" sz="6000" spc="132" dirty="0"/>
              <a:t>“Abhor what is evil and cling to what is good.” </a:t>
            </a:r>
          </a:p>
          <a:p>
            <a:pPr marL="914400" indent="-914400" hangingPunct="1">
              <a:spcBef>
                <a:spcPts val="3000"/>
              </a:spcBef>
              <a:buClr>
                <a:srgbClr val="5B5854"/>
              </a:buClr>
              <a:buFont typeface="+mj-lt"/>
              <a:buAutoNum type="arabicPeriod"/>
              <a:defRPr sz="6600" spc="132"/>
            </a:pPr>
            <a:r>
              <a:rPr lang="en-US" sz="6000" spc="132" dirty="0"/>
              <a:t>“Be devoted to one another with mutual affection.” </a:t>
            </a:r>
          </a:p>
          <a:p>
            <a:pPr marL="914400" indent="-914400" hangingPunct="1">
              <a:spcBef>
                <a:spcPts val="3000"/>
              </a:spcBef>
              <a:buClr>
                <a:srgbClr val="5B5854"/>
              </a:buClr>
              <a:buFont typeface="+mj-lt"/>
              <a:buAutoNum type="arabicPeriod"/>
              <a:defRPr sz="6600" spc="132"/>
            </a:pPr>
            <a:r>
              <a:rPr lang="en-US" sz="6000" spc="132" dirty="0"/>
              <a:t>“Honor others above yourselves.” </a:t>
            </a:r>
          </a:p>
          <a:p>
            <a:pPr marL="914400" indent="-914400" hangingPunct="1">
              <a:spcBef>
                <a:spcPts val="3000"/>
              </a:spcBef>
              <a:buClr>
                <a:srgbClr val="5B5854"/>
              </a:buClr>
              <a:buFont typeface="+mj-lt"/>
              <a:buAutoNum type="arabicPeriod"/>
              <a:defRPr sz="6600" spc="132"/>
            </a:pPr>
            <a:r>
              <a:rPr lang="en-US" sz="6000" spc="132" dirty="0"/>
              <a:t>“Never be lacking in zeal, but keep your spiritual fervor, serving the Lord.” </a:t>
            </a:r>
          </a:p>
          <a:p>
            <a:pPr marL="914400" indent="-914400" hangingPunct="1">
              <a:spcBef>
                <a:spcPts val="3000"/>
              </a:spcBef>
              <a:buClr>
                <a:srgbClr val="5B5854"/>
              </a:buClr>
              <a:buFont typeface="+mj-lt"/>
              <a:buAutoNum type="arabicPeriod"/>
              <a:defRPr sz="6600" spc="132"/>
            </a:pPr>
            <a:r>
              <a:rPr lang="en-US" sz="6000" spc="132" dirty="0"/>
              <a:t>“Be joyful in hope, patient in affliction, faithful in prayer.” </a:t>
            </a:r>
          </a:p>
          <a:p>
            <a:pPr marL="914400" indent="-914400" hangingPunct="1">
              <a:spcBef>
                <a:spcPts val="3000"/>
              </a:spcBef>
              <a:buClr>
                <a:srgbClr val="5B5854"/>
              </a:buClr>
              <a:buFont typeface="+mj-lt"/>
              <a:buAutoNum type="arabicPeriod"/>
              <a:defRPr sz="6600" spc="132"/>
            </a:pPr>
            <a:r>
              <a:rPr lang="en-US" sz="6000" spc="132" dirty="0"/>
              <a:t>“Share with God’s people who are in need.” </a:t>
            </a:r>
          </a:p>
          <a:p>
            <a:pPr marL="914400" indent="-914400" hangingPunct="1">
              <a:spcBef>
                <a:spcPts val="3000"/>
              </a:spcBef>
              <a:buClr>
                <a:srgbClr val="5B5854"/>
              </a:buClr>
              <a:buFont typeface="+mj-lt"/>
              <a:buAutoNum type="arabicPeriod"/>
              <a:defRPr sz="6600" spc="132"/>
            </a:pPr>
            <a:r>
              <a:rPr lang="en-US" sz="6000" spc="132" dirty="0"/>
              <a:t>“Practice hospitality.”</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Why should we serve one another?"/>
          <p:cNvSpPr txBox="1">
            <a:spLocks noGrp="1"/>
          </p:cNvSpPr>
          <p:nvPr>
            <p:ph type="title"/>
          </p:nvPr>
        </p:nvSpPr>
        <p:spPr>
          <a:prstGeom prst="rect">
            <a:avLst/>
          </a:prstGeom>
        </p:spPr>
        <p:txBody>
          <a:bodyPr/>
          <a:lstStyle>
            <a:lvl1pPr defTabSz="634745">
              <a:defRPr sz="5684" spc="113"/>
            </a:lvl1pPr>
          </a:lstStyle>
          <a:p>
            <a:r>
              <a:rPr sz="6600" dirty="0"/>
              <a:t>Why should we serve one another? </a:t>
            </a:r>
          </a:p>
        </p:txBody>
      </p:sp>
      <p:sp>
        <p:nvSpPr>
          <p:cNvPr id="211" name="Serve one another because it is our spiritual worship to God. (Rom 12:1-3)…"/>
          <p:cNvSpPr txBox="1">
            <a:spLocks noGrp="1"/>
          </p:cNvSpPr>
          <p:nvPr>
            <p:ph type="body" idx="1"/>
          </p:nvPr>
        </p:nvSpPr>
        <p:spPr>
          <a:prstGeom prst="rect">
            <a:avLst/>
          </a:prstGeom>
        </p:spPr>
        <p:txBody>
          <a:bodyPr/>
          <a:lstStyle/>
          <a:p>
            <a:pPr marL="507999" indent="-507999">
              <a:defRPr sz="6600" spc="132"/>
            </a:pPr>
            <a:endParaRPr dirty="0"/>
          </a:p>
          <a:p>
            <a:pPr marL="507999" indent="-507999">
              <a:defRPr sz="6600" spc="132"/>
            </a:pPr>
            <a:r>
              <a:rPr dirty="0"/>
              <a:t>Serve one another because it is our spiritual worship to God (Rom 12:1-3)</a:t>
            </a:r>
          </a:p>
          <a:p>
            <a:pPr marL="507999" indent="-507999">
              <a:defRPr sz="6600" spc="132"/>
            </a:pPr>
            <a:endParaRPr dirty="0"/>
          </a:p>
          <a:p>
            <a:pPr marL="507999" indent="-507999">
              <a:defRPr sz="6600" spc="132"/>
            </a:pPr>
            <a:r>
              <a:rPr dirty="0"/>
              <a:t>Serve one another because it makes us one in Christ (Rom 12:4-13)</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outside the church"/>
          <p:cNvSpPr txBox="1">
            <a:spLocks noGrp="1"/>
          </p:cNvSpPr>
          <p:nvPr>
            <p:ph type="title"/>
          </p:nvPr>
        </p:nvSpPr>
        <p:spPr>
          <a:prstGeom prst="rect">
            <a:avLst/>
          </a:prstGeom>
        </p:spPr>
        <p:txBody>
          <a:bodyPr/>
          <a:lstStyle>
            <a:lvl1pPr defTabSz="634745">
              <a:defRPr sz="5684" spc="113"/>
            </a:lvl1pPr>
          </a:lstStyle>
          <a:p>
            <a:r>
              <a:rPr sz="6600" dirty="0"/>
              <a:t>outside the church</a:t>
            </a:r>
          </a:p>
        </p:txBody>
      </p:sp>
      <p:sp>
        <p:nvSpPr>
          <p:cNvPr id="215" name="Bless those who persecute you; bless and do not curse them. (v.14)…"/>
          <p:cNvSpPr txBox="1">
            <a:spLocks noGrp="1"/>
          </p:cNvSpPr>
          <p:nvPr>
            <p:ph type="body" idx="1"/>
          </p:nvPr>
        </p:nvSpPr>
        <p:spPr>
          <a:prstGeom prst="rect">
            <a:avLst/>
          </a:prstGeom>
        </p:spPr>
        <p:txBody>
          <a:bodyPr/>
          <a:lstStyle/>
          <a:p>
            <a:pPr>
              <a:defRPr sz="6100" spc="122"/>
            </a:pPr>
            <a:r>
              <a:rPr lang="en-US" dirty="0"/>
              <a:t>Bless those who persecute you; bless and do not curse them (v. 14)</a:t>
            </a:r>
          </a:p>
          <a:p>
            <a:pPr>
              <a:defRPr sz="6100" spc="122"/>
            </a:pPr>
            <a:r>
              <a:rPr lang="en-US" dirty="0"/>
              <a:t>Never be wise in your own sight (v. 16b)</a:t>
            </a:r>
          </a:p>
          <a:p>
            <a:pPr>
              <a:defRPr sz="6100" spc="122"/>
            </a:pPr>
            <a:r>
              <a:rPr lang="en-US" dirty="0"/>
              <a:t>“Vengeance is mine, I will repay,” says the Lord (v. 19b)</a:t>
            </a:r>
          </a:p>
          <a:p>
            <a:pPr>
              <a:defRPr sz="6100" spc="122"/>
            </a:pPr>
            <a:r>
              <a:rPr lang="en-US" dirty="0"/>
              <a:t>To the contrary, “If your enemy is hungry, feed him; if he is thirsty, give him something to drink” (v. 20b)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revenge"/>
          <p:cNvSpPr txBox="1">
            <a:spLocks noGrp="1"/>
          </p:cNvSpPr>
          <p:nvPr>
            <p:ph type="title"/>
          </p:nvPr>
        </p:nvSpPr>
        <p:spPr>
          <a:prstGeom prst="rect">
            <a:avLst/>
          </a:prstGeom>
        </p:spPr>
        <p:txBody>
          <a:bodyPr/>
          <a:lstStyle/>
          <a:p>
            <a:endParaRPr/>
          </a:p>
          <a:p>
            <a:r>
              <a:t>revenge</a:t>
            </a:r>
          </a:p>
        </p:txBody>
      </p:sp>
      <p:sp>
        <p:nvSpPr>
          <p:cNvPr id="219" name="outside the church"/>
          <p:cNvSpPr txBox="1">
            <a:spLocks noGrp="1"/>
          </p:cNvSpPr>
          <p:nvPr>
            <p:ph type="body" sz="quarter" idx="1"/>
          </p:nvPr>
        </p:nvSpPr>
        <p:spPr>
          <a:prstGeom prst="rect">
            <a:avLst/>
          </a:prstGeom>
        </p:spPr>
        <p:txBody>
          <a:bodyPr/>
          <a:lstStyle/>
          <a:p>
            <a:r>
              <a:rPr dirty="0"/>
              <a:t>outside the church</a:t>
            </a:r>
          </a:p>
        </p:txBody>
      </p:sp>
      <p:pic>
        <p:nvPicPr>
          <p:cNvPr id="10" name="Picture 9" descr="A red stamp with text&#10;&#10;Description automatically generated">
            <a:extLst>
              <a:ext uri="{FF2B5EF4-FFF2-40B4-BE49-F238E27FC236}">
                <a16:creationId xmlns:a16="http://schemas.microsoft.com/office/drawing/2014/main" id="{BBC2B48B-0114-AF6B-46F5-AEF15EDBC7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4799" y="2794000"/>
            <a:ext cx="12658725" cy="9629775"/>
          </a:xfrm>
          <a:prstGeom prst="rect">
            <a:avLst/>
          </a:prstGeom>
          <a:effectLst>
            <a:outerShdw blurRad="127000" dist="76200" dir="2700000" algn="tr" rotWithShape="0">
              <a:prstClr val="black">
                <a:alpha val="75000"/>
              </a:prstClr>
            </a:outerShdw>
          </a:effectLst>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outside the church"/>
          <p:cNvSpPr txBox="1">
            <a:spLocks noGrp="1"/>
          </p:cNvSpPr>
          <p:nvPr>
            <p:ph type="title"/>
          </p:nvPr>
        </p:nvSpPr>
        <p:spPr>
          <a:prstGeom prst="rect">
            <a:avLst/>
          </a:prstGeom>
        </p:spPr>
        <p:txBody>
          <a:bodyPr/>
          <a:lstStyle>
            <a:lvl1pPr defTabSz="634745">
              <a:defRPr sz="5684" spc="113"/>
            </a:lvl1pPr>
          </a:lstStyle>
          <a:p>
            <a:r>
              <a:rPr sz="6600" dirty="0"/>
              <a:t>outside the church</a:t>
            </a:r>
          </a:p>
        </p:txBody>
      </p:sp>
      <p:sp>
        <p:nvSpPr>
          <p:cNvPr id="223" name="Bless those who persecute you; bless and do not curse them. (Rom 12:14)…"/>
          <p:cNvSpPr txBox="1">
            <a:spLocks noGrp="1"/>
          </p:cNvSpPr>
          <p:nvPr>
            <p:ph type="body" idx="1"/>
          </p:nvPr>
        </p:nvSpPr>
        <p:spPr>
          <a:prstGeom prst="rect">
            <a:avLst/>
          </a:prstGeom>
        </p:spPr>
        <p:txBody>
          <a:bodyPr/>
          <a:lstStyle/>
          <a:p>
            <a:pPr>
              <a:defRPr sz="6100" spc="122"/>
            </a:pPr>
            <a:r>
              <a:rPr lang="en-US" dirty="0"/>
              <a:t>Bless those who persecute you; bless and do not curse them (v. 14)</a:t>
            </a:r>
          </a:p>
          <a:p>
            <a:pPr>
              <a:defRPr sz="6100" spc="122"/>
            </a:pPr>
            <a:r>
              <a:rPr lang="en-US" dirty="0"/>
              <a:t>Never be wise in your own sight (v. 16b)</a:t>
            </a:r>
          </a:p>
          <a:p>
            <a:pPr>
              <a:defRPr sz="6100" spc="122"/>
            </a:pPr>
            <a:r>
              <a:rPr lang="en-US" dirty="0"/>
              <a:t>“Vengeance is mine, I will repay,” says the Lord (v. 19b)</a:t>
            </a:r>
          </a:p>
          <a:p>
            <a:pPr>
              <a:defRPr sz="6100" spc="122"/>
            </a:pPr>
            <a:r>
              <a:rPr lang="en-US" dirty="0"/>
              <a:t>To the contrary, “If your enemy is hungry, feed him; if he is thirsty, give him something to drink” (v. 20b) </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outside the church"/>
          <p:cNvSpPr txBox="1">
            <a:spLocks noGrp="1"/>
          </p:cNvSpPr>
          <p:nvPr>
            <p:ph type="title"/>
          </p:nvPr>
        </p:nvSpPr>
        <p:spPr>
          <a:prstGeom prst="rect">
            <a:avLst/>
          </a:prstGeom>
        </p:spPr>
        <p:txBody>
          <a:bodyPr/>
          <a:lstStyle>
            <a:lvl1pPr defTabSz="634745">
              <a:defRPr sz="5684" spc="113"/>
            </a:lvl1pPr>
          </a:lstStyle>
          <a:p>
            <a:r>
              <a:rPr sz="6600" dirty="0"/>
              <a:t>outside the church</a:t>
            </a:r>
          </a:p>
        </p:txBody>
      </p:sp>
      <p:sp>
        <p:nvSpPr>
          <p:cNvPr id="227" name="Bless those who persecute you; bless and do not curse them. (Rom 12:14)…"/>
          <p:cNvSpPr txBox="1">
            <a:spLocks noGrp="1"/>
          </p:cNvSpPr>
          <p:nvPr>
            <p:ph type="body" idx="1"/>
          </p:nvPr>
        </p:nvSpPr>
        <p:spPr>
          <a:prstGeom prst="rect">
            <a:avLst/>
          </a:prstGeom>
        </p:spPr>
        <p:txBody>
          <a:bodyPr/>
          <a:lstStyle/>
          <a:p>
            <a:pPr>
              <a:defRPr sz="6100" spc="122"/>
            </a:pPr>
            <a:r>
              <a:rPr dirty="0"/>
              <a:t>Bless those who persecute you; bless and do not curse them (Rom 12:14)</a:t>
            </a:r>
          </a:p>
          <a:p>
            <a:pPr>
              <a:defRPr sz="6100" spc="122"/>
            </a:pPr>
            <a:endParaRPr dirty="0"/>
          </a:p>
          <a:p>
            <a:pPr>
              <a:defRPr sz="6100" spc="122"/>
            </a:pPr>
            <a:r>
              <a:rPr dirty="0">
                <a:latin typeface="Avenir Heavy"/>
                <a:ea typeface="Avenir Heavy"/>
                <a:cs typeface="Avenir Heavy"/>
                <a:sym typeface="Avenir Heavy"/>
              </a:rPr>
              <a:t>I will bless those who bless you</a:t>
            </a:r>
            <a:r>
              <a:rPr dirty="0"/>
              <a:t>, and him who dishonors you I will curse, and in you all the families of the earth shall be blessed (Gen 12:3)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3 Reasons why people refuse to help others"/>
          <p:cNvSpPr txBox="1">
            <a:spLocks noGrp="1"/>
          </p:cNvSpPr>
          <p:nvPr>
            <p:ph type="title"/>
          </p:nvPr>
        </p:nvSpPr>
        <p:spPr>
          <a:xfrm>
            <a:off x="1257300" y="825500"/>
            <a:ext cx="21869400" cy="1876744"/>
          </a:xfrm>
          <a:prstGeom prst="rect">
            <a:avLst/>
          </a:prstGeom>
        </p:spPr>
        <p:txBody>
          <a:bodyPr/>
          <a:lstStyle>
            <a:lvl1pPr>
              <a:defRPr sz="6700" spc="133"/>
            </a:lvl1pPr>
          </a:lstStyle>
          <a:p>
            <a:r>
              <a:rPr sz="6600" dirty="0"/>
              <a:t>3 Reasons why people refuse to help others</a:t>
            </a:r>
          </a:p>
        </p:txBody>
      </p:sp>
      <p:sp>
        <p:nvSpPr>
          <p:cNvPr id="163" name="The cost to self is too high…"/>
          <p:cNvSpPr txBox="1">
            <a:spLocks noGrp="1"/>
          </p:cNvSpPr>
          <p:nvPr>
            <p:ph type="body" idx="1"/>
          </p:nvPr>
        </p:nvSpPr>
        <p:spPr>
          <a:prstGeom prst="rect">
            <a:avLst/>
          </a:prstGeom>
        </p:spPr>
        <p:txBody>
          <a:bodyPr/>
          <a:lstStyle/>
          <a:p>
            <a:pPr marL="457200" indent="-317500" defTabSz="457200">
              <a:lnSpc>
                <a:spcPts val="10100"/>
              </a:lnSpc>
              <a:spcBef>
                <a:spcPts val="0"/>
              </a:spcBef>
              <a:buClr>
                <a:srgbClr val="000000"/>
              </a:buClr>
              <a:buSzPct val="100000"/>
              <a:buFont typeface="Arial"/>
              <a:buAutoNum type="arabicPeriod"/>
              <a:defRPr sz="6600" spc="0">
                <a:solidFill>
                  <a:srgbClr val="000000"/>
                </a:solidFill>
                <a:latin typeface="Arial"/>
                <a:ea typeface="Arial"/>
                <a:cs typeface="Arial"/>
                <a:sym typeface="Arial"/>
              </a:defRPr>
            </a:pPr>
            <a:r>
              <a:rPr dirty="0"/>
              <a:t>The cost to self is too high</a:t>
            </a:r>
            <a:br>
              <a:rPr dirty="0"/>
            </a:br>
            <a:endParaRPr dirty="0"/>
          </a:p>
          <a:p>
            <a:pPr marL="457200" indent="-317500" defTabSz="457200">
              <a:lnSpc>
                <a:spcPts val="10100"/>
              </a:lnSpc>
              <a:spcBef>
                <a:spcPts val="0"/>
              </a:spcBef>
              <a:buClr>
                <a:srgbClr val="000000"/>
              </a:buClr>
              <a:buSzPct val="100000"/>
              <a:buFont typeface="Arial"/>
              <a:buAutoNum type="arabicPeriod"/>
              <a:defRPr sz="6600" spc="0">
                <a:solidFill>
                  <a:srgbClr val="000000"/>
                </a:solidFill>
                <a:latin typeface="Arial"/>
                <a:ea typeface="Arial"/>
                <a:cs typeface="Arial"/>
                <a:sym typeface="Arial"/>
              </a:defRPr>
            </a:pPr>
            <a:r>
              <a:rPr dirty="0"/>
              <a:t>Others are able to help </a:t>
            </a:r>
            <a:br>
              <a:rPr dirty="0"/>
            </a:br>
            <a:endParaRPr dirty="0"/>
          </a:p>
          <a:p>
            <a:pPr marL="457200" indent="-317500" defTabSz="457200">
              <a:lnSpc>
                <a:spcPts val="10100"/>
              </a:lnSpc>
              <a:spcBef>
                <a:spcPts val="0"/>
              </a:spcBef>
              <a:buClr>
                <a:srgbClr val="000000"/>
              </a:buClr>
              <a:buSzPct val="100000"/>
              <a:buFont typeface="Arial"/>
              <a:buAutoNum type="arabicPeriod"/>
              <a:defRPr sz="6600" spc="0">
                <a:solidFill>
                  <a:srgbClr val="000000"/>
                </a:solidFill>
                <a:latin typeface="Arial"/>
                <a:ea typeface="Arial"/>
                <a:cs typeface="Arial"/>
                <a:sym typeface="Arial"/>
              </a:defRPr>
            </a:pPr>
            <a:r>
              <a:rPr dirty="0"/>
              <a:t>They are different from me</a:t>
            </a:r>
          </a:p>
        </p:txBody>
      </p:sp>
      <p:sp>
        <p:nvSpPr>
          <p:cNvPr id="165" name="https://www.psychologytoday.com/sg/blog/motivate/201710/3-reasons-why-people-refuse-help-others"/>
          <p:cNvSpPr txBox="1"/>
          <p:nvPr/>
        </p:nvSpPr>
        <p:spPr>
          <a:xfrm>
            <a:off x="1256318" y="12698334"/>
            <a:ext cx="20548851" cy="5704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457200">
              <a:defRPr sz="3300" u="sng">
                <a:solidFill>
                  <a:srgbClr val="1155CC"/>
                </a:solidFill>
                <a:latin typeface="Arial"/>
                <a:ea typeface="Arial"/>
                <a:cs typeface="Arial"/>
                <a:sym typeface="Arial"/>
                <a:hlinkClick r:id="rId2"/>
              </a:defRPr>
            </a:lvl1pPr>
          </a:lstStyle>
          <a:p>
            <a:r>
              <a:rPr>
                <a:hlinkClick r:id="rId2"/>
              </a:rPr>
              <a:t>https://www.psychologytoday.com/sg/blog/motivate/201710/3-reasons-why-people-refuse-help-others</a:t>
            </a:r>
          </a:p>
        </p:txBody>
      </p:sp>
      <p:pic>
        <p:nvPicPr>
          <p:cNvPr id="5" name="Picture 4" descr="Blue text on a white background&#10;&#10;Description automatically generated">
            <a:extLst>
              <a:ext uri="{FF2B5EF4-FFF2-40B4-BE49-F238E27FC236}">
                <a16:creationId xmlns:a16="http://schemas.microsoft.com/office/drawing/2014/main" id="{5AB1C7B0-01A6-A2AD-59AE-8A3E3DE9AA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8100" y="7797563"/>
            <a:ext cx="8368599" cy="4649222"/>
          </a:xfrm>
          <a:prstGeom prst="rect">
            <a:avLst/>
          </a:prstGeom>
          <a:effectLst>
            <a:outerShdw blurRad="127000" dist="76200" dir="2700000" algn="tl" rotWithShape="0">
              <a:prstClr val="black">
                <a:alpha val="75000"/>
              </a:prstClr>
            </a:outerShdw>
          </a:effectLst>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outside the church"/>
          <p:cNvSpPr txBox="1">
            <a:spLocks noGrp="1"/>
          </p:cNvSpPr>
          <p:nvPr>
            <p:ph type="title"/>
          </p:nvPr>
        </p:nvSpPr>
        <p:spPr>
          <a:prstGeom prst="rect">
            <a:avLst/>
          </a:prstGeom>
        </p:spPr>
        <p:txBody>
          <a:bodyPr/>
          <a:lstStyle>
            <a:lvl1pPr defTabSz="634745">
              <a:defRPr sz="5684" spc="113"/>
            </a:lvl1pPr>
          </a:lstStyle>
          <a:p>
            <a:r>
              <a:rPr sz="6600" dirty="0"/>
              <a:t>outside the church</a:t>
            </a:r>
          </a:p>
        </p:txBody>
      </p:sp>
      <p:sp>
        <p:nvSpPr>
          <p:cNvPr id="231" name="Bless those who persecute you; bless and do not curse them. (Rom 12:14)…"/>
          <p:cNvSpPr txBox="1">
            <a:spLocks noGrp="1"/>
          </p:cNvSpPr>
          <p:nvPr>
            <p:ph type="body" idx="1"/>
          </p:nvPr>
        </p:nvSpPr>
        <p:spPr>
          <a:prstGeom prst="rect">
            <a:avLst/>
          </a:prstGeom>
        </p:spPr>
        <p:txBody>
          <a:bodyPr/>
          <a:lstStyle/>
          <a:p>
            <a:pPr>
              <a:defRPr sz="6100" spc="122"/>
            </a:pPr>
            <a:r>
              <a:rPr lang="en-US" dirty="0"/>
              <a:t>Bless those who persecute you; bless and do not curse them (v. 14)</a:t>
            </a:r>
          </a:p>
          <a:p>
            <a:pPr>
              <a:defRPr sz="6100" spc="122"/>
            </a:pPr>
            <a:r>
              <a:rPr lang="en-US" dirty="0"/>
              <a:t>Never be wise in your own sight (v. 16b)</a:t>
            </a:r>
          </a:p>
          <a:p>
            <a:pPr>
              <a:defRPr sz="6100" spc="122"/>
            </a:pPr>
            <a:r>
              <a:rPr lang="en-US" dirty="0"/>
              <a:t>“Vengeance is mine, I will repay,” says the Lord (v. 19b)</a:t>
            </a:r>
          </a:p>
          <a:p>
            <a:pPr>
              <a:defRPr sz="6100" spc="122"/>
            </a:pPr>
            <a:r>
              <a:rPr lang="en-US" dirty="0"/>
              <a:t>To the contrary, “If your enemy is hungry, feed him; if he is thirsty, give him something to drink” (v. 20b) </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outside the church"/>
          <p:cNvSpPr txBox="1">
            <a:spLocks noGrp="1"/>
          </p:cNvSpPr>
          <p:nvPr>
            <p:ph type="title"/>
          </p:nvPr>
        </p:nvSpPr>
        <p:spPr>
          <a:prstGeom prst="rect">
            <a:avLst/>
          </a:prstGeom>
        </p:spPr>
        <p:txBody>
          <a:bodyPr/>
          <a:lstStyle>
            <a:lvl1pPr defTabSz="634745">
              <a:defRPr sz="5684" spc="113"/>
            </a:lvl1pPr>
          </a:lstStyle>
          <a:p>
            <a:r>
              <a:rPr sz="6600" dirty="0"/>
              <a:t>outside the church</a:t>
            </a:r>
          </a:p>
        </p:txBody>
      </p:sp>
      <p:sp>
        <p:nvSpPr>
          <p:cNvPr id="235" name="Never be wise in your own sight. (Rom 12:16b)…"/>
          <p:cNvSpPr txBox="1">
            <a:spLocks noGrp="1"/>
          </p:cNvSpPr>
          <p:nvPr>
            <p:ph type="body" idx="1"/>
          </p:nvPr>
        </p:nvSpPr>
        <p:spPr>
          <a:prstGeom prst="rect">
            <a:avLst/>
          </a:prstGeom>
        </p:spPr>
        <p:txBody>
          <a:bodyPr/>
          <a:lstStyle/>
          <a:p>
            <a:pPr marL="401319" indent="-401319" defTabSz="511683">
              <a:spcBef>
                <a:spcPts val="3700"/>
              </a:spcBef>
              <a:defRPr sz="4977" spc="99"/>
            </a:pPr>
            <a:r>
              <a:rPr sz="6000" dirty="0"/>
              <a:t>Never be wise in your own sight (Rom 12:16b)</a:t>
            </a:r>
          </a:p>
          <a:p>
            <a:pPr marL="401319" indent="-401319" defTabSz="511683">
              <a:spcBef>
                <a:spcPts val="3700"/>
              </a:spcBef>
              <a:defRPr sz="4977" spc="99"/>
            </a:pPr>
            <a:endParaRPr sz="6000" dirty="0"/>
          </a:p>
          <a:p>
            <a:pPr marL="401319" indent="-401319" defTabSz="511683">
              <a:spcBef>
                <a:spcPts val="3700"/>
              </a:spcBef>
              <a:defRPr sz="4977" spc="99"/>
            </a:pPr>
            <a:r>
              <a:rPr sz="6000" dirty="0"/>
              <a:t>Trust in the LORD with all your heart, and do not lean on your own understanding. In all your ways acknowledge him, and he will make straight your paths. </a:t>
            </a:r>
            <a:r>
              <a:rPr sz="6000" dirty="0">
                <a:latin typeface="Avenir Heavy"/>
                <a:ea typeface="Avenir Heavy"/>
                <a:cs typeface="Avenir Heavy"/>
                <a:sym typeface="Avenir Heavy"/>
              </a:rPr>
              <a:t>Be not wise in your own eyes</a:t>
            </a:r>
            <a:r>
              <a:rPr sz="6000" dirty="0"/>
              <a:t>; fear the Lord, and turn away from evil. It will be healing to your flesh and refreshment </a:t>
            </a:r>
            <a:r>
              <a:rPr sz="1050" spc="18" dirty="0"/>
              <a:t> </a:t>
            </a:r>
            <a:r>
              <a:rPr sz="6000" dirty="0"/>
              <a:t>to your bones (Prov 5:3-8) </a:t>
            </a:r>
            <a:r>
              <a:rPr sz="1400" spc="22" dirty="0">
                <a:latin typeface="Times Roman"/>
                <a:ea typeface="Times Roman"/>
                <a:cs typeface="Times Roman"/>
                <a:sym typeface="Times Roman"/>
              </a:rPr>
              <a:t> </a:t>
            </a:r>
            <a:r>
              <a:rPr sz="6000" dirty="0"/>
              <a:t> </a:t>
            </a:r>
            <a:r>
              <a:rPr sz="1400" spc="22" dirty="0">
                <a:latin typeface="Times Roman"/>
                <a:ea typeface="Times Roman"/>
                <a:cs typeface="Times Roman"/>
                <a:sym typeface="Times Roman"/>
              </a:rPr>
              <a:t>  </a:t>
            </a:r>
            <a:endParaRPr sz="1050" spc="18" dirty="0">
              <a:latin typeface="Times Roman"/>
              <a:ea typeface="Times Roman"/>
              <a:cs typeface="Times Roman"/>
              <a:sym typeface="Times Roman"/>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outside the church"/>
          <p:cNvSpPr txBox="1">
            <a:spLocks noGrp="1"/>
          </p:cNvSpPr>
          <p:nvPr>
            <p:ph type="title"/>
          </p:nvPr>
        </p:nvSpPr>
        <p:spPr>
          <a:prstGeom prst="rect">
            <a:avLst/>
          </a:prstGeom>
        </p:spPr>
        <p:txBody>
          <a:bodyPr/>
          <a:lstStyle>
            <a:lvl1pPr defTabSz="634745">
              <a:defRPr sz="5684" spc="113"/>
            </a:lvl1pPr>
          </a:lstStyle>
          <a:p>
            <a:r>
              <a:rPr sz="6600" dirty="0"/>
              <a:t>outside the church</a:t>
            </a:r>
          </a:p>
        </p:txBody>
      </p:sp>
      <p:sp>
        <p:nvSpPr>
          <p:cNvPr id="239" name="Bless those who persecute you; bless and do not curse them. (Rom 12:14)…"/>
          <p:cNvSpPr txBox="1">
            <a:spLocks noGrp="1"/>
          </p:cNvSpPr>
          <p:nvPr>
            <p:ph type="body" idx="1"/>
          </p:nvPr>
        </p:nvSpPr>
        <p:spPr>
          <a:prstGeom prst="rect">
            <a:avLst/>
          </a:prstGeom>
        </p:spPr>
        <p:txBody>
          <a:bodyPr/>
          <a:lstStyle/>
          <a:p>
            <a:pPr>
              <a:defRPr sz="6100" spc="122"/>
            </a:pPr>
            <a:r>
              <a:rPr lang="en-US" dirty="0"/>
              <a:t>Bless those who persecute you; bless and do not curse them (v. 14)</a:t>
            </a:r>
          </a:p>
          <a:p>
            <a:pPr>
              <a:defRPr sz="6100" spc="122"/>
            </a:pPr>
            <a:r>
              <a:rPr lang="en-US" dirty="0"/>
              <a:t>Never be wise in your own sight (v. 16b)</a:t>
            </a:r>
          </a:p>
          <a:p>
            <a:pPr>
              <a:defRPr sz="6100" spc="122"/>
            </a:pPr>
            <a:r>
              <a:rPr lang="en-US" dirty="0"/>
              <a:t>“Vengeance is mine, I will repay,” says the Lord (v. 19b)</a:t>
            </a:r>
          </a:p>
          <a:p>
            <a:pPr>
              <a:defRPr sz="6100" spc="122"/>
            </a:pPr>
            <a:r>
              <a:rPr lang="en-US" dirty="0"/>
              <a:t>To the contrary, “If your enemy is hungry, feed him; if he is thirsty, give him something to drink” (v. 20b) </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outside the church"/>
          <p:cNvSpPr txBox="1">
            <a:spLocks noGrp="1"/>
          </p:cNvSpPr>
          <p:nvPr>
            <p:ph type="title"/>
          </p:nvPr>
        </p:nvSpPr>
        <p:spPr>
          <a:prstGeom prst="rect">
            <a:avLst/>
          </a:prstGeom>
        </p:spPr>
        <p:txBody>
          <a:bodyPr/>
          <a:lstStyle>
            <a:lvl1pPr defTabSz="634745">
              <a:defRPr sz="5684" spc="113"/>
            </a:lvl1pPr>
          </a:lstStyle>
          <a:p>
            <a:r>
              <a:rPr sz="6600" dirty="0"/>
              <a:t>outside the church</a:t>
            </a:r>
          </a:p>
        </p:txBody>
      </p:sp>
      <p:sp>
        <p:nvSpPr>
          <p:cNvPr id="243" name="“Vengence is mine, I will repay” says the Lord. (Rom 12:19b)…"/>
          <p:cNvSpPr txBox="1">
            <a:spLocks noGrp="1"/>
          </p:cNvSpPr>
          <p:nvPr>
            <p:ph type="body" idx="1"/>
          </p:nvPr>
        </p:nvSpPr>
        <p:spPr>
          <a:prstGeom prst="rect">
            <a:avLst/>
          </a:prstGeom>
        </p:spPr>
        <p:txBody>
          <a:bodyPr/>
          <a:lstStyle/>
          <a:p>
            <a:pPr marL="502919" indent="-502919" defTabSz="641223">
              <a:spcBef>
                <a:spcPts val="4700"/>
              </a:spcBef>
              <a:defRPr sz="6039" spc="120"/>
            </a:pPr>
            <a:r>
              <a:rPr dirty="0"/>
              <a:t>“</a:t>
            </a:r>
            <a:r>
              <a:rPr dirty="0" err="1"/>
              <a:t>Vengence</a:t>
            </a:r>
            <a:r>
              <a:rPr dirty="0"/>
              <a:t> is mine, I will repay” says the Lord (Rom 12:19b)</a:t>
            </a:r>
          </a:p>
          <a:p>
            <a:pPr marL="502919" indent="-502919" defTabSz="641223">
              <a:spcBef>
                <a:spcPts val="4700"/>
              </a:spcBef>
              <a:defRPr sz="6039" spc="120"/>
            </a:pPr>
            <a:r>
              <a:rPr dirty="0">
                <a:latin typeface="Avenir Heavy"/>
                <a:ea typeface="Avenir Heavy"/>
                <a:cs typeface="Avenir Heavy"/>
                <a:sym typeface="Avenir Heavy"/>
              </a:rPr>
              <a:t>Vengeance in mine, and recompense</a:t>
            </a:r>
            <a:r>
              <a:rPr dirty="0"/>
              <a:t>, for the time when their foot shall slip; for the day of their calamity is at hand, for their doom comes swiftly. For the LORD will vindicate his people and have compassion on his servants, when he sees that their power is gone and there is none remaining, bond or free (Deu</a:t>
            </a:r>
            <a:r>
              <a:rPr lang="en-US" dirty="0"/>
              <a:t>t</a:t>
            </a:r>
            <a:r>
              <a:rPr dirty="0"/>
              <a:t> 32:35-36) </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outside the church"/>
          <p:cNvSpPr txBox="1">
            <a:spLocks noGrp="1"/>
          </p:cNvSpPr>
          <p:nvPr>
            <p:ph type="title"/>
          </p:nvPr>
        </p:nvSpPr>
        <p:spPr>
          <a:prstGeom prst="rect">
            <a:avLst/>
          </a:prstGeom>
        </p:spPr>
        <p:txBody>
          <a:bodyPr/>
          <a:lstStyle>
            <a:lvl1pPr defTabSz="634745">
              <a:defRPr sz="5684" spc="113"/>
            </a:lvl1pPr>
          </a:lstStyle>
          <a:p>
            <a:r>
              <a:rPr sz="6600" dirty="0"/>
              <a:t>outside the church</a:t>
            </a:r>
          </a:p>
        </p:txBody>
      </p:sp>
      <p:sp>
        <p:nvSpPr>
          <p:cNvPr id="247" name="Bless those who persecute you; bless and do not curse them. (Rom 12:14)…"/>
          <p:cNvSpPr txBox="1">
            <a:spLocks noGrp="1"/>
          </p:cNvSpPr>
          <p:nvPr>
            <p:ph type="body" idx="1"/>
          </p:nvPr>
        </p:nvSpPr>
        <p:spPr>
          <a:prstGeom prst="rect">
            <a:avLst/>
          </a:prstGeom>
        </p:spPr>
        <p:txBody>
          <a:bodyPr/>
          <a:lstStyle/>
          <a:p>
            <a:pPr>
              <a:defRPr sz="6100" spc="122"/>
            </a:pPr>
            <a:r>
              <a:rPr lang="en-US" dirty="0"/>
              <a:t>Bless those who persecute you; bless and do not curse them (v. 14)</a:t>
            </a:r>
          </a:p>
          <a:p>
            <a:pPr>
              <a:defRPr sz="6100" spc="122"/>
            </a:pPr>
            <a:r>
              <a:rPr lang="en-US" dirty="0"/>
              <a:t>Never be wise in your own sight (v. 16b)</a:t>
            </a:r>
          </a:p>
          <a:p>
            <a:pPr>
              <a:defRPr sz="6100" spc="122"/>
            </a:pPr>
            <a:r>
              <a:rPr lang="en-US" dirty="0"/>
              <a:t>“Vengeance is mine, I will repay,” says the Lord (v. 19b)</a:t>
            </a:r>
          </a:p>
          <a:p>
            <a:pPr>
              <a:defRPr sz="6100" spc="122"/>
            </a:pPr>
            <a:r>
              <a:rPr lang="en-US" dirty="0"/>
              <a:t>To the contrary, “If your enemy is hungry, feed him; if he is thirsty, give him something to drink” (v. 20b) </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outside the church"/>
          <p:cNvSpPr txBox="1">
            <a:spLocks noGrp="1"/>
          </p:cNvSpPr>
          <p:nvPr>
            <p:ph type="title"/>
          </p:nvPr>
        </p:nvSpPr>
        <p:spPr>
          <a:prstGeom prst="rect">
            <a:avLst/>
          </a:prstGeom>
        </p:spPr>
        <p:txBody>
          <a:bodyPr/>
          <a:lstStyle>
            <a:lvl1pPr defTabSz="634745">
              <a:defRPr sz="5684" spc="113"/>
            </a:lvl1pPr>
          </a:lstStyle>
          <a:p>
            <a:r>
              <a:rPr sz="6600" dirty="0"/>
              <a:t>outside the church</a:t>
            </a:r>
          </a:p>
        </p:txBody>
      </p:sp>
      <p:sp>
        <p:nvSpPr>
          <p:cNvPr id="251" name="To the contrary, “if your enemy is hungry, feed him; if he is thristy, give him something to drink” (Rom12:20b)…"/>
          <p:cNvSpPr txBox="1">
            <a:spLocks noGrp="1"/>
          </p:cNvSpPr>
          <p:nvPr>
            <p:ph type="body" idx="1"/>
          </p:nvPr>
        </p:nvSpPr>
        <p:spPr>
          <a:prstGeom prst="rect">
            <a:avLst/>
          </a:prstGeom>
        </p:spPr>
        <p:txBody>
          <a:bodyPr/>
          <a:lstStyle/>
          <a:p>
            <a:pPr>
              <a:defRPr sz="6100" spc="122"/>
            </a:pPr>
            <a:r>
              <a:rPr dirty="0"/>
              <a:t>To the contrary, “if your enemy is hungry, feed him; if he is </a:t>
            </a:r>
            <a:r>
              <a:rPr dirty="0" err="1"/>
              <a:t>thristy</a:t>
            </a:r>
            <a:r>
              <a:rPr dirty="0"/>
              <a:t>, give him something to drink” (Rom</a:t>
            </a:r>
            <a:r>
              <a:rPr lang="en-US" dirty="0"/>
              <a:t> </a:t>
            </a:r>
            <a:r>
              <a:rPr dirty="0"/>
              <a:t>12:20b) </a:t>
            </a:r>
          </a:p>
          <a:p>
            <a:pPr>
              <a:defRPr sz="6100" spc="122"/>
            </a:pPr>
            <a:endParaRPr dirty="0"/>
          </a:p>
          <a:p>
            <a:pPr>
              <a:defRPr sz="6100" spc="122"/>
            </a:pPr>
            <a:r>
              <a:rPr dirty="0"/>
              <a:t>If your enemy is hungry, give him bread to eat, and if he is thirsty, give him water to drink, for you will heap burning coals on his head, </a:t>
            </a:r>
            <a:r>
              <a:rPr dirty="0">
                <a:latin typeface="Avenir Heavy"/>
                <a:ea typeface="Avenir Heavy"/>
                <a:cs typeface="Avenir Heavy"/>
                <a:sym typeface="Avenir Heavy"/>
              </a:rPr>
              <a:t>and the LORD will reward you </a:t>
            </a:r>
            <a:r>
              <a:rPr dirty="0"/>
              <a:t>(Pro</a:t>
            </a:r>
            <a:r>
              <a:rPr lang="en-US" dirty="0"/>
              <a:t>v</a:t>
            </a:r>
            <a:r>
              <a:rPr dirty="0"/>
              <a:t> 25:21-22)</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outside the church"/>
          <p:cNvSpPr txBox="1">
            <a:spLocks noGrp="1"/>
          </p:cNvSpPr>
          <p:nvPr>
            <p:ph type="title"/>
          </p:nvPr>
        </p:nvSpPr>
        <p:spPr>
          <a:prstGeom prst="rect">
            <a:avLst/>
          </a:prstGeom>
        </p:spPr>
        <p:txBody>
          <a:bodyPr/>
          <a:lstStyle>
            <a:lvl1pPr defTabSz="634745">
              <a:defRPr sz="5684" spc="113"/>
            </a:lvl1pPr>
          </a:lstStyle>
          <a:p>
            <a:r>
              <a:rPr sz="6600" dirty="0"/>
              <a:t>outside the church</a:t>
            </a:r>
          </a:p>
        </p:txBody>
      </p:sp>
      <p:sp>
        <p:nvSpPr>
          <p:cNvPr id="255" name="Bless those who persecute you; bless and do not curse them. (Rom 12:14)…"/>
          <p:cNvSpPr txBox="1">
            <a:spLocks noGrp="1"/>
          </p:cNvSpPr>
          <p:nvPr>
            <p:ph type="body" idx="1"/>
          </p:nvPr>
        </p:nvSpPr>
        <p:spPr>
          <a:xfrm>
            <a:off x="1257300" y="3340100"/>
            <a:ext cx="21869400" cy="9067800"/>
          </a:xfrm>
          <a:prstGeom prst="rect">
            <a:avLst/>
          </a:prstGeom>
        </p:spPr>
        <p:txBody>
          <a:bodyPr/>
          <a:lstStyle/>
          <a:p>
            <a:pPr>
              <a:defRPr sz="6100" spc="122"/>
            </a:pPr>
            <a:r>
              <a:rPr lang="en-US" dirty="0"/>
              <a:t>Bless those who persecute you; bless and do not curse them (v. 14)</a:t>
            </a:r>
          </a:p>
          <a:p>
            <a:pPr>
              <a:defRPr sz="6100" spc="122"/>
            </a:pPr>
            <a:r>
              <a:rPr lang="en-US" dirty="0"/>
              <a:t>Never be wise in your own sight (v. 16b)</a:t>
            </a:r>
          </a:p>
          <a:p>
            <a:pPr>
              <a:defRPr sz="6100" spc="122"/>
            </a:pPr>
            <a:r>
              <a:rPr lang="en-US" dirty="0"/>
              <a:t>“Vengeance is mine, I will repay,” says the Lord (v. 19b)</a:t>
            </a:r>
          </a:p>
          <a:p>
            <a:pPr>
              <a:defRPr sz="6100" spc="122"/>
            </a:pPr>
            <a:r>
              <a:rPr lang="en-US" dirty="0"/>
              <a:t>To the contrary, “If your enemy is hungry, feed him; if he is thirsty, give him something to drink” (v. 20b) </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Do not be overcome by evil, but overcome evil with good.”…"/>
          <p:cNvSpPr txBox="1">
            <a:spLocks noGrp="1"/>
          </p:cNvSpPr>
          <p:nvPr>
            <p:ph type="title"/>
          </p:nvPr>
        </p:nvSpPr>
        <p:spPr>
          <a:xfrm>
            <a:off x="822960" y="4343400"/>
            <a:ext cx="22928580" cy="5016500"/>
          </a:xfrm>
          <a:prstGeom prst="rect">
            <a:avLst/>
          </a:prstGeom>
        </p:spPr>
        <p:txBody>
          <a:bodyPr/>
          <a:lstStyle/>
          <a:p>
            <a:pPr defTabSz="408051">
              <a:defRPr sz="9387" spc="187"/>
            </a:pPr>
            <a:r>
              <a:rPr dirty="0"/>
              <a:t>“Do not be overcome by evil, but overcome evil with good.” </a:t>
            </a:r>
          </a:p>
          <a:p>
            <a:pPr defTabSz="408051">
              <a:defRPr sz="9387" spc="187"/>
            </a:pPr>
            <a:r>
              <a:rPr lang="en-US" dirty="0"/>
              <a:t>—</a:t>
            </a:r>
            <a:r>
              <a:rPr dirty="0"/>
              <a:t> Romans 12:21</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Do not be overcome by evil (Resist), but overcome evil with good (church).”…"/>
          <p:cNvSpPr txBox="1">
            <a:spLocks noGrp="1"/>
          </p:cNvSpPr>
          <p:nvPr>
            <p:ph type="title"/>
          </p:nvPr>
        </p:nvSpPr>
        <p:spPr>
          <a:xfrm>
            <a:off x="304800" y="4343400"/>
            <a:ext cx="23755350" cy="5016500"/>
          </a:xfrm>
          <a:prstGeom prst="rect">
            <a:avLst/>
          </a:prstGeom>
        </p:spPr>
        <p:txBody>
          <a:bodyPr/>
          <a:lstStyle/>
          <a:p>
            <a:pPr defTabSz="317372">
              <a:defRPr sz="7301" spc="146"/>
            </a:pPr>
            <a:r>
              <a:rPr sz="8000" dirty="0"/>
              <a:t>“Do not be overcome by evil (Resist), </a:t>
            </a:r>
            <a:br>
              <a:rPr lang="en-US" sz="8000" dirty="0"/>
            </a:br>
            <a:r>
              <a:rPr sz="8000" dirty="0"/>
              <a:t>but overcome evil with good (church).” </a:t>
            </a:r>
          </a:p>
          <a:p>
            <a:pPr defTabSz="317372">
              <a:defRPr sz="7301" spc="146"/>
            </a:pPr>
            <a:r>
              <a:rPr lang="en-US" sz="8000" dirty="0"/>
              <a:t>—</a:t>
            </a:r>
            <a:r>
              <a:rPr sz="8000" dirty="0"/>
              <a:t> Romans 12:21</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Why should we serve one another?"/>
          <p:cNvSpPr txBox="1">
            <a:spLocks noGrp="1"/>
          </p:cNvSpPr>
          <p:nvPr>
            <p:ph type="title"/>
          </p:nvPr>
        </p:nvSpPr>
        <p:spPr>
          <a:prstGeom prst="rect">
            <a:avLst/>
          </a:prstGeom>
        </p:spPr>
        <p:txBody>
          <a:bodyPr/>
          <a:lstStyle>
            <a:lvl1pPr defTabSz="634745">
              <a:defRPr sz="5684" spc="113"/>
            </a:lvl1pPr>
          </a:lstStyle>
          <a:p>
            <a:r>
              <a:rPr sz="6600" dirty="0"/>
              <a:t>Why should we serve one another? </a:t>
            </a:r>
          </a:p>
        </p:txBody>
      </p:sp>
      <p:sp>
        <p:nvSpPr>
          <p:cNvPr id="263" name="Serve one another because it is our spiritual worship to God. (Rom 12:1-3)…"/>
          <p:cNvSpPr txBox="1">
            <a:spLocks noGrp="1"/>
          </p:cNvSpPr>
          <p:nvPr>
            <p:ph type="body" idx="1"/>
          </p:nvPr>
        </p:nvSpPr>
        <p:spPr>
          <a:prstGeom prst="rect">
            <a:avLst/>
          </a:prstGeom>
        </p:spPr>
        <p:txBody>
          <a:bodyPr/>
          <a:lstStyle/>
          <a:p>
            <a:pPr marL="462279" indent="-462279" defTabSz="589406">
              <a:spcBef>
                <a:spcPts val="4300"/>
              </a:spcBef>
              <a:defRPr sz="6006" spc="120"/>
            </a:pPr>
            <a:endParaRPr dirty="0"/>
          </a:p>
          <a:p>
            <a:pPr marL="462279" indent="-462279" defTabSz="589406">
              <a:spcBef>
                <a:spcPts val="4300"/>
              </a:spcBef>
              <a:defRPr sz="6006" spc="120"/>
            </a:pPr>
            <a:r>
              <a:rPr dirty="0"/>
              <a:t>Serve one another because it is our spiritual worship to God (Rom 12:1-3)</a:t>
            </a:r>
          </a:p>
          <a:p>
            <a:pPr marL="462279" indent="-462279" defTabSz="589406">
              <a:spcBef>
                <a:spcPts val="4300"/>
              </a:spcBef>
              <a:defRPr sz="6006" spc="120"/>
            </a:pPr>
            <a:r>
              <a:rPr dirty="0"/>
              <a:t>Serve one another because it makes us one in Christ (Rom 12:4-13)</a:t>
            </a:r>
          </a:p>
          <a:p>
            <a:pPr marL="462279" indent="-462279" defTabSz="589406">
              <a:spcBef>
                <a:spcPts val="4300"/>
              </a:spcBef>
              <a:defRPr sz="6006" spc="120"/>
            </a:pPr>
            <a:r>
              <a:rPr dirty="0"/>
              <a:t>Serve one another because it’s how we overcome evil (Rom 12:14-21)</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A529274-032D-4995-C089-6B33E0D5041D}"/>
              </a:ext>
            </a:extLst>
          </p:cNvPr>
          <p:cNvSpPr txBox="1"/>
          <p:nvPr/>
        </p:nvSpPr>
        <p:spPr>
          <a:xfrm>
            <a:off x="-6350" y="1322829"/>
            <a:ext cx="24384000" cy="17081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1"/>
            <a:r>
              <a:rPr lang="en-US" sz="10500" dirty="0">
                <a:solidFill>
                  <a:srgbClr val="FFFFFF"/>
                </a:solidFill>
                <a:latin typeface="+mj-lt"/>
              </a:rPr>
              <a:t>ROMANS 12:1-21</a:t>
            </a:r>
          </a:p>
        </p:txBody>
      </p:sp>
      <p:pic>
        <p:nvPicPr>
          <p:cNvPr id="2" name="Sketch of a cityscape" descr="Sketch of a cityscape">
            <a:extLst>
              <a:ext uri="{FF2B5EF4-FFF2-40B4-BE49-F238E27FC236}">
                <a16:creationId xmlns:a16="http://schemas.microsoft.com/office/drawing/2014/main" id="{EAB2E913-7F04-0BEA-F7D1-26B6410E11BE}"/>
              </a:ext>
            </a:extLst>
          </p:cNvPr>
          <p:cNvPicPr>
            <a:picLocks noChangeAspect="1"/>
          </p:cNvPicPr>
          <p:nvPr/>
        </p:nvPicPr>
        <p:blipFill>
          <a:blip r:embed="rId2"/>
          <a:srcRect t="4558" b="4558"/>
          <a:stretch>
            <a:fillRect/>
          </a:stretch>
        </p:blipFill>
        <p:spPr>
          <a:xfrm>
            <a:off x="854745" y="3987799"/>
            <a:ext cx="22661810" cy="8991601"/>
          </a:xfrm>
          <a:prstGeom prst="rect">
            <a:avLst/>
          </a:prstGeom>
        </p:spPr>
      </p:pic>
    </p:spTree>
    <p:extLst>
      <p:ext uri="{BB962C8B-B14F-4D97-AF65-F5344CB8AC3E}">
        <p14:creationId xmlns:p14="http://schemas.microsoft.com/office/powerpoint/2010/main" val="1669689283"/>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A529274-032D-4995-C089-6B33E0D5041D}"/>
              </a:ext>
            </a:extLst>
          </p:cNvPr>
          <p:cNvSpPr txBox="1"/>
          <p:nvPr/>
        </p:nvSpPr>
        <p:spPr>
          <a:xfrm>
            <a:off x="0" y="4142229"/>
            <a:ext cx="24384000" cy="1384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1"/>
            <a:r>
              <a:rPr lang="en-US" sz="8200" dirty="0">
                <a:solidFill>
                  <a:srgbClr val="FFFFFF"/>
                </a:solidFill>
                <a:latin typeface="+mj-lt"/>
              </a:rPr>
              <a:t>CIC SUNDAY SERVICE         30TH JULY 2023</a:t>
            </a:r>
          </a:p>
        </p:txBody>
      </p:sp>
      <p:sp>
        <p:nvSpPr>
          <p:cNvPr id="8" name="TextBox 7">
            <a:extLst>
              <a:ext uri="{FF2B5EF4-FFF2-40B4-BE49-F238E27FC236}">
                <a16:creationId xmlns:a16="http://schemas.microsoft.com/office/drawing/2014/main" id="{96FF34D1-F7A2-2D33-31AC-F4A30F75C0A8}"/>
              </a:ext>
            </a:extLst>
          </p:cNvPr>
          <p:cNvSpPr txBox="1"/>
          <p:nvPr/>
        </p:nvSpPr>
        <p:spPr>
          <a:xfrm>
            <a:off x="0" y="7609329"/>
            <a:ext cx="24384000" cy="24314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1"/>
            <a:r>
              <a:rPr lang="en-US" sz="15200" u="sng" dirty="0">
                <a:solidFill>
                  <a:srgbClr val="FFFFFF"/>
                </a:solidFill>
                <a:latin typeface="+mj-lt"/>
              </a:rPr>
              <a:t>SERVE</a:t>
            </a:r>
            <a:r>
              <a:rPr lang="en-US" sz="15200" dirty="0">
                <a:solidFill>
                  <a:srgbClr val="FFFFFF"/>
                </a:solidFill>
                <a:latin typeface="+mj-lt"/>
              </a:rPr>
              <a:t> ONE ANOTHER</a:t>
            </a:r>
          </a:p>
        </p:txBody>
      </p:sp>
    </p:spTree>
    <p:extLst>
      <p:ext uri="{BB962C8B-B14F-4D97-AF65-F5344CB8AC3E}">
        <p14:creationId xmlns:p14="http://schemas.microsoft.com/office/powerpoint/2010/main" val="1455212562"/>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0" y="2835279"/>
            <a:ext cx="7143664" cy="5044302"/>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12344400"/>
            <a:ext cx="24384000" cy="1371600"/>
          </a:xfrm>
        </p:spPr>
        <p:txBody>
          <a:bodyPr/>
          <a:lstStyle/>
          <a:p>
            <a:pPr eaLnBrk="1" hangingPunct="1">
              <a:defRPr/>
            </a:pPr>
            <a:r>
              <a:rPr lang="en-US" sz="7466" b="1" dirty="0">
                <a:solidFill>
                  <a:srgbClr val="FFFFFF"/>
                </a:solidFill>
                <a:latin typeface="Arial" charset="0"/>
                <a:ea typeface="ＭＳ Ｐゴシック" charset="0"/>
              </a:rPr>
              <a:t>NT Preaching link at BibleStudyDownloads.org</a:t>
            </a:r>
            <a:endParaRPr lang="en-US" sz="28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243840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1219170" eaLnBrk="1" hangingPunct="1"/>
            <a:r>
              <a:rPr lang="en-US" sz="8534" b="1" kern="1200" dirty="0">
                <a:solidFill>
                  <a:srgbClr val="FFFFFF"/>
                </a:solidFill>
                <a:latin typeface="Arial" charset="0"/>
                <a:cs typeface="Arial" charset="0"/>
              </a:rPr>
              <a:t>Get this presentation and script for free!</a:t>
            </a:r>
            <a:endParaRPr lang="en-US" sz="2934" b="1" kern="1200"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117794" y="1273965"/>
            <a:ext cx="24619592" cy="11300090"/>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263" y="4444681"/>
            <a:ext cx="16408566" cy="6967190"/>
          </a:xfrm>
          <a:prstGeom prst="rect">
            <a:avLst/>
          </a:prstGeom>
        </p:spPr>
      </p:pic>
    </p:spTree>
    <p:extLst>
      <p:ext uri="{BB962C8B-B14F-4D97-AF65-F5344CB8AC3E}">
        <p14:creationId xmlns:p14="http://schemas.microsoft.com/office/powerpoint/2010/main" val="1298284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putting their hands together&#10;&#10;Description automatically generated">
            <a:extLst>
              <a:ext uri="{FF2B5EF4-FFF2-40B4-BE49-F238E27FC236}">
                <a16:creationId xmlns:a16="http://schemas.microsoft.com/office/drawing/2014/main" id="{F173C766-D453-CC32-65F3-CC4695DC28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one pedestal with carvings&#10;&#10;Description automatically generated">
            <a:extLst>
              <a:ext uri="{FF2B5EF4-FFF2-40B4-BE49-F238E27FC236}">
                <a16:creationId xmlns:a16="http://schemas.microsoft.com/office/drawing/2014/main" id="{D9A1A11B-93C7-0C83-98FE-27AD771DDAA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230350" y="1524000"/>
            <a:ext cx="7289800" cy="10934700"/>
          </a:xfrm>
          <a:prstGeom prst="rect">
            <a:avLst/>
          </a:prstGeom>
          <a:ln w="57150">
            <a:noFill/>
          </a:ln>
          <a:effectLst>
            <a:outerShdw blurRad="50800" dist="127000" dir="2700000" algn="tl" rotWithShape="0">
              <a:prstClr val="black">
                <a:alpha val="40000"/>
              </a:prstClr>
            </a:outerShdw>
          </a:effectLst>
        </p:spPr>
      </p:pic>
      <p:pic>
        <p:nvPicPr>
          <p:cNvPr id="5" name="Picture 4" descr="A rabbit on a cage&#10;&#10;Description automatically generated">
            <a:extLst>
              <a:ext uri="{FF2B5EF4-FFF2-40B4-BE49-F238E27FC236}">
                <a16:creationId xmlns:a16="http://schemas.microsoft.com/office/drawing/2014/main" id="{58142586-7944-C564-F469-FBB3FE4BBA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7150" y="2041992"/>
            <a:ext cx="10477500" cy="9898715"/>
          </a:xfrm>
          <a:prstGeom prst="rect">
            <a:avLst/>
          </a:prstGeom>
          <a:effectLst>
            <a:outerShdw blurRad="50800" dist="127000" dir="2700000" algn="tr" rotWithShape="0">
              <a:prstClr val="black">
                <a:alpha val="40000"/>
              </a:prstClr>
            </a:outerShdw>
          </a:effectLst>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Renewing of the mind"/>
          <p:cNvSpPr txBox="1">
            <a:spLocks noGrp="1"/>
          </p:cNvSpPr>
          <p:nvPr>
            <p:ph type="title"/>
          </p:nvPr>
        </p:nvSpPr>
        <p:spPr>
          <a:prstGeom prst="rect">
            <a:avLst/>
          </a:prstGeom>
        </p:spPr>
        <p:txBody>
          <a:bodyPr/>
          <a:lstStyle/>
          <a:p>
            <a:r>
              <a:t>Renewing of the mind</a:t>
            </a:r>
          </a:p>
        </p:txBody>
      </p:sp>
      <p:pic>
        <p:nvPicPr>
          <p:cNvPr id="4" name="Picture 3" descr="A brain with glowing light&#10;&#10;Description automatically generated">
            <a:extLst>
              <a:ext uri="{FF2B5EF4-FFF2-40B4-BE49-F238E27FC236}">
                <a16:creationId xmlns:a16="http://schemas.microsoft.com/office/drawing/2014/main" id="{220EE833-8A16-B7F0-0FBF-8A436AC510CF}"/>
              </a:ext>
            </a:extLst>
          </p:cNvPr>
          <p:cNvPicPr>
            <a:picLocks noChangeAspect="1"/>
          </p:cNvPicPr>
          <p:nvPr/>
        </p:nvPicPr>
        <p:blipFill rotWithShape="1">
          <a:blip r:embed="rId2">
            <a:extLst>
              <a:ext uri="{28A0092B-C50C-407E-A947-70E740481C1C}">
                <a14:useLocalDpi xmlns:a14="http://schemas.microsoft.com/office/drawing/2010/main" val="0"/>
              </a:ext>
            </a:extLst>
          </a:blip>
          <a:srcRect l="19879" r="23619"/>
          <a:stretch/>
        </p:blipFill>
        <p:spPr>
          <a:xfrm>
            <a:off x="10464800" y="1556637"/>
            <a:ext cx="12661900" cy="10869426"/>
          </a:xfrm>
          <a:prstGeom prst="rect">
            <a:avLst/>
          </a:prstGeom>
          <a:effectLst>
            <a:outerShdw blurRad="50800" dist="127000" dir="2700000" algn="tl" rotWithShape="0">
              <a:prstClr val="black">
                <a:alpha val="40000"/>
              </a:prstClr>
            </a:outerShdw>
          </a:effectLst>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For by the grace given to me I say to everyone among you not to…"/>
          <p:cNvSpPr txBox="1">
            <a:spLocks noGrp="1"/>
          </p:cNvSpPr>
          <p:nvPr>
            <p:ph type="body" idx="1"/>
          </p:nvPr>
        </p:nvSpPr>
        <p:spPr>
          <a:prstGeom prst="rect">
            <a:avLst/>
          </a:prstGeom>
        </p:spPr>
        <p:txBody>
          <a:bodyPr/>
          <a:lstStyle/>
          <a:p>
            <a:pPr marL="0" indent="0" defTabSz="457200">
              <a:lnSpc>
                <a:spcPts val="10200"/>
              </a:lnSpc>
              <a:spcBef>
                <a:spcPts val="0"/>
              </a:spcBef>
              <a:buClrTx/>
              <a:buSzTx/>
              <a:buNone/>
              <a:defRPr sz="6700" i="1" spc="0">
                <a:solidFill>
                  <a:srgbClr val="000000"/>
                </a:solidFill>
                <a:latin typeface="Arial"/>
                <a:ea typeface="Arial"/>
                <a:cs typeface="Arial"/>
                <a:sym typeface="Arial"/>
              </a:defRPr>
            </a:pPr>
            <a:r>
              <a:t>For by the grace given to me I say to everyone among you not to </a:t>
            </a:r>
            <a:endParaRPr sz="6300" i="0">
              <a:latin typeface="Times Roman"/>
              <a:ea typeface="Times Roman"/>
              <a:cs typeface="Times Roman"/>
              <a:sym typeface="Times Roman"/>
            </a:endParaRPr>
          </a:p>
          <a:p>
            <a:pPr marL="0" indent="609600" defTabSz="457200">
              <a:lnSpc>
                <a:spcPts val="10200"/>
              </a:lnSpc>
              <a:spcBef>
                <a:spcPts val="0"/>
              </a:spcBef>
              <a:buClrTx/>
              <a:buSzTx/>
              <a:buNone/>
              <a:defRPr sz="6700" i="1" spc="0">
                <a:solidFill>
                  <a:srgbClr val="000000"/>
                </a:solidFill>
                <a:latin typeface="Arial"/>
                <a:ea typeface="Arial"/>
                <a:cs typeface="Arial"/>
                <a:sym typeface="Arial"/>
              </a:defRPr>
            </a:pPr>
            <a:r>
              <a:rPr b="1"/>
              <a:t>think</a:t>
            </a:r>
            <a:r>
              <a:t> of himself more highly than he ought to </a:t>
            </a:r>
            <a:endParaRPr sz="6300" i="0">
              <a:latin typeface="Times Roman"/>
              <a:ea typeface="Times Roman"/>
              <a:cs typeface="Times Roman"/>
              <a:sym typeface="Times Roman"/>
            </a:endParaRPr>
          </a:p>
          <a:p>
            <a:pPr marL="0" indent="609600" defTabSz="457200">
              <a:lnSpc>
                <a:spcPts val="10200"/>
              </a:lnSpc>
              <a:spcBef>
                <a:spcPts val="0"/>
              </a:spcBef>
              <a:buClrTx/>
              <a:buSzTx/>
              <a:buNone/>
              <a:defRPr sz="6700" i="1" spc="0">
                <a:solidFill>
                  <a:srgbClr val="000000"/>
                </a:solidFill>
                <a:latin typeface="Arial"/>
                <a:ea typeface="Arial"/>
                <a:cs typeface="Arial"/>
                <a:sym typeface="Arial"/>
              </a:defRPr>
            </a:pPr>
            <a:r>
              <a:rPr b="1"/>
              <a:t>think</a:t>
            </a:r>
            <a:r>
              <a:t>, but to</a:t>
            </a:r>
            <a:endParaRPr sz="6300" i="0">
              <a:latin typeface="Times Roman"/>
              <a:ea typeface="Times Roman"/>
              <a:cs typeface="Times Roman"/>
              <a:sym typeface="Times Roman"/>
            </a:endParaRPr>
          </a:p>
          <a:p>
            <a:pPr marL="0" indent="609600" defTabSz="457200">
              <a:lnSpc>
                <a:spcPts val="10200"/>
              </a:lnSpc>
              <a:spcBef>
                <a:spcPts val="0"/>
              </a:spcBef>
              <a:buClrTx/>
              <a:buSzTx/>
              <a:buNone/>
              <a:defRPr sz="6700" spc="0">
                <a:solidFill>
                  <a:srgbClr val="000000"/>
                </a:solidFill>
                <a:latin typeface="Arial"/>
                <a:ea typeface="Arial"/>
                <a:cs typeface="Arial"/>
                <a:sym typeface="Arial"/>
              </a:defRPr>
            </a:pPr>
            <a:r>
              <a:rPr b="1" i="1"/>
              <a:t>think</a:t>
            </a:r>
            <a:r>
              <a:rPr i="1"/>
              <a:t> with sober judgment, </a:t>
            </a:r>
            <a:r>
              <a:t>(not to be led by emotions)</a:t>
            </a:r>
            <a:r>
              <a:rPr i="1"/>
              <a:t> </a:t>
            </a:r>
            <a:endParaRPr sz="6300">
              <a:latin typeface="Times Roman"/>
              <a:ea typeface="Times Roman"/>
              <a:cs typeface="Times Roman"/>
              <a:sym typeface="Times Roman"/>
            </a:endParaRPr>
          </a:p>
          <a:p>
            <a:pPr marL="0" indent="0" defTabSz="457200">
              <a:lnSpc>
                <a:spcPts val="10200"/>
              </a:lnSpc>
              <a:spcBef>
                <a:spcPts val="0"/>
              </a:spcBef>
              <a:buClrTx/>
              <a:buSzTx/>
              <a:buNone/>
              <a:defRPr sz="6700" i="1" spc="0">
                <a:solidFill>
                  <a:srgbClr val="000000"/>
                </a:solidFill>
                <a:latin typeface="Arial"/>
                <a:ea typeface="Arial"/>
                <a:cs typeface="Arial"/>
                <a:sym typeface="Arial"/>
              </a:defRPr>
            </a:pPr>
            <a:r>
              <a:t>each according to the measure of faith that God has assigned. (v. 3)</a:t>
            </a:r>
            <a:endParaRPr sz="900" i="0">
              <a:latin typeface="Times Roman"/>
              <a:ea typeface="Times Roman"/>
              <a:cs typeface="Times Roman"/>
              <a:sym typeface="Times Roman"/>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
          <p:cNvSpPr txBox="1">
            <a:spLocks noGrp="1"/>
          </p:cNvSpPr>
          <p:nvPr>
            <p:ph type="body" idx="21"/>
          </p:nvPr>
        </p:nvSpPr>
        <p:spPr>
          <a:prstGeom prst="rect">
            <a:avLst/>
          </a:prstGeom>
        </p:spPr>
        <p:txBody>
          <a:bodyPr/>
          <a:lstStyle/>
          <a:p>
            <a:r>
              <a:t>”</a:t>
            </a:r>
          </a:p>
        </p:txBody>
      </p:sp>
      <p:sp>
        <p:nvSpPr>
          <p:cNvPr id="183" name="“"/>
          <p:cNvSpPr txBox="1">
            <a:spLocks noGrp="1"/>
          </p:cNvSpPr>
          <p:nvPr>
            <p:ph type="body" idx="22"/>
          </p:nvPr>
        </p:nvSpPr>
        <p:spPr>
          <a:prstGeom prst="rect">
            <a:avLst/>
          </a:prstGeom>
        </p:spPr>
        <p:txBody>
          <a:bodyPr/>
          <a:lstStyle/>
          <a:p>
            <a:r>
              <a:t>“</a:t>
            </a:r>
          </a:p>
        </p:txBody>
      </p:sp>
      <p:sp>
        <p:nvSpPr>
          <p:cNvPr id="184" name="— James Denney"/>
          <p:cNvSpPr txBox="1">
            <a:spLocks noGrp="1"/>
          </p:cNvSpPr>
          <p:nvPr>
            <p:ph type="body" idx="23"/>
          </p:nvPr>
        </p:nvSpPr>
        <p:spPr>
          <a:prstGeom prst="rect">
            <a:avLst/>
          </a:prstGeom>
        </p:spPr>
        <p:txBody>
          <a:bodyPr/>
          <a:lstStyle/>
          <a:p>
            <a:r>
              <a:rPr dirty="0"/>
              <a:t>— James Denney</a:t>
            </a:r>
          </a:p>
        </p:txBody>
      </p:sp>
      <p:sp>
        <p:nvSpPr>
          <p:cNvPr id="185" name="To himself, every man is in a sense the most important person in the world, and it always needs much grace to see what other people are, and to keep a sense of moral proportion"/>
          <p:cNvSpPr txBox="1">
            <a:spLocks noGrp="1"/>
          </p:cNvSpPr>
          <p:nvPr>
            <p:ph type="body" idx="24"/>
          </p:nvPr>
        </p:nvSpPr>
        <p:spPr>
          <a:xfrm>
            <a:off x="1257300" y="3997039"/>
            <a:ext cx="21869400" cy="4969162"/>
          </a:xfrm>
          <a:prstGeom prst="rect">
            <a:avLst/>
          </a:prstGeom>
        </p:spPr>
        <p:txBody>
          <a:bodyPr/>
          <a:lstStyle>
            <a:lvl1pPr>
              <a:defRPr sz="5800" spc="464"/>
            </a:lvl1pPr>
          </a:lstStyle>
          <a:p>
            <a:r>
              <a:rPr dirty="0"/>
              <a:t>To himself, every man is in a sense the most important person in the world, and it always needs much grace to see what other people are, and to keep a sense of moral proportion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What is spiritual worship here?"/>
          <p:cNvSpPr txBox="1">
            <a:spLocks noGrp="1"/>
          </p:cNvSpPr>
          <p:nvPr>
            <p:ph type="title"/>
          </p:nvPr>
        </p:nvSpPr>
        <p:spPr>
          <a:prstGeom prst="rect">
            <a:avLst/>
          </a:prstGeom>
        </p:spPr>
        <p:txBody>
          <a:bodyPr/>
          <a:lstStyle>
            <a:lvl1pPr defTabSz="634745">
              <a:defRPr sz="5684" spc="113"/>
            </a:lvl1pPr>
          </a:lstStyle>
          <a:p>
            <a:r>
              <a:rPr sz="6600" dirty="0"/>
              <a:t>What is spiritual worship here? </a:t>
            </a:r>
          </a:p>
        </p:txBody>
      </p:sp>
      <p:sp>
        <p:nvSpPr>
          <p:cNvPr id="189" name="True worship is always about coming together as God’s people…"/>
          <p:cNvSpPr txBox="1">
            <a:spLocks noGrp="1"/>
          </p:cNvSpPr>
          <p:nvPr>
            <p:ph type="body" idx="1"/>
          </p:nvPr>
        </p:nvSpPr>
        <p:spPr>
          <a:prstGeom prst="rect">
            <a:avLst/>
          </a:prstGeom>
        </p:spPr>
        <p:txBody>
          <a:bodyPr/>
          <a:lstStyle/>
          <a:p>
            <a:pPr marL="507999" indent="-507999">
              <a:defRPr sz="6600" spc="132"/>
            </a:pPr>
            <a:r>
              <a:t>True worship is always about coming together as God’s people</a:t>
            </a:r>
          </a:p>
          <a:p>
            <a:pPr marL="441157" indent="-441157">
              <a:defRPr sz="7600" spc="152"/>
            </a:pPr>
            <a:r>
              <a:rPr sz="6600" spc="132"/>
              <a:t>Spiritual worship here is about coming together in humility, considering each other in our thoughts and doing.</a:t>
            </a:r>
            <a:r>
              <a:t> </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8">
  <a:themeElements>
    <a:clrScheme name="New_Template8">
      <a:dk1>
        <a:srgbClr val="5B5854"/>
      </a:dk1>
      <a:lt1>
        <a:srgbClr val="072B5B"/>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8">
      <a:majorFont>
        <a:latin typeface="Futura"/>
        <a:ea typeface="Futura"/>
        <a:cs typeface="Futura"/>
      </a:majorFont>
      <a:minorFont>
        <a:latin typeface="Futura"/>
        <a:ea typeface="Futura"/>
        <a:cs typeface="Futura"/>
      </a:minorFont>
    </a:fontScheme>
    <a:fmtScheme name="New_Template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647700" rtl="0" fontAlgn="auto" latinLnBrk="0" hangingPunct="0">
          <a:lnSpc>
            <a:spcPct val="100000"/>
          </a:lnSpc>
          <a:spcBef>
            <a:spcPts val="0"/>
          </a:spcBef>
          <a:spcAft>
            <a:spcPts val="0"/>
          </a:spcAft>
          <a:buClrTx/>
          <a:buSzTx/>
          <a:buFontTx/>
          <a:buNone/>
          <a:tabLst/>
          <a:defRPr kumimoji="0" sz="2400" b="0" i="0" u="none" strike="noStrike" cap="all" spc="48" normalizeH="0" baseline="0">
            <a:ln>
              <a:noFill/>
            </a:ln>
            <a:solidFill>
              <a:srgbClr val="FFFFFF"/>
            </a:solidFill>
            <a:effectLst/>
            <a:uFillTx/>
            <a:latin typeface="+mn-lt"/>
            <a:ea typeface="+mn-ea"/>
            <a:cs typeface="+mn-cs"/>
            <a:sym typeface="Futur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5">
              <a:alpha val="75000"/>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ctr" defTabSz="647700" rtl="0" fontAlgn="auto" latinLnBrk="0" hangingPunct="0">
          <a:lnSpc>
            <a:spcPct val="100000"/>
          </a:lnSpc>
          <a:spcBef>
            <a:spcPts val="0"/>
          </a:spcBef>
          <a:spcAft>
            <a:spcPts val="0"/>
          </a:spcAft>
          <a:buClrTx/>
          <a:buSzTx/>
          <a:buFontTx/>
          <a:buNone/>
          <a:tabLst/>
          <a:defRPr kumimoji="0" sz="3500" b="0" i="0" u="none" strike="noStrike" cap="none" spc="0" normalizeH="0" baseline="0">
            <a:ln>
              <a:noFill/>
            </a:ln>
            <a:solidFill>
              <a:srgbClr val="5B5854"/>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New_Template8">
  <a:themeElements>
    <a:clrScheme name="New_Template8">
      <a:dk1>
        <a:srgbClr val="000000"/>
      </a:dk1>
      <a:lt1>
        <a:srgbClr val="FFFFFF"/>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8">
      <a:majorFont>
        <a:latin typeface="Futura"/>
        <a:ea typeface="Futura"/>
        <a:cs typeface="Futura"/>
      </a:majorFont>
      <a:minorFont>
        <a:latin typeface="Futura"/>
        <a:ea typeface="Futura"/>
        <a:cs typeface="Futura"/>
      </a:minorFont>
    </a:fontScheme>
    <a:fmtScheme name="New_Template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647700" rtl="0" fontAlgn="auto" latinLnBrk="0" hangingPunct="0">
          <a:lnSpc>
            <a:spcPct val="100000"/>
          </a:lnSpc>
          <a:spcBef>
            <a:spcPts val="0"/>
          </a:spcBef>
          <a:spcAft>
            <a:spcPts val="0"/>
          </a:spcAft>
          <a:buClrTx/>
          <a:buSzTx/>
          <a:buFontTx/>
          <a:buNone/>
          <a:tabLst/>
          <a:defRPr kumimoji="0" sz="2400" b="0" i="0" u="none" strike="noStrike" cap="all" spc="48" normalizeH="0" baseline="0">
            <a:ln>
              <a:noFill/>
            </a:ln>
            <a:solidFill>
              <a:srgbClr val="FFFFFF"/>
            </a:solidFill>
            <a:effectLst/>
            <a:uFillTx/>
            <a:latin typeface="+mn-lt"/>
            <a:ea typeface="+mn-ea"/>
            <a:cs typeface="+mn-cs"/>
            <a:sym typeface="Futur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5">
              <a:alpha val="75000"/>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ctr" defTabSz="647700" rtl="0" fontAlgn="auto" latinLnBrk="0" hangingPunct="0">
          <a:lnSpc>
            <a:spcPct val="100000"/>
          </a:lnSpc>
          <a:spcBef>
            <a:spcPts val="0"/>
          </a:spcBef>
          <a:spcAft>
            <a:spcPts val="0"/>
          </a:spcAft>
          <a:buClrTx/>
          <a:buSzTx/>
          <a:buFontTx/>
          <a:buNone/>
          <a:tabLst/>
          <a:defRPr kumimoji="0" sz="3500" b="0" i="0" u="none" strike="noStrike" cap="none" spc="0" normalizeH="0" baseline="0">
            <a:ln>
              <a:noFill/>
            </a:ln>
            <a:solidFill>
              <a:srgbClr val="5B5854"/>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89</TotalTime>
  <Words>1278</Words>
  <Application>Microsoft Macintosh PowerPoint</Application>
  <PresentationFormat>Custom</PresentationFormat>
  <Paragraphs>107</Paragraphs>
  <Slides>32</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32</vt:i4>
      </vt:variant>
    </vt:vector>
  </HeadingPairs>
  <TitlesOfParts>
    <vt:vector size="43" baseType="lpstr">
      <vt:lpstr>Times Roman</vt:lpstr>
      <vt:lpstr>Arial</vt:lpstr>
      <vt:lpstr>Avenir Heavy</vt:lpstr>
      <vt:lpstr>Avenir Medium</vt:lpstr>
      <vt:lpstr>Baskerville SemiBold</vt:lpstr>
      <vt:lpstr>Futura</vt:lpstr>
      <vt:lpstr>Helvetica Neue</vt:lpstr>
      <vt:lpstr>Times New Roman</vt:lpstr>
      <vt:lpstr>Wingdings</vt:lpstr>
      <vt:lpstr>New_Template8</vt:lpstr>
      <vt:lpstr>Orbit</vt:lpstr>
      <vt:lpstr>PowerPoint Presentation</vt:lpstr>
      <vt:lpstr>3 Reasons why people refuse to help others</vt:lpstr>
      <vt:lpstr>PowerPoint Presentation</vt:lpstr>
      <vt:lpstr>PowerPoint Presentation</vt:lpstr>
      <vt:lpstr>PowerPoint Presentation</vt:lpstr>
      <vt:lpstr>Renewing of the mind</vt:lpstr>
      <vt:lpstr>PowerPoint Presentation</vt:lpstr>
      <vt:lpstr>PowerPoint Presentation</vt:lpstr>
      <vt:lpstr>What is spiritual worship here? </vt:lpstr>
      <vt:lpstr>Why should we serve one another? </vt:lpstr>
      <vt:lpstr>discern what is the will of God through testing</vt:lpstr>
      <vt:lpstr>PowerPoint Presentation</vt:lpstr>
      <vt:lpstr> let love be genuine</vt:lpstr>
      <vt:lpstr>inside the church</vt:lpstr>
      <vt:lpstr>Why should we serve one another? </vt:lpstr>
      <vt:lpstr>outside the church</vt:lpstr>
      <vt:lpstr> revenge</vt:lpstr>
      <vt:lpstr>outside the church</vt:lpstr>
      <vt:lpstr>outside the church</vt:lpstr>
      <vt:lpstr>outside the church</vt:lpstr>
      <vt:lpstr>outside the church</vt:lpstr>
      <vt:lpstr>outside the church</vt:lpstr>
      <vt:lpstr>outside the church</vt:lpstr>
      <vt:lpstr>outside the church</vt:lpstr>
      <vt:lpstr>outside the church</vt:lpstr>
      <vt:lpstr>outside the church</vt:lpstr>
      <vt:lpstr>“Do not be overcome by evil, but overcome evil with good.”  — Romans 12:21</vt:lpstr>
      <vt:lpstr>“Do not be overcome by evil (Resist),  but overcome evil with good (church).”  — Romans 12:21</vt:lpstr>
      <vt:lpstr>Why should we serve one another? </vt:lpstr>
      <vt:lpstr>PowerPoint Presentation</vt:lpstr>
      <vt:lpstr>Black</vt:lpstr>
      <vt:lpstr>NT Preaching link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Serve One Another</dc:title>
  <dc:creator>Matt Lyle</dc:creator>
  <cp:lastModifiedBy>Rick Griffith</cp:lastModifiedBy>
  <cp:revision>4</cp:revision>
  <dcterms:modified xsi:type="dcterms:W3CDTF">2023-07-30T03:38:16Z</dcterms:modified>
</cp:coreProperties>
</file>