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theme/themeOverride11.xml" ContentType="application/vnd.openxmlformats-officedocument.themeOverride+xml"/>
  <Override PartName="/ppt/notesSlides/notesSlide19.xml" ContentType="application/vnd.openxmlformats-officedocument.presentationml.notesSlid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4.xml" ContentType="application/vnd.openxmlformats-officedocument.themeOverride+xml"/>
  <Override PartName="/ppt/notesSlides/notesSlide24.xml" ContentType="application/vnd.openxmlformats-officedocument.presentationml.notesSlide+xml"/>
  <Override PartName="/ppt/theme/themeOverride1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6.xml" ContentType="application/vnd.openxmlformats-officedocument.themeOverride+xml"/>
  <Override PartName="/ppt/notesSlides/notesSlide27.xml" ContentType="application/vnd.openxmlformats-officedocument.presentationml.notesSlide+xml"/>
  <Override PartName="/ppt/theme/themeOverride1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18.xml" ContentType="application/vnd.openxmlformats-officedocument.themeOverride+xml"/>
  <Override PartName="/ppt/notesSlides/notesSlide41.xml" ContentType="application/vnd.openxmlformats-officedocument.presentationml.notesSlide+xml"/>
  <Override PartName="/ppt/theme/themeOverride19.xml" ContentType="application/vnd.openxmlformats-officedocument.themeOverride+xml"/>
  <Override PartName="/ppt/notesSlides/notesSlide42.xml" ContentType="application/vnd.openxmlformats-officedocument.presentationml.notesSlide+xml"/>
  <Override PartName="/ppt/theme/themeOverride20.xml" ContentType="application/vnd.openxmlformats-officedocument.themeOverride+xml"/>
  <Override PartName="/ppt/notesSlides/notesSlide43.xml" ContentType="application/vnd.openxmlformats-officedocument.presentationml.notesSlide+xml"/>
  <Override PartName="/ppt/theme/themeOverride2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23.xml" ContentType="application/vnd.openxmlformats-officedocument.themeOverride+xml"/>
  <Override PartName="/ppt/notesSlides/notesSlide53.xml" ContentType="application/vnd.openxmlformats-officedocument.presentationml.notesSlide+xml"/>
  <Override PartName="/ppt/theme/themeOverride24.xml" ContentType="application/vnd.openxmlformats-officedocument.themeOverride+xml"/>
  <Override PartName="/ppt/notesSlides/notesSlide54.xml" ContentType="application/vnd.openxmlformats-officedocument.presentationml.notesSlide+xml"/>
  <Override PartName="/ppt/theme/themeOverride25.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1.bin" ContentType="application/vnd.openxmlformats-officedocument.oleObject"/>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26.xml" ContentType="application/vnd.openxmlformats-officedocument.themeOverride+xml"/>
  <Override PartName="/ppt/notesSlides/notesSlide72.xml" ContentType="application/vnd.openxmlformats-officedocument.presentationml.notesSlide+xml"/>
  <Override PartName="/ppt/theme/themeOverride27.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1"/>
    <p:sldMasterId id="2147483759" r:id="rId2"/>
    <p:sldMasterId id="2147483778" r:id="rId3"/>
    <p:sldMasterId id="2147483791" r:id="rId4"/>
    <p:sldMasterId id="2147483805" r:id="rId5"/>
    <p:sldMasterId id="2147483817" r:id="rId6"/>
    <p:sldMasterId id="2147483831" r:id="rId7"/>
    <p:sldMasterId id="2147483834" r:id="rId8"/>
    <p:sldMasterId id="2147483846" r:id="rId9"/>
    <p:sldMasterId id="2147483858" r:id="rId10"/>
    <p:sldMasterId id="2147483862" r:id="rId11"/>
    <p:sldMasterId id="2147483874" r:id="rId12"/>
    <p:sldMasterId id="2147483886" r:id="rId13"/>
    <p:sldMasterId id="2147483898" r:id="rId14"/>
    <p:sldMasterId id="2147483910" r:id="rId15"/>
    <p:sldMasterId id="2147483922" r:id="rId16"/>
    <p:sldMasterId id="2147483982" r:id="rId17"/>
    <p:sldMasterId id="2147483994" r:id="rId18"/>
  </p:sldMasterIdLst>
  <p:notesMasterIdLst>
    <p:notesMasterId r:id="rId118"/>
  </p:notesMasterIdLst>
  <p:sldIdLst>
    <p:sldId id="410" r:id="rId19"/>
    <p:sldId id="458" r:id="rId20"/>
    <p:sldId id="460" r:id="rId21"/>
    <p:sldId id="463" r:id="rId22"/>
    <p:sldId id="461" r:id="rId23"/>
    <p:sldId id="464" r:id="rId24"/>
    <p:sldId id="465" r:id="rId25"/>
    <p:sldId id="447" r:id="rId26"/>
    <p:sldId id="450" r:id="rId27"/>
    <p:sldId id="328" r:id="rId28"/>
    <p:sldId id="312" r:id="rId29"/>
    <p:sldId id="418" r:id="rId30"/>
    <p:sldId id="448" r:id="rId31"/>
    <p:sldId id="430" r:id="rId32"/>
    <p:sldId id="414" r:id="rId33"/>
    <p:sldId id="359" r:id="rId34"/>
    <p:sldId id="489" r:id="rId35"/>
    <p:sldId id="490" r:id="rId36"/>
    <p:sldId id="491" r:id="rId37"/>
    <p:sldId id="492" r:id="rId38"/>
    <p:sldId id="493" r:id="rId39"/>
    <p:sldId id="469" r:id="rId40"/>
    <p:sldId id="468" r:id="rId41"/>
    <p:sldId id="360" r:id="rId42"/>
    <p:sldId id="361" r:id="rId43"/>
    <p:sldId id="362" r:id="rId44"/>
    <p:sldId id="425" r:id="rId45"/>
    <p:sldId id="479" r:id="rId46"/>
    <p:sldId id="426" r:id="rId47"/>
    <p:sldId id="363" r:id="rId48"/>
    <p:sldId id="364" r:id="rId49"/>
    <p:sldId id="365" r:id="rId50"/>
    <p:sldId id="470" r:id="rId51"/>
    <p:sldId id="471" r:id="rId52"/>
    <p:sldId id="475" r:id="rId53"/>
    <p:sldId id="442" r:id="rId54"/>
    <p:sldId id="443" r:id="rId55"/>
    <p:sldId id="366" r:id="rId56"/>
    <p:sldId id="444" r:id="rId57"/>
    <p:sldId id="367" r:id="rId58"/>
    <p:sldId id="480" r:id="rId59"/>
    <p:sldId id="481" r:id="rId60"/>
    <p:sldId id="482" r:id="rId61"/>
    <p:sldId id="483" r:id="rId62"/>
    <p:sldId id="484" r:id="rId63"/>
    <p:sldId id="485" r:id="rId64"/>
    <p:sldId id="476" r:id="rId65"/>
    <p:sldId id="477" r:id="rId66"/>
    <p:sldId id="478" r:id="rId67"/>
    <p:sldId id="466" r:id="rId68"/>
    <p:sldId id="451" r:id="rId69"/>
    <p:sldId id="415" r:id="rId70"/>
    <p:sldId id="369" r:id="rId71"/>
    <p:sldId id="422" r:id="rId72"/>
    <p:sldId id="423" r:id="rId73"/>
    <p:sldId id="424" r:id="rId74"/>
    <p:sldId id="370" r:id="rId75"/>
    <p:sldId id="416" r:id="rId76"/>
    <p:sldId id="436" r:id="rId77"/>
    <p:sldId id="371" r:id="rId78"/>
    <p:sldId id="417" r:id="rId79"/>
    <p:sldId id="372" r:id="rId80"/>
    <p:sldId id="373" r:id="rId81"/>
    <p:sldId id="433" r:id="rId82"/>
    <p:sldId id="446" r:id="rId83"/>
    <p:sldId id="434" r:id="rId84"/>
    <p:sldId id="374" r:id="rId85"/>
    <p:sldId id="375" r:id="rId86"/>
    <p:sldId id="376" r:id="rId87"/>
    <p:sldId id="377" r:id="rId88"/>
    <p:sldId id="378" r:id="rId89"/>
    <p:sldId id="379" r:id="rId90"/>
    <p:sldId id="380" r:id="rId91"/>
    <p:sldId id="381" r:id="rId92"/>
    <p:sldId id="382" r:id="rId93"/>
    <p:sldId id="383" r:id="rId94"/>
    <p:sldId id="384" r:id="rId95"/>
    <p:sldId id="385" r:id="rId96"/>
    <p:sldId id="387" r:id="rId97"/>
    <p:sldId id="486" r:id="rId98"/>
    <p:sldId id="431" r:id="rId99"/>
    <p:sldId id="472" r:id="rId100"/>
    <p:sldId id="437" r:id="rId101"/>
    <p:sldId id="474" r:id="rId102"/>
    <p:sldId id="487" r:id="rId103"/>
    <p:sldId id="419" r:id="rId104"/>
    <p:sldId id="429" r:id="rId105"/>
    <p:sldId id="427" r:id="rId106"/>
    <p:sldId id="488" r:id="rId107"/>
    <p:sldId id="505" r:id="rId108"/>
    <p:sldId id="506" r:id="rId109"/>
    <p:sldId id="494" r:id="rId110"/>
    <p:sldId id="495" r:id="rId111"/>
    <p:sldId id="496" r:id="rId112"/>
    <p:sldId id="497" r:id="rId113"/>
    <p:sldId id="473" r:id="rId114"/>
    <p:sldId id="420" r:id="rId115"/>
    <p:sldId id="507" r:id="rId116"/>
    <p:sldId id="508" r:id="rId1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2714"/>
    <a:srgbClr val="FFFFFF"/>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82653" autoAdjust="0"/>
  </p:normalViewPr>
  <p:slideViewPr>
    <p:cSldViewPr snapToGrid="0" snapToObjects="1">
      <p:cViewPr varScale="1">
        <p:scale>
          <a:sx n="71" d="100"/>
          <a:sy n="71" d="100"/>
        </p:scale>
        <p:origin x="-768" y="-104"/>
      </p:cViewPr>
      <p:guideLst>
        <p:guide orient="horz" pos="2160"/>
        <p:guide pos="2880"/>
      </p:guideLst>
    </p:cSldViewPr>
  </p:slideViewPr>
  <p:outlineViewPr>
    <p:cViewPr>
      <p:scale>
        <a:sx n="33" d="100"/>
        <a:sy n="33" d="100"/>
      </p:scale>
      <p:origin x="0" y="21080"/>
    </p:cViewPr>
  </p:outlineViewPr>
  <p:notesTextViewPr>
    <p:cViewPr>
      <p:scale>
        <a:sx n="100" d="100"/>
        <a:sy n="100" d="100"/>
      </p:scale>
      <p:origin x="0" y="0"/>
    </p:cViewPr>
  </p:notesTextViewPr>
  <p:sorterViewPr>
    <p:cViewPr>
      <p:scale>
        <a:sx n="89" d="100"/>
        <a:sy n="89" d="100"/>
      </p:scale>
      <p:origin x="0" y="12528"/>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 Target="slides/slide1.xml"/><Relationship Id="rId60" Type="http://schemas.openxmlformats.org/officeDocument/2006/relationships/slide" Target="slides/slide42.xml"/><Relationship Id="rId61" Type="http://schemas.openxmlformats.org/officeDocument/2006/relationships/slide" Target="slides/slide43.xml"/><Relationship Id="rId62" Type="http://schemas.openxmlformats.org/officeDocument/2006/relationships/slide" Target="slides/slide44.xml"/><Relationship Id="rId63" Type="http://schemas.openxmlformats.org/officeDocument/2006/relationships/slide" Target="slides/slide45.xml"/><Relationship Id="rId64" Type="http://schemas.openxmlformats.org/officeDocument/2006/relationships/slide" Target="slides/slide46.xml"/><Relationship Id="rId65" Type="http://schemas.openxmlformats.org/officeDocument/2006/relationships/slide" Target="slides/slide47.xml"/><Relationship Id="rId66" Type="http://schemas.openxmlformats.org/officeDocument/2006/relationships/slide" Target="slides/slide48.xml"/><Relationship Id="rId67" Type="http://schemas.openxmlformats.org/officeDocument/2006/relationships/slide" Target="slides/slide49.xml"/><Relationship Id="rId68" Type="http://schemas.openxmlformats.org/officeDocument/2006/relationships/slide" Target="slides/slide50.xml"/><Relationship Id="rId69" Type="http://schemas.openxmlformats.org/officeDocument/2006/relationships/slide" Target="slides/slide51.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22.xml"/><Relationship Id="rId41" Type="http://schemas.openxmlformats.org/officeDocument/2006/relationships/slide" Target="slides/slide23.xml"/><Relationship Id="rId42" Type="http://schemas.openxmlformats.org/officeDocument/2006/relationships/slide" Target="slides/slide24.xml"/><Relationship Id="rId90" Type="http://schemas.openxmlformats.org/officeDocument/2006/relationships/slide" Target="slides/slide72.xml"/><Relationship Id="rId91" Type="http://schemas.openxmlformats.org/officeDocument/2006/relationships/slide" Target="slides/slide73.xml"/><Relationship Id="rId92" Type="http://schemas.openxmlformats.org/officeDocument/2006/relationships/slide" Target="slides/slide74.xml"/><Relationship Id="rId93" Type="http://schemas.openxmlformats.org/officeDocument/2006/relationships/slide" Target="slides/slide75.xml"/><Relationship Id="rId94" Type="http://schemas.openxmlformats.org/officeDocument/2006/relationships/slide" Target="slides/slide76.xml"/><Relationship Id="rId95" Type="http://schemas.openxmlformats.org/officeDocument/2006/relationships/slide" Target="slides/slide77.xml"/><Relationship Id="rId96" Type="http://schemas.openxmlformats.org/officeDocument/2006/relationships/slide" Target="slides/slide78.xml"/><Relationship Id="rId101" Type="http://schemas.openxmlformats.org/officeDocument/2006/relationships/slide" Target="slides/slide83.xml"/><Relationship Id="rId102" Type="http://schemas.openxmlformats.org/officeDocument/2006/relationships/slide" Target="slides/slide84.xml"/><Relationship Id="rId103" Type="http://schemas.openxmlformats.org/officeDocument/2006/relationships/slide" Target="slides/slide85.xml"/><Relationship Id="rId104" Type="http://schemas.openxmlformats.org/officeDocument/2006/relationships/slide" Target="slides/slide86.xml"/><Relationship Id="rId105" Type="http://schemas.openxmlformats.org/officeDocument/2006/relationships/slide" Target="slides/slide87.xml"/><Relationship Id="rId106" Type="http://schemas.openxmlformats.org/officeDocument/2006/relationships/slide" Target="slides/slide88.xml"/><Relationship Id="rId107" Type="http://schemas.openxmlformats.org/officeDocument/2006/relationships/slide" Target="slides/slide89.xml"/><Relationship Id="rId108" Type="http://schemas.openxmlformats.org/officeDocument/2006/relationships/slide" Target="slides/slide90.xml"/><Relationship Id="rId109" Type="http://schemas.openxmlformats.org/officeDocument/2006/relationships/slide" Target="slides/slide91.xml"/><Relationship Id="rId97" Type="http://schemas.openxmlformats.org/officeDocument/2006/relationships/slide" Target="slides/slide79.xml"/><Relationship Id="rId98" Type="http://schemas.openxmlformats.org/officeDocument/2006/relationships/slide" Target="slides/slide80.xml"/><Relationship Id="rId99" Type="http://schemas.openxmlformats.org/officeDocument/2006/relationships/slide" Target="slides/slide81.xml"/><Relationship Id="rId43" Type="http://schemas.openxmlformats.org/officeDocument/2006/relationships/slide" Target="slides/slide25.xml"/><Relationship Id="rId44" Type="http://schemas.openxmlformats.org/officeDocument/2006/relationships/slide" Target="slides/slide26.xml"/><Relationship Id="rId45" Type="http://schemas.openxmlformats.org/officeDocument/2006/relationships/slide" Target="slides/slide27.xml"/><Relationship Id="rId46" Type="http://schemas.openxmlformats.org/officeDocument/2006/relationships/slide" Target="slides/slide28.xml"/><Relationship Id="rId47" Type="http://schemas.openxmlformats.org/officeDocument/2006/relationships/slide" Target="slides/slide29.xml"/><Relationship Id="rId48" Type="http://schemas.openxmlformats.org/officeDocument/2006/relationships/slide" Target="slides/slide30.xml"/><Relationship Id="rId49" Type="http://schemas.openxmlformats.org/officeDocument/2006/relationships/slide" Target="slides/slide31.xml"/><Relationship Id="rId100" Type="http://schemas.openxmlformats.org/officeDocument/2006/relationships/slide" Target="slides/slide82.xml"/><Relationship Id="rId20" Type="http://schemas.openxmlformats.org/officeDocument/2006/relationships/slide" Target="slides/slide2.xml"/><Relationship Id="rId21" Type="http://schemas.openxmlformats.org/officeDocument/2006/relationships/slide" Target="slides/slide3.xml"/><Relationship Id="rId22" Type="http://schemas.openxmlformats.org/officeDocument/2006/relationships/slide" Target="slides/slide4.xml"/><Relationship Id="rId70" Type="http://schemas.openxmlformats.org/officeDocument/2006/relationships/slide" Target="slides/slide52.xml"/><Relationship Id="rId71" Type="http://schemas.openxmlformats.org/officeDocument/2006/relationships/slide" Target="slides/slide53.xml"/><Relationship Id="rId72" Type="http://schemas.openxmlformats.org/officeDocument/2006/relationships/slide" Target="slides/slide54.xml"/><Relationship Id="rId73" Type="http://schemas.openxmlformats.org/officeDocument/2006/relationships/slide" Target="slides/slide55.xml"/><Relationship Id="rId74" Type="http://schemas.openxmlformats.org/officeDocument/2006/relationships/slide" Target="slides/slide56.xml"/><Relationship Id="rId75" Type="http://schemas.openxmlformats.org/officeDocument/2006/relationships/slide" Target="slides/slide57.xml"/><Relationship Id="rId76" Type="http://schemas.openxmlformats.org/officeDocument/2006/relationships/slide" Target="slides/slide58.xml"/><Relationship Id="rId77" Type="http://schemas.openxmlformats.org/officeDocument/2006/relationships/slide" Target="slides/slide59.xml"/><Relationship Id="rId78" Type="http://schemas.openxmlformats.org/officeDocument/2006/relationships/slide" Target="slides/slide60.xml"/><Relationship Id="rId79" Type="http://schemas.openxmlformats.org/officeDocument/2006/relationships/slide" Target="slides/slide61.xml"/><Relationship Id="rId23" Type="http://schemas.openxmlformats.org/officeDocument/2006/relationships/slide" Target="slides/slide5.xml"/><Relationship Id="rId24" Type="http://schemas.openxmlformats.org/officeDocument/2006/relationships/slide" Target="slides/slide6.xml"/><Relationship Id="rId25" Type="http://schemas.openxmlformats.org/officeDocument/2006/relationships/slide" Target="slides/slide7.xml"/><Relationship Id="rId26" Type="http://schemas.openxmlformats.org/officeDocument/2006/relationships/slide" Target="slides/slide8.xml"/><Relationship Id="rId27" Type="http://schemas.openxmlformats.org/officeDocument/2006/relationships/slide" Target="slides/slide9.xml"/><Relationship Id="rId28" Type="http://schemas.openxmlformats.org/officeDocument/2006/relationships/slide" Target="slides/slide10.xml"/><Relationship Id="rId29"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2.xml"/><Relationship Id="rId51" Type="http://schemas.openxmlformats.org/officeDocument/2006/relationships/slide" Target="slides/slide33.xml"/><Relationship Id="rId52" Type="http://schemas.openxmlformats.org/officeDocument/2006/relationships/slide" Target="slides/slide34.xml"/><Relationship Id="rId53" Type="http://schemas.openxmlformats.org/officeDocument/2006/relationships/slide" Target="slides/slide35.xml"/><Relationship Id="rId54" Type="http://schemas.openxmlformats.org/officeDocument/2006/relationships/slide" Target="slides/slide36.xml"/><Relationship Id="rId55" Type="http://schemas.openxmlformats.org/officeDocument/2006/relationships/slide" Target="slides/slide37.xml"/><Relationship Id="rId56" Type="http://schemas.openxmlformats.org/officeDocument/2006/relationships/slide" Target="slides/slide38.xml"/><Relationship Id="rId57" Type="http://schemas.openxmlformats.org/officeDocument/2006/relationships/slide" Target="slides/slide39.xml"/><Relationship Id="rId58" Type="http://schemas.openxmlformats.org/officeDocument/2006/relationships/slide" Target="slides/slide40.xml"/><Relationship Id="rId59" Type="http://schemas.openxmlformats.org/officeDocument/2006/relationships/slide" Target="slides/slide41.xml"/><Relationship Id="rId110" Type="http://schemas.openxmlformats.org/officeDocument/2006/relationships/slide" Target="slides/slide92.xml"/><Relationship Id="rId111" Type="http://schemas.openxmlformats.org/officeDocument/2006/relationships/slide" Target="slides/slide93.xml"/><Relationship Id="rId112" Type="http://schemas.openxmlformats.org/officeDocument/2006/relationships/slide" Target="slides/slide94.xml"/><Relationship Id="rId113" Type="http://schemas.openxmlformats.org/officeDocument/2006/relationships/slide" Target="slides/slide95.xml"/><Relationship Id="rId114" Type="http://schemas.openxmlformats.org/officeDocument/2006/relationships/slide" Target="slides/slide96.xml"/><Relationship Id="rId115" Type="http://schemas.openxmlformats.org/officeDocument/2006/relationships/slide" Target="slides/slide97.xml"/><Relationship Id="rId116" Type="http://schemas.openxmlformats.org/officeDocument/2006/relationships/slide" Target="slides/slide98.xml"/><Relationship Id="rId117" Type="http://schemas.openxmlformats.org/officeDocument/2006/relationships/slide" Target="slides/slide99.xml"/><Relationship Id="rId118" Type="http://schemas.openxmlformats.org/officeDocument/2006/relationships/notesMaster" Target="notesMasters/notesMaster1.xml"/><Relationship Id="rId119" Type="http://schemas.openxmlformats.org/officeDocument/2006/relationships/printerSettings" Target="printerSettings/printerSettings1.bin"/><Relationship Id="rId30" Type="http://schemas.openxmlformats.org/officeDocument/2006/relationships/slide" Target="slides/slide12.xml"/><Relationship Id="rId31" Type="http://schemas.openxmlformats.org/officeDocument/2006/relationships/slide" Target="slides/slide13.xml"/><Relationship Id="rId32" Type="http://schemas.openxmlformats.org/officeDocument/2006/relationships/slide" Target="slides/slide14.xml"/><Relationship Id="rId33" Type="http://schemas.openxmlformats.org/officeDocument/2006/relationships/slide" Target="slides/slide15.xml"/><Relationship Id="rId34" Type="http://schemas.openxmlformats.org/officeDocument/2006/relationships/slide" Target="slides/slide16.xml"/><Relationship Id="rId35" Type="http://schemas.openxmlformats.org/officeDocument/2006/relationships/slide" Target="slides/slide17.xml"/><Relationship Id="rId36" Type="http://schemas.openxmlformats.org/officeDocument/2006/relationships/slide" Target="slides/slide18.xml"/><Relationship Id="rId37" Type="http://schemas.openxmlformats.org/officeDocument/2006/relationships/slide" Target="slides/slide19.xml"/><Relationship Id="rId38" Type="http://schemas.openxmlformats.org/officeDocument/2006/relationships/slide" Target="slides/slide20.xml"/><Relationship Id="rId39" Type="http://schemas.openxmlformats.org/officeDocument/2006/relationships/slide" Target="slides/slide21.xml"/><Relationship Id="rId80" Type="http://schemas.openxmlformats.org/officeDocument/2006/relationships/slide" Target="slides/slide62.xml"/><Relationship Id="rId81" Type="http://schemas.openxmlformats.org/officeDocument/2006/relationships/slide" Target="slides/slide63.xml"/><Relationship Id="rId82" Type="http://schemas.openxmlformats.org/officeDocument/2006/relationships/slide" Target="slides/slide64.xml"/><Relationship Id="rId83" Type="http://schemas.openxmlformats.org/officeDocument/2006/relationships/slide" Target="slides/slide65.xml"/><Relationship Id="rId84" Type="http://schemas.openxmlformats.org/officeDocument/2006/relationships/slide" Target="slides/slide66.xml"/><Relationship Id="rId85" Type="http://schemas.openxmlformats.org/officeDocument/2006/relationships/slide" Target="slides/slide67.xml"/><Relationship Id="rId86" Type="http://schemas.openxmlformats.org/officeDocument/2006/relationships/slide" Target="slides/slide68.xml"/><Relationship Id="rId87" Type="http://schemas.openxmlformats.org/officeDocument/2006/relationships/slide" Target="slides/slide69.xml"/><Relationship Id="rId88" Type="http://schemas.openxmlformats.org/officeDocument/2006/relationships/slide" Target="slides/slide70.xml"/><Relationship Id="rId89" Type="http://schemas.openxmlformats.org/officeDocument/2006/relationships/slide" Target="slides/slide7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10/12/16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1</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9908B1-171A-F84B-AB3A-E8401D225DD6}" type="slidenum">
              <a:rPr lang="en-GB" sz="1200">
                <a:solidFill>
                  <a:prstClr val="white"/>
                </a:solidFill>
              </a:rPr>
              <a:pPr/>
              <a:t>10</a:t>
            </a:fld>
            <a:endParaRPr lang="en-GB" sz="1200">
              <a:solidFill>
                <a:prstClr val="white"/>
              </a:solidFill>
            </a:endParaRPr>
          </a:p>
        </p:txBody>
      </p:sp>
      <p:sp>
        <p:nvSpPr>
          <p:cNvPr id="874498" name="Rectangle 2"/>
          <p:cNvSpPr>
            <a:spLocks noGrp="1" noRot="1" noChangeAspect="1" noChangeArrowheads="1"/>
          </p:cNvSpPr>
          <p:nvPr>
            <p:ph type="sldImg"/>
          </p:nvPr>
        </p:nvSpPr>
        <p:spPr>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1" kern="1200" baseline="0" dirty="0" smtClean="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1 The Judgment</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2 The earth</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3 The sea</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4 The rivers</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5 The heavens</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6 Mankind—torment</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7 An army</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Angry nations</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11</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14</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15</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16</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woman is Israel, but what are the 12 stars on her head?</a:t>
            </a:r>
          </a:p>
          <a:p>
            <a:r>
              <a:rPr lang="en-US" dirty="0" smtClean="0">
                <a:latin typeface="Times New Roman" charset="0"/>
                <a:ea typeface="ＭＳ Ｐゴシック" charset="0"/>
                <a:cs typeface="ＭＳ Ｐゴシック" charset="0"/>
              </a:rPr>
              <a:t>Genesis 37:9 compares the sons of Israel to 12 stars, 11 of which</a:t>
            </a:r>
            <a:r>
              <a:rPr lang="en-US" baseline="0" dirty="0" smtClean="0">
                <a:latin typeface="Times New Roman" charset="0"/>
                <a:ea typeface="ＭＳ Ｐゴシック" charset="0"/>
                <a:cs typeface="ＭＳ Ｐゴシック" charset="0"/>
              </a:rPr>
              <a:t> will bow down to Joseph.</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34C9E9-E58D-CE4B-BD32-325716D6C60F}" type="slidenum">
              <a:rPr lang="en-US" sz="1200">
                <a:solidFill>
                  <a:srgbClr val="000000"/>
                </a:solidFill>
                <a:latin typeface="Times" charset="0"/>
              </a:rPr>
              <a:pPr eaLnBrk="1" hangingPunct="1"/>
              <a:t>17</a:t>
            </a:fld>
            <a:endParaRPr lang="en-US" sz="1200">
              <a:solidFill>
                <a:srgbClr val="000000"/>
              </a:solidFill>
              <a:latin typeface="Times"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cs typeface="ＭＳ Ｐゴシック" charset="0"/>
              </a:rPr>
              <a:t>It may sound confusing, but there were two kings who lived at the same time in the northern and southern kingdoms who were named </a:t>
            </a:r>
            <a:r>
              <a:rPr lang="en-US" dirty="0" err="1">
                <a:cs typeface="ＭＳ Ｐゴシック" charset="0"/>
              </a:rPr>
              <a:t>Jehoram</a:t>
            </a:r>
            <a:r>
              <a:rPr lang="en-US" dirty="0">
                <a:cs typeface="ＭＳ Ｐゴシック" charset="0"/>
              </a:rPr>
              <a:t> and two named also Ahaziah—Ahaziah of Israel on the left and Ahaziah of Judah on the right.  In 2 Kings 11:2 (cf. 2 Chron. 22:11), we read how the Davidic line was all wiped out by the mother of Ahaziah of Judah—all except one of her grandsons named </a:t>
            </a:r>
            <a:r>
              <a:rPr lang="en-US" dirty="0" err="1">
                <a:cs typeface="ＭＳ Ｐゴシック" charset="0"/>
              </a:rPr>
              <a:t>Joash</a:t>
            </a:r>
            <a:r>
              <a:rPr lang="en-US" dirty="0">
                <a:cs typeface="ＭＳ Ｐゴシック" charset="0"/>
              </a:rPr>
              <a:t>.  </a:t>
            </a:r>
            <a:r>
              <a:rPr lang="en-US" dirty="0" smtClean="0">
                <a:cs typeface="ＭＳ Ｐゴシック" charset="0"/>
              </a:rPr>
              <a:t>God</a:t>
            </a:r>
            <a:r>
              <a:rPr lang="fr-FR" altLang="ja-JP" dirty="0" smtClean="0">
                <a:cs typeface="ＭＳ Ｐゴシック" charset="0"/>
              </a:rPr>
              <a:t>'</a:t>
            </a:r>
            <a:r>
              <a:rPr lang="en-US" altLang="ja-JP" dirty="0" smtClean="0">
                <a:cs typeface="ＭＳ Ｐゴシック" charset="0"/>
              </a:rPr>
              <a:t>s </a:t>
            </a:r>
            <a:r>
              <a:rPr lang="en-US" altLang="ja-JP" dirty="0">
                <a:cs typeface="ＭＳ Ｐゴシック" charset="0"/>
              </a:rPr>
              <a:t>promise of an eternal king through David (2 Sam. 7:14) would have been unfulfilled had it not been through the courage of </a:t>
            </a:r>
            <a:r>
              <a:rPr lang="en-US" altLang="ja-JP" dirty="0" err="1">
                <a:cs typeface="ＭＳ Ｐゴシック" charset="0"/>
              </a:rPr>
              <a:t>Jehoshebah</a:t>
            </a:r>
            <a:r>
              <a:rPr lang="en-US" altLang="ja-JP" dirty="0">
                <a:cs typeface="ＭＳ Ｐゴシック" charset="0"/>
              </a:rPr>
              <a:t>, </a:t>
            </a:r>
            <a:r>
              <a:rPr lang="en-US" altLang="ja-JP" dirty="0" smtClean="0">
                <a:cs typeface="ＭＳ Ｐゴシック" charset="0"/>
              </a:rPr>
              <a:t>Ahaziah</a:t>
            </a:r>
            <a:r>
              <a:rPr lang="fr-FR" altLang="ja-JP" dirty="0" smtClean="0">
                <a:cs typeface="ＭＳ Ｐゴシック" charset="0"/>
              </a:rPr>
              <a:t>'</a:t>
            </a:r>
            <a:r>
              <a:rPr lang="en-US" altLang="ja-JP" dirty="0" smtClean="0">
                <a:cs typeface="ＭＳ Ｐゴシック" charset="0"/>
              </a:rPr>
              <a:t>s </a:t>
            </a:r>
            <a:r>
              <a:rPr lang="en-US" altLang="ja-JP" dirty="0">
                <a:cs typeface="ＭＳ Ｐゴシック" charset="0"/>
              </a:rPr>
              <a:t>sister, who saved the life of the infant nephew, </a:t>
            </a:r>
            <a:r>
              <a:rPr lang="en-US" altLang="ja-JP" dirty="0" err="1">
                <a:cs typeface="ＭＳ Ｐゴシック" charset="0"/>
              </a:rPr>
              <a:t>Joash</a:t>
            </a:r>
            <a:r>
              <a:rPr lang="en-US" altLang="ja-JP" dirty="0">
                <a:cs typeface="ＭＳ Ｐゴシック" charset="0"/>
              </a:rPr>
              <a:t>.  In fact, the line dwindled to only one living descendant of David the preceding two generations also!</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568602-03A7-F64C-B384-1E5683F477E6}" type="slidenum">
              <a:rPr lang="en-US" sz="1200">
                <a:solidFill>
                  <a:srgbClr val="000000"/>
                </a:solidFill>
                <a:latin typeface="Times" charset="0"/>
              </a:rPr>
              <a:pPr eaLnBrk="1" hangingPunct="1"/>
              <a:t>18</a:t>
            </a:fld>
            <a:endParaRPr lang="en-US" sz="1200">
              <a:solidFill>
                <a:srgbClr val="000000"/>
              </a:solidFill>
              <a:latin typeface="Times"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cs typeface="ＭＳ Ｐゴシック" charset="0"/>
              </a:rPr>
              <a:t>In 2 Kings 11:2 (cf. 2 Chron. 22:11), we read how the Davidic line was all wiped out by the mother of Ahaziah of Judah—all except one of her grandsons named </a:t>
            </a:r>
            <a:r>
              <a:rPr lang="en-US" dirty="0" err="1">
                <a:cs typeface="ＭＳ Ｐゴシック" charset="0"/>
              </a:rPr>
              <a:t>Joash</a:t>
            </a:r>
            <a:r>
              <a:rPr lang="en-US" dirty="0">
                <a:cs typeface="ＭＳ Ｐゴシック" charset="0"/>
              </a:rPr>
              <a:t>.  </a:t>
            </a:r>
            <a:r>
              <a:rPr lang="en-US" dirty="0" smtClean="0">
                <a:cs typeface="ＭＳ Ｐゴシック" charset="0"/>
              </a:rPr>
              <a:t>God</a:t>
            </a:r>
            <a:r>
              <a:rPr lang="fr-FR" altLang="ja-JP" dirty="0" smtClean="0">
                <a:cs typeface="ＭＳ Ｐゴシック" charset="0"/>
              </a:rPr>
              <a:t>'</a:t>
            </a:r>
            <a:r>
              <a:rPr lang="en-US" altLang="ja-JP" dirty="0" smtClean="0">
                <a:cs typeface="ＭＳ Ｐゴシック" charset="0"/>
              </a:rPr>
              <a:t>s </a:t>
            </a:r>
            <a:r>
              <a:rPr lang="en-US" altLang="ja-JP" dirty="0">
                <a:cs typeface="ＭＳ Ｐゴシック" charset="0"/>
              </a:rPr>
              <a:t>promise of an eternal king through David (2 Sam. 7:14) would have been unfulfilled had it not been through the courage of </a:t>
            </a:r>
            <a:r>
              <a:rPr lang="en-US" altLang="ja-JP" dirty="0" err="1">
                <a:cs typeface="ＭＳ Ｐゴシック" charset="0"/>
              </a:rPr>
              <a:t>Jehoshebah</a:t>
            </a:r>
            <a:r>
              <a:rPr lang="en-US" altLang="ja-JP" dirty="0">
                <a:cs typeface="ＭＳ Ｐゴシック" charset="0"/>
              </a:rPr>
              <a:t>, </a:t>
            </a:r>
            <a:r>
              <a:rPr lang="en-US" altLang="ja-JP" dirty="0" smtClean="0">
                <a:cs typeface="ＭＳ Ｐゴシック" charset="0"/>
              </a:rPr>
              <a:t>Ahaziah</a:t>
            </a:r>
            <a:r>
              <a:rPr lang="fr-FR" altLang="ja-JP" dirty="0" smtClean="0">
                <a:cs typeface="ＭＳ Ｐゴシック" charset="0"/>
              </a:rPr>
              <a:t>'</a:t>
            </a:r>
            <a:r>
              <a:rPr lang="en-US" altLang="ja-JP" dirty="0" smtClean="0">
                <a:cs typeface="ＭＳ Ｐゴシック" charset="0"/>
              </a:rPr>
              <a:t>s </a:t>
            </a:r>
            <a:r>
              <a:rPr lang="en-US" altLang="ja-JP" dirty="0">
                <a:cs typeface="ＭＳ Ｐゴシック" charset="0"/>
              </a:rPr>
              <a:t>sister and husband of </a:t>
            </a:r>
            <a:r>
              <a:rPr lang="en-US" altLang="ja-JP" dirty="0" err="1">
                <a:cs typeface="ＭＳ Ｐゴシック" charset="0"/>
              </a:rPr>
              <a:t>Jehoiada</a:t>
            </a:r>
            <a:r>
              <a:rPr lang="en-US" altLang="ja-JP" dirty="0">
                <a:cs typeface="ＭＳ Ｐゴシック" charset="0"/>
              </a:rPr>
              <a:t> the priest. </a:t>
            </a:r>
            <a:r>
              <a:rPr lang="en-US" altLang="ja-JP" dirty="0" err="1">
                <a:cs typeface="ＭＳ Ｐゴシック" charset="0"/>
              </a:rPr>
              <a:t>Jehoshebah</a:t>
            </a:r>
            <a:r>
              <a:rPr lang="en-US" altLang="ja-JP" dirty="0">
                <a:cs typeface="ＭＳ Ｐゴシック" charset="0"/>
              </a:rPr>
              <a:t> saved the life of her infant nephew, </a:t>
            </a:r>
            <a:r>
              <a:rPr lang="en-US" altLang="ja-JP" dirty="0" err="1">
                <a:cs typeface="ＭＳ Ｐゴシック" charset="0"/>
              </a:rPr>
              <a:t>Joash</a:t>
            </a:r>
            <a:r>
              <a:rPr lang="en-US" altLang="ja-JP" dirty="0">
                <a:cs typeface="ＭＳ Ｐゴシック" charset="0"/>
              </a:rPr>
              <a:t>, with the courageous help of his unnamed nurse who raised him for 6 years in the temple out of the murderous eye of </a:t>
            </a:r>
            <a:r>
              <a:rPr lang="en-US" altLang="ja-JP" dirty="0" err="1">
                <a:cs typeface="ＭＳ Ｐゴシック" charset="0"/>
              </a:rPr>
              <a:t>Athaliah</a:t>
            </a:r>
            <a:r>
              <a:rPr lang="en-US" altLang="ja-JP" dirty="0">
                <a:cs typeface="ＭＳ Ｐゴシック" charset="0"/>
              </a:rPr>
              <a:t>.</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22</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11F8E74-D5F3-DC47-AEDF-6AFBABE56797}" type="slidenum">
              <a:rPr lang="en-GB" sz="1200">
                <a:solidFill>
                  <a:prstClr val="white"/>
                </a:solidFill>
              </a:rPr>
              <a:pPr/>
              <a:t>24</a:t>
            </a:fld>
            <a:endParaRPr lang="en-GB" sz="1200">
              <a:solidFill>
                <a:prstClr val="white"/>
              </a:solidFill>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2</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these stars?  </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248977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4562"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3456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DBF87C-577B-C847-9E1B-F15BA4610E01}" type="slidenum">
              <a:rPr lang="en-GB" sz="1200">
                <a:solidFill>
                  <a:srgbClr val="000000"/>
                </a:solidFill>
                <a:latin typeface="Calibri" charset="0"/>
              </a:rPr>
              <a:pPr eaLnBrk="1" hangingPunct="1"/>
              <a:t>27</a:t>
            </a:fld>
            <a:endParaRPr lang="en-GB" sz="1200">
              <a:solidFill>
                <a:srgbClr val="000000"/>
              </a:solidFill>
              <a:latin typeface="Calibri" charset="0"/>
            </a:endParaRPr>
          </a:p>
        </p:txBody>
      </p:sp>
      <p:sp>
        <p:nvSpPr>
          <p:cNvPr id="834564" name="Rectangle 1"/>
          <p:cNvSpPr>
            <a:spLocks noGrp="1" noRot="1" noChangeAspect="1" noChangeArrowheads="1"/>
          </p:cNvSpPr>
          <p:nvPr>
            <p:ph type="sldImg"/>
          </p:nvPr>
        </p:nvSpPr>
        <p:spPr>
          <a:xfrm>
            <a:off x="1143000" y="685800"/>
            <a:ext cx="4572000" cy="3429000"/>
          </a:xfrm>
          <a:solidFill>
            <a:srgbClr val="FFFFFF"/>
          </a:solidFill>
          <a:ln/>
        </p:spPr>
      </p:sp>
      <p:sp>
        <p:nvSpPr>
          <p:cNvPr id="83456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28</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661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83661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582D6A8-D8F7-A743-A530-C517A2D879AA}" type="slidenum">
              <a:rPr lang="en-GB" sz="1200">
                <a:solidFill>
                  <a:srgbClr val="000000"/>
                </a:solidFill>
                <a:latin typeface="Calibri" charset="0"/>
              </a:rPr>
              <a:pPr eaLnBrk="1" hangingPunct="1"/>
              <a:t>29</a:t>
            </a:fld>
            <a:endParaRPr lang="en-GB" sz="1200">
              <a:solidFill>
                <a:srgbClr val="000000"/>
              </a:solidFill>
              <a:latin typeface="Calibri" charset="0"/>
            </a:endParaRPr>
          </a:p>
        </p:txBody>
      </p:sp>
      <p:sp>
        <p:nvSpPr>
          <p:cNvPr id="836612" name="Rectangle 1"/>
          <p:cNvSpPr>
            <a:spLocks noGrp="1" noRot="1" noChangeAspect="1" noChangeArrowheads="1"/>
          </p:cNvSpPr>
          <p:nvPr>
            <p:ph type="sldImg"/>
          </p:nvPr>
        </p:nvSpPr>
        <p:spPr>
          <a:xfrm>
            <a:off x="1143000" y="685800"/>
            <a:ext cx="4572000" cy="3429000"/>
          </a:xfrm>
          <a:solidFill>
            <a:srgbClr val="FFFFFF"/>
          </a:solidFill>
          <a:ln/>
        </p:spPr>
      </p:sp>
      <p:sp>
        <p:nvSpPr>
          <p:cNvPr id="83661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5E09CE-FEC6-AC4A-B23A-CAD185029FF3}" type="slidenum">
              <a:rPr lang="en-GB" sz="1200">
                <a:solidFill>
                  <a:prstClr val="white"/>
                </a:solidFill>
              </a:rPr>
              <a:pPr/>
              <a:t>30</a:t>
            </a:fld>
            <a:endParaRPr lang="en-GB" sz="1200">
              <a:solidFill>
                <a:prstClr val="white"/>
              </a:solidFill>
            </a:endParaRPr>
          </a:p>
        </p:txBody>
      </p:sp>
      <p:sp>
        <p:nvSpPr>
          <p:cNvPr id="942082" name="Rectangle 2"/>
          <p:cNvSpPr>
            <a:spLocks noGrp="1" noRot="1" noChangeAspect="1" noChangeArrowheads="1"/>
          </p:cNvSpPr>
          <p:nvPr>
            <p:ph type="sldImg"/>
          </p:nvPr>
        </p:nvSpPr>
        <p:spPr>
          <a:solidFill>
            <a:srgbClr val="FFFFFF"/>
          </a:solidFill>
          <a:ln/>
        </p:spPr>
      </p:sp>
      <p:sp>
        <p:nvSpPr>
          <p:cNvPr id="94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09C30C-1492-CC46-B1C3-24942A11EB52}" type="slidenum">
              <a:rPr lang="en-GB" sz="1200">
                <a:solidFill>
                  <a:prstClr val="white"/>
                </a:solidFill>
              </a:rPr>
              <a:pPr/>
              <a:t>32</a:t>
            </a:fld>
            <a:endParaRPr lang="en-GB" sz="1200">
              <a:solidFill>
                <a:prstClr val="white"/>
              </a:solidFill>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33</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36</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Some think the "child" here is the church raptured—but this is clearly</a:t>
            </a:r>
            <a:r>
              <a:rPr lang="en-US" baseline="0" dirty="0" smtClean="0">
                <a:latin typeface="Times New Roman" charset="0"/>
                <a:ea typeface="ＭＳ Ｐゴシック" charset="0"/>
                <a:cs typeface="ＭＳ Ｐゴシック" charset="0"/>
              </a:rPr>
              <a:t> Jesus who is destined to rule the nations (Ps. 2).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37</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20 Jan 2014 Article: "On September 23, 2017 there will be a once in a lifetime sign in the heavens with an alignment of the planets to Virgo the virgin and Leo the lion which has never occurred since around 3 </a:t>
            </a:r>
            <a:r>
              <a:rPr lang="en-US" dirty="0" err="1" smtClean="0"/>
              <a:t>bc</a:t>
            </a:r>
            <a:r>
              <a:rPr lang="en-US" dirty="0" smtClean="0"/>
              <a:t> during the birth of the messiah Jesus. "</a:t>
            </a:r>
            <a:br>
              <a:rPr lang="en-US" dirty="0" smtClean="0"/>
            </a:br>
            <a:r>
              <a:rPr lang="en-US" dirty="0" smtClean="0"/>
              <a:t>"In Revelation Chapter 12 there was a great wonder in heaven a woman clothed with the sun and a moon under her feet and upon her head a crown of 12 stars and she being with child cried, travailing in birth and pained to be delivered. She bore the Man child and that child was to rule all nations with a rod of iron but as it was born he was caught up to the throne of God. and the woman fled from the Dragon 1260 days and fled again 3 1/2 years during the 7 year tribulation."</a:t>
            </a:r>
          </a:p>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americaslastdays.blogspot.sg</a:t>
            </a:r>
            <a:r>
              <a:rPr lang="en-US" dirty="0" smtClean="0">
                <a:latin typeface="Times New Roman" charset="0"/>
                <a:ea typeface="ＭＳ Ｐゴシック" charset="0"/>
                <a:cs typeface="ＭＳ Ｐゴシック" charset="0"/>
              </a:rPr>
              <a:t>/2014/01/sign-of-woman-on-moon-september-23-2017.html accessed 8 Mar 2014</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38</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20 Jan 2014 Article: "On September 23, 2017 the sun will cover Virgo the virgin and the moon will be at her feet and both will align with Mercury, Venus and Mars in the 9 star constellation Leo the Lion which sits on her head creating a crown of 12 stars, Jupiter a sign of the king will then appear from her hips as if it was born from her. This is a sign of Trouble as travail coming to the church and the world in the year 2017…</a:t>
            </a:r>
          </a:p>
          <a:p>
            <a:r>
              <a:rPr lang="en-US" dirty="0" smtClean="0"/>
              <a:t>The woman is the true Church this includes Jews and gentiles and there acceptance of Jesus Christ the Messiah,  with the 12 tribes of Israel and the 12 disciples Jacob and his wife and the stars of heaven and believers in Christ today.</a:t>
            </a:r>
            <a:br>
              <a:rPr lang="en-US" dirty="0" smtClean="0"/>
            </a:br>
            <a:r>
              <a:rPr lang="en-US" dirty="0" smtClean="0"/>
              <a:t/>
            </a:r>
            <a:br>
              <a:rPr lang="en-US" dirty="0" smtClean="0"/>
            </a:br>
            <a:r>
              <a:rPr lang="en-US" dirty="0" smtClean="0"/>
              <a:t>She gives birth to a man child caught up to heaven which represents a group of young people that will be raptured at the beginning of the 7 year tribulation as the church flees into the wilderness for 1260 days and then 3 1/2 years from the dragon during the persecution of the saints.</a:t>
            </a:r>
            <a:br>
              <a:rPr lang="en-US" dirty="0" smtClean="0"/>
            </a:br>
            <a:r>
              <a:rPr lang="en-US" dirty="0" smtClean="0"/>
              <a:t/>
            </a:r>
            <a:br>
              <a:rPr lang="en-US" dirty="0" smtClean="0"/>
            </a:br>
            <a:r>
              <a:rPr lang="en-US" dirty="0" smtClean="0"/>
              <a:t>The Sign of the woman is announcing the return of Jesus Christ in the near future Followed by a soon coming sign of the dragon in heaven which may be an armada of Angelic alien UFOs or meteorites  coming to earth forming a dragon casting 1/ 3 </a:t>
            </a:r>
            <a:r>
              <a:rPr lang="en-US" dirty="0" err="1" smtClean="0"/>
              <a:t>rd</a:t>
            </a:r>
            <a:r>
              <a:rPr lang="en-US" dirty="0" smtClean="0"/>
              <a:t> of the stars to heaven."</a:t>
            </a:r>
          </a:p>
          <a:p>
            <a:endParaRPr lang="en-US" dirty="0" smtClean="0"/>
          </a:p>
          <a:p>
            <a:r>
              <a:rPr lang="en-US" dirty="0" smtClean="0">
                <a:latin typeface="Times New Roman" charset="0"/>
                <a:ea typeface="ＭＳ Ｐゴシック" charset="0"/>
                <a:cs typeface="ＭＳ Ｐゴシック" charset="0"/>
              </a:rPr>
              <a:t>http://</a:t>
            </a:r>
            <a:r>
              <a:rPr lang="en-US" dirty="0" err="1" smtClean="0">
                <a:latin typeface="Times New Roman" charset="0"/>
                <a:ea typeface="ＭＳ Ｐゴシック" charset="0"/>
                <a:cs typeface="ＭＳ Ｐゴシック" charset="0"/>
              </a:rPr>
              <a:t>americaslastdays.blogspot.sg</a:t>
            </a:r>
            <a:r>
              <a:rPr lang="en-US" dirty="0" smtClean="0">
                <a:latin typeface="Times New Roman" charset="0"/>
                <a:ea typeface="ＭＳ Ｐゴシック" charset="0"/>
                <a:cs typeface="ＭＳ Ｐゴシック" charset="0"/>
              </a:rPr>
              <a:t>/2014/01/sign-of-woman-on-moon-september-23-2017.html accessed 8 Mar 2014</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39</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40</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41</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42</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43</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44</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aseline="0" dirty="0" smtClean="0">
                <a:latin typeface="Times New Roman" charset="0"/>
                <a:ea typeface="ＭＳ Ｐゴシック" charset="0"/>
                <a:cs typeface="ＭＳ Ｐゴシック" charset="0"/>
              </a:rPr>
              <a:t>Mark </a:t>
            </a:r>
            <a:r>
              <a:rPr lang="en-US" baseline="0" dirty="0" err="1" smtClean="0">
                <a:latin typeface="Times New Roman" charset="0"/>
                <a:ea typeface="ＭＳ Ｐゴシック" charset="0"/>
                <a:cs typeface="ＭＳ Ｐゴシック" charset="0"/>
              </a:rPr>
              <a:t>Bilke</a:t>
            </a:r>
            <a:r>
              <a:rPr lang="en-US" baseline="0" dirty="0" smtClean="0">
                <a:latin typeface="Times New Roman" charset="0"/>
                <a:ea typeface="ＭＳ Ｐゴシック" charset="0"/>
                <a:cs typeface="ＭＳ Ｐゴシック" charset="0"/>
              </a:rPr>
              <a:t>: https://</a:t>
            </a:r>
            <a:r>
              <a:rPr lang="en-US" baseline="0" dirty="0" err="1" smtClean="0">
                <a:latin typeface="Times New Roman" charset="0"/>
                <a:ea typeface="ＭＳ Ｐゴシック" charset="0"/>
                <a:cs typeface="ＭＳ Ｐゴシック" charset="0"/>
              </a:rPr>
              <a:t>www.youtube.com</a:t>
            </a:r>
            <a:r>
              <a:rPr lang="en-US" baseline="0" dirty="0" smtClean="0">
                <a:latin typeface="Times New Roman" charset="0"/>
                <a:ea typeface="ＭＳ Ｐゴシック" charset="0"/>
                <a:cs typeface="ＭＳ Ｐゴシック" charset="0"/>
              </a:rPr>
              <a:t>/</a:t>
            </a:r>
            <a:r>
              <a:rPr lang="en-US" baseline="0" dirty="0" err="1" smtClean="0">
                <a:latin typeface="Times New Roman" charset="0"/>
                <a:ea typeface="ＭＳ Ｐゴシック" charset="0"/>
                <a:cs typeface="ＭＳ Ｐゴシック" charset="0"/>
              </a:rPr>
              <a:t>watch?v</a:t>
            </a:r>
            <a:r>
              <a:rPr lang="en-US" baseline="0" dirty="0" smtClean="0">
                <a:latin typeface="Times New Roman" charset="0"/>
                <a:ea typeface="ＭＳ Ｐゴシック" charset="0"/>
                <a:cs typeface="ＭＳ Ｐゴシック" charset="0"/>
              </a:rPr>
              <a:t>=</a:t>
            </a:r>
            <a:r>
              <a:rPr lang="en-US" baseline="0" dirty="0" err="1" smtClean="0">
                <a:latin typeface="Times New Roman" charset="0"/>
                <a:ea typeface="ＭＳ Ｐゴシック" charset="0"/>
                <a:cs typeface="ＭＳ Ｐゴシック" charset="0"/>
              </a:rPr>
              <a:t>X_d</a:t>
            </a:r>
            <a:r>
              <a:rPr lang="en-US" baseline="0" dirty="0" smtClean="0">
                <a:latin typeface="Times New Roman" charset="0"/>
                <a:ea typeface="ＭＳ Ｐゴシック" charset="0"/>
                <a:cs typeface="ＭＳ Ｐゴシック" charset="0"/>
              </a:rPr>
              <a:t>-PBMLVYs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45</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John </a:t>
            </a:r>
            <a:r>
              <a:rPr lang="en-US" baseline="0" dirty="0" err="1" smtClean="0">
                <a:latin typeface="Times New Roman" charset="0"/>
                <a:ea typeface="ＭＳ Ｐゴシック" charset="0"/>
                <a:cs typeface="ＭＳ Ｐゴシック" charset="0"/>
              </a:rPr>
              <a:t>Hagee</a:t>
            </a:r>
            <a:r>
              <a:rPr lang="en-US" baseline="0" dirty="0" smtClean="0">
                <a:latin typeface="Times New Roman" charset="0"/>
                <a:ea typeface="ＭＳ Ｐゴシック" charset="0"/>
                <a:cs typeface="ＭＳ Ｐゴシック" charset="0"/>
              </a:rPr>
              <a:t>: https://</a:t>
            </a:r>
            <a:r>
              <a:rPr lang="en-US" baseline="0" dirty="0" err="1" smtClean="0">
                <a:latin typeface="Times New Roman" charset="0"/>
                <a:ea typeface="ＭＳ Ｐゴシック" charset="0"/>
                <a:cs typeface="ＭＳ Ｐゴシック" charset="0"/>
              </a:rPr>
              <a:t>www.youtube.com</a:t>
            </a:r>
            <a:r>
              <a:rPr lang="en-US" baseline="0" dirty="0" smtClean="0">
                <a:latin typeface="Times New Roman" charset="0"/>
                <a:ea typeface="ＭＳ Ｐゴシック" charset="0"/>
                <a:cs typeface="ＭＳ Ｐゴシック" charset="0"/>
              </a:rPr>
              <a:t>/</a:t>
            </a:r>
            <a:r>
              <a:rPr lang="en-US" baseline="0" dirty="0" err="1" smtClean="0">
                <a:latin typeface="Times New Roman" charset="0"/>
                <a:ea typeface="ＭＳ Ｐゴシック" charset="0"/>
                <a:cs typeface="ＭＳ Ｐゴシック" charset="0"/>
              </a:rPr>
              <a:t>watch?v</a:t>
            </a:r>
            <a:r>
              <a:rPr lang="en-US" baseline="0" dirty="0" smtClean="0">
                <a:latin typeface="Times New Roman" charset="0"/>
                <a:ea typeface="ＭＳ Ｐゴシック" charset="0"/>
                <a:cs typeface="ＭＳ Ｐゴシック" charset="0"/>
              </a:rPr>
              <a:t>=</a:t>
            </a:r>
            <a:r>
              <a:rPr lang="en-US" baseline="0" dirty="0" err="1" smtClean="0">
                <a:latin typeface="Times New Roman" charset="0"/>
                <a:ea typeface="ＭＳ Ｐゴシック" charset="0"/>
                <a:cs typeface="ＭＳ Ｐゴシック" charset="0"/>
              </a:rPr>
              <a:t>X_d</a:t>
            </a:r>
            <a:r>
              <a:rPr lang="en-US" baseline="0" dirty="0" smtClean="0">
                <a:latin typeface="Times New Roman" charset="0"/>
                <a:ea typeface="ＭＳ Ｐゴシック" charset="0"/>
                <a:cs typeface="ＭＳ Ｐゴシック" charset="0"/>
              </a:rPr>
              <a:t>-PBMLVYs</a:t>
            </a:r>
          </a:p>
          <a:p>
            <a:r>
              <a:rPr lang="en-US" dirty="0" smtClean="0">
                <a:latin typeface="Times New Roman" charset="0"/>
                <a:ea typeface="ＭＳ Ｐゴシック" charset="0"/>
                <a:cs typeface="ＭＳ Ｐゴシック" charset="0"/>
              </a:rPr>
              <a:t>Chris White critique at https://</a:t>
            </a:r>
            <a:r>
              <a:rPr lang="en-US" dirty="0" err="1" smtClean="0">
                <a:latin typeface="Times New Roman" charset="0"/>
                <a:ea typeface="ＭＳ Ｐゴシック" charset="0"/>
                <a:cs typeface="ＭＳ Ｐゴシック" charset="0"/>
              </a:rPr>
              <a:t>www.youtube.com</a:t>
            </a:r>
            <a:r>
              <a:rPr lang="en-US" dirty="0" smtClean="0">
                <a:latin typeface="Times New Roman" charset="0"/>
                <a:ea typeface="ＭＳ Ｐゴシック" charset="0"/>
                <a:cs typeface="ＭＳ Ｐゴシック" charset="0"/>
              </a:rPr>
              <a:t>/</a:t>
            </a:r>
            <a:r>
              <a:rPr lang="en-US" dirty="0" err="1" smtClean="0">
                <a:latin typeface="Times New Roman" charset="0"/>
                <a:ea typeface="ＭＳ Ｐゴシック" charset="0"/>
                <a:cs typeface="ＭＳ Ｐゴシック" charset="0"/>
              </a:rPr>
              <a:t>watch?v</a:t>
            </a:r>
            <a:r>
              <a:rPr lang="en-US" dirty="0" smtClean="0">
                <a:latin typeface="Times New Roman" charset="0"/>
                <a:ea typeface="ＭＳ Ｐゴシック" charset="0"/>
                <a:cs typeface="ＭＳ Ｐゴシック" charset="0"/>
              </a:rPr>
              <a:t>=--kA2-5z2zI</a:t>
            </a:r>
          </a:p>
          <a:p>
            <a:r>
              <a:rPr lang="en-US" dirty="0" smtClean="0">
                <a:latin typeface="Times New Roman" charset="0"/>
                <a:ea typeface="ＭＳ Ｐゴシック" charset="0"/>
                <a:cs typeface="ＭＳ Ｐゴシック" charset="0"/>
              </a:rPr>
              <a:t>He notes that the 1493-94</a:t>
            </a:r>
            <a:r>
              <a:rPr lang="en-US" baseline="0" dirty="0" smtClean="0">
                <a:latin typeface="Times New Roman" charset="0"/>
                <a:ea typeface="ＭＳ Ｐゴシック" charset="0"/>
                <a:cs typeface="ＭＳ Ｐゴシック" charset="0"/>
              </a:rPr>
              <a:t> date is off one year from the actual 1492 date, and the 1949-50 date is off a year from the 1948 establishment of Israel.  Also, 2 of the 6 tetrad occurrences had not significant events related to Israel, but these are not noted by </a:t>
            </a:r>
            <a:r>
              <a:rPr lang="en-US" baseline="0" dirty="0" err="1" smtClean="0">
                <a:latin typeface="Times New Roman" charset="0"/>
                <a:ea typeface="ＭＳ Ｐゴシック" charset="0"/>
                <a:cs typeface="ＭＳ Ｐゴシック" charset="0"/>
              </a:rPr>
              <a:t>Biltz</a:t>
            </a:r>
            <a:r>
              <a:rPr lang="en-US" baseline="0" dirty="0" smtClean="0">
                <a:latin typeface="Times New Roman" charset="0"/>
                <a:ea typeface="ＭＳ Ｐゴシック" charset="0"/>
                <a:cs typeface="ＭＳ Ｐゴシック" charset="0"/>
              </a:rPr>
              <a:t> and </a:t>
            </a:r>
            <a:r>
              <a:rPr lang="en-US" baseline="0" dirty="0" err="1" smtClean="0">
                <a:latin typeface="Times New Roman" charset="0"/>
                <a:ea typeface="ＭＳ Ｐゴシック" charset="0"/>
                <a:cs typeface="ＭＳ Ｐゴシック" charset="0"/>
              </a:rPr>
              <a:t>Hagee</a:t>
            </a:r>
            <a:r>
              <a:rPr lang="en-US" baseline="0" dirty="0" smtClean="0">
                <a:latin typeface="Times New Roman" charset="0"/>
                <a:ea typeface="ＭＳ Ｐゴシック" charset="0"/>
                <a:cs typeface="ＭＳ Ｐゴシック" charset="0"/>
              </a:rPr>
              <a:t>.</a:t>
            </a:r>
            <a:endParaRPr lang="en-US" dirty="0" smtClean="0">
              <a:latin typeface="Times New Roman" charset="0"/>
              <a:ea typeface="ＭＳ Ｐゴシック" charset="0"/>
              <a:cs typeface="ＭＳ Ｐゴシック" charset="0"/>
            </a:endParaRPr>
          </a:p>
          <a:p>
            <a:endParaRPr lang="en-US" baseline="0" dirty="0" smtClean="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46</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For another critiques, see also Chris White at https://</a:t>
            </a:r>
            <a:r>
              <a:rPr lang="en-US" dirty="0" err="1" smtClean="0">
                <a:latin typeface="Times New Roman" charset="0"/>
                <a:ea typeface="ＭＳ Ｐゴシック" charset="0"/>
                <a:cs typeface="ＭＳ Ｐゴシック" charset="0"/>
              </a:rPr>
              <a:t>www.youtube.com</a:t>
            </a:r>
            <a:r>
              <a:rPr lang="en-US" dirty="0" smtClean="0">
                <a:latin typeface="Times New Roman" charset="0"/>
                <a:ea typeface="ＭＳ Ｐゴシック" charset="0"/>
                <a:cs typeface="ＭＳ Ｐゴシック" charset="0"/>
              </a:rPr>
              <a:t>/</a:t>
            </a:r>
            <a:r>
              <a:rPr lang="en-US" dirty="0" err="1" smtClean="0">
                <a:latin typeface="Times New Roman" charset="0"/>
                <a:ea typeface="ＭＳ Ｐゴシック" charset="0"/>
                <a:cs typeface="ＭＳ Ｐゴシック" charset="0"/>
              </a:rPr>
              <a:t>watch?v</a:t>
            </a:r>
            <a:r>
              <a:rPr lang="en-US" dirty="0" smtClean="0">
                <a:latin typeface="Times New Roman" charset="0"/>
                <a:ea typeface="ＭＳ Ｐゴシック" charset="0"/>
                <a:cs typeface="ＭＳ Ｐゴシック" charset="0"/>
              </a:rPr>
              <a:t>=--kA2-5z2zI</a:t>
            </a:r>
          </a:p>
          <a:p>
            <a:r>
              <a:rPr lang="en-US" dirty="0" smtClean="0">
                <a:latin typeface="Times New Roman" charset="0"/>
                <a:ea typeface="ＭＳ Ｐゴシック" charset="0"/>
                <a:cs typeface="ＭＳ Ｐゴシック" charset="0"/>
              </a:rPr>
              <a:t>He notes that the 1493-94</a:t>
            </a:r>
            <a:r>
              <a:rPr lang="en-US" baseline="0" dirty="0" smtClean="0">
                <a:latin typeface="Times New Roman" charset="0"/>
                <a:ea typeface="ＭＳ Ｐゴシック" charset="0"/>
                <a:cs typeface="ＭＳ Ｐゴシック" charset="0"/>
              </a:rPr>
              <a:t> date is off one year from the actual 1492 date, and the 1949-50 date is off a year from the 1948 establishment of Israel.  Also, 2 of the 6 tetrad occurrences had not significant events related to Israel, but these are not noted by </a:t>
            </a:r>
            <a:r>
              <a:rPr lang="en-US" baseline="0" dirty="0" err="1" smtClean="0">
                <a:latin typeface="Times New Roman" charset="0"/>
                <a:ea typeface="ＭＳ Ｐゴシック" charset="0"/>
                <a:cs typeface="ＭＳ Ｐゴシック" charset="0"/>
              </a:rPr>
              <a:t>Biltz</a:t>
            </a:r>
            <a:r>
              <a:rPr lang="en-US" baseline="0" dirty="0" smtClean="0">
                <a:latin typeface="Times New Roman" charset="0"/>
                <a:ea typeface="ＭＳ Ｐゴシック" charset="0"/>
                <a:cs typeface="ＭＳ Ｐゴシック" charset="0"/>
              </a:rPr>
              <a:t> and </a:t>
            </a:r>
            <a:r>
              <a:rPr lang="en-US" baseline="0" dirty="0" err="1" smtClean="0">
                <a:latin typeface="Times New Roman" charset="0"/>
                <a:ea typeface="ＭＳ Ｐゴシック" charset="0"/>
                <a:cs typeface="ＭＳ Ｐゴシック" charset="0"/>
              </a:rPr>
              <a:t>Hagee</a:t>
            </a:r>
            <a:r>
              <a:rPr lang="en-US" baseline="0" dirty="0" smtClean="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47</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49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50</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51</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4B7F52-9C1C-F646-A248-FA23FEA09E53}" type="slidenum">
              <a:rPr lang="en-GB" sz="1200">
                <a:solidFill>
                  <a:prstClr val="white"/>
                </a:solidFill>
              </a:rPr>
              <a:pPr/>
              <a:t>52</a:t>
            </a:fld>
            <a:endParaRPr lang="en-GB" sz="1200">
              <a:solidFill>
                <a:prstClr val="white"/>
              </a:solidFill>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57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8B5D276-4452-4B43-BCDA-6BDFE63F085B}" type="slidenum">
              <a:rPr lang="en-GB" sz="1200">
                <a:solidFill>
                  <a:prstClr val="white"/>
                </a:solidFill>
              </a:rPr>
              <a:pPr/>
              <a:t>58</a:t>
            </a:fld>
            <a:endParaRPr lang="en-GB" sz="1200">
              <a:solidFill>
                <a:prstClr val="white"/>
              </a:solidFill>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59</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60</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31D712-7F9D-4D4E-A05D-5BCD13007C06}" type="slidenum">
              <a:rPr lang="en-GB" sz="1200">
                <a:solidFill>
                  <a:prstClr val="white"/>
                </a:solidFill>
              </a:rPr>
              <a:pPr/>
              <a:t>61</a:t>
            </a:fld>
            <a:endParaRPr lang="en-GB" sz="1200">
              <a:solidFill>
                <a:prstClr val="white"/>
              </a:solidFill>
            </a:endParaRPr>
          </a:p>
        </p:txBody>
      </p:sp>
      <p:sp>
        <p:nvSpPr>
          <p:cNvPr id="132098"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62</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But this dragon will spew water</a:t>
            </a:r>
            <a:r>
              <a:rPr lang="en-US" baseline="0" dirty="0" smtClean="0">
                <a:latin typeface="Times New Roman" charset="0"/>
                <a:ea typeface="ＭＳ Ｐゴシック" charset="0"/>
                <a:cs typeface="ＭＳ Ｐゴシック" charset="0"/>
              </a:rPr>
              <a:t> from his mouth!</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63</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65</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636E-049D-4F49-93A9-5B100F36548B}" type="slidenum">
              <a:rPr lang="en-US" sz="1200">
                <a:solidFill>
                  <a:prstClr val="black"/>
                </a:solidFill>
              </a:rPr>
              <a:pPr eaLnBrk="1" hangingPunct="1"/>
              <a:t>67</a:t>
            </a:fld>
            <a:endParaRPr lang="en-US" sz="1200">
              <a:solidFill>
                <a:prstClr val="black"/>
              </a:solidFill>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FACDFF-B294-3F42-AB6A-FFB1706C3D90}" type="slidenum">
              <a:rPr lang="en-US" sz="1200">
                <a:solidFill>
                  <a:prstClr val="black"/>
                </a:solidFill>
              </a:rPr>
              <a:pPr eaLnBrk="1" hangingPunct="1"/>
              <a:t>68</a:t>
            </a:fld>
            <a:endParaRPr lang="en-US" sz="1200">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7ABF0B-9538-9640-9EDD-2267711C1182}" type="slidenum">
              <a:rPr lang="en-US" sz="1200">
                <a:solidFill>
                  <a:prstClr val="black"/>
                </a:solidFill>
              </a:rPr>
              <a:pPr eaLnBrk="1" hangingPunct="1"/>
              <a:t>69</a:t>
            </a:fld>
            <a:endParaRPr lang="en-US" sz="1200">
              <a:solidFill>
                <a:prstClr val="black"/>
              </a:solidFill>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0535A3-6257-4547-8CC4-912DB721B98E}" type="slidenum">
              <a:rPr lang="en-US" sz="1200">
                <a:solidFill>
                  <a:prstClr val="black"/>
                </a:solidFill>
              </a:rPr>
              <a:pPr eaLnBrk="1" hangingPunct="1"/>
              <a:t>70</a:t>
            </a:fld>
            <a:endParaRPr lang="en-US" sz="1200">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6</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440906-C5EA-E443-A7A5-5C8901F72F5A}" type="slidenum">
              <a:rPr lang="en-US" sz="1200">
                <a:solidFill>
                  <a:prstClr val="black"/>
                </a:solidFill>
              </a:rPr>
              <a:pPr eaLnBrk="1" hangingPunct="1"/>
              <a:t>71</a:t>
            </a:fld>
            <a:endParaRPr lang="en-US" sz="120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F28B64E-4276-2846-A193-59A3B19D4297}" type="slidenum">
              <a:rPr lang="en-US" sz="1200">
                <a:solidFill>
                  <a:prstClr val="black"/>
                </a:solidFill>
              </a:rPr>
              <a:pPr eaLnBrk="1" hangingPunct="1"/>
              <a:t>72</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539D46-3B57-1E45-9D2F-B6D15D5FD53D}" type="slidenum">
              <a:rPr lang="en-US" sz="1200">
                <a:solidFill>
                  <a:prstClr val="black"/>
                </a:solidFill>
              </a:rPr>
              <a:pPr eaLnBrk="1" hangingPunct="1"/>
              <a:t>73</a:t>
            </a:fld>
            <a:endParaRPr lang="en-US" sz="1200">
              <a:solidFill>
                <a:prstClr val="black"/>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60EE85-29CA-1545-9FC3-92260EBFD5B8}" type="slidenum">
              <a:rPr lang="en-US" sz="1200">
                <a:solidFill>
                  <a:prstClr val="black"/>
                </a:solidFill>
              </a:rPr>
              <a:pPr eaLnBrk="1" hangingPunct="1"/>
              <a:t>74</a:t>
            </a:fld>
            <a:endParaRPr lang="en-US" sz="1200">
              <a:solidFill>
                <a:prstClr val="black"/>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22AE87-5411-E342-97B9-9C275968E937}" type="slidenum">
              <a:rPr lang="en-US" sz="1200">
                <a:solidFill>
                  <a:prstClr val="black"/>
                </a:solidFill>
              </a:rPr>
              <a:pPr eaLnBrk="1" hangingPunct="1"/>
              <a:t>75</a:t>
            </a:fld>
            <a:endParaRPr lang="en-US" sz="1200">
              <a:solidFill>
                <a:prstClr val="black"/>
              </a:solidFill>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D19534-9AEE-B44B-985D-89F3D0618EF1}" type="slidenum">
              <a:rPr lang="en-US" sz="1200">
                <a:solidFill>
                  <a:prstClr val="black"/>
                </a:solidFill>
              </a:rPr>
              <a:pPr eaLnBrk="1" hangingPunct="1"/>
              <a:t>76</a:t>
            </a:fld>
            <a:endParaRPr lang="en-US" sz="1200">
              <a:solidFill>
                <a:prstClr val="black"/>
              </a:solidFill>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827B4A-4D4B-204A-AAF5-59A6C2C95F39}" type="slidenum">
              <a:rPr lang="en-US" sz="1200">
                <a:solidFill>
                  <a:prstClr val="black"/>
                </a:solidFill>
              </a:rPr>
              <a:pPr eaLnBrk="1" hangingPunct="1"/>
              <a:t>77</a:t>
            </a:fld>
            <a:endParaRPr lang="en-US" sz="1200">
              <a:solidFill>
                <a:prstClr val="black"/>
              </a:solidFill>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41E605-15B1-0F4E-8674-9A04DC122153}" type="slidenum">
              <a:rPr lang="en-US" sz="1200">
                <a:solidFill>
                  <a:prstClr val="black"/>
                </a:solidFill>
              </a:rPr>
              <a:pPr eaLnBrk="1" hangingPunct="1"/>
              <a:t>78</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2D4A-DAB7-C240-9548-9039E29B57ED}" type="slidenum">
              <a:rPr lang="en-US" sz="1200">
                <a:solidFill>
                  <a:prstClr val="black"/>
                </a:solidFill>
              </a:rPr>
              <a:pPr eaLnBrk="1" hangingPunct="1"/>
              <a:t>79</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cs typeface="Geneva" charset="0"/>
              </a:rPr>
              <a:t>Ironically, the place of </a:t>
            </a:r>
            <a:r>
              <a:rPr lang="en-US" dirty="0" err="1" smtClean="0">
                <a:latin typeface="Times New Roman" charset="0"/>
                <a:cs typeface="Geneva" charset="0"/>
              </a:rPr>
              <a:t>Edomite</a:t>
            </a:r>
            <a:r>
              <a:rPr lang="en-US" baseline="0" dirty="0" smtClean="0">
                <a:latin typeface="Times New Roman" charset="0"/>
                <a:cs typeface="Geneva" charset="0"/>
              </a:rPr>
              <a:t> pride may very well become the place of Israel</a:t>
            </a:r>
            <a:r>
              <a:rPr lang="fr-FR" baseline="0" dirty="0" smtClean="0">
                <a:latin typeface="Times New Roman" charset="0"/>
                <a:cs typeface="Geneva" charset="0"/>
              </a:rPr>
              <a:t>'</a:t>
            </a:r>
            <a:r>
              <a:rPr lang="en-US" baseline="0" dirty="0" smtClean="0">
                <a:latin typeface="Times New Roman" charset="0"/>
                <a:cs typeface="Geneva" charset="0"/>
              </a:rPr>
              <a:t>s protection in the coming days!</a:t>
            </a:r>
            <a:endParaRPr lang="en-US" dirty="0">
              <a:latin typeface="Times New Roman" charset="0"/>
              <a:cs typeface="Geneva"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BCAD67-1D45-A045-9D7E-B42424E07198}" type="slidenum">
              <a:rPr lang="en-GB" sz="1200">
                <a:solidFill>
                  <a:prstClr val="white"/>
                </a:solidFill>
              </a:rPr>
              <a:pPr/>
              <a:t>80</a:t>
            </a:fld>
            <a:endParaRPr lang="en-GB" sz="1200">
              <a:solidFill>
                <a:prstClr val="white"/>
              </a:solidFill>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82</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83</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84</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542BA06-22BD-AF44-B68A-2869577A983D}" type="slidenum">
              <a:rPr lang="en-US" sz="1200">
                <a:solidFill>
                  <a:srgbClr val="000000"/>
                </a:solidFill>
              </a:rPr>
              <a:pPr/>
              <a:t>92</a:t>
            </a:fld>
            <a:endParaRPr lang="en-US" sz="1200">
              <a:solidFill>
                <a:srgbClr val="000000"/>
              </a:solidFill>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D6990CD-28DE-694D-B1A2-10FE1D66BB1D}" type="slidenum">
              <a:rPr lang="en-US" sz="1200">
                <a:solidFill>
                  <a:srgbClr val="000000"/>
                </a:solidFill>
              </a:rPr>
              <a:pPr/>
              <a:t>93</a:t>
            </a:fld>
            <a:endParaRPr lang="en-US" sz="1200">
              <a:solidFill>
                <a:srgbClr val="000000"/>
              </a:solidFill>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16DE23-2BAA-3F4B-B7B2-C7D7B94990C0}" type="slidenum">
              <a:rPr lang="en-US" sz="1200">
                <a:solidFill>
                  <a:srgbClr val="000000"/>
                </a:solidFill>
              </a:rPr>
              <a:pPr/>
              <a:t>94</a:t>
            </a:fld>
            <a:endParaRPr lang="en-US" sz="1200">
              <a:solidFill>
                <a:srgbClr val="000000"/>
              </a:solidFill>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617BB53-D407-D54B-A02E-EE940EA576C7}" type="slidenum">
              <a:rPr lang="en-US" sz="1200">
                <a:solidFill>
                  <a:srgbClr val="000000"/>
                </a:solidFill>
              </a:rPr>
              <a:pPr/>
              <a:t>95</a:t>
            </a:fld>
            <a:endParaRPr lang="en-US" sz="1200">
              <a:solidFill>
                <a:srgbClr val="000000"/>
              </a:solidFill>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96</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8</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9</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66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142331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latin typeface="Arial"/>
              </a:rPr>
              <a:pPr/>
              <a:t>‹#›</a:t>
            </a:fld>
            <a:endParaRPr lang="en-US">
              <a:latin typeface="Arial"/>
            </a:endParaRPr>
          </a:p>
        </p:txBody>
      </p:sp>
    </p:spTree>
    <p:extLst>
      <p:ext uri="{BB962C8B-B14F-4D97-AF65-F5344CB8AC3E}">
        <p14:creationId xmlns:p14="http://schemas.microsoft.com/office/powerpoint/2010/main" val="12919221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826559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0572085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7800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586029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397070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95772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724559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67813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42282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05612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36524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970584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0272025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13889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426241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9425419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399379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8359148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825257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72003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728498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1546930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203710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4501395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650954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9403928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7182116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779755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09154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58856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0808966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598352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599726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424061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7949734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nSpc>
                <a:spcPct val="90000"/>
              </a:lnSpc>
              <a:spcBef>
                <a:spcPct val="20000"/>
              </a:spcBef>
              <a:buFontTx/>
              <a:buChar char="•"/>
              <a:defRPr kumimoji="1" b="1"/>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lnSpc>
                <a:spcPct val="90000"/>
              </a:lnSpc>
              <a:spcBef>
                <a:spcPct val="20000"/>
              </a:spcBef>
              <a:buFontTx/>
              <a:buChar char="•"/>
              <a:defRPr kumimoji="1" b="1"/>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lnSpc>
                <a:spcPct val="90000"/>
              </a:lnSpc>
              <a:spcBef>
                <a:spcPct val="20000"/>
              </a:spcBef>
              <a:buFontTx/>
              <a:buChar char="•"/>
              <a:defRPr kumimoji="1" b="1">
                <a:latin typeface="Arial Narrow" charset="0"/>
                <a:cs typeface="Arial" charset="0"/>
              </a:defRPr>
            </a:lvl1pPr>
          </a:lstStyle>
          <a:p>
            <a:pPr>
              <a:defRPr/>
            </a:pPr>
            <a:fld id="{C6EE0373-5D5E-5749-91B4-60F3FDB0297C}" type="slidenum">
              <a:rPr lang="en-US"/>
              <a:pPr>
                <a:defRPr/>
              </a:pPr>
              <a:t>‹#›</a:t>
            </a:fld>
            <a:endParaRPr lang="en-US"/>
          </a:p>
        </p:txBody>
      </p:sp>
    </p:spTree>
    <p:extLst>
      <p:ext uri="{BB962C8B-B14F-4D97-AF65-F5344CB8AC3E}">
        <p14:creationId xmlns:p14="http://schemas.microsoft.com/office/powerpoint/2010/main" val="5386232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3FD2CEF1-418B-304D-8D22-C1A15F9AD63B}" type="slidenum">
              <a:rPr lang="en-US"/>
              <a:pPr>
                <a:defRPr/>
              </a:pPr>
              <a:t>‹#›</a:t>
            </a:fld>
            <a:endParaRPr lang="en-US"/>
          </a:p>
        </p:txBody>
      </p:sp>
    </p:spTree>
    <p:extLst>
      <p:ext uri="{BB962C8B-B14F-4D97-AF65-F5344CB8AC3E}">
        <p14:creationId xmlns:p14="http://schemas.microsoft.com/office/powerpoint/2010/main" val="33337977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9090CB2B-59B7-504E-8296-815941E69BCF}" type="slidenum">
              <a:rPr lang="en-US"/>
              <a:pPr>
                <a:defRPr/>
              </a:pPr>
              <a:t>‹#›</a:t>
            </a:fld>
            <a:endParaRPr lang="en-US"/>
          </a:p>
        </p:txBody>
      </p:sp>
    </p:spTree>
    <p:extLst>
      <p:ext uri="{BB962C8B-B14F-4D97-AF65-F5344CB8AC3E}">
        <p14:creationId xmlns:p14="http://schemas.microsoft.com/office/powerpoint/2010/main" val="14581324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90CDC924-0B1F-534A-800C-F28E2540A5ED}" type="slidenum">
              <a:rPr lang="en-US"/>
              <a:pPr>
                <a:defRPr/>
              </a:pPr>
              <a:t>‹#›</a:t>
            </a:fld>
            <a:endParaRPr lang="en-US"/>
          </a:p>
        </p:txBody>
      </p:sp>
    </p:spTree>
    <p:extLst>
      <p:ext uri="{BB962C8B-B14F-4D97-AF65-F5344CB8AC3E}">
        <p14:creationId xmlns:p14="http://schemas.microsoft.com/office/powerpoint/2010/main" val="30229768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80ABA338-4CBB-F64E-9423-3D787FE1035D}" type="slidenum">
              <a:rPr lang="en-US"/>
              <a:pPr>
                <a:defRPr/>
              </a:pPr>
              <a:t>‹#›</a:t>
            </a:fld>
            <a:endParaRPr lang="en-US"/>
          </a:p>
        </p:txBody>
      </p:sp>
    </p:spTree>
    <p:extLst>
      <p:ext uri="{BB962C8B-B14F-4D97-AF65-F5344CB8AC3E}">
        <p14:creationId xmlns:p14="http://schemas.microsoft.com/office/powerpoint/2010/main" val="1713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259CF385-919D-204E-8F19-FAE96EBCC8D7}" type="slidenum">
              <a:rPr lang="en-US"/>
              <a:pPr>
                <a:defRPr/>
              </a:pPr>
              <a:t>‹#›</a:t>
            </a:fld>
            <a:endParaRPr lang="en-US"/>
          </a:p>
        </p:txBody>
      </p:sp>
    </p:spTree>
    <p:extLst>
      <p:ext uri="{BB962C8B-B14F-4D97-AF65-F5344CB8AC3E}">
        <p14:creationId xmlns:p14="http://schemas.microsoft.com/office/powerpoint/2010/main" val="3669757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42962E36-631D-CE46-9EE2-0A74D847D4E1}" type="slidenum">
              <a:rPr lang="en-US"/>
              <a:pPr>
                <a:defRPr/>
              </a:pPr>
              <a:t>‹#›</a:t>
            </a:fld>
            <a:endParaRPr lang="en-US"/>
          </a:p>
        </p:txBody>
      </p:sp>
    </p:spTree>
    <p:extLst>
      <p:ext uri="{BB962C8B-B14F-4D97-AF65-F5344CB8AC3E}">
        <p14:creationId xmlns:p14="http://schemas.microsoft.com/office/powerpoint/2010/main" val="15755926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F7619848-4366-9F4E-9587-3B73124412FA}" type="slidenum">
              <a:rPr lang="en-US"/>
              <a:pPr>
                <a:defRPr/>
              </a:pPr>
              <a:t>‹#›</a:t>
            </a:fld>
            <a:endParaRPr lang="en-US"/>
          </a:p>
        </p:txBody>
      </p:sp>
    </p:spTree>
    <p:extLst>
      <p:ext uri="{BB962C8B-B14F-4D97-AF65-F5344CB8AC3E}">
        <p14:creationId xmlns:p14="http://schemas.microsoft.com/office/powerpoint/2010/main" val="28098145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882B3B2D-F92A-6448-A592-5BCC40BAF7B0}" type="slidenum">
              <a:rPr lang="en-US"/>
              <a:pPr>
                <a:defRPr/>
              </a:pPr>
              <a:t>‹#›</a:t>
            </a:fld>
            <a:endParaRPr lang="en-US"/>
          </a:p>
        </p:txBody>
      </p:sp>
    </p:spTree>
    <p:extLst>
      <p:ext uri="{BB962C8B-B14F-4D97-AF65-F5344CB8AC3E}">
        <p14:creationId xmlns:p14="http://schemas.microsoft.com/office/powerpoint/2010/main" val="32141369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D1FC4923-28B1-1A46-9199-B9AAFB5BA940}" type="slidenum">
              <a:rPr lang="en-US"/>
              <a:pPr>
                <a:defRPr/>
              </a:pPr>
              <a:t>‹#›</a:t>
            </a:fld>
            <a:endParaRPr lang="en-US"/>
          </a:p>
        </p:txBody>
      </p:sp>
    </p:spTree>
    <p:extLst>
      <p:ext uri="{BB962C8B-B14F-4D97-AF65-F5344CB8AC3E}">
        <p14:creationId xmlns:p14="http://schemas.microsoft.com/office/powerpoint/2010/main" val="3514868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a:lnSpc>
                <a:spcPct val="90000"/>
              </a:lnSpc>
              <a:spcBef>
                <a:spcPct val="20000"/>
              </a:spcBef>
              <a:buFontTx/>
              <a:buChar char="•"/>
              <a:defRPr kumimoji="1" b="1">
                <a:latin typeface="Arial Narrow" charset="0"/>
                <a:cs typeface="Arial" charset="0"/>
              </a:defRPr>
            </a:lvl1pPr>
          </a:lstStyle>
          <a:p>
            <a:pPr>
              <a:defRPr/>
            </a:pPr>
            <a:fld id="{ABD03033-80BE-D74E-9389-84009EB63B8E}" type="slidenum">
              <a:rPr lang="en-US"/>
              <a:pPr>
                <a:defRPr/>
              </a:pPr>
              <a:t>‹#›</a:t>
            </a:fld>
            <a:endParaRPr lang="en-US"/>
          </a:p>
        </p:txBody>
      </p:sp>
    </p:spTree>
    <p:extLst>
      <p:ext uri="{BB962C8B-B14F-4D97-AF65-F5344CB8AC3E}">
        <p14:creationId xmlns:p14="http://schemas.microsoft.com/office/powerpoint/2010/main" val="33031426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13E13D4F-68C8-1A40-BB85-6D8D38435A0D}" type="slidenum">
              <a:rPr lang="en-US"/>
              <a:pPr>
                <a:defRPr/>
              </a:pPr>
              <a:t>‹#›</a:t>
            </a:fld>
            <a:endParaRPr lang="en-US"/>
          </a:p>
        </p:txBody>
      </p:sp>
    </p:spTree>
    <p:extLst>
      <p:ext uri="{BB962C8B-B14F-4D97-AF65-F5344CB8AC3E}">
        <p14:creationId xmlns:p14="http://schemas.microsoft.com/office/powerpoint/2010/main" val="721448612"/>
      </p:ext>
    </p:extLst>
  </p:cSld>
  <p:clrMapOvr>
    <a:masterClrMapping/>
  </p:clrMapOvr>
  <p:transition xmlns:p14="http://schemas.microsoft.com/office/powerpoint/2010/mai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98739E4D-9006-C440-B8B5-B48EE08BAEF1}" type="slidenum">
              <a:rPr lang="en-US"/>
              <a:pPr>
                <a:defRPr/>
              </a:pPr>
              <a:t>‹#›</a:t>
            </a:fld>
            <a:endParaRPr lang="en-US"/>
          </a:p>
        </p:txBody>
      </p:sp>
    </p:spTree>
    <p:extLst>
      <p:ext uri="{BB962C8B-B14F-4D97-AF65-F5344CB8AC3E}">
        <p14:creationId xmlns:p14="http://schemas.microsoft.com/office/powerpoint/2010/main" val="3275248256"/>
      </p:ext>
    </p:extLst>
  </p:cSld>
  <p:clrMapOvr>
    <a:masterClrMapping/>
  </p:clrMapOvr>
  <p:transition xmlns:p14="http://schemas.microsoft.com/office/powerpoint/2010/mai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38A7E9D4-3A93-9D44-B523-50B37749FB60}" type="slidenum">
              <a:rPr lang="en-US"/>
              <a:pPr>
                <a:defRPr/>
              </a:pPr>
              <a:t>‹#›</a:t>
            </a:fld>
            <a:endParaRPr lang="en-US"/>
          </a:p>
        </p:txBody>
      </p:sp>
    </p:spTree>
    <p:extLst>
      <p:ext uri="{BB962C8B-B14F-4D97-AF65-F5344CB8AC3E}">
        <p14:creationId xmlns:p14="http://schemas.microsoft.com/office/powerpoint/2010/main" val="2026934247"/>
      </p:ext>
    </p:extLst>
  </p:cSld>
  <p:clrMapOvr>
    <a:masterClrMapping/>
  </p:clrMapOvr>
  <p:transition xmlns:p14="http://schemas.microsoft.com/office/powerpoint/2010/mai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4B990704-DE4E-B04A-B713-945616D7B584}" type="slidenum">
              <a:rPr lang="en-US"/>
              <a:pPr>
                <a:defRPr/>
              </a:pPr>
              <a:t>‹#›</a:t>
            </a:fld>
            <a:endParaRPr lang="en-US"/>
          </a:p>
        </p:txBody>
      </p:sp>
    </p:spTree>
    <p:extLst>
      <p:ext uri="{BB962C8B-B14F-4D97-AF65-F5344CB8AC3E}">
        <p14:creationId xmlns:p14="http://schemas.microsoft.com/office/powerpoint/2010/main" val="3798804741"/>
      </p:ext>
    </p:extLst>
  </p:cSld>
  <p:clrMapOvr>
    <a:masterClrMapping/>
  </p:clrMapOvr>
  <p:transition xmlns:p14="http://schemas.microsoft.com/office/powerpoint/2010/mai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1B13B2B6-8AFD-6E48-B393-DDA1AA00B906}" type="slidenum">
              <a:rPr lang="en-US"/>
              <a:pPr>
                <a:defRPr/>
              </a:pPr>
              <a:t>‹#›</a:t>
            </a:fld>
            <a:endParaRPr lang="en-US"/>
          </a:p>
        </p:txBody>
      </p:sp>
    </p:spTree>
    <p:extLst>
      <p:ext uri="{BB962C8B-B14F-4D97-AF65-F5344CB8AC3E}">
        <p14:creationId xmlns:p14="http://schemas.microsoft.com/office/powerpoint/2010/main" val="86666005"/>
      </p:ext>
    </p:extLst>
  </p:cSld>
  <p:clrMapOvr>
    <a:masterClrMapping/>
  </p:clrMapOvr>
  <p:transition xmlns:p14="http://schemas.microsoft.com/office/powerpoint/2010/mai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0FB94A60-8ECE-D944-904D-B011A3EB84BE}" type="slidenum">
              <a:rPr lang="en-US"/>
              <a:pPr>
                <a:defRPr/>
              </a:pPr>
              <a:t>‹#›</a:t>
            </a:fld>
            <a:endParaRPr lang="en-US"/>
          </a:p>
        </p:txBody>
      </p:sp>
    </p:spTree>
    <p:extLst>
      <p:ext uri="{BB962C8B-B14F-4D97-AF65-F5344CB8AC3E}">
        <p14:creationId xmlns:p14="http://schemas.microsoft.com/office/powerpoint/2010/main" val="486323439"/>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F46C8D2C-5699-294E-A2C8-0EA312AAE307}" type="slidenum">
              <a:rPr lang="en-US"/>
              <a:pPr>
                <a:defRPr/>
              </a:pPr>
              <a:t>‹#›</a:t>
            </a:fld>
            <a:endParaRPr lang="en-US"/>
          </a:p>
        </p:txBody>
      </p:sp>
    </p:spTree>
    <p:extLst>
      <p:ext uri="{BB962C8B-B14F-4D97-AF65-F5344CB8AC3E}">
        <p14:creationId xmlns:p14="http://schemas.microsoft.com/office/powerpoint/2010/main" val="1648692715"/>
      </p:ext>
    </p:extLst>
  </p:cSld>
  <p:clrMapOvr>
    <a:masterClrMapping/>
  </p:clrMapOvr>
  <p:transition xmlns:p14="http://schemas.microsoft.com/office/powerpoint/2010/mai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5565AC8C-5626-7341-9462-7A7D0C5C18FF}" type="slidenum">
              <a:rPr lang="en-US"/>
              <a:pPr>
                <a:defRPr/>
              </a:pPr>
              <a:t>‹#›</a:t>
            </a:fld>
            <a:endParaRPr lang="en-US"/>
          </a:p>
        </p:txBody>
      </p:sp>
    </p:spTree>
    <p:extLst>
      <p:ext uri="{BB962C8B-B14F-4D97-AF65-F5344CB8AC3E}">
        <p14:creationId xmlns:p14="http://schemas.microsoft.com/office/powerpoint/2010/main" val="3327473192"/>
      </p:ext>
    </p:extLst>
  </p:cSld>
  <p:clrMapOvr>
    <a:masterClrMapping/>
  </p:clrMapOvr>
  <p:transition xmlns:p14="http://schemas.microsoft.com/office/powerpoint/2010/mai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22BD17C-474C-9447-9EC1-192B2A831997}" type="slidenum">
              <a:rPr lang="en-US"/>
              <a:pPr>
                <a:defRPr/>
              </a:pPr>
              <a:t>‹#›</a:t>
            </a:fld>
            <a:endParaRPr lang="en-US"/>
          </a:p>
        </p:txBody>
      </p:sp>
    </p:spTree>
    <p:extLst>
      <p:ext uri="{BB962C8B-B14F-4D97-AF65-F5344CB8AC3E}">
        <p14:creationId xmlns:p14="http://schemas.microsoft.com/office/powerpoint/2010/main" val="391914206"/>
      </p:ext>
    </p:extLst>
  </p:cSld>
  <p:clrMapOvr>
    <a:masterClrMapping/>
  </p:clrMapOvr>
  <p:transition xmlns:p14="http://schemas.microsoft.com/office/powerpoint/2010/mai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8714296A-8377-EC4D-924A-89CECF61487B}" type="slidenum">
              <a:rPr lang="en-US"/>
              <a:pPr>
                <a:defRPr/>
              </a:pPr>
              <a:t>‹#›</a:t>
            </a:fld>
            <a:endParaRPr lang="en-US"/>
          </a:p>
        </p:txBody>
      </p:sp>
    </p:spTree>
    <p:extLst>
      <p:ext uri="{BB962C8B-B14F-4D97-AF65-F5344CB8AC3E}">
        <p14:creationId xmlns:p14="http://schemas.microsoft.com/office/powerpoint/2010/main" val="79308540"/>
      </p:ext>
    </p:extLst>
  </p:cSld>
  <p:clrMapOvr>
    <a:masterClrMapping/>
  </p:clrMapOvr>
  <p:transition xmlns:p14="http://schemas.microsoft.com/office/powerpoint/2010/mai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cs typeface="Arial" charset="0"/>
              </a:defRPr>
            </a:lvl1pPr>
          </a:lstStyle>
          <a:p>
            <a:pPr>
              <a:defRPr/>
            </a:pPr>
            <a:fld id="{19D7E2FB-3F5C-5D4F-BDAC-CCA8F653A673}" type="slidenum">
              <a:rPr lang="en-US"/>
              <a:pPr>
                <a:defRPr/>
              </a:pPr>
              <a:t>‹#›</a:t>
            </a:fld>
            <a:endParaRPr lang="en-US"/>
          </a:p>
        </p:txBody>
      </p:sp>
    </p:spTree>
    <p:extLst>
      <p:ext uri="{BB962C8B-B14F-4D97-AF65-F5344CB8AC3E}">
        <p14:creationId xmlns:p14="http://schemas.microsoft.com/office/powerpoint/2010/main" val="1350896292"/>
      </p:ext>
    </p:extLst>
  </p:cSld>
  <p:clrMapOvr>
    <a:masterClrMapping/>
  </p:clrMapOvr>
  <p:transition xmlns:p14="http://schemas.microsoft.com/office/powerpoint/2010/mai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D2222-8CCE-7B42-8D1E-8BEE2256EDE1}" type="slidenum">
              <a:rPr lang="en-US"/>
              <a:pPr>
                <a:defRPr/>
              </a:pPr>
              <a:t>‹#›</a:t>
            </a:fld>
            <a:endParaRPr lang="en-US"/>
          </a:p>
        </p:txBody>
      </p:sp>
    </p:spTree>
    <p:extLst>
      <p:ext uri="{BB962C8B-B14F-4D97-AF65-F5344CB8AC3E}">
        <p14:creationId xmlns:p14="http://schemas.microsoft.com/office/powerpoint/2010/main" val="19686495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04189D-1BDA-4245-B82C-D92683F9B368}" type="slidenum">
              <a:rPr lang="en-US"/>
              <a:pPr>
                <a:defRPr/>
              </a:pPr>
              <a:t>‹#›</a:t>
            </a:fld>
            <a:endParaRPr lang="en-US"/>
          </a:p>
        </p:txBody>
      </p:sp>
    </p:spTree>
    <p:extLst>
      <p:ext uri="{BB962C8B-B14F-4D97-AF65-F5344CB8AC3E}">
        <p14:creationId xmlns:p14="http://schemas.microsoft.com/office/powerpoint/2010/main" val="37071961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1F7A6F-764D-B248-AB17-8A69A7894F16}" type="slidenum">
              <a:rPr lang="en-US"/>
              <a:pPr>
                <a:defRPr/>
              </a:pPr>
              <a:t>‹#›</a:t>
            </a:fld>
            <a:endParaRPr lang="en-US"/>
          </a:p>
        </p:txBody>
      </p:sp>
    </p:spTree>
    <p:extLst>
      <p:ext uri="{BB962C8B-B14F-4D97-AF65-F5344CB8AC3E}">
        <p14:creationId xmlns:p14="http://schemas.microsoft.com/office/powerpoint/2010/main" val="763399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146C25-2F6F-594C-9F6F-6E6A11953F0B}" type="slidenum">
              <a:rPr lang="en-US"/>
              <a:pPr>
                <a:defRPr/>
              </a:pPr>
              <a:t>‹#›</a:t>
            </a:fld>
            <a:endParaRPr lang="en-US"/>
          </a:p>
        </p:txBody>
      </p:sp>
    </p:spTree>
    <p:extLst>
      <p:ext uri="{BB962C8B-B14F-4D97-AF65-F5344CB8AC3E}">
        <p14:creationId xmlns:p14="http://schemas.microsoft.com/office/powerpoint/2010/main" val="4690801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433145-962E-5543-B884-719644290C51}" type="slidenum">
              <a:rPr lang="en-US"/>
              <a:pPr>
                <a:defRPr/>
              </a:pPr>
              <a:t>‹#›</a:t>
            </a:fld>
            <a:endParaRPr lang="en-US"/>
          </a:p>
        </p:txBody>
      </p:sp>
    </p:spTree>
    <p:extLst>
      <p:ext uri="{BB962C8B-B14F-4D97-AF65-F5344CB8AC3E}">
        <p14:creationId xmlns:p14="http://schemas.microsoft.com/office/powerpoint/2010/main" val="36692286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19706F-19D8-3843-95F6-9F66C7E29737}" type="slidenum">
              <a:rPr lang="en-US"/>
              <a:pPr>
                <a:defRPr/>
              </a:pPr>
              <a:t>‹#›</a:t>
            </a:fld>
            <a:endParaRPr lang="en-US"/>
          </a:p>
        </p:txBody>
      </p:sp>
    </p:spTree>
    <p:extLst>
      <p:ext uri="{BB962C8B-B14F-4D97-AF65-F5344CB8AC3E}">
        <p14:creationId xmlns:p14="http://schemas.microsoft.com/office/powerpoint/2010/main" val="645998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A0B356-51E9-CF44-B3E7-01581EF7B447}" type="slidenum">
              <a:rPr lang="en-US"/>
              <a:pPr>
                <a:defRPr/>
              </a:pPr>
              <a:t>‹#›</a:t>
            </a:fld>
            <a:endParaRPr lang="en-US"/>
          </a:p>
        </p:txBody>
      </p:sp>
    </p:spTree>
    <p:extLst>
      <p:ext uri="{BB962C8B-B14F-4D97-AF65-F5344CB8AC3E}">
        <p14:creationId xmlns:p14="http://schemas.microsoft.com/office/powerpoint/2010/main" val="32984680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B0483-E499-7F4C-A486-5E716472AA26}" type="slidenum">
              <a:rPr lang="en-US"/>
              <a:pPr>
                <a:defRPr/>
              </a:pPr>
              <a:t>‹#›</a:t>
            </a:fld>
            <a:endParaRPr lang="en-US"/>
          </a:p>
        </p:txBody>
      </p:sp>
    </p:spTree>
    <p:extLst>
      <p:ext uri="{BB962C8B-B14F-4D97-AF65-F5344CB8AC3E}">
        <p14:creationId xmlns:p14="http://schemas.microsoft.com/office/powerpoint/2010/main" val="24993143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460916-F412-3141-8E9D-088B39C4459B}" type="slidenum">
              <a:rPr lang="en-US"/>
              <a:pPr>
                <a:defRPr/>
              </a:pPr>
              <a:t>‹#›</a:t>
            </a:fld>
            <a:endParaRPr lang="en-US"/>
          </a:p>
        </p:txBody>
      </p:sp>
    </p:spTree>
    <p:extLst>
      <p:ext uri="{BB962C8B-B14F-4D97-AF65-F5344CB8AC3E}">
        <p14:creationId xmlns:p14="http://schemas.microsoft.com/office/powerpoint/2010/main" val="28693609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25611-F83B-294A-A6D4-C591F187F719}" type="slidenum">
              <a:rPr lang="en-US"/>
              <a:pPr>
                <a:defRPr/>
              </a:pPr>
              <a:t>‹#›</a:t>
            </a:fld>
            <a:endParaRPr lang="en-US"/>
          </a:p>
        </p:txBody>
      </p:sp>
    </p:spTree>
    <p:extLst>
      <p:ext uri="{BB962C8B-B14F-4D97-AF65-F5344CB8AC3E}">
        <p14:creationId xmlns:p14="http://schemas.microsoft.com/office/powerpoint/2010/main" val="21282858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550C7-9E11-A449-A1DA-FBFE34E195B4}" type="slidenum">
              <a:rPr lang="en-US"/>
              <a:pPr>
                <a:defRPr/>
              </a:pPr>
              <a:t>‹#›</a:t>
            </a:fld>
            <a:endParaRPr lang="en-US"/>
          </a:p>
        </p:txBody>
      </p:sp>
    </p:spTree>
    <p:extLst>
      <p:ext uri="{BB962C8B-B14F-4D97-AF65-F5344CB8AC3E}">
        <p14:creationId xmlns:p14="http://schemas.microsoft.com/office/powerpoint/2010/main" val="30969262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0000"/>
              </a:solidFill>
              <a:latin typeface="Helvetica" charset="0"/>
              <a:ea typeface="ＭＳ Ｐゴシック" charset="0"/>
              <a:cs typeface="ＭＳ Ｐゴシック" charset="0"/>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74F6C20D-29A9-2144-8BE6-42B5648EB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24351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EDC748CB-D5BE-E144-853A-BEC1BC521B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686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BBD8255-A973-C049-AAC0-D4A907515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1683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2CF15667-1329-2449-887E-0A001E343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3177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708C983B-19C2-644B-8C73-CF335207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635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059BED53-51A8-3045-BBD0-2118636F9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0750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903FED92-3C88-144E-A13D-F8CA4F01D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5223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800C0131-C277-F94C-B7D7-286AE2DB99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69978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61BF6B82-6E07-3348-885D-B95F2C9FB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9487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895A09A1-A912-8142-9D60-267C381CA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2619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8605B3D-A43C-B043-9BE1-640AAC274A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76172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0000"/>
              </a:solidFill>
              <a:latin typeface="Helvetica" charset="0"/>
              <a:ea typeface="ＭＳ Ｐゴシック" charset="0"/>
              <a:cs typeface="ＭＳ Ｐゴシック" charset="0"/>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000000"/>
              </a:solidFill>
              <a:latin typeface="Helvetica"/>
            </a:endParaRPr>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000000"/>
              </a:solidFill>
              <a:latin typeface="Helvetica"/>
            </a:endParaRPr>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74F6C20D-29A9-2144-8BE6-42B5648EB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699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EDC748CB-D5BE-E144-853A-BEC1BC521B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07371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BBBD8255-A973-C049-AAC0-D4A907515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4410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2CF15667-1329-2449-887E-0A001E343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35945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9" name="Rectangle 1093"/>
          <p:cNvSpPr>
            <a:spLocks noGrp="1" noChangeArrowheads="1"/>
          </p:cNvSpPr>
          <p:nvPr>
            <p:ph type="sldNum" sz="quarter" idx="12"/>
          </p:nvPr>
        </p:nvSpPr>
        <p:spPr>
          <a:ln/>
        </p:spPr>
        <p:txBody>
          <a:bodyPr/>
          <a:lstStyle>
            <a:lvl1pPr>
              <a:defRPr/>
            </a:lvl1pPr>
          </a:lstStyle>
          <a:p>
            <a:pPr>
              <a:defRPr/>
            </a:pPr>
            <a:fld id="{708C983B-19C2-644B-8C73-CF335207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6803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5" name="Rectangle 1093"/>
          <p:cNvSpPr>
            <a:spLocks noGrp="1" noChangeArrowheads="1"/>
          </p:cNvSpPr>
          <p:nvPr>
            <p:ph type="sldNum" sz="quarter" idx="12"/>
          </p:nvPr>
        </p:nvSpPr>
        <p:spPr>
          <a:ln/>
        </p:spPr>
        <p:txBody>
          <a:bodyPr/>
          <a:lstStyle>
            <a:lvl1pPr>
              <a:defRPr/>
            </a:lvl1pPr>
          </a:lstStyle>
          <a:p>
            <a:pPr>
              <a:defRPr/>
            </a:pPr>
            <a:fld id="{059BED53-51A8-3045-BBD0-2118636F9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07006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4" name="Rectangle 1093"/>
          <p:cNvSpPr>
            <a:spLocks noGrp="1" noChangeArrowheads="1"/>
          </p:cNvSpPr>
          <p:nvPr>
            <p:ph type="sldNum" sz="quarter" idx="12"/>
          </p:nvPr>
        </p:nvSpPr>
        <p:spPr>
          <a:ln/>
        </p:spPr>
        <p:txBody>
          <a:bodyPr/>
          <a:lstStyle>
            <a:lvl1pPr>
              <a:defRPr/>
            </a:lvl1pPr>
          </a:lstStyle>
          <a:p>
            <a:pPr>
              <a:defRPr/>
            </a:pPr>
            <a:fld id="{903FED92-3C88-144E-A13D-F8CA4F01D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1000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800C0131-C277-F94C-B7D7-286AE2DB99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544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7" name="Rectangle 1093"/>
          <p:cNvSpPr>
            <a:spLocks noGrp="1" noChangeArrowheads="1"/>
          </p:cNvSpPr>
          <p:nvPr>
            <p:ph type="sldNum" sz="quarter" idx="12"/>
          </p:nvPr>
        </p:nvSpPr>
        <p:spPr>
          <a:ln/>
        </p:spPr>
        <p:txBody>
          <a:bodyPr/>
          <a:lstStyle>
            <a:lvl1pPr>
              <a:defRPr/>
            </a:lvl1pPr>
          </a:lstStyle>
          <a:p>
            <a:pPr>
              <a:defRPr/>
            </a:pPr>
            <a:fld id="{61BF6B82-6E07-3348-885D-B95F2C9FB3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7050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895A09A1-A912-8142-9D60-267C381CA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5124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solidFill>
                <a:srgbClr val="000000"/>
              </a:solidFill>
              <a:latin typeface="Helvetica"/>
            </a:endParaRPr>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solidFill>
                <a:srgbClr val="000000"/>
              </a:solidFill>
              <a:latin typeface="Helvetica"/>
            </a:endParaRPr>
          </a:p>
        </p:txBody>
      </p:sp>
      <p:sp>
        <p:nvSpPr>
          <p:cNvPr id="6" name="Rectangle 1093"/>
          <p:cNvSpPr>
            <a:spLocks noGrp="1" noChangeArrowheads="1"/>
          </p:cNvSpPr>
          <p:nvPr>
            <p:ph type="sldNum" sz="quarter" idx="12"/>
          </p:nvPr>
        </p:nvSpPr>
        <p:spPr>
          <a:ln/>
        </p:spPr>
        <p:txBody>
          <a:bodyPr/>
          <a:lstStyle>
            <a:lvl1pPr>
              <a:defRPr/>
            </a:lvl1pPr>
          </a:lstStyle>
          <a:p>
            <a:pPr>
              <a:defRPr/>
            </a:pPr>
            <a:fld id="{D8605B3D-A43C-B043-9BE1-640AAC274A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528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88264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8389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0269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69256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598507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44900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6738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1093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46016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21043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4482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59799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117534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2223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240728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036281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795373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62960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98758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1008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415425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37848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987981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28582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0112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495803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24861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50017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37D5CC-8228-1847-8460-564F90276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2766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A9EE83-E203-5940-94F7-4EAAF81A99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254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C0CF3-3716-EE4F-A526-83B6C227BA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6820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E66EC9-2D3E-1D4C-ACDA-FD7DC61746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171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E69D2A7-CC64-434E-88FC-5213F4DBF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77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81E45D7-9496-0A40-B21D-6E35B3B48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204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E1DAFF-F0D0-1046-918E-2CCB2D8761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6094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4A8219-F1AE-CB4C-8F99-0798E5D54A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1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624392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899B99-5563-3A41-82D4-5FEBD06BD5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019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CD942-DC3C-F046-9310-3C9691412A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816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915AF-2AD5-EC46-9A62-B6B490F2BF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721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FF3F26-E8CA-2542-B9A5-32C72994B2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623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09C7406-FC07-604C-AC62-C3B61ABAF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612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15704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E8B5C5A-A471-2846-822C-AEBCD910F2DB}" type="slidenum">
              <a:rPr lang="en-US"/>
              <a:pPr/>
              <a:t>‹#›</a:t>
            </a:fld>
            <a:endParaRPr lang="en-US" sz="1200">
              <a:solidFill>
                <a:srgbClr val="888888"/>
              </a:solidFill>
            </a:endParaRPr>
          </a:p>
        </p:txBody>
      </p:sp>
    </p:spTree>
    <p:extLst>
      <p:ext uri="{BB962C8B-B14F-4D97-AF65-F5344CB8AC3E}">
        <p14:creationId xmlns:p14="http://schemas.microsoft.com/office/powerpoint/2010/main" val="17733367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94558800"/>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7677834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35665765"/>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0983135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3233981"/>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1663899"/>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58457606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7569171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9655052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241852263"/>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2506431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2061014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0264924-A119-B548-B1D2-B2A2E1A37BC9}" type="slidenum">
              <a:rPr lang="en-GB"/>
              <a:pPr>
                <a:defRPr/>
              </a:pPr>
              <a:t>‹#›</a:t>
            </a:fld>
            <a:endParaRPr lang="en-GB"/>
          </a:p>
        </p:txBody>
      </p:sp>
    </p:spTree>
    <p:extLst>
      <p:ext uri="{BB962C8B-B14F-4D97-AF65-F5344CB8AC3E}">
        <p14:creationId xmlns:p14="http://schemas.microsoft.com/office/powerpoint/2010/main" val="42866366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4BDF21-2F40-8944-859F-A368146B20E9}" type="slidenum">
              <a:rPr lang="en-GB"/>
              <a:pPr>
                <a:defRPr/>
              </a:pPr>
              <a:t>‹#›</a:t>
            </a:fld>
            <a:endParaRPr lang="en-GB"/>
          </a:p>
        </p:txBody>
      </p:sp>
    </p:spTree>
    <p:extLst>
      <p:ext uri="{BB962C8B-B14F-4D97-AF65-F5344CB8AC3E}">
        <p14:creationId xmlns:p14="http://schemas.microsoft.com/office/powerpoint/2010/main" val="1808745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63420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78EA471-0F82-8642-8642-2636493E9433}" type="slidenum">
              <a:rPr lang="en-GB"/>
              <a:pPr>
                <a:defRPr/>
              </a:pPr>
              <a:t>‹#›</a:t>
            </a:fld>
            <a:endParaRPr lang="en-GB"/>
          </a:p>
        </p:txBody>
      </p:sp>
    </p:spTree>
    <p:extLst>
      <p:ext uri="{BB962C8B-B14F-4D97-AF65-F5344CB8AC3E}">
        <p14:creationId xmlns:p14="http://schemas.microsoft.com/office/powerpoint/2010/main" val="604994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632B675-8686-A94A-9337-73A4E8E0DB5E}" type="slidenum">
              <a:rPr lang="en-GB"/>
              <a:pPr>
                <a:defRPr/>
              </a:pPr>
              <a:t>‹#›</a:t>
            </a:fld>
            <a:endParaRPr lang="en-GB"/>
          </a:p>
        </p:txBody>
      </p:sp>
    </p:spTree>
    <p:extLst>
      <p:ext uri="{BB962C8B-B14F-4D97-AF65-F5344CB8AC3E}">
        <p14:creationId xmlns:p14="http://schemas.microsoft.com/office/powerpoint/2010/main" val="3096417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13187074-C14A-3749-91F8-263350BAD4E5}" type="slidenum">
              <a:rPr lang="en-GB"/>
              <a:pPr>
                <a:defRPr/>
              </a:pPr>
              <a:t>‹#›</a:t>
            </a:fld>
            <a:endParaRPr lang="en-GB"/>
          </a:p>
        </p:txBody>
      </p:sp>
    </p:spTree>
    <p:extLst>
      <p:ext uri="{BB962C8B-B14F-4D97-AF65-F5344CB8AC3E}">
        <p14:creationId xmlns:p14="http://schemas.microsoft.com/office/powerpoint/2010/main" val="3234517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B9D5B921-071C-AE4D-9EA3-66BCAD3C6EFE}" type="slidenum">
              <a:rPr lang="en-GB"/>
              <a:pPr>
                <a:defRPr/>
              </a:pPr>
              <a:t>‹#›</a:t>
            </a:fld>
            <a:endParaRPr lang="en-GB"/>
          </a:p>
        </p:txBody>
      </p:sp>
    </p:spTree>
    <p:extLst>
      <p:ext uri="{BB962C8B-B14F-4D97-AF65-F5344CB8AC3E}">
        <p14:creationId xmlns:p14="http://schemas.microsoft.com/office/powerpoint/2010/main" val="37241152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D29F603-4DC5-4B41-9C33-524E42221A00}" type="slidenum">
              <a:rPr lang="en-GB"/>
              <a:pPr>
                <a:defRPr/>
              </a:pPr>
              <a:t>‹#›</a:t>
            </a:fld>
            <a:endParaRPr lang="en-GB"/>
          </a:p>
        </p:txBody>
      </p:sp>
    </p:spTree>
    <p:extLst>
      <p:ext uri="{BB962C8B-B14F-4D97-AF65-F5344CB8AC3E}">
        <p14:creationId xmlns:p14="http://schemas.microsoft.com/office/powerpoint/2010/main" val="24382055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D9954CA-9C13-694F-B834-381E2F4593AD}" type="slidenum">
              <a:rPr lang="en-GB"/>
              <a:pPr>
                <a:defRPr/>
              </a:pPr>
              <a:t>‹#›</a:t>
            </a:fld>
            <a:endParaRPr lang="en-GB"/>
          </a:p>
        </p:txBody>
      </p:sp>
    </p:spTree>
    <p:extLst>
      <p:ext uri="{BB962C8B-B14F-4D97-AF65-F5344CB8AC3E}">
        <p14:creationId xmlns:p14="http://schemas.microsoft.com/office/powerpoint/2010/main" val="17928743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6DC0AAD-C065-8346-9F82-E13AB8A542E1}" type="slidenum">
              <a:rPr lang="en-GB"/>
              <a:pPr>
                <a:defRPr/>
              </a:pPr>
              <a:t>‹#›</a:t>
            </a:fld>
            <a:endParaRPr lang="en-GB"/>
          </a:p>
        </p:txBody>
      </p:sp>
    </p:spTree>
    <p:extLst>
      <p:ext uri="{BB962C8B-B14F-4D97-AF65-F5344CB8AC3E}">
        <p14:creationId xmlns:p14="http://schemas.microsoft.com/office/powerpoint/2010/main" val="3131309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0656554-8E63-E44F-B0F5-DC680141C8EB}" type="slidenum">
              <a:rPr lang="en-GB"/>
              <a:pPr>
                <a:defRPr/>
              </a:pPr>
              <a:t>‹#›</a:t>
            </a:fld>
            <a:endParaRPr lang="en-GB"/>
          </a:p>
        </p:txBody>
      </p:sp>
    </p:spTree>
    <p:extLst>
      <p:ext uri="{BB962C8B-B14F-4D97-AF65-F5344CB8AC3E}">
        <p14:creationId xmlns:p14="http://schemas.microsoft.com/office/powerpoint/2010/main" val="2053123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F377B65-4FCE-5E43-8362-CFD7DB8A8AE9}" type="slidenum">
              <a:rPr lang="en-GB"/>
              <a:pPr>
                <a:defRPr/>
              </a:pPr>
              <a:t>‹#›</a:t>
            </a:fld>
            <a:endParaRPr lang="en-GB"/>
          </a:p>
        </p:txBody>
      </p:sp>
    </p:spTree>
    <p:extLst>
      <p:ext uri="{BB962C8B-B14F-4D97-AF65-F5344CB8AC3E}">
        <p14:creationId xmlns:p14="http://schemas.microsoft.com/office/powerpoint/2010/main" val="25183768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15822224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1.xml"/><Relationship Id="rId4" Type="http://schemas.openxmlformats.org/officeDocument/2006/relationships/theme" Target="../theme/theme10.xml"/><Relationship Id="rId1" Type="http://schemas.openxmlformats.org/officeDocument/2006/relationships/slideLayout" Target="../slideLayouts/slideLayout99.xml"/><Relationship Id="rId2"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1.xml"/><Relationship Id="rId13" Type="http://schemas.openxmlformats.org/officeDocument/2006/relationships/image" Target="../media/image3.jpeg"/><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2.xml"/><Relationship Id="rId13" Type="http://schemas.openxmlformats.org/officeDocument/2006/relationships/image" Target="../media/image3.jpeg"/><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theme" Target="../theme/theme13.xml"/><Relationship Id="rId13" Type="http://schemas.openxmlformats.org/officeDocument/2006/relationships/image" Target="../media/image3.jpeg"/><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4.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5.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6.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7.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8.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2.jpe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theme" Target="../theme/theme9.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531093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1207968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53773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981760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2631659"/>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defTabSz="914400" fontAlgn="base">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FontTx/>
              <a:buNone/>
              <a:defRPr kumimoji="0" sz="1400" b="0">
                <a:solidFill>
                  <a:srgbClr val="FFFFFF"/>
                </a:solidFill>
                <a:latin typeface="Times" pitchFamily="-112" charset="0"/>
                <a:ea typeface="+mn-ea"/>
                <a:cs typeface="+mn-cs"/>
              </a:defRPr>
            </a:lvl1pPr>
          </a:lstStyle>
          <a:p>
            <a:pPr defTabSz="914400" fontAlgn="base">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FontTx/>
              <a:buNone/>
              <a:defRPr kumimoji="0" sz="1400" b="0">
                <a:solidFill>
                  <a:srgbClr val="FFFFFF"/>
                </a:solidFill>
                <a:latin typeface="Times" charset="0"/>
              </a:defRPr>
            </a:lvl1pPr>
          </a:lstStyle>
          <a:p>
            <a:pPr defTabSz="914400" fontAlgn="base">
              <a:spcAft>
                <a:spcPct val="0"/>
              </a:spcAft>
              <a:defRPr/>
            </a:pPr>
            <a:fld id="{039ACE56-2F87-5F4E-AFDB-5D2688A2A41A}"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grpSp>
        <p:nvGrpSpPr>
          <p:cNvPr id="7373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7373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276800708"/>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defTabSz="914400" fontAlgn="base">
              <a:spcBef>
                <a:spcPct val="0"/>
              </a:spcBef>
              <a:spcAft>
                <a:spcPct val="0"/>
              </a:spcAft>
              <a:defRPr/>
            </a:pPr>
            <a:fld id="{5B5A3B10-1BA8-BF4C-8A37-8D31961792B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7958783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defTabSz="914400" eaLnBrk="0" fontAlgn="base" hangingPunct="0">
              <a:spcBef>
                <a:spcPct val="0"/>
              </a:spcBef>
              <a:spcAft>
                <a:spcPct val="0"/>
              </a:spcAft>
              <a:defRPr/>
            </a:pPr>
            <a:endParaRPr lang="en-US">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defTabSz="914400" eaLnBrk="0" fontAlgn="base" hangingPunct="0">
              <a:spcBef>
                <a:spcPct val="0"/>
              </a:spcBef>
              <a:spcAft>
                <a:spcPct val="0"/>
              </a:spcAft>
              <a:defRPr/>
            </a:pPr>
            <a:endParaRPr lang="en-US">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906A7C64-DD56-D544-AACD-8713516651AD}"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75400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0"/>
            <a:ext cx="9147175" cy="6867525"/>
            <a:chOff x="0" y="0"/>
            <a:chExt cx="5762" cy="4326"/>
          </a:xfrm>
        </p:grpSpPr>
        <p:sp>
          <p:nvSpPr>
            <p:cNvPr id="38920" name="Rectangle 1027"/>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1" name="Rectangle 1028"/>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2" name="Rectangle 1029"/>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3" name="Rectangle 1030"/>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4" name="Rectangle 1031"/>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5" name="Rectangle 1032"/>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6" name="Rectangle 1033"/>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7" name="Rectangle 1034"/>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8" name="Rectangle 1035"/>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9" name="Rectangle 1036"/>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0" name="Rectangle 1037"/>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1" name="Rectangle 1038"/>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2" name="Rectangle 1039"/>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3" name="Rectangle 1040"/>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4" name="Rectangle 1041"/>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5" name="Rectangle 1042"/>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6" name="Rectangle 1043"/>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7" name="Rectangle 1044"/>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8" name="Rectangle 1045"/>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9" name="Rectangle 1046"/>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0" name="Rectangle 1047"/>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1" name="Rectangle 1048"/>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2" name="Rectangle 1049"/>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3" name="Rectangle 1050"/>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4" name="Rectangle 1051"/>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5" name="Rectangle 1052"/>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6" name="Rectangle 1053"/>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7" name="Rectangle 1054"/>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8" name="Rectangle 1055"/>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9" name="Rectangle 1056"/>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0" name="Rectangle 1057"/>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1" name="Rectangle 1058"/>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2" name="Rectangle 1059"/>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3" name="Rectangle 1060"/>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4" name="Rectangle 1061"/>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5" name="Rectangle 1062"/>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6" name="Rectangle 1063"/>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7" name="Rectangle 1064"/>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8" name="Rectangle 1065"/>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9" name="Rectangle 1066"/>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0" name="Rectangle 1067"/>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1" name="Rectangle 1068"/>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2" name="Rectangle 1069"/>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3" name="Rectangle 1070"/>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4" name="Rectangle 1071"/>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5" name="Rectangle 1072"/>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6" name="Rectangle 1073"/>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7" name="Rectangle 1074"/>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8" name="Rectangle 1075"/>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9" name="Rectangle 1076"/>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0" name="Rectangle 1077"/>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1" name="Rectangle 1078"/>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2" name="Rectangle 1079"/>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3" name="Rectangle 1080"/>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4" name="Rectangle 1081"/>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5" name="Rectangle 1082"/>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6" name="Rectangle 1083"/>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7" name="Rectangle 1084"/>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8" name="Rectangle 1085"/>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9" name="Rectangle 1086"/>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80" name="Rectangle 1087"/>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81" name="Rectangle 1088"/>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38915" name="Rectangle 1089"/>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916" name="Rectangle 1090"/>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Helvetica"/>
            </a:endParaRPr>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Helvetica"/>
            </a:endParaRPr>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defTabSz="914400" fontAlgn="base">
              <a:spcBef>
                <a:spcPct val="0"/>
              </a:spcBef>
              <a:spcAft>
                <a:spcPct val="0"/>
              </a:spcAft>
              <a:defRPr/>
            </a:pPr>
            <a:fld id="{092C63FB-0F0D-F14C-9EAD-FB0AA7B9F8A3}"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14057097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0"/>
            <a:ext cx="9147175" cy="6867525"/>
            <a:chOff x="0" y="0"/>
            <a:chExt cx="5762" cy="4326"/>
          </a:xfrm>
        </p:grpSpPr>
        <p:sp>
          <p:nvSpPr>
            <p:cNvPr id="38920" name="Rectangle 1027"/>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1" name="Rectangle 1028"/>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2" name="Rectangle 1029"/>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3" name="Rectangle 1030"/>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4" name="Rectangle 1031"/>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5" name="Rectangle 1032"/>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6" name="Rectangle 1033"/>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7" name="Rectangle 1034"/>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8" name="Rectangle 1035"/>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29" name="Rectangle 1036"/>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0" name="Rectangle 1037"/>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1" name="Rectangle 1038"/>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2" name="Rectangle 1039"/>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3" name="Rectangle 1040"/>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4" name="Rectangle 1041"/>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5" name="Rectangle 1042"/>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6" name="Rectangle 1043"/>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7" name="Rectangle 1044"/>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8" name="Rectangle 1045"/>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39" name="Rectangle 1046"/>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0" name="Rectangle 1047"/>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1" name="Rectangle 1048"/>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2" name="Rectangle 1049"/>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3" name="Rectangle 1050"/>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4" name="Rectangle 1051"/>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5" name="Rectangle 1052"/>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6" name="Rectangle 1053"/>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7" name="Rectangle 1054"/>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8" name="Rectangle 1055"/>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49" name="Rectangle 1056"/>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0" name="Rectangle 1057"/>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1" name="Rectangle 1058"/>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2" name="Rectangle 1059"/>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3" name="Rectangle 1060"/>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4" name="Rectangle 1061"/>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5" name="Rectangle 1062"/>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6" name="Rectangle 1063"/>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7" name="Rectangle 1064"/>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8" name="Rectangle 1065"/>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59" name="Rectangle 1066"/>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0" name="Rectangle 1067"/>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1" name="Rectangle 1068"/>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2" name="Rectangle 1069"/>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3" name="Rectangle 1070"/>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4" name="Rectangle 1071"/>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5" name="Rectangle 1072"/>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6" name="Rectangle 1073"/>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7" name="Rectangle 1074"/>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8" name="Rectangle 1075"/>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69" name="Rectangle 1076"/>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0" name="Rectangle 1077"/>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1" name="Rectangle 1078"/>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2" name="Rectangle 1079"/>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3" name="Rectangle 1080"/>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4" name="Rectangle 1081"/>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5" name="Rectangle 1082"/>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6" name="Rectangle 1083"/>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7" name="Rectangle 1084"/>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8" name="Rectangle 1085"/>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79" name="Rectangle 1086"/>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80" name="Rectangle 1087"/>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38981" name="Rectangle 1088"/>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pSp>
      <p:sp>
        <p:nvSpPr>
          <p:cNvPr id="38915" name="Rectangle 1089"/>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916" name="Rectangle 1090"/>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Helvetica"/>
            </a:endParaRPr>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Helvetica"/>
            </a:endParaRPr>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defTabSz="914400" fontAlgn="base">
              <a:spcBef>
                <a:spcPct val="0"/>
              </a:spcBef>
              <a:spcAft>
                <a:spcPct val="0"/>
              </a:spcAft>
              <a:defRPr/>
            </a:pPr>
            <a:fld id="{092C63FB-0F0D-F14C-9EAD-FB0AA7B9F8A3}"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398684264"/>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159692136"/>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E334D636-9EDE-DA43-936E-2E7E9937946A}"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65214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FCA5A3D-56ED-334F-B409-F0A12C1B6931}"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0949634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4887276"/>
      </p:ext>
    </p:extLst>
  </p:cSld>
  <p:clrMap bg1="dk2" tx1="lt1" bg2="dk1" tx2="lt2" accent1="accent1" accent2="accent2" accent3="accent3" accent4="accent4" accent5="accent5" accent6="accent6" hlink="hlink" folHlink="folHlink"/>
  <p:sldLayoutIdLst>
    <p:sldLayoutId id="2147483832" r:id="rId1"/>
    <p:sldLayoutId id="2147483833" r:id="rId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14008649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xmlns:p14="http://schemas.microsoft.com/office/powerpoint/2010/mai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90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136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endParaRPr>
          </a:p>
        </p:txBody>
      </p:sp>
      <p:sp>
        <p:nvSpPr>
          <p:cNvPr id="27136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smtClean="0">
              <a:solidFill>
                <a:srgbClr val="FFFFFF"/>
              </a:solidFill>
            </a:endParaRPr>
          </a:p>
        </p:txBody>
      </p:sp>
      <p:sp>
        <p:nvSpPr>
          <p:cNvPr id="2458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088743C3-1880-3945-B308-840B9E12F176}"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8261763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8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22.jpeg"/><Relationship Id="rId1" Type="http://schemas.openxmlformats.org/officeDocument/2006/relationships/themeOverride" Target="../theme/themeOverride9.xml"/><Relationship Id="rId2"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6.xml"/><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png"/><Relationship Id="rId1" Type="http://schemas.openxmlformats.org/officeDocument/2006/relationships/themeOverride" Target="../theme/themeOverride1.xml"/><Relationship Id="rId2"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7.png"/><Relationship Id="rId1" Type="http://schemas.openxmlformats.org/officeDocument/2006/relationships/themeOverride" Target="../theme/themeOverride10.xml"/><Relationship Id="rId2"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8.jpeg"/><Relationship Id="rId1" Type="http://schemas.openxmlformats.org/officeDocument/2006/relationships/themeOverride" Target="../theme/themeOverride11.xml"/><Relationship Id="rId2"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jpeg"/><Relationship Id="rId1" Type="http://schemas.openxmlformats.org/officeDocument/2006/relationships/themeOverride" Target="../theme/themeOverride12.xml"/><Relationship Id="rId2"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32.jpeg"/><Relationship Id="rId1" Type="http://schemas.openxmlformats.org/officeDocument/2006/relationships/themeOverride" Target="../theme/themeOverride13.xml"/><Relationship Id="rId2"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6.png"/><Relationship Id="rId1" Type="http://schemas.openxmlformats.org/officeDocument/2006/relationships/themeOverride" Target="../theme/themeOverride2.xml"/><Relationship Id="rId2"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4.jpeg"/><Relationship Id="rId1" Type="http://schemas.openxmlformats.org/officeDocument/2006/relationships/themeOverride" Target="../theme/themeOverride14.xml"/><Relationship Id="rId2"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themeOverride" Target="../theme/themeOverride15.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7.png"/><Relationship Id="rId1" Type="http://schemas.openxmlformats.org/officeDocument/2006/relationships/themeOverride" Target="../theme/themeOverride16.xml"/><Relationship Id="rId2"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8.png"/><Relationship Id="rId1" Type="http://schemas.openxmlformats.org/officeDocument/2006/relationships/themeOverride" Target="../theme/themeOverride17.xml"/><Relationship Id="rId2"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 Id="rId3"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5.xml"/><Relationship Id="rId3"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 Id="rId3"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8.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hyperlink" Target="http://biblia.com/bible/nkjv/Matthew%2024.29" TargetMode="External"/><Relationship Id="rId5" Type="http://schemas.openxmlformats.org/officeDocument/2006/relationships/hyperlink" Target="http://biblia.com/bible/nkjv/Joel%202.31" TargetMode="External"/><Relationship Id="rId1" Type="http://schemas.openxmlformats.org/officeDocument/2006/relationships/slideLayout" Target="../slideLayouts/slideLayout38.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0.xml"/><Relationship Id="rId3" Type="http://schemas.openxmlformats.org/officeDocument/2006/relationships/image" Target="../media/image2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27.png"/><Relationship Id="rId1" Type="http://schemas.openxmlformats.org/officeDocument/2006/relationships/themeOverride" Target="../theme/themeOverride18.xml"/><Relationship Id="rId2"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38.png"/><Relationship Id="rId1" Type="http://schemas.openxmlformats.org/officeDocument/2006/relationships/themeOverride" Target="../theme/themeOverride19.xml"/><Relationship Id="rId2"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8.png"/><Relationship Id="rId1" Type="http://schemas.openxmlformats.org/officeDocument/2006/relationships/themeOverride" Target="../theme/themeOverride4.xml"/><Relationship Id="rId2"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50.png"/><Relationship Id="rId1" Type="http://schemas.openxmlformats.org/officeDocument/2006/relationships/themeOverride" Target="../theme/themeOverride20.xml"/><Relationship Id="rId2"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51.png"/><Relationship Id="rId1" Type="http://schemas.openxmlformats.org/officeDocument/2006/relationships/themeOverride" Target="../theme/themeOverride21.xml"/><Relationship Id="rId2"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5.xml"/><Relationship Id="rId3" Type="http://schemas.openxmlformats.org/officeDocument/2006/relationships/image" Target="../media/image52.jpeg"/></Relationships>
</file>

<file path=ppt/slides/_rels/slide53.xml.rels><?xml version="1.0" encoding="UTF-8" standalone="yes"?>
<Relationships xmlns="http://schemas.openxmlformats.org/package/2006/relationships"><Relationship Id="rId1" Type="http://schemas.openxmlformats.org/officeDocument/2006/relationships/themeOverride" Target="../theme/themeOverride22.xml"/><Relationship Id="rId2" Type="http://schemas.openxmlformats.org/officeDocument/2006/relationships/slideLayout" Target="../slideLayouts/slideLayout39.xml"/><Relationship Id="rId3" Type="http://schemas.openxmlformats.org/officeDocument/2006/relationships/image" Target="../media/image53.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7.xml"/><Relationship Id="rId3" Type="http://schemas.openxmlformats.org/officeDocument/2006/relationships/image" Target="../media/image5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png"/><Relationship Id="rId1" Type="http://schemas.openxmlformats.org/officeDocument/2006/relationships/themeOverride" Target="../theme/themeOverride5.xml"/><Relationship Id="rId2"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50.xml"/><Relationship Id="rId3" Type="http://schemas.openxmlformats.org/officeDocument/2006/relationships/image" Target="../media/image5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0.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62.png"/><Relationship Id="rId1" Type="http://schemas.openxmlformats.org/officeDocument/2006/relationships/themeOverride" Target="../theme/themeOverride23.xml"/><Relationship Id="rId2"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63.png"/><Relationship Id="rId1" Type="http://schemas.openxmlformats.org/officeDocument/2006/relationships/themeOverride" Target="../theme/themeOverride24.xml"/><Relationship Id="rId2"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64.png"/><Relationship Id="rId1" Type="http://schemas.openxmlformats.org/officeDocument/2006/relationships/themeOverride" Target="../theme/themeOverride25.xml"/><Relationship Id="rId2"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1.bin"/><Relationship Id="rId5" Type="http://schemas.openxmlformats.org/officeDocument/2006/relationships/image" Target="../media/image65.png"/><Relationship Id="rId6" Type="http://schemas.openxmlformats.org/officeDocument/2006/relationships/image" Target="../media/image14.jpeg"/><Relationship Id="rId1" Type="http://schemas.openxmlformats.org/officeDocument/2006/relationships/vmlDrawing" Target="../drawings/vmlDrawing1.vml"/><Relationship Id="rId2"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7.xml"/><Relationship Id="rId3"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51.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0.png"/><Relationship Id="rId1" Type="http://schemas.openxmlformats.org/officeDocument/2006/relationships/themeOverride" Target="../theme/themeOverride6.xml"/><Relationship Id="rId2"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52.xml"/><Relationship Id="rId2" Type="http://schemas.openxmlformats.org/officeDocument/2006/relationships/notesSlide" Target="../notesSlides/notesSlide5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0.xml"/><Relationship Id="rId3" Type="http://schemas.openxmlformats.org/officeDocument/2006/relationships/image" Target="../media/image71.jpe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52.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2.xml"/><Relationship Id="rId3" Type="http://schemas.openxmlformats.org/officeDocument/2006/relationships/image" Target="../media/image7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3.xml"/><Relationship Id="rId3" Type="http://schemas.openxmlformats.org/officeDocument/2006/relationships/image" Target="../media/image7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4.xml"/><Relationship Id="rId3" Type="http://schemas.openxmlformats.org/officeDocument/2006/relationships/image" Target="../media/image76.jpe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51.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6.xml"/><Relationship Id="rId3"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52.xml"/><Relationship Id="rId2" Type="http://schemas.openxmlformats.org/officeDocument/2006/relationships/notesSlide" Target="../notesSlides/notesSlide6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8.xml"/><Relationship Id="rId3"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1.png"/><Relationship Id="rId1" Type="http://schemas.openxmlformats.org/officeDocument/2006/relationships/themeOverride" Target="../theme/themeOverride7.xml"/><Relationship Id="rId2"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9.xml"/><Relationship Id="rId3" Type="http://schemas.openxmlformats.org/officeDocument/2006/relationships/image" Target="../media/image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70.xml"/><Relationship Id="rId3" Type="http://schemas.openxmlformats.org/officeDocument/2006/relationships/image" Target="../media/image84.png"/></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99.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87.png"/><Relationship Id="rId1" Type="http://schemas.openxmlformats.org/officeDocument/2006/relationships/themeOverride" Target="../theme/themeOverride26.xml"/><Relationship Id="rId2" Type="http://schemas.openxmlformats.org/officeDocument/2006/relationships/slideLayout" Target="../slideLayouts/slideLayout77.xml"/></Relationships>
</file>

<file path=ppt/slides/_rels/slide8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2.png"/><Relationship Id="rId5" Type="http://schemas.openxmlformats.org/officeDocument/2006/relationships/image" Target="../media/image19.png"/><Relationship Id="rId1" Type="http://schemas.openxmlformats.org/officeDocument/2006/relationships/slideLayout" Target="../slideLayouts/slideLayout82.xml"/><Relationship Id="rId2" Type="http://schemas.openxmlformats.org/officeDocument/2006/relationships/image" Target="../media/image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8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8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9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themeOverride" Target="../theme/themeOverride27.xml"/><Relationship Id="rId2"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2.png"/><Relationship Id="rId1" Type="http://schemas.openxmlformats.org/officeDocument/2006/relationships/themeOverride" Target="../theme/themeOverride8.xml"/><Relationship Id="rId2"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image" Target="../media/image93.jpeg"/></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1" Type="http://schemas.openxmlformats.org/officeDocument/2006/relationships/slideLayout" Target="../slideLayouts/slideLayout185.xml"/><Relationship Id="rId2" Type="http://schemas.openxmlformats.org/officeDocument/2006/relationships/image" Target="../media/image9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74.xml"/><Relationship Id="rId3" Type="http://schemas.openxmlformats.org/officeDocument/2006/relationships/image" Target="../media/image9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75.xml"/><Relationship Id="rId3" Type="http://schemas.openxmlformats.org/officeDocument/2006/relationships/image" Target="../media/image98.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76.xml"/><Relationship Id="rId3" Type="http://schemas.openxmlformats.org/officeDocument/2006/relationships/image" Target="../media/image99.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77.xml"/><Relationship Id="rId3" Type="http://schemas.openxmlformats.org/officeDocument/2006/relationships/image" Target="../media/image10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78.xml"/><Relationship Id="rId3" Type="http://schemas.openxmlformats.org/officeDocument/2006/relationships/image" Target="../media/image10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88.jpeg"/></Relationships>
</file>

<file path=ppt/slides/_rels/slide99.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77.xml"/><Relationship Id="rId2" Type="http://schemas.openxmlformats.org/officeDocument/2006/relationships/notesSlide" Target="../notesSlides/notesSlide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213"/>
            <a:ext cx="9144000" cy="5715000"/>
          </a:xfrm>
          <a:prstGeom prst="rect">
            <a:avLst/>
          </a:prstGeom>
        </p:spPr>
      </p:pic>
      <p:sp>
        <p:nvSpPr>
          <p:cNvPr id="5" name="Rectangle 4"/>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r>
              <a:rPr lang="en-US" sz="2000" b="1" kern="0" dirty="0">
                <a:solidFill>
                  <a:srgbClr val="FFFFFF"/>
                </a:solidFill>
                <a:effectLst>
                  <a:outerShdw blurRad="38100" dist="38100" dir="2700000" algn="tl">
                    <a:srgbClr val="000000"/>
                  </a:outerShdw>
                </a:effectLst>
                <a:latin typeface="Arial"/>
                <a:cs typeface="Arial"/>
              </a:rPr>
              <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smtClean="0">
                <a:solidFill>
                  <a:srgbClr val="FFFFFF"/>
                </a:solidFill>
                <a:effectLst>
                  <a:outerShdw blurRad="38100" dist="38100" dir="2700000" algn="tl">
                    <a:srgbClr val="000000"/>
                  </a:outerShdw>
                </a:effectLst>
                <a:latin typeface="Arial"/>
                <a:cs typeface="Arial"/>
              </a:rPr>
              <a:t>cicfamily.com &amp;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
        <p:nvSpPr>
          <p:cNvPr id="857090" name="Rectangle 2"/>
          <p:cNvSpPr>
            <a:spLocks noGrp="1" noChangeArrowheads="1"/>
          </p:cNvSpPr>
          <p:nvPr>
            <p:ph type="ctrTitle"/>
          </p:nvPr>
        </p:nvSpPr>
        <p:spPr>
          <a:xfrm>
            <a:off x="1" y="5399341"/>
            <a:ext cx="9143999" cy="752075"/>
          </a:xfrm>
          <a:solidFill>
            <a:schemeClr val="tx1"/>
          </a:solidFill>
          <a:effectLst/>
        </p:spPr>
        <p:txBody>
          <a:bodyPr/>
          <a:lstStyle/>
          <a:p>
            <a:pPr>
              <a:defRPr/>
            </a:pPr>
            <a:r>
              <a:rPr lang="en-US" b="1" dirty="0" smtClean="0">
                <a:effectLst>
                  <a:glow rad="228600">
                    <a:schemeClr val="tx1"/>
                  </a:glow>
                </a:effectLst>
                <a:latin typeface="Arial" charset="0"/>
                <a:ea typeface="ＭＳ Ｐゴシック" charset="0"/>
                <a:cs typeface="ＭＳ Ｐゴシック" charset="0"/>
              </a:rPr>
              <a:t>The Great Persecutor (Rev. 12)</a:t>
            </a:r>
            <a:endParaRPr lang="en-US" dirty="0">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0878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gridCol w="2962275"/>
                <a:gridCol w="3133725"/>
                <a:gridCol w="2657475"/>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SEALS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BOWLS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Hail &amp; fire: 1/3 vegetation</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Sores</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creatures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water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#1: locusts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Beast</a:t>
                      </a:r>
                      <a:r>
                        <a:rPr kumimoji="0" lang="fr-FR"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smtClean="0">
                          <a:ln>
                            <a:noFill/>
                          </a:ln>
                          <a:solidFill>
                            <a:schemeClr val="tx1"/>
                          </a:solidFill>
                          <a:effectLst/>
                          <a:latin typeface="Arial"/>
                          <a:ea typeface="Osaka" charset="-128"/>
                          <a:cs typeface="Arial"/>
                        </a:rPr>
                        <a:t>s kingdom dark</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Earthquake &amp; hail</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337</a:t>
            </a:r>
            <a:endParaRPr lang="en-US" sz="2000" b="1" dirty="0" smtClean="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smtClean="0">
                <a:solidFill>
                  <a:srgbClr val="FFCCFF"/>
                </a:solidFill>
                <a:ea typeface="Osaka" charset="0"/>
                <a:cs typeface="Osaka" charset="0"/>
              </a:rPr>
              <a:t>H O R S E S</a:t>
            </a:r>
            <a:endParaRPr lang="en-US" smtClean="0">
              <a:solidFill>
                <a:srgbClr val="FFFF66"/>
              </a:solidFill>
              <a:ea typeface="Osaka" charset="0"/>
              <a:cs typeface="Osaka" charset="0"/>
            </a:endParaRPr>
          </a:p>
        </p:txBody>
      </p:sp>
      <p:sp>
        <p:nvSpPr>
          <p:cNvPr id="873533"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smtClean="0">
                <a:solidFill>
                  <a:srgbClr val="FFCCFF"/>
                </a:solidFill>
                <a:ea typeface="Osaka" charset="0"/>
                <a:cs typeface="Osaka" charset="0"/>
              </a:rPr>
              <a:t>W  O  E  S</a:t>
            </a:r>
            <a:endParaRPr lang="en-US" smtClean="0">
              <a:solidFill>
                <a:srgbClr val="FFFF66"/>
              </a:solidFill>
              <a:ea typeface="Osaka" charset="0"/>
              <a:cs typeface="Osaka" charset="0"/>
            </a:endParaRPr>
          </a:p>
        </p:txBody>
      </p:sp>
    </p:spTree>
    <p:extLst>
      <p:ext uri="{BB962C8B-B14F-4D97-AF65-F5344CB8AC3E}">
        <p14:creationId xmlns:p14="http://schemas.microsoft.com/office/powerpoint/2010/main" val="30813854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Rapture</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Church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Age</a:t>
            </a: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smtClean="0">
                <a:solidFill>
                  <a:schemeClr val="bg1"/>
                </a:solidFill>
                <a:latin typeface="Comic Sans MS" charset="0"/>
              </a:rPr>
              <a:t>Chronology of Revelation</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you have seen"</a:t>
            </a:r>
          </a:p>
          <a:p>
            <a:pPr algn="ctr" defTabSz="914400" fontAlgn="base">
              <a:spcBef>
                <a:spcPct val="0"/>
              </a:spcBef>
              <a:spcAft>
                <a:spcPct val="0"/>
              </a:spcAft>
            </a:pPr>
            <a:r>
              <a:rPr lang="en-US" sz="1600" dirty="0" smtClean="0">
                <a:solidFill>
                  <a:srgbClr val="000000"/>
                </a:solidFill>
                <a:latin typeface="Arial Narrow" charset="0"/>
                <a:cs typeface="Arial" charset="0"/>
              </a:rPr>
              <a:t>(1:19a)</a:t>
            </a:r>
          </a:p>
          <a:p>
            <a:pPr algn="ctr" defTabSz="914400" fontAlgn="base">
              <a:spcBef>
                <a:spcPct val="0"/>
              </a:spcBef>
              <a:spcAft>
                <a:spcPct val="0"/>
              </a:spcAft>
            </a:pPr>
            <a:r>
              <a:rPr lang="en-US" sz="1600" b="1" dirty="0" smtClean="0">
                <a:solidFill>
                  <a:srgbClr val="000000"/>
                </a:solidFill>
                <a:latin typeface="Arial Narrow" charset="0"/>
                <a:cs typeface="Arial" charset="0"/>
              </a:rPr>
              <a:t>Rev. 1</a:t>
            </a: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is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now"</a:t>
            </a:r>
          </a:p>
          <a:p>
            <a:pPr algn="ctr" defTabSz="914400" fontAlgn="base">
              <a:spcBef>
                <a:spcPct val="0"/>
              </a:spcBef>
              <a:spcAft>
                <a:spcPct val="0"/>
              </a:spcAft>
            </a:pPr>
            <a:r>
              <a:rPr lang="en-US" sz="1600" dirty="0" smtClean="0">
                <a:solidFill>
                  <a:srgbClr val="000000"/>
                </a:solidFill>
                <a:latin typeface="Arial Narrow" charset="0"/>
                <a:cs typeface="Arial" charset="0"/>
              </a:rPr>
              <a:t>(1:19b)</a:t>
            </a:r>
          </a:p>
          <a:p>
            <a:pPr algn="ctr" defTabSz="914400" fontAlgn="base">
              <a:spcBef>
                <a:spcPct val="0"/>
              </a:spcBef>
              <a:spcAft>
                <a:spcPct val="0"/>
              </a:spcAft>
            </a:pPr>
            <a:r>
              <a:rPr lang="en-US" sz="1600" b="1" dirty="0" smtClean="0">
                <a:solidFill>
                  <a:srgbClr val="000000"/>
                </a:solidFill>
                <a:latin typeface="Arial Narrow" charset="0"/>
                <a:cs typeface="Arial" charset="0"/>
              </a:rPr>
              <a:t>Rev. 2</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3</a:t>
            </a: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dirty="0" smtClean="0">
                <a:solidFill>
                  <a:srgbClr val="000000"/>
                </a:solidFill>
                <a:latin typeface="Arial Narrow" charset="0"/>
                <a:cs typeface="Arial" charset="0"/>
              </a:rPr>
              <a:t>"What will </a:t>
            </a:r>
            <a:br>
              <a:rPr lang="en-US" sz="1600" dirty="0" smtClean="0">
                <a:solidFill>
                  <a:srgbClr val="000000"/>
                </a:solidFill>
                <a:latin typeface="Arial Narrow" charset="0"/>
                <a:cs typeface="Arial" charset="0"/>
              </a:rPr>
            </a:br>
            <a:r>
              <a:rPr lang="en-US" sz="1600" dirty="0" smtClean="0">
                <a:solidFill>
                  <a:srgbClr val="000000"/>
                </a:solidFill>
                <a:latin typeface="Arial Narrow" charset="0"/>
                <a:cs typeface="Arial" charset="0"/>
              </a:rPr>
              <a:t>take place later"</a:t>
            </a:r>
          </a:p>
          <a:p>
            <a:pPr algn="ctr" defTabSz="914400" fontAlgn="base">
              <a:spcBef>
                <a:spcPct val="0"/>
              </a:spcBef>
              <a:spcAft>
                <a:spcPct val="0"/>
              </a:spcAft>
            </a:pPr>
            <a:r>
              <a:rPr lang="en-US" sz="1600" dirty="0" smtClean="0">
                <a:solidFill>
                  <a:srgbClr val="000000"/>
                </a:solidFill>
                <a:latin typeface="Arial Narrow" charset="0"/>
                <a:cs typeface="Arial" charset="0"/>
              </a:rPr>
              <a:t>(1:19c)</a:t>
            </a:r>
          </a:p>
          <a:p>
            <a:pPr algn="ctr" defTabSz="914400" fontAlgn="base">
              <a:spcBef>
                <a:spcPct val="0"/>
              </a:spcBef>
              <a:spcAft>
                <a:spcPct val="0"/>
              </a:spcAft>
            </a:pPr>
            <a:r>
              <a:rPr lang="en-US" sz="1600" b="1" dirty="0" smtClean="0">
                <a:solidFill>
                  <a:srgbClr val="000000"/>
                </a:solidFill>
                <a:latin typeface="Arial Narrow" charset="0"/>
                <a:cs typeface="Arial" charset="0"/>
              </a:rPr>
              <a:t>Rev. 4</a:t>
            </a:r>
            <a:r>
              <a:rPr lang="en-US" sz="1600" b="1" dirty="0">
                <a:solidFill>
                  <a:srgbClr val="000000"/>
                </a:solidFill>
                <a:latin typeface="Arial Narrow" charset="0"/>
                <a:cs typeface="Arial" charset="0"/>
              </a:rPr>
              <a:t>–</a:t>
            </a:r>
            <a:r>
              <a:rPr lang="en-US" sz="1600" b="1" dirty="0" smtClean="0">
                <a:solidFill>
                  <a:srgbClr val="000000"/>
                </a:solidFill>
                <a:latin typeface="Arial Narrow" charset="0"/>
                <a:cs typeface="Arial" charset="0"/>
              </a:rPr>
              <a:t>22</a:t>
            </a: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Vision of Christ</a:t>
            </a: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Second Half</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Tribulation</a:t>
            </a: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Second Coming</a:t>
            </a: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b="1" dirty="0" smtClean="0">
                <a:solidFill>
                  <a:srgbClr val="000000"/>
                </a:solidFill>
                <a:latin typeface="Arial Narrow" charset="0"/>
                <a:cs typeface="Arial" charset="0"/>
              </a:rPr>
              <a:t>Millennium</a:t>
            </a: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600" b="1" dirty="0" smtClean="0">
                <a:solidFill>
                  <a:srgbClr val="000000"/>
                </a:solidFill>
                <a:latin typeface="Arial Narrow" charset="0"/>
                <a:cs typeface="Arial" charset="0"/>
              </a:rPr>
              <a:t>Eternal State</a:t>
            </a: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200" b="1" dirty="0" smtClean="0">
                <a:solidFill>
                  <a:srgbClr val="000000"/>
                </a:solidFill>
                <a:latin typeface="Arial Narrow" charset="0"/>
                <a:cs typeface="Arial" charset="0"/>
              </a:rPr>
              <a:t>Great White Throne Judgment</a:t>
            </a: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1400" dirty="0" smtClean="0">
                <a:solidFill>
                  <a:srgbClr val="000000"/>
                </a:solidFill>
                <a:latin typeface="Arial Narrow" charset="0"/>
                <a:cs typeface="Arial" charset="0"/>
              </a:rPr>
              <a:t>First Half</a:t>
            </a:r>
            <a:endParaRPr lang="en-US" sz="1400" b="1" dirty="0" smtClean="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5360209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11" y="-11983"/>
            <a:ext cx="9195564" cy="7024651"/>
          </a:xfrm>
          <a:prstGeom prst="rect">
            <a:avLst/>
          </a:prstGeom>
        </p:spPr>
      </p:pic>
      <p:sp>
        <p:nvSpPr>
          <p:cNvPr id="6145" name="Rectangle 1"/>
          <p:cNvSpPr>
            <a:spLocks noGrp="1" noChangeArrowheads="1"/>
          </p:cNvSpPr>
          <p:nvPr>
            <p:ph type="title"/>
          </p:nvPr>
        </p:nvSpPr>
        <p:spPr>
          <a:xfrm>
            <a:off x="457200" y="274638"/>
            <a:ext cx="8229600" cy="1143000"/>
          </a:xfrm>
        </p:spPr>
        <p:txBody>
          <a:bodyPr/>
          <a:lstStyle/>
          <a:p>
            <a:pPr algn="ctr"/>
            <a:r>
              <a:rPr lang="en-US" sz="5400" b="1" dirty="0" smtClean="0">
                <a:solidFill>
                  <a:srgbClr val="FFFFFF"/>
                </a:solidFill>
                <a:effectLst>
                  <a:glow rad="139700">
                    <a:srgbClr val="000000"/>
                  </a:glow>
                  <a:outerShdw blurRad="38100" dist="38100" dir="2700000" algn="tl">
                    <a:srgbClr val="000000">
                      <a:alpha val="43137"/>
                    </a:srgbClr>
                  </a:outerShdw>
                </a:effectLst>
              </a:rPr>
              <a:t>The Great Parenthesis</a:t>
            </a:r>
            <a:endParaRPr lang="en-US" sz="5400" dirty="0">
              <a:latin typeface="Trebuchet MS" charset="0"/>
              <a:cs typeface="Trebuchet MS" charset="0"/>
              <a:sym typeface="Trebuchet MS" charset="0"/>
            </a:endParaRPr>
          </a:p>
        </p:txBody>
      </p:sp>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endParaRPr lang="en-US" sz="60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t>10–11 </a:t>
            </a:r>
            <a:r>
              <a:rPr lang="en-US" b="1" dirty="0" smtClean="0">
                <a:solidFill>
                  <a:srgbClr val="FFFFFF"/>
                </a:solidFill>
                <a:effectLst>
                  <a:glow rad="139700">
                    <a:srgbClr val="000000"/>
                  </a:glow>
                  <a:outerShdw blurRad="38100" dist="38100" dir="2700000" algn="tl">
                    <a:srgbClr val="000000">
                      <a:alpha val="43137"/>
                    </a:srgbClr>
                  </a:outerShdw>
                </a:effectLst>
                <a:latin typeface="Tahoma"/>
              </a:rPr>
              <a:t>Witnesses</a:t>
            </a:r>
            <a:endParaRPr lang="en-US" sz="54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t>12 </a:t>
            </a:r>
            <a:b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br>
            <a:r>
              <a:rPr lang="en-US" b="1" dirty="0" smtClean="0">
                <a:solidFill>
                  <a:srgbClr val="FFFFFF"/>
                </a:solidFill>
                <a:effectLst>
                  <a:glow rad="139700">
                    <a:srgbClr val="000000"/>
                  </a:glow>
                  <a:outerShdw blurRad="38100" dist="38100" dir="2700000" algn="tl">
                    <a:srgbClr val="000000">
                      <a:alpha val="43137"/>
                    </a:srgbClr>
                  </a:outerShdw>
                </a:effectLst>
                <a:latin typeface="Tahoma"/>
              </a:rPr>
              <a:t>Satan</a:t>
            </a:r>
            <a:endParaRPr lang="en-US" sz="54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t>13–14</a:t>
            </a:r>
            <a:br>
              <a:rPr lang="en-US" sz="5400" b="1" dirty="0" smtClean="0">
                <a:solidFill>
                  <a:srgbClr val="FFFFFF"/>
                </a:solidFill>
                <a:effectLst>
                  <a:glow rad="139700">
                    <a:srgbClr val="000000"/>
                  </a:glow>
                  <a:outerShdw blurRad="38100" dist="38100" dir="2700000" algn="tl">
                    <a:srgbClr val="000000">
                      <a:alpha val="43137"/>
                    </a:srgbClr>
                  </a:outerShdw>
                </a:effectLst>
                <a:latin typeface="Tahoma"/>
              </a:rPr>
            </a:br>
            <a:r>
              <a:rPr lang="en-US" b="1" dirty="0" smtClean="0">
                <a:solidFill>
                  <a:srgbClr val="FFFFFF"/>
                </a:solidFill>
                <a:effectLst>
                  <a:glow rad="139700">
                    <a:srgbClr val="000000"/>
                  </a:glow>
                  <a:outerShdw blurRad="38100" dist="38100" dir="2700000" algn="tl">
                    <a:srgbClr val="000000">
                      <a:alpha val="43137"/>
                    </a:srgbClr>
                  </a:outerShdw>
                </a:effectLst>
                <a:latin typeface="Tahoma"/>
              </a:rPr>
              <a:t>Henchmen</a:t>
            </a:r>
            <a:endParaRPr lang="en-US" sz="54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smtClean="0">
                <a:solidFill>
                  <a:srgbClr val="FFFFFF"/>
                </a:solidFill>
                <a:effectLst>
                  <a:glow rad="139700">
                    <a:srgbClr val="000000"/>
                  </a:glow>
                  <a:outerShdw blurRad="38100" dist="38100" dir="2700000" algn="tl">
                    <a:srgbClr val="000000">
                      <a:alpha val="43137"/>
                    </a:srgbClr>
                  </a:outerShdw>
                </a:effectLst>
                <a:latin typeface="Tahoma"/>
              </a:rPr>
              <a:t>(</a:t>
            </a:r>
            <a:endParaRPr lang="en-US" sz="13800" b="1" dirty="0">
              <a:solidFill>
                <a:srgbClr val="FFFFFF"/>
              </a:solidFill>
              <a:effectLst>
                <a:glow rad="139700">
                  <a:srgbClr val="000000"/>
                </a:glow>
                <a:outerShdw blurRad="38100" dist="38100" dir="2700000" algn="tl">
                  <a:srgbClr val="000000">
                    <a:alpha val="43137"/>
                  </a:srgbClr>
                </a:outerShdw>
              </a:effectLst>
              <a:latin typeface="Tahoma"/>
            </a:endParaRP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a:defRPr/>
            </a:pPr>
            <a:r>
              <a:rPr lang="en-US" sz="13800" b="1" dirty="0" smtClean="0">
                <a:solidFill>
                  <a:srgbClr val="FFFFFF"/>
                </a:solidFill>
                <a:effectLst>
                  <a:glow rad="139700">
                    <a:srgbClr val="000000"/>
                  </a:glow>
                  <a:outerShdw blurRad="38100" dist="38100" dir="2700000" algn="tl">
                    <a:srgbClr val="000000">
                      <a:alpha val="43137"/>
                    </a:srgbClr>
                  </a:outerShdw>
                </a:effectLst>
                <a:latin typeface="Tahoma"/>
              </a:rPr>
              <a:t>)</a:t>
            </a:r>
            <a:endParaRPr lang="en-US" sz="13800" b="1" dirty="0">
              <a:solidFill>
                <a:srgbClr val="FFFFFF"/>
              </a:solidFill>
              <a:effectLst>
                <a:glow rad="139700">
                  <a:srgbClr val="000000"/>
                </a:glow>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15296687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6947" y="0"/>
            <a:ext cx="4578606" cy="3402790"/>
          </a:xfrm>
          <a:prstGeom prst="rect">
            <a:avLst/>
          </a:prstGeom>
        </p:spPr>
      </p:pic>
      <p:pic>
        <p:nvPicPr>
          <p:cNvPr id="7" name="Picture 6" descr="Rev 12 Woman on Mo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38" y="0"/>
            <a:ext cx="4547762" cy="3827994"/>
          </a:xfrm>
          <a:prstGeom prst="rect">
            <a:avLst/>
          </a:prstGeom>
        </p:spPr>
      </p:pic>
      <p:pic>
        <p:nvPicPr>
          <p:cNvPr id="6" name="Picture 5"/>
          <p:cNvPicPr>
            <a:picLocks noChangeAspect="1"/>
          </p:cNvPicPr>
          <p:nvPr/>
        </p:nvPicPr>
        <p:blipFill>
          <a:blip r:embed="rId4"/>
          <a:stretch>
            <a:fillRect/>
          </a:stretch>
        </p:blipFill>
        <p:spPr>
          <a:xfrm>
            <a:off x="0" y="3429000"/>
            <a:ext cx="4606946" cy="345521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4064" y="3429000"/>
            <a:ext cx="4601488" cy="3455210"/>
          </a:xfrm>
          <a:prstGeom prst="rect">
            <a:avLst/>
          </a:prstGeom>
        </p:spPr>
      </p:pic>
      <p:sp>
        <p:nvSpPr>
          <p:cNvPr id="2" name="Title 1"/>
          <p:cNvSpPr>
            <a:spLocks noGrp="1"/>
          </p:cNvSpPr>
          <p:nvPr>
            <p:ph type="title"/>
          </p:nvPr>
        </p:nvSpPr>
        <p:spPr>
          <a:xfrm>
            <a:off x="30284" y="2611513"/>
            <a:ext cx="9138965" cy="1457718"/>
          </a:xfrm>
          <a:noFill/>
          <a:ln>
            <a:noFill/>
          </a:ln>
        </p:spPr>
        <p:txBody>
          <a:bodyPr vert="horz" wrap="square" lIns="91440" tIns="45720" rIns="91440" bIns="45720" numCol="1" anchor="ctr" anchorCtr="0" compatLnSpc="1">
            <a:prstTxWarp prst="textNoShape">
              <a:avLst/>
            </a:prstTxWarp>
          </a:bodyPr>
          <a:lstStyle/>
          <a:p>
            <a:r>
              <a:rPr lang="en-US" sz="6000" b="1" dirty="0" smtClean="0">
                <a:effectLst>
                  <a:glow rad="165100">
                    <a:schemeClr val="tx1"/>
                  </a:glow>
                </a:effectLst>
                <a:latin typeface="Arial" charset="0"/>
                <a:cs typeface="+mj-cs"/>
              </a:rPr>
              <a:t>4 Characters</a:t>
            </a:r>
            <a:endParaRPr lang="en-US" sz="6000" b="1" dirty="0">
              <a:effectLst>
                <a:glow rad="165100">
                  <a:schemeClr val="tx1"/>
                </a:glow>
              </a:effectLst>
              <a:latin typeface="Arial" charset="0"/>
              <a:cs typeface="+mj-cs"/>
            </a:endParaRPr>
          </a:p>
        </p:txBody>
      </p:sp>
      <p:sp>
        <p:nvSpPr>
          <p:cNvPr id="5" name="Title 1"/>
          <p:cNvSpPr txBox="1">
            <a:spLocks/>
          </p:cNvSpPr>
          <p:nvPr/>
        </p:nvSpPr>
        <p:spPr bwMode="auto">
          <a:xfrm>
            <a:off x="3116916" y="2322269"/>
            <a:ext cx="2846337" cy="7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The Cast…</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28076847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881666" name="Rectangle 2"/>
          <p:cNvSpPr>
            <a:spLocks noGrp="1" noChangeArrowheads="1"/>
          </p:cNvSpPr>
          <p:nvPr>
            <p:ph type="ctrTitle"/>
          </p:nvPr>
        </p:nvSpPr>
        <p:spPr>
          <a:xfrm>
            <a:off x="308948" y="326061"/>
            <a:ext cx="8619153" cy="1698840"/>
          </a:xfrm>
          <a:noFill/>
          <a:ln>
            <a:noFill/>
          </a:ln>
          <a:effectLst>
            <a:outerShdw blurRad="63500" dist="35921" dir="2700000" algn="ctr" rotWithShape="0">
              <a:schemeClr val="tx2">
                <a:alpha val="74998"/>
              </a:schemeClr>
            </a:outerShdw>
          </a:effectLst>
        </p:spPr>
        <p:txBody>
          <a:bodyPr anchor="ctr"/>
          <a:lstStyle/>
          <a:p>
            <a:r>
              <a:rPr lang="en-US" sz="5400" b="1" kern="1200"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How can we live with </a:t>
            </a:r>
            <a:r>
              <a:rPr lang="en-US" sz="8800" b="1" kern="1200"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hope?</a:t>
            </a:r>
            <a:endParaRPr lang="en-US"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69092"/>
            <a:ext cx="9144000" cy="9889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kern="1200"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(Rev. 12)</a:t>
            </a:r>
            <a:endParaRPr lang="en-US"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19843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lang="en-US" sz="3600" b="1" dirty="0" smtClean="0">
                <a:latin typeface="Arial" charset="0"/>
                <a:ea typeface="ＭＳ Ｐゴシック" charset="0"/>
                <a:cs typeface="ＭＳ Ｐゴシック" charset="0"/>
              </a:rPr>
              <a:t>I. </a:t>
            </a:r>
            <a:r>
              <a:rPr lang="en-US" sz="3600" b="1" dirty="0" smtClean="0">
                <a:solidFill>
                  <a:srgbClr val="FFFF00"/>
                </a:solidFill>
                <a:latin typeface="Arial" charset="0"/>
                <a:ea typeface="ＭＳ Ｐゴシック" charset="0"/>
                <a:cs typeface="ＭＳ Ｐゴシック" charset="0"/>
              </a:rPr>
              <a:t>Israel</a:t>
            </a:r>
            <a:r>
              <a:rPr lang="en-US" sz="3600" b="1" dirty="0" smtClean="0">
                <a:latin typeface="Arial" charset="0"/>
                <a:ea typeface="ＭＳ Ｐゴシック" charset="0"/>
                <a:cs typeface="ＭＳ Ｐゴシック" charset="0"/>
              </a:rPr>
              <a:t> </a:t>
            </a:r>
            <a:r>
              <a:rPr lang="en-US" sz="3600" b="1" dirty="0">
                <a:latin typeface="Arial" charset="0"/>
                <a:ea typeface="ＭＳ Ｐゴシック" charset="0"/>
                <a:cs typeface="ＭＳ Ｐゴシック" charset="0"/>
              </a:rPr>
              <a:t>(the woman) brought Jesus into the world with great difficulty (12:1-</a:t>
            </a:r>
            <a:r>
              <a:rPr lang="en-US" sz="3600" b="1" dirty="0" smtClean="0">
                <a:latin typeface="Arial" charset="0"/>
                <a:ea typeface="ＭＳ Ｐゴシック" charset="0"/>
                <a:cs typeface="ＭＳ Ｐゴシック" charset="0"/>
              </a:rPr>
              <a:t>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858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en-US" b="1" kern="1200" dirty="0" smtClean="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The Woman (</a:t>
            </a:r>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1" y="1"/>
            <a:ext cx="4050631"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"Then </a:t>
            </a:r>
            <a:r>
              <a:rPr lang="en-US" sz="28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I witnessed in heaven an event of great significance. I saw a woman clothed with the sun, with the moon beneath her feet, and a crown of twelve stars on her head.  </a:t>
            </a:r>
            <a:r>
              <a:rPr lang="en-US" sz="2800" b="1" baseline="30000"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2</a:t>
            </a:r>
            <a:r>
              <a:rPr lang="en-US" sz="2800" b="1"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She </a:t>
            </a:r>
            <a:r>
              <a:rPr lang="en-US" sz="28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was pregnant, and she cried out because of her labor pains and the agony of giving </a:t>
            </a:r>
            <a:r>
              <a:rPr lang="en-US" sz="2800" b="1"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birth" (12:1-2 </a:t>
            </a:r>
            <a:r>
              <a:rPr lang="en-US" sz="2400" b="1"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NLT</a:t>
            </a:r>
            <a:r>
              <a:rPr lang="en-US" sz="2800" b="1"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2800" b="1" dirty="0">
              <a:solidFill>
                <a:srgbClr val="FFFFFF"/>
              </a:solidFill>
              <a:effectLst>
                <a:glow rad="1524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51007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163513" y="152400"/>
            <a:ext cx="8153400" cy="838200"/>
          </a:xfrm>
          <a:solidFill>
            <a:srgbClr val="000000"/>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a:t>
            </a:r>
            <a:r>
              <a:rPr kumimoji="1" lang="en-US" sz="3600" dirty="0" smtClean="0">
                <a:solidFill>
                  <a:schemeClr val="tx1"/>
                </a:solidFill>
                <a:effectLst>
                  <a:outerShdw blurRad="38100" dist="38100" dir="2700000" algn="tl">
                    <a:srgbClr val="000000"/>
                  </a:outerShdw>
                </a:effectLst>
                <a:latin typeface="Arial" charset="0"/>
                <a:ea typeface="ＭＳ Ｐゴシック" charset="0"/>
                <a:cs typeface="Arial" charset="0"/>
              </a:rPr>
              <a:t>Wickedness (2 Chron. 21–22)</a:t>
            </a:r>
            <a:endPar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endParaRPr>
          </a:p>
        </p:txBody>
      </p:sp>
      <p:sp>
        <p:nvSpPr>
          <p:cNvPr id="242692" name="Text Box 4"/>
          <p:cNvSpPr txBox="1">
            <a:spLocks noChangeArrowheads="1"/>
          </p:cNvSpPr>
          <p:nvPr/>
        </p:nvSpPr>
        <p:spPr bwMode="auto">
          <a:xfrm>
            <a:off x="563563" y="2498725"/>
            <a:ext cx="15113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i="1" smtClean="0">
                <a:solidFill>
                  <a:srgbClr val="FF8000"/>
                </a:solidFill>
                <a:effectLst>
                  <a:outerShdw blurRad="38100" dist="38100" dir="2700000" algn="tl">
                    <a:srgbClr val="000000"/>
                  </a:outerShdw>
                </a:effectLst>
                <a:latin typeface="Arial" charset="0"/>
                <a:cs typeface="Arial" charset="0"/>
              </a:rPr>
              <a:t>Jezebel</a:t>
            </a:r>
            <a:endParaRPr lang="en-US" sz="2000" smtClean="0">
              <a:solidFill>
                <a:srgbClr val="FFBCF0"/>
              </a:solidFill>
              <a:effectLst>
                <a:outerShdw blurRad="38100" dist="38100" dir="2700000" algn="tl">
                  <a:srgbClr val="000000"/>
                </a:outerShdw>
              </a:effectLst>
              <a:latin typeface="Arial" charset="0"/>
              <a:cs typeface="Arial" charset="0"/>
            </a:endParaRPr>
          </a:p>
        </p:txBody>
      </p:sp>
      <p:sp>
        <p:nvSpPr>
          <p:cNvPr id="242693" name="Text Box 5"/>
          <p:cNvSpPr txBox="1">
            <a:spLocks noChangeArrowheads="1"/>
          </p:cNvSpPr>
          <p:nvPr/>
        </p:nvSpPr>
        <p:spPr bwMode="auto">
          <a:xfrm>
            <a:off x="3105150" y="2498725"/>
            <a:ext cx="10826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FF8000"/>
                </a:solidFill>
                <a:effectLst>
                  <a:outerShdw blurRad="38100" dist="38100" dir="2700000" algn="tl">
                    <a:srgbClr val="000000"/>
                  </a:outerShdw>
                </a:effectLst>
                <a:latin typeface="Arial" charset="0"/>
                <a:cs typeface="Arial" charset="0"/>
              </a:rPr>
              <a:t>Ahab</a:t>
            </a:r>
            <a:endParaRPr lang="en-US" sz="2000" smtClean="0">
              <a:solidFill>
                <a:srgbClr val="FF8000"/>
              </a:solidFill>
              <a:effectLst>
                <a:outerShdw blurRad="38100" dist="38100" dir="2700000" algn="tl">
                  <a:srgbClr val="000000"/>
                </a:outerShdw>
              </a:effectLst>
              <a:latin typeface="Arial" charset="0"/>
              <a:cs typeface="Arial" charset="0"/>
            </a:endParaRPr>
          </a:p>
        </p:txBody>
      </p:sp>
      <p:grpSp>
        <p:nvGrpSpPr>
          <p:cNvPr id="294916" name="Group 10"/>
          <p:cNvGrpSpPr>
            <a:grpSpLocks/>
          </p:cNvGrpSpPr>
          <p:nvPr/>
        </p:nvGrpSpPr>
        <p:grpSpPr bwMode="auto">
          <a:xfrm>
            <a:off x="1066800" y="3108325"/>
            <a:ext cx="2667000" cy="396875"/>
            <a:chOff x="528" y="1872"/>
            <a:chExt cx="1056" cy="240"/>
          </a:xfrm>
        </p:grpSpPr>
        <p:sp>
          <p:nvSpPr>
            <p:cNvPr id="242695" name="Line 7"/>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696" name="Line 8"/>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697" name="Line 9"/>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FFFFFF"/>
                </a:solidFill>
                <a:effectLst>
                  <a:outerShdw blurRad="38100" dist="38100" dir="2700000" algn="tl">
                    <a:srgbClr val="000000"/>
                  </a:outerShdw>
                </a:effectLst>
                <a:latin typeface="Arial" charset="0"/>
                <a:cs typeface="Arial" charset="0"/>
              </a:rPr>
              <a:t>Jehoshaphat</a:t>
            </a:r>
            <a:endParaRPr lang="en-US" sz="2000" smtClean="0">
              <a:solidFill>
                <a:srgbClr val="FFFFFF"/>
              </a:solidFill>
              <a:effectLst>
                <a:outerShdw blurRad="38100" dist="38100" dir="2700000" algn="tl">
                  <a:srgbClr val="000000"/>
                </a:outerShdw>
              </a:effectLst>
              <a:latin typeface="Arial" charset="0"/>
              <a:cs typeface="Arial" charset="0"/>
            </a:endParaRPr>
          </a:p>
        </p:txBody>
      </p:sp>
      <p:sp>
        <p:nvSpPr>
          <p:cNvPr id="242705" name="Line 17"/>
          <p:cNvSpPr>
            <a:spLocks noChangeShapeType="1"/>
          </p:cNvSpPr>
          <p:nvPr/>
        </p:nvSpPr>
        <p:spPr bwMode="auto">
          <a:xfrm>
            <a:off x="5410200" y="3505200"/>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i="1" smtClean="0">
                <a:solidFill>
                  <a:srgbClr val="A3A3A3"/>
                </a:solidFill>
                <a:effectLst>
                  <a:outerShdw blurRad="38100" dist="38100" dir="2700000" algn="tl">
                    <a:srgbClr val="000000"/>
                  </a:outerShdw>
                </a:effectLst>
                <a:latin typeface="Arial" charset="0"/>
                <a:cs typeface="Arial" charset="0"/>
              </a:rPr>
              <a:t>Athaliah</a:t>
            </a:r>
            <a:endParaRPr lang="en-US" sz="2000" smtClean="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5DBACA"/>
                </a:solidFill>
                <a:effectLst>
                  <a:outerShdw blurRad="38100" dist="38100" dir="2700000" algn="tl">
                    <a:srgbClr val="000000"/>
                  </a:outerShdw>
                </a:effectLst>
                <a:latin typeface="Arial" charset="0"/>
                <a:cs typeface="Arial" charset="0"/>
              </a:rPr>
              <a:t>Jehoram</a:t>
            </a:r>
            <a:endParaRPr lang="en-US" sz="2000" smtClean="0">
              <a:solidFill>
                <a:srgbClr val="FFFFFF"/>
              </a:solidFill>
              <a:effectLst>
                <a:outerShdw blurRad="38100" dist="38100" dir="2700000" algn="tl">
                  <a:srgbClr val="000000"/>
                </a:outerShdw>
              </a:effectLst>
              <a:latin typeface="Arial" charset="0"/>
              <a:cs typeface="Arial" charset="0"/>
            </a:endParaRPr>
          </a:p>
        </p:txBody>
      </p:sp>
      <p:grpSp>
        <p:nvGrpSpPr>
          <p:cNvPr id="294922"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242716" name="Text Box 28"/>
          <p:cNvSpPr txBox="1">
            <a:spLocks noChangeArrowheads="1"/>
          </p:cNvSpPr>
          <p:nvPr/>
        </p:nvSpPr>
        <p:spPr bwMode="auto">
          <a:xfrm>
            <a:off x="214313" y="981075"/>
            <a:ext cx="2146300"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smtClean="0">
                <a:solidFill>
                  <a:srgbClr val="FF8000"/>
                </a:solidFill>
                <a:effectLst>
                  <a:outerShdw blurRad="38100" dist="38100" dir="2700000" algn="tl">
                    <a:srgbClr val="000000"/>
                  </a:outerShdw>
                </a:effectLst>
                <a:latin typeface="Arial" charset="0"/>
                <a:cs typeface="Arial" charset="0"/>
              </a:rPr>
              <a:t>Ethbaal</a:t>
            </a:r>
          </a:p>
          <a:p>
            <a:pPr algn="ctr" defTabSz="914400" fontAlgn="base">
              <a:spcBef>
                <a:spcPct val="0"/>
              </a:spcBef>
              <a:spcAft>
                <a:spcPct val="0"/>
              </a:spcAft>
              <a:defRPr/>
            </a:pPr>
            <a:r>
              <a:rPr lang="en-US" sz="1800" b="1" smtClean="0">
                <a:solidFill>
                  <a:srgbClr val="FF8000"/>
                </a:solidFill>
                <a:effectLst>
                  <a:outerShdw blurRad="38100" dist="38100" dir="2700000" algn="tl">
                    <a:srgbClr val="000000"/>
                  </a:outerShdw>
                </a:effectLst>
                <a:latin typeface="Arial" charset="0"/>
                <a:cs typeface="Arial" charset="0"/>
              </a:rPr>
              <a:t>King of Sidonians</a:t>
            </a:r>
            <a:endParaRPr lang="en-US" sz="2000" smtClean="0">
              <a:solidFill>
                <a:srgbClr val="FF8000"/>
              </a:solidFill>
              <a:effectLst>
                <a:outerShdw blurRad="38100" dist="38100" dir="2700000" algn="tl">
                  <a:srgbClr val="000000"/>
                </a:outerShdw>
              </a:effectLst>
              <a:latin typeface="Arial" charset="0"/>
              <a:cs typeface="Arial" charset="0"/>
            </a:endParaRPr>
          </a:p>
        </p:txBody>
      </p:sp>
      <p:sp>
        <p:nvSpPr>
          <p:cNvPr id="242717" name="Line 29"/>
          <p:cNvSpPr>
            <a:spLocks noChangeShapeType="1"/>
          </p:cNvSpPr>
          <p:nvPr/>
        </p:nvSpPr>
        <p:spPr bwMode="auto">
          <a:xfrm>
            <a:off x="1287463" y="203517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FFFFFF"/>
                </a:solidFill>
                <a:effectLst>
                  <a:outerShdw blurRad="38100" dist="38100" dir="2700000" algn="tl">
                    <a:srgbClr val="000000"/>
                  </a:outerShdw>
                </a:effectLst>
                <a:latin typeface="Arial" charset="0"/>
                <a:cs typeface="Arial" charset="0"/>
              </a:rPr>
              <a:t>Joash</a:t>
            </a:r>
            <a:endParaRPr lang="en-US" sz="2000" smtClean="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FFFF00"/>
                </a:solidFill>
                <a:effectLst>
                  <a:outerShdw blurRad="38100" dist="38100" dir="2700000" algn="tl">
                    <a:srgbClr val="000000"/>
                  </a:outerShdw>
                </a:effectLst>
                <a:latin typeface="Arial" charset="0"/>
                <a:cs typeface="Arial" charset="0"/>
              </a:rPr>
              <a:t>Ahaziah</a:t>
            </a:r>
            <a:endParaRPr lang="en-US" sz="2000" smtClean="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dirty="0" err="1" smtClean="0">
                <a:solidFill>
                  <a:srgbClr val="FFFFFF"/>
                </a:solidFill>
                <a:effectLst>
                  <a:outerShdw blurRad="38100" dist="38100" dir="2700000" algn="tl">
                    <a:srgbClr val="000000"/>
                  </a:outerShdw>
                </a:effectLst>
                <a:latin typeface="Arial" charset="0"/>
                <a:cs typeface="Arial" charset="0"/>
              </a:rPr>
              <a:t>Asa</a:t>
            </a:r>
            <a:endParaRPr lang="en-US" sz="2800" b="1" dirty="0" smtClean="0">
              <a:solidFill>
                <a:srgbClr val="FFFFFF"/>
              </a:solidFill>
              <a:effectLst>
                <a:outerShdw blurRad="38100" dist="38100" dir="2700000" algn="tl">
                  <a:srgbClr val="000000"/>
                </a:outerShdw>
              </a:effectLst>
              <a:latin typeface="Arial" charset="0"/>
              <a:cs typeface="Arial" charset="0"/>
            </a:endParaRPr>
          </a:p>
          <a:p>
            <a:pPr algn="ctr" defTabSz="914400" fontAlgn="base">
              <a:spcBef>
                <a:spcPct val="0"/>
              </a:spcBef>
              <a:spcAft>
                <a:spcPct val="0"/>
              </a:spcAft>
              <a:defRPr/>
            </a:pPr>
            <a:r>
              <a:rPr lang="en-US" sz="1800" b="1" dirty="0" smtClean="0">
                <a:solidFill>
                  <a:srgbClr val="FFFFFF"/>
                </a:solidFill>
                <a:effectLst>
                  <a:outerShdw blurRad="38100" dist="38100" dir="2700000" algn="tl">
                    <a:srgbClr val="000000"/>
                  </a:outerShdw>
                </a:effectLst>
                <a:latin typeface="Arial" charset="0"/>
                <a:cs typeface="Arial" charset="0"/>
              </a:rPr>
              <a:t>King of Judah</a:t>
            </a:r>
            <a:br>
              <a:rPr lang="en-US" sz="1800" b="1" dirty="0" smtClean="0">
                <a:solidFill>
                  <a:srgbClr val="FFFFFF"/>
                </a:solidFill>
                <a:effectLst>
                  <a:outerShdw blurRad="38100" dist="38100" dir="2700000" algn="tl">
                    <a:srgbClr val="000000"/>
                  </a:outerShdw>
                </a:effectLst>
                <a:latin typeface="Arial" charset="0"/>
                <a:cs typeface="Arial" charset="0"/>
              </a:rPr>
            </a:br>
            <a:r>
              <a:rPr lang="en-US" sz="1800" b="1" dirty="0" smtClean="0">
                <a:solidFill>
                  <a:srgbClr val="FFFFFF"/>
                </a:solidFill>
                <a:effectLst>
                  <a:outerShdw blurRad="38100" dist="38100" dir="2700000" algn="tl">
                    <a:srgbClr val="000000"/>
                  </a:outerShdw>
                </a:effectLst>
                <a:latin typeface="Arial" charset="0"/>
                <a:cs typeface="Arial" charset="0"/>
              </a:rPr>
              <a:t>(Line of David)</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sp>
        <p:nvSpPr>
          <p:cNvPr id="242724" name="Line 36"/>
          <p:cNvSpPr>
            <a:spLocks noChangeShapeType="1"/>
          </p:cNvSpPr>
          <p:nvPr/>
        </p:nvSpPr>
        <p:spPr bwMode="auto">
          <a:xfrm>
            <a:off x="2557463" y="3505200"/>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5" name="Text Box 37"/>
          <p:cNvSpPr txBox="1">
            <a:spLocks noChangeArrowheads="1"/>
          </p:cNvSpPr>
          <p:nvPr/>
        </p:nvSpPr>
        <p:spPr bwMode="auto">
          <a:xfrm>
            <a:off x="1524000" y="3870325"/>
            <a:ext cx="2057400" cy="95408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smtClean="0">
                <a:solidFill>
                  <a:srgbClr val="5DBACA"/>
                </a:solidFill>
                <a:effectLst>
                  <a:outerShdw blurRad="38100" dist="38100" dir="2700000" algn="tl">
                    <a:srgbClr val="000000"/>
                  </a:outerShdw>
                </a:effectLst>
                <a:latin typeface="Arial" charset="0"/>
                <a:cs typeface="Arial" charset="0"/>
              </a:rPr>
              <a:t>Jehoram (Joram)</a:t>
            </a:r>
          </a:p>
        </p:txBody>
      </p:sp>
      <p:sp>
        <p:nvSpPr>
          <p:cNvPr id="242726" name="Text Box 38"/>
          <p:cNvSpPr txBox="1">
            <a:spLocks noChangeArrowheads="1"/>
          </p:cNvSpPr>
          <p:nvPr/>
        </p:nvSpPr>
        <p:spPr bwMode="auto">
          <a:xfrm>
            <a:off x="47625" y="3870325"/>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FFFF00"/>
                </a:solidFill>
                <a:effectLst>
                  <a:outerShdw blurRad="38100" dist="38100" dir="2700000" algn="tl">
                    <a:srgbClr val="000000"/>
                  </a:outerShdw>
                </a:effectLst>
                <a:latin typeface="Arial" charset="0"/>
                <a:cs typeface="Arial" charset="0"/>
              </a:rPr>
              <a:t>Ahaziah</a:t>
            </a:r>
            <a:endParaRPr lang="en-US" sz="2000" smtClean="0">
              <a:solidFill>
                <a:srgbClr val="FFFF00"/>
              </a:solidFill>
              <a:effectLst>
                <a:outerShdw blurRad="38100" dist="38100" dir="2700000" algn="tl">
                  <a:srgbClr val="000000"/>
                </a:outerShdw>
              </a:effectLst>
              <a:latin typeface="Arial" charset="0"/>
              <a:cs typeface="Arial" charset="0"/>
            </a:endParaRPr>
          </a:p>
        </p:txBody>
      </p:sp>
      <p:sp>
        <p:nvSpPr>
          <p:cNvPr id="242727" name="Line 39"/>
          <p:cNvSpPr>
            <a:spLocks noChangeShapeType="1"/>
          </p:cNvSpPr>
          <p:nvPr/>
        </p:nvSpPr>
        <p:spPr bwMode="auto">
          <a:xfrm>
            <a:off x="1219200" y="3505200"/>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8" name="Text Box 40"/>
          <p:cNvSpPr txBox="1">
            <a:spLocks noChangeArrowheads="1"/>
          </p:cNvSpPr>
          <p:nvPr/>
        </p:nvSpPr>
        <p:spPr bwMode="auto">
          <a:xfrm>
            <a:off x="3124200" y="5378450"/>
            <a:ext cx="1676400" cy="8302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b="1" smtClean="0">
                <a:solidFill>
                  <a:srgbClr val="FF8B93"/>
                </a:solidFill>
                <a:effectLst>
                  <a:outerShdw blurRad="38100" dist="38100" dir="2700000" algn="tl">
                    <a:srgbClr val="000000"/>
                  </a:outerShdw>
                </a:effectLst>
                <a:latin typeface="Arial" charset="0"/>
                <a:cs typeface="Arial" charset="0"/>
              </a:rPr>
              <a:t>Killed by Jehu</a:t>
            </a:r>
            <a:endParaRPr lang="en-US" sz="2000" i="1" smtClean="0">
              <a:solidFill>
                <a:srgbClr val="FF8B93"/>
              </a:solidFill>
              <a:effectLst>
                <a:outerShdw blurRad="38100" dist="38100" dir="2700000" algn="tl">
                  <a:srgbClr val="000000"/>
                </a:outerShdw>
              </a:effectLst>
              <a:latin typeface="Arial" charset="0"/>
              <a:cs typeface="Arial" charset="0"/>
            </a:endParaRPr>
          </a:p>
        </p:txBody>
      </p:sp>
      <p:sp>
        <p:nvSpPr>
          <p:cNvPr id="242729" name="Line 41"/>
          <p:cNvSpPr>
            <a:spLocks noChangeShapeType="1"/>
          </p:cNvSpPr>
          <p:nvPr/>
        </p:nvSpPr>
        <p:spPr bwMode="auto">
          <a:xfrm flipH="1" flipV="1">
            <a:off x="2590800" y="4953000"/>
            <a:ext cx="533400" cy="609600"/>
          </a:xfrm>
          <a:prstGeom prst="line">
            <a:avLst/>
          </a:prstGeom>
          <a:noFill/>
          <a:ln w="76200">
            <a:solidFill>
              <a:schemeClr val="hlink"/>
            </a:solidFill>
            <a:round/>
            <a:headEnd/>
            <a:tailEnd type="triangle" w="med" len="med"/>
          </a:ln>
          <a:effectLst/>
        </p:spPr>
        <p:txBody>
          <a:bodyPr wrap="none" anchor="ct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242730" name="Line 42"/>
          <p:cNvSpPr>
            <a:spLocks noChangeShapeType="1"/>
          </p:cNvSpPr>
          <p:nvPr/>
        </p:nvSpPr>
        <p:spPr bwMode="auto">
          <a:xfrm flipV="1">
            <a:off x="4572000" y="5715000"/>
            <a:ext cx="838200" cy="304800"/>
          </a:xfrm>
          <a:prstGeom prst="line">
            <a:avLst/>
          </a:prstGeom>
          <a:noFill/>
          <a:ln w="76200">
            <a:solidFill>
              <a:schemeClr val="hlink"/>
            </a:solidFill>
            <a:round/>
            <a:headEnd/>
            <a:tailEnd type="triangle" w="med" len="med"/>
          </a:ln>
          <a:effectLst/>
        </p:spPr>
        <p:txBody>
          <a:bodyPr wrap="none" anchor="ct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charset="0"/>
              <a:ea typeface="ＭＳ Ｐゴシック" charset="0"/>
              <a:cs typeface="ＭＳ Ｐゴシック" charset="0"/>
            </a:endParaRPr>
          </a:p>
        </p:txBody>
      </p:sp>
      <p:sp>
        <p:nvSpPr>
          <p:cNvPr id="242733" name="Line 45"/>
          <p:cNvSpPr>
            <a:spLocks noChangeShapeType="1"/>
          </p:cNvSpPr>
          <p:nvPr/>
        </p:nvSpPr>
        <p:spPr bwMode="auto">
          <a:xfrm>
            <a:off x="3667125" y="2033588"/>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34" name="Text Box 46"/>
          <p:cNvSpPr txBox="1">
            <a:spLocks noChangeArrowheads="1"/>
          </p:cNvSpPr>
          <p:nvPr/>
        </p:nvSpPr>
        <p:spPr bwMode="auto">
          <a:xfrm>
            <a:off x="2987675" y="981075"/>
            <a:ext cx="1647825"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smtClean="0">
                <a:solidFill>
                  <a:srgbClr val="FF8000"/>
                </a:solidFill>
                <a:effectLst>
                  <a:outerShdw blurRad="38100" dist="38100" dir="2700000" algn="tl">
                    <a:srgbClr val="000000"/>
                  </a:outerShdw>
                </a:effectLst>
                <a:latin typeface="Arial" charset="0"/>
                <a:cs typeface="Arial" charset="0"/>
              </a:rPr>
              <a:t>Omri</a:t>
            </a:r>
          </a:p>
          <a:p>
            <a:pPr algn="ctr" defTabSz="914400" fontAlgn="base">
              <a:spcBef>
                <a:spcPct val="0"/>
              </a:spcBef>
              <a:spcAft>
                <a:spcPct val="0"/>
              </a:spcAft>
              <a:defRPr/>
            </a:pPr>
            <a:r>
              <a:rPr lang="en-US" sz="1800" b="1" smtClean="0">
                <a:solidFill>
                  <a:srgbClr val="FF8000"/>
                </a:solidFill>
                <a:effectLst>
                  <a:outerShdw blurRad="38100" dist="38100" dir="2700000" algn="tl">
                    <a:srgbClr val="000000"/>
                  </a:outerShdw>
                </a:effectLst>
                <a:latin typeface="Arial" charset="0"/>
                <a:cs typeface="Arial" charset="0"/>
              </a:rPr>
              <a:t>King of Israel</a:t>
            </a:r>
            <a:endParaRPr lang="en-US" sz="2000" smtClean="0">
              <a:solidFill>
                <a:srgbClr val="FF8000"/>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243513"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000" b="1" smtClean="0">
                <a:solidFill>
                  <a:srgbClr val="FFFFFF"/>
                </a:solidFill>
                <a:effectLst>
                  <a:outerShdw blurRad="38100" dist="38100" dir="2700000" algn="tl">
                    <a:srgbClr val="000000"/>
                  </a:outerShdw>
                </a:effectLst>
                <a:latin typeface="Arial" charset="0"/>
                <a:cs typeface="Arial" charset="0"/>
              </a:rPr>
              <a:t>Good kings in white; </a:t>
            </a:r>
            <a:r>
              <a:rPr lang="en-US" sz="2000" b="1" smtClean="0">
                <a:solidFill>
                  <a:srgbClr val="808080"/>
                </a:solidFill>
                <a:effectLst>
                  <a:outerShdw blurRad="38100" dist="38100" dir="2700000" algn="tl">
                    <a:srgbClr val="000000"/>
                  </a:outerShdw>
                </a:effectLst>
                <a:latin typeface="Arial" charset="0"/>
                <a:cs typeface="Arial" charset="0"/>
              </a:rPr>
              <a:t>queen in </a:t>
            </a:r>
            <a:r>
              <a:rPr lang="en-US" sz="2000" b="1" i="1" smtClean="0">
                <a:solidFill>
                  <a:srgbClr val="808080"/>
                </a:solidFill>
                <a:effectLst>
                  <a:outerShdw blurRad="38100" dist="38100" dir="2700000" algn="tl">
                    <a:srgbClr val="000000"/>
                  </a:outerShdw>
                </a:effectLst>
                <a:latin typeface="Arial" charset="0"/>
                <a:cs typeface="Arial" charset="0"/>
              </a:rPr>
              <a:t>gray italics</a:t>
            </a:r>
            <a:endParaRPr lang="en-US" sz="1600" smtClean="0">
              <a:solidFill>
                <a:srgbClr val="FFFFFF"/>
              </a:solidFill>
              <a:effectLst>
                <a:outerShdw blurRad="38100" dist="38100" dir="2700000" algn="tl">
                  <a:srgbClr val="000000"/>
                </a:outerShdw>
              </a:effectLst>
              <a:latin typeface="Arial" charset="0"/>
              <a:cs typeface="Arial" charset="0"/>
            </a:endParaRPr>
          </a:p>
        </p:txBody>
      </p:sp>
      <p:sp>
        <p:nvSpPr>
          <p:cNvPr id="242736" name="Text Box 48"/>
          <p:cNvSpPr txBox="1">
            <a:spLocks noChangeArrowheads="1"/>
          </p:cNvSpPr>
          <p:nvPr/>
        </p:nvSpPr>
        <p:spPr bwMode="auto">
          <a:xfrm>
            <a:off x="6775450" y="4244975"/>
            <a:ext cx="2438400" cy="70802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000" b="1" smtClean="0">
                <a:solidFill>
                  <a:srgbClr val="FF8B93"/>
                </a:solidFill>
                <a:effectLst>
                  <a:outerShdw blurRad="38100" dist="38100" dir="2700000" algn="tl">
                    <a:srgbClr val="000000"/>
                  </a:outerShdw>
                </a:effectLst>
                <a:latin typeface="Arial" charset="0"/>
                <a:cs typeface="Arial" charset="0"/>
              </a:rPr>
              <a:t>All brothers killed</a:t>
            </a:r>
          </a:p>
          <a:p>
            <a:pPr algn="ctr" defTabSz="914400" fontAlgn="base">
              <a:spcBef>
                <a:spcPct val="0"/>
              </a:spcBef>
              <a:spcAft>
                <a:spcPct val="0"/>
              </a:spcAft>
              <a:defRPr/>
            </a:pPr>
            <a:r>
              <a:rPr lang="en-US" sz="2000" b="1" smtClean="0">
                <a:solidFill>
                  <a:srgbClr val="FF8B93"/>
                </a:solidFill>
                <a:effectLst>
                  <a:outerShdw blurRad="38100" dist="38100" dir="2700000" algn="tl">
                    <a:srgbClr val="000000"/>
                  </a:outerShdw>
                </a:effectLst>
                <a:latin typeface="Arial" charset="0"/>
                <a:cs typeface="Arial" charset="0"/>
              </a:rPr>
              <a:t>(2 Ch 21:4)</a:t>
            </a:r>
            <a:endParaRPr lang="en-US" sz="1600" smtClean="0">
              <a:solidFill>
                <a:srgbClr val="FF8B93"/>
              </a:solidFill>
              <a:effectLst>
                <a:outerShdw blurRad="38100" dist="38100" dir="2700000" algn="tl">
                  <a:srgbClr val="000000"/>
                </a:outerShdw>
              </a:effectLst>
              <a:latin typeface="Arial" charset="0"/>
              <a:cs typeface="Arial" charset="0"/>
            </a:endParaRPr>
          </a:p>
        </p:txBody>
      </p:sp>
      <p:sp>
        <p:nvSpPr>
          <p:cNvPr id="242737" name="Text Box 49"/>
          <p:cNvSpPr txBox="1">
            <a:spLocks noChangeArrowheads="1"/>
          </p:cNvSpPr>
          <p:nvPr/>
        </p:nvSpPr>
        <p:spPr bwMode="auto">
          <a:xfrm>
            <a:off x="6737350" y="5045075"/>
            <a:ext cx="2514600" cy="10160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000" b="1" dirty="0" smtClean="0">
                <a:solidFill>
                  <a:srgbClr val="FF8B93"/>
                </a:solidFill>
                <a:effectLst>
                  <a:outerShdw blurRad="38100" dist="38100" dir="2700000" algn="tl">
                    <a:srgbClr val="000000"/>
                  </a:outerShdw>
                </a:effectLst>
                <a:latin typeface="Arial" charset="0"/>
                <a:cs typeface="Arial" charset="0"/>
              </a:rPr>
              <a:t>All brothers killed</a:t>
            </a:r>
          </a:p>
          <a:p>
            <a:pPr algn="ctr" defTabSz="914400" fontAlgn="base">
              <a:spcBef>
                <a:spcPct val="0"/>
              </a:spcBef>
              <a:spcAft>
                <a:spcPct val="0"/>
              </a:spcAft>
              <a:defRPr/>
            </a:pPr>
            <a:r>
              <a:rPr lang="en-US" sz="2000" b="1" dirty="0" smtClean="0">
                <a:solidFill>
                  <a:srgbClr val="FF8B93"/>
                </a:solidFill>
                <a:effectLst>
                  <a:outerShdw blurRad="38100" dist="38100" dir="2700000" algn="tl">
                    <a:srgbClr val="000000"/>
                  </a:outerShdw>
                </a:effectLst>
                <a:latin typeface="Arial" charset="0"/>
                <a:cs typeface="Arial" charset="0"/>
              </a:rPr>
              <a:t>(2 Kings 9; 2 </a:t>
            </a:r>
            <a:r>
              <a:rPr lang="en-US" sz="2000" b="1" dirty="0" err="1" smtClean="0">
                <a:solidFill>
                  <a:srgbClr val="FF8B93"/>
                </a:solidFill>
                <a:effectLst>
                  <a:outerShdw blurRad="38100" dist="38100" dir="2700000" algn="tl">
                    <a:srgbClr val="000000"/>
                  </a:outerShdw>
                </a:effectLst>
                <a:latin typeface="Arial" charset="0"/>
                <a:cs typeface="Arial" charset="0"/>
              </a:rPr>
              <a:t>Ch</a:t>
            </a:r>
            <a:r>
              <a:rPr lang="en-US" sz="2000" b="1" dirty="0" smtClean="0">
                <a:solidFill>
                  <a:srgbClr val="FF8B93"/>
                </a:solidFill>
                <a:effectLst>
                  <a:outerShdw blurRad="38100" dist="38100" dir="2700000" algn="tl">
                    <a:srgbClr val="000000"/>
                  </a:outerShdw>
                </a:effectLst>
                <a:latin typeface="Arial" charset="0"/>
                <a:cs typeface="Arial" charset="0"/>
              </a:rPr>
              <a:t> 22:1)</a:t>
            </a:r>
            <a:endParaRPr lang="en-US" sz="1600" dirty="0" smtClean="0">
              <a:solidFill>
                <a:srgbClr val="FF8B93"/>
              </a:solidFill>
              <a:effectLst>
                <a:outerShdw blurRad="38100" dist="38100" dir="2700000" algn="tl">
                  <a:srgbClr val="000000"/>
                </a:outerShdw>
              </a:effectLst>
              <a:latin typeface="Arial" charset="0"/>
              <a:cs typeface="Arial" charset="0"/>
            </a:endParaRPr>
          </a:p>
        </p:txBody>
      </p:sp>
      <p:sp>
        <p:nvSpPr>
          <p:cNvPr id="242738" name="Text Box 50"/>
          <p:cNvSpPr txBox="1">
            <a:spLocks noChangeArrowheads="1"/>
          </p:cNvSpPr>
          <p:nvPr/>
        </p:nvSpPr>
        <p:spPr bwMode="auto">
          <a:xfrm>
            <a:off x="6737350" y="5959475"/>
            <a:ext cx="2514600" cy="10160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000" b="1" dirty="0" smtClean="0">
                <a:solidFill>
                  <a:srgbClr val="FF8B93"/>
                </a:solidFill>
                <a:effectLst>
                  <a:outerShdw blurRad="38100" dist="38100" dir="2700000" algn="tl">
                    <a:srgbClr val="000000"/>
                  </a:outerShdw>
                </a:effectLst>
                <a:latin typeface="Arial" charset="0"/>
                <a:cs typeface="Arial" charset="0"/>
              </a:rPr>
              <a:t>All brothers killed</a:t>
            </a:r>
          </a:p>
          <a:p>
            <a:pPr algn="ctr" defTabSz="914400" fontAlgn="base">
              <a:spcBef>
                <a:spcPct val="0"/>
              </a:spcBef>
              <a:spcAft>
                <a:spcPct val="0"/>
              </a:spcAft>
              <a:defRPr/>
            </a:pPr>
            <a:r>
              <a:rPr lang="en-US" sz="2000" b="1" dirty="0" smtClean="0">
                <a:solidFill>
                  <a:srgbClr val="FF8B93"/>
                </a:solidFill>
                <a:effectLst>
                  <a:outerShdw blurRad="38100" dist="38100" dir="2700000" algn="tl">
                    <a:srgbClr val="000000"/>
                  </a:outerShdw>
                </a:effectLst>
                <a:latin typeface="Arial" charset="0"/>
                <a:cs typeface="Arial" charset="0"/>
              </a:rPr>
              <a:t>(2 Kings 11; 2 </a:t>
            </a:r>
            <a:r>
              <a:rPr lang="en-US" sz="2000" b="1" dirty="0" err="1" smtClean="0">
                <a:solidFill>
                  <a:srgbClr val="FF8B93"/>
                </a:solidFill>
                <a:effectLst>
                  <a:outerShdw blurRad="38100" dist="38100" dir="2700000" algn="tl">
                    <a:srgbClr val="000000"/>
                  </a:outerShdw>
                </a:effectLst>
                <a:latin typeface="Arial" charset="0"/>
                <a:cs typeface="Arial" charset="0"/>
              </a:rPr>
              <a:t>Ch</a:t>
            </a:r>
            <a:r>
              <a:rPr lang="en-US" sz="2000" b="1" dirty="0" smtClean="0">
                <a:solidFill>
                  <a:srgbClr val="FF8B93"/>
                </a:solidFill>
                <a:effectLst>
                  <a:outerShdw blurRad="38100" dist="38100" dir="2700000" algn="tl">
                    <a:srgbClr val="000000"/>
                  </a:outerShdw>
                </a:effectLst>
                <a:latin typeface="Arial" charset="0"/>
                <a:cs typeface="Arial" charset="0"/>
              </a:rPr>
              <a:t> 22:11)</a:t>
            </a:r>
            <a:endParaRPr lang="en-US" sz="1600" dirty="0" smtClean="0">
              <a:solidFill>
                <a:srgbClr val="FF8B93"/>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3733800" y="3505200"/>
            <a:ext cx="1676400" cy="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390256580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2720"/>
                                        </p:tgtEl>
                                        <p:attrNameLst>
                                          <p:attrName>style.visibility</p:attrName>
                                        </p:attrNameLst>
                                      </p:cBhvr>
                                      <p:to>
                                        <p:strVal val="visible"/>
                                      </p:to>
                                    </p:set>
                                    <p:animEffect transition="in" filter="dissolve">
                                      <p:cBhvr>
                                        <p:cTn id="7" dur="500"/>
                                        <p:tgtEl>
                                          <p:spTgt spid="24272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2721">
                                            <p:txEl>
                                              <p:pRg st="0" end="0"/>
                                            </p:txEl>
                                          </p:spTgt>
                                        </p:tgtEl>
                                        <p:attrNameLst>
                                          <p:attrName>style.visibility</p:attrName>
                                        </p:attrNameLst>
                                      </p:cBhvr>
                                      <p:to>
                                        <p:strVal val="visible"/>
                                      </p:to>
                                    </p:set>
                                    <p:animEffect transition="in" filter="dissolve">
                                      <p:cBhvr>
                                        <p:cTn id="11" dur="500"/>
                                        <p:tgtEl>
                                          <p:spTgt spid="242721">
                                            <p:txEl>
                                              <p:pRg st="0" end="0"/>
                                            </p:txEl>
                                          </p:spTgt>
                                        </p:tgtEl>
                                      </p:cBhvr>
                                    </p:animEffect>
                                  </p:childTnLst>
                                </p:cTn>
                              </p:par>
                            </p:childTnLst>
                          </p:cTn>
                        </p:par>
                        <p:par>
                          <p:cTn id="12" fill="hold" nodeType="afterGroup">
                            <p:stCondLst>
                              <p:cond delay="1000"/>
                            </p:stCondLst>
                            <p:childTnLst>
                              <p:par>
                                <p:cTn id="13" presetID="2" presetClass="entr" presetSubtype="3" fill="hold" grpId="0" nodeType="afterEffect">
                                  <p:stCondLst>
                                    <p:cond delay="0"/>
                                  </p:stCondLst>
                                  <p:iterate type="lt">
                                    <p:tmPct val="100000"/>
                                  </p:iterate>
                                  <p:childTnLst>
                                    <p:set>
                                      <p:cBhvr>
                                        <p:cTn id="14" dur="1" fill="hold">
                                          <p:stCondLst>
                                            <p:cond delay="0"/>
                                          </p:stCondLst>
                                        </p:cTn>
                                        <p:tgtEl>
                                          <p:spTgt spid="242737">
                                            <p:txEl>
                                              <p:pRg st="0" end="0"/>
                                            </p:txEl>
                                          </p:spTgt>
                                        </p:tgtEl>
                                        <p:attrNameLst>
                                          <p:attrName>style.visibility</p:attrName>
                                        </p:attrNameLst>
                                      </p:cBhvr>
                                      <p:to>
                                        <p:strVal val="visible"/>
                                      </p:to>
                                    </p:set>
                                    <p:anim calcmode="lin" valueType="num">
                                      <p:cBhvr additive="base">
                                        <p:cTn id="15" dur="75" fill="hold"/>
                                        <p:tgtEl>
                                          <p:spTgt spid="242737">
                                            <p:txEl>
                                              <p:pRg st="0" end="0"/>
                                            </p:txEl>
                                          </p:spTgt>
                                        </p:tgtEl>
                                        <p:attrNameLst>
                                          <p:attrName>ppt_x</p:attrName>
                                        </p:attrNameLst>
                                      </p:cBhvr>
                                      <p:tavLst>
                                        <p:tav tm="0">
                                          <p:val>
                                            <p:strVal val="1+#ppt_w/2"/>
                                          </p:val>
                                        </p:tav>
                                        <p:tav tm="100000">
                                          <p:val>
                                            <p:strVal val="#ppt_x"/>
                                          </p:val>
                                        </p:tav>
                                      </p:tavLst>
                                    </p:anim>
                                    <p:anim calcmode="lin" valueType="num">
                                      <p:cBhvr additive="base">
                                        <p:cTn id="16" dur="75" fill="hold"/>
                                        <p:tgtEl>
                                          <p:spTgt spid="242737">
                                            <p:txEl>
                                              <p:pRg st="0" end="0"/>
                                            </p:txEl>
                                          </p:spTgt>
                                        </p:tgtEl>
                                        <p:attrNameLst>
                                          <p:attrName>ppt_y</p:attrName>
                                        </p:attrNameLst>
                                      </p:cBhvr>
                                      <p:tavLst>
                                        <p:tav tm="0">
                                          <p:val>
                                            <p:strVal val="0-#ppt_h/2"/>
                                          </p:val>
                                        </p:tav>
                                        <p:tav tm="100000">
                                          <p:val>
                                            <p:strVal val="#ppt_y"/>
                                          </p:val>
                                        </p:tav>
                                      </p:tavLst>
                                    </p:anim>
                                  </p:childTnLst>
                                </p:cTn>
                              </p:par>
                            </p:childTnLst>
                          </p:cTn>
                        </p:par>
                        <p:par>
                          <p:cTn id="17" fill="hold" nodeType="afterGroup">
                            <p:stCondLst>
                              <p:cond delay="2275"/>
                            </p:stCondLst>
                            <p:childTnLst>
                              <p:par>
                                <p:cTn id="18" presetID="2" presetClass="entr" presetSubtype="3" fill="hold" grpId="0" nodeType="afterEffect">
                                  <p:stCondLst>
                                    <p:cond delay="0"/>
                                  </p:stCondLst>
                                  <p:iterate type="lt">
                                    <p:tmPct val="100000"/>
                                  </p:iterate>
                                  <p:childTnLst>
                                    <p:set>
                                      <p:cBhvr>
                                        <p:cTn id="19" dur="1" fill="hold">
                                          <p:stCondLst>
                                            <p:cond delay="0"/>
                                          </p:stCondLst>
                                        </p:cTn>
                                        <p:tgtEl>
                                          <p:spTgt spid="242737">
                                            <p:txEl>
                                              <p:pRg st="1" end="1"/>
                                            </p:txEl>
                                          </p:spTgt>
                                        </p:tgtEl>
                                        <p:attrNameLst>
                                          <p:attrName>style.visibility</p:attrName>
                                        </p:attrNameLst>
                                      </p:cBhvr>
                                      <p:to>
                                        <p:strVal val="visible"/>
                                      </p:to>
                                    </p:set>
                                    <p:anim calcmode="lin" valueType="num">
                                      <p:cBhvr additive="base">
                                        <p:cTn id="20" dur="75" fill="hold"/>
                                        <p:tgtEl>
                                          <p:spTgt spid="242737">
                                            <p:txEl>
                                              <p:pRg st="1" end="1"/>
                                            </p:txEl>
                                          </p:spTgt>
                                        </p:tgtEl>
                                        <p:attrNameLst>
                                          <p:attrName>ppt_x</p:attrName>
                                        </p:attrNameLst>
                                      </p:cBhvr>
                                      <p:tavLst>
                                        <p:tav tm="0">
                                          <p:val>
                                            <p:strVal val="1+#ppt_w/2"/>
                                          </p:val>
                                        </p:tav>
                                        <p:tav tm="100000">
                                          <p:val>
                                            <p:strVal val="#ppt_x"/>
                                          </p:val>
                                        </p:tav>
                                      </p:tavLst>
                                    </p:anim>
                                    <p:anim calcmode="lin" valueType="num">
                                      <p:cBhvr additive="base">
                                        <p:cTn id="21" dur="75" fill="hold"/>
                                        <p:tgtEl>
                                          <p:spTgt spid="2427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42728">
                                            <p:txEl>
                                              <p:pRg st="0" end="0"/>
                                            </p:txEl>
                                          </p:spTgt>
                                        </p:tgtEl>
                                        <p:attrNameLst>
                                          <p:attrName>style.visibility</p:attrName>
                                        </p:attrNameLst>
                                      </p:cBhvr>
                                      <p:to>
                                        <p:strVal val="visible"/>
                                      </p:to>
                                    </p:set>
                                    <p:animEffect transition="in" filter="dissolve">
                                      <p:cBhvr>
                                        <p:cTn id="26" dur="500"/>
                                        <p:tgtEl>
                                          <p:spTgt spid="242728">
                                            <p:txEl>
                                              <p:pRg st="0" end="0"/>
                                            </p:txEl>
                                          </p:spTgt>
                                        </p:tgtEl>
                                      </p:cBhvr>
                                    </p:animEffec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42729"/>
                                        </p:tgtEl>
                                        <p:attrNameLst>
                                          <p:attrName>style.visibility</p:attrName>
                                        </p:attrNameLst>
                                      </p:cBhvr>
                                      <p:to>
                                        <p:strVal val="visible"/>
                                      </p:to>
                                    </p:set>
                                    <p:animEffect transition="in" filter="dissolve">
                                      <p:cBhvr>
                                        <p:cTn id="30" dur="500"/>
                                        <p:tgtEl>
                                          <p:spTgt spid="242729"/>
                                        </p:tgtEl>
                                      </p:cBhvr>
                                    </p:animEffect>
                                  </p:childTnLst>
                                </p:cTn>
                              </p:par>
                              <p:par>
                                <p:cTn id="31" presetID="9" presetClass="entr" presetSubtype="0" fill="hold" nodeType="withEffect">
                                  <p:stCondLst>
                                    <p:cond delay="0"/>
                                  </p:stCondLst>
                                  <p:childTnLst>
                                    <p:set>
                                      <p:cBhvr>
                                        <p:cTn id="32" dur="1" fill="hold">
                                          <p:stCondLst>
                                            <p:cond delay="0"/>
                                          </p:stCondLst>
                                        </p:cTn>
                                        <p:tgtEl>
                                          <p:spTgt spid="242730"/>
                                        </p:tgtEl>
                                        <p:attrNameLst>
                                          <p:attrName>style.visibility</p:attrName>
                                        </p:attrNameLst>
                                      </p:cBhvr>
                                      <p:to>
                                        <p:strVal val="visible"/>
                                      </p:to>
                                    </p:set>
                                    <p:animEffect transition="in" filter="dissolve">
                                      <p:cBhvr>
                                        <p:cTn id="33" dur="500"/>
                                        <p:tgtEl>
                                          <p:spTgt spid="2427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42718"/>
                                        </p:tgtEl>
                                        <p:attrNameLst>
                                          <p:attrName>style.visibility</p:attrName>
                                        </p:attrNameLst>
                                      </p:cBhvr>
                                      <p:to>
                                        <p:strVal val="visible"/>
                                      </p:to>
                                    </p:set>
                                    <p:animEffect transition="in" filter="dissolve">
                                      <p:cBhvr>
                                        <p:cTn id="38" dur="500"/>
                                        <p:tgtEl>
                                          <p:spTgt spid="242718"/>
                                        </p:tgtEl>
                                      </p:cBhvr>
                                    </p:animEffect>
                                  </p:childTnLst>
                                </p:cTn>
                              </p:par>
                            </p:childTnLst>
                          </p:cTn>
                        </p:par>
                        <p:par>
                          <p:cTn id="39" fill="hold" nodeType="afterGroup">
                            <p:stCondLst>
                              <p:cond delay="500"/>
                            </p:stCondLst>
                            <p:childTnLst>
                              <p:par>
                                <p:cTn id="40" presetID="9" presetClass="entr" presetSubtype="0" fill="hold" grpId="0" nodeType="afterEffect">
                                  <p:stCondLst>
                                    <p:cond delay="0"/>
                                  </p:stCondLst>
                                  <p:childTnLst>
                                    <p:set>
                                      <p:cBhvr>
                                        <p:cTn id="41" dur="1" fill="hold">
                                          <p:stCondLst>
                                            <p:cond delay="0"/>
                                          </p:stCondLst>
                                        </p:cTn>
                                        <p:tgtEl>
                                          <p:spTgt spid="242719">
                                            <p:txEl>
                                              <p:pRg st="0" end="0"/>
                                            </p:txEl>
                                          </p:spTgt>
                                        </p:tgtEl>
                                        <p:attrNameLst>
                                          <p:attrName>style.visibility</p:attrName>
                                        </p:attrNameLst>
                                      </p:cBhvr>
                                      <p:to>
                                        <p:strVal val="visible"/>
                                      </p:to>
                                    </p:set>
                                    <p:animEffect transition="in" filter="dissolve">
                                      <p:cBhvr>
                                        <p:cTn id="42" dur="500"/>
                                        <p:tgtEl>
                                          <p:spTgt spid="24271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3" fill="hold" grpId="0" nodeType="clickEffect">
                                  <p:stCondLst>
                                    <p:cond delay="0"/>
                                  </p:stCondLst>
                                  <p:iterate type="lt">
                                    <p:tmPct val="100000"/>
                                  </p:iterate>
                                  <p:childTnLst>
                                    <p:set>
                                      <p:cBhvr>
                                        <p:cTn id="46" dur="1" fill="hold">
                                          <p:stCondLst>
                                            <p:cond delay="0"/>
                                          </p:stCondLst>
                                        </p:cTn>
                                        <p:tgtEl>
                                          <p:spTgt spid="242738">
                                            <p:txEl>
                                              <p:pRg st="0" end="0"/>
                                            </p:txEl>
                                          </p:spTgt>
                                        </p:tgtEl>
                                        <p:attrNameLst>
                                          <p:attrName>style.visibility</p:attrName>
                                        </p:attrNameLst>
                                      </p:cBhvr>
                                      <p:to>
                                        <p:strVal val="visible"/>
                                      </p:to>
                                    </p:set>
                                    <p:anim calcmode="lin" valueType="num">
                                      <p:cBhvr additive="base">
                                        <p:cTn id="47" dur="75" fill="hold"/>
                                        <p:tgtEl>
                                          <p:spTgt spid="242738">
                                            <p:txEl>
                                              <p:pRg st="0" end="0"/>
                                            </p:txEl>
                                          </p:spTgt>
                                        </p:tgtEl>
                                        <p:attrNameLst>
                                          <p:attrName>ppt_x</p:attrName>
                                        </p:attrNameLst>
                                      </p:cBhvr>
                                      <p:tavLst>
                                        <p:tav tm="0">
                                          <p:val>
                                            <p:strVal val="1+#ppt_w/2"/>
                                          </p:val>
                                        </p:tav>
                                        <p:tav tm="100000">
                                          <p:val>
                                            <p:strVal val="#ppt_x"/>
                                          </p:val>
                                        </p:tav>
                                      </p:tavLst>
                                    </p:anim>
                                    <p:anim calcmode="lin" valueType="num">
                                      <p:cBhvr additive="base">
                                        <p:cTn id="48" dur="75" fill="hold"/>
                                        <p:tgtEl>
                                          <p:spTgt spid="242738">
                                            <p:txEl>
                                              <p:pRg st="0" end="0"/>
                                            </p:txEl>
                                          </p:spTgt>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iterate type="lt">
                                    <p:tmPct val="100000"/>
                                  </p:iterate>
                                  <p:childTnLst>
                                    <p:set>
                                      <p:cBhvr>
                                        <p:cTn id="50" dur="1" fill="hold">
                                          <p:stCondLst>
                                            <p:cond delay="0"/>
                                          </p:stCondLst>
                                        </p:cTn>
                                        <p:tgtEl>
                                          <p:spTgt spid="242738">
                                            <p:txEl>
                                              <p:pRg st="1" end="1"/>
                                            </p:txEl>
                                          </p:spTgt>
                                        </p:tgtEl>
                                        <p:attrNameLst>
                                          <p:attrName>style.visibility</p:attrName>
                                        </p:attrNameLst>
                                      </p:cBhvr>
                                      <p:to>
                                        <p:strVal val="visible"/>
                                      </p:to>
                                    </p:set>
                                    <p:anim calcmode="lin" valueType="num">
                                      <p:cBhvr additive="base">
                                        <p:cTn id="51" dur="75" fill="hold"/>
                                        <p:tgtEl>
                                          <p:spTgt spid="242738">
                                            <p:txEl>
                                              <p:pRg st="1" end="1"/>
                                            </p:txEl>
                                          </p:spTgt>
                                        </p:tgtEl>
                                        <p:attrNameLst>
                                          <p:attrName>ppt_x</p:attrName>
                                        </p:attrNameLst>
                                      </p:cBhvr>
                                      <p:tavLst>
                                        <p:tav tm="0">
                                          <p:val>
                                            <p:strVal val="1+#ppt_w/2"/>
                                          </p:val>
                                        </p:tav>
                                        <p:tav tm="100000">
                                          <p:val>
                                            <p:strVal val="#ppt_x"/>
                                          </p:val>
                                        </p:tav>
                                      </p:tavLst>
                                    </p:anim>
                                    <p:anim calcmode="lin" valueType="num">
                                      <p:cBhvr additive="base">
                                        <p:cTn id="52" dur="75" fill="hold"/>
                                        <p:tgtEl>
                                          <p:spTgt spid="24273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9" grpId="0" build="p" autoUpdateAnimBg="0"/>
      <p:bldP spid="242721" grpId="0" build="p" autoUpdateAnimBg="0"/>
      <p:bldP spid="242728" grpId="0" build="p" autoUpdateAnimBg="0"/>
      <p:bldP spid="242737" grpId="0" build="p" autoUpdateAnimBg="0"/>
      <p:bldP spid="242738"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414338" y="152400"/>
            <a:ext cx="7902575" cy="838200"/>
          </a:xfrm>
          <a:solidFill>
            <a:srgbClr val="701A1F"/>
          </a:solidFill>
          <a:ln>
            <a:solidFill>
              <a:srgbClr val="FFFFFF"/>
            </a:solidFill>
          </a:ln>
          <a:effectLst/>
        </p:spPr>
        <p:txBody>
          <a:bodyPr/>
          <a:lstStyle/>
          <a:p>
            <a:pPr eaLnBrk="1" hangingPunct="1">
              <a:defRPr/>
            </a:pPr>
            <a:r>
              <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rPr>
              <a:t>Family </a:t>
            </a:r>
            <a:r>
              <a:rPr kumimoji="1" lang="en-US" sz="3600" dirty="0" smtClean="0">
                <a:solidFill>
                  <a:schemeClr val="tx1"/>
                </a:solidFill>
                <a:effectLst>
                  <a:outerShdw blurRad="38100" dist="38100" dir="2700000" algn="tl">
                    <a:srgbClr val="000000"/>
                  </a:outerShdw>
                </a:effectLst>
                <a:latin typeface="Arial" charset="0"/>
                <a:ea typeface="ＭＳ Ｐゴシック" charset="0"/>
                <a:cs typeface="Arial" charset="0"/>
              </a:rPr>
              <a:t>Righteousness (2 Kings 11)</a:t>
            </a:r>
            <a:endParaRPr kumimoji="1" lang="en-US" sz="3600" dirty="0">
              <a:solidFill>
                <a:schemeClr val="tx1"/>
              </a:solidFill>
              <a:effectLst>
                <a:outerShdw blurRad="38100" dist="38100" dir="2700000" algn="tl">
                  <a:srgbClr val="000000"/>
                </a:outerShdw>
              </a:effectLst>
              <a:latin typeface="Arial" charset="0"/>
              <a:ea typeface="ＭＳ Ｐゴシック" charset="0"/>
              <a:cs typeface="Arial" charset="0"/>
            </a:endParaRPr>
          </a:p>
        </p:txBody>
      </p:sp>
      <p:sp>
        <p:nvSpPr>
          <p:cNvPr id="242699" name="Text Box 11"/>
          <p:cNvSpPr txBox="1">
            <a:spLocks noChangeArrowheads="1"/>
          </p:cNvSpPr>
          <p:nvPr/>
        </p:nvSpPr>
        <p:spPr bwMode="auto">
          <a:xfrm>
            <a:off x="5930900" y="2498725"/>
            <a:ext cx="239871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FFFFFF"/>
                </a:solidFill>
                <a:effectLst>
                  <a:outerShdw blurRad="38100" dist="38100" dir="2700000" algn="tl">
                    <a:srgbClr val="000000"/>
                  </a:outerShdw>
                </a:effectLst>
                <a:latin typeface="Arial" charset="0"/>
                <a:cs typeface="Arial" charset="0"/>
              </a:rPr>
              <a:t>Jehoshaphat</a:t>
            </a:r>
            <a:endParaRPr lang="en-US" sz="2000" smtClean="0">
              <a:solidFill>
                <a:srgbClr val="FFFFFF"/>
              </a:solidFill>
              <a:effectLst>
                <a:outerShdw blurRad="38100" dist="38100" dir="2700000" algn="tl">
                  <a:srgbClr val="000000"/>
                </a:outerShdw>
              </a:effectLst>
              <a:latin typeface="Arial" charset="0"/>
              <a:cs typeface="Arial" charset="0"/>
            </a:endParaRPr>
          </a:p>
        </p:txBody>
      </p:sp>
      <p:sp>
        <p:nvSpPr>
          <p:cNvPr id="242706" name="Text Box 18"/>
          <p:cNvSpPr txBox="1">
            <a:spLocks noChangeArrowheads="1"/>
          </p:cNvSpPr>
          <p:nvPr/>
        </p:nvSpPr>
        <p:spPr bwMode="auto">
          <a:xfrm>
            <a:off x="4595813" y="3870325"/>
            <a:ext cx="16271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i="1" smtClean="0">
                <a:solidFill>
                  <a:srgbClr val="A3A3A3"/>
                </a:solidFill>
                <a:effectLst>
                  <a:outerShdw blurRad="38100" dist="38100" dir="2700000" algn="tl">
                    <a:srgbClr val="000000"/>
                  </a:outerShdw>
                </a:effectLst>
                <a:latin typeface="Arial" charset="0"/>
                <a:cs typeface="Arial" charset="0"/>
              </a:rPr>
              <a:t>Athaliah</a:t>
            </a:r>
            <a:endParaRPr lang="en-US" sz="2000" smtClean="0">
              <a:solidFill>
                <a:srgbClr val="A3A3A3"/>
              </a:solidFill>
              <a:effectLst>
                <a:outerShdw blurRad="38100" dist="38100" dir="2700000" algn="tl">
                  <a:srgbClr val="000000"/>
                </a:outerShdw>
              </a:effectLst>
              <a:latin typeface="Arial" charset="0"/>
              <a:cs typeface="Arial" charset="0"/>
            </a:endParaRPr>
          </a:p>
        </p:txBody>
      </p:sp>
      <p:sp>
        <p:nvSpPr>
          <p:cNvPr id="242707" name="Line 19"/>
          <p:cNvSpPr>
            <a:spLocks noChangeShapeType="1"/>
          </p:cNvSpPr>
          <p:nvPr/>
        </p:nvSpPr>
        <p:spPr bwMode="auto">
          <a:xfrm>
            <a:off x="7048500" y="348932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08" name="Text Box 20"/>
          <p:cNvSpPr txBox="1">
            <a:spLocks noChangeArrowheads="1"/>
          </p:cNvSpPr>
          <p:nvPr/>
        </p:nvSpPr>
        <p:spPr bwMode="auto">
          <a:xfrm>
            <a:off x="6172200" y="3870325"/>
            <a:ext cx="1681163"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smtClean="0">
                <a:solidFill>
                  <a:srgbClr val="5DBACA"/>
                </a:solidFill>
                <a:effectLst>
                  <a:outerShdw blurRad="38100" dist="38100" dir="2700000" algn="tl">
                    <a:srgbClr val="000000"/>
                  </a:outerShdw>
                </a:effectLst>
                <a:latin typeface="Arial" charset="0"/>
                <a:cs typeface="Arial" charset="0"/>
              </a:rPr>
              <a:t>Jehoram</a:t>
            </a:r>
            <a:endParaRPr lang="en-US" sz="2000" smtClean="0">
              <a:solidFill>
                <a:srgbClr val="FFFFFF"/>
              </a:solidFill>
              <a:effectLst>
                <a:outerShdw blurRad="38100" dist="38100" dir="2700000" algn="tl">
                  <a:srgbClr val="000000"/>
                </a:outerShdw>
              </a:effectLst>
              <a:latin typeface="Arial" charset="0"/>
              <a:cs typeface="Arial" charset="0"/>
            </a:endParaRPr>
          </a:p>
        </p:txBody>
      </p:sp>
      <p:grpSp>
        <p:nvGrpSpPr>
          <p:cNvPr id="296966" name="Group 23"/>
          <p:cNvGrpSpPr>
            <a:grpSpLocks/>
          </p:cNvGrpSpPr>
          <p:nvPr/>
        </p:nvGrpSpPr>
        <p:grpSpPr bwMode="auto">
          <a:xfrm>
            <a:off x="5486400" y="4556125"/>
            <a:ext cx="1600200" cy="320675"/>
            <a:chOff x="528" y="1872"/>
            <a:chExt cx="1056" cy="240"/>
          </a:xfrm>
        </p:grpSpPr>
        <p:sp>
          <p:nvSpPr>
            <p:cNvPr id="242712" name="Line 24"/>
            <p:cNvSpPr>
              <a:spLocks noChangeShapeType="1"/>
            </p:cNvSpPr>
            <p:nvPr/>
          </p:nvSpPr>
          <p:spPr bwMode="auto">
            <a:xfrm>
              <a:off x="528" y="2112"/>
              <a:ext cx="105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3" name="Line 25"/>
            <p:cNvSpPr>
              <a:spLocks noChangeShapeType="1"/>
            </p:cNvSpPr>
            <p:nvPr/>
          </p:nvSpPr>
          <p:spPr bwMode="auto">
            <a:xfrm>
              <a:off x="1584"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4" name="Line 26"/>
            <p:cNvSpPr>
              <a:spLocks noChangeShapeType="1"/>
            </p:cNvSpPr>
            <p:nvPr/>
          </p:nvSpPr>
          <p:spPr bwMode="auto">
            <a:xfrm>
              <a:off x="528" y="1872"/>
              <a:ext cx="0" cy="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242718" name="Line 30"/>
          <p:cNvSpPr>
            <a:spLocks noChangeShapeType="1"/>
          </p:cNvSpPr>
          <p:nvPr/>
        </p:nvSpPr>
        <p:spPr bwMode="auto">
          <a:xfrm>
            <a:off x="6300788" y="5745163"/>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19" name="Text Box 31"/>
          <p:cNvSpPr txBox="1">
            <a:spLocks noChangeArrowheads="1"/>
          </p:cNvSpPr>
          <p:nvPr/>
        </p:nvSpPr>
        <p:spPr bwMode="auto">
          <a:xfrm>
            <a:off x="5711825" y="6202363"/>
            <a:ext cx="1222375"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dirty="0" err="1" smtClean="0">
                <a:solidFill>
                  <a:srgbClr val="FFFFFF"/>
                </a:solidFill>
                <a:effectLst>
                  <a:outerShdw blurRad="38100" dist="38100" dir="2700000" algn="tl">
                    <a:srgbClr val="000000"/>
                  </a:outerShdw>
                </a:effectLst>
                <a:latin typeface="Arial" charset="0"/>
                <a:cs typeface="Arial" charset="0"/>
              </a:rPr>
              <a:t>Joash</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sp>
        <p:nvSpPr>
          <p:cNvPr id="242720" name="Line 32"/>
          <p:cNvSpPr>
            <a:spLocks noChangeShapeType="1"/>
          </p:cNvSpPr>
          <p:nvPr/>
        </p:nvSpPr>
        <p:spPr bwMode="auto">
          <a:xfrm>
            <a:off x="6300788" y="486092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1" name="Text Box 33"/>
          <p:cNvSpPr txBox="1">
            <a:spLocks noChangeArrowheads="1"/>
          </p:cNvSpPr>
          <p:nvPr/>
        </p:nvSpPr>
        <p:spPr bwMode="auto">
          <a:xfrm>
            <a:off x="5486400" y="5287963"/>
            <a:ext cx="156210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dirty="0" err="1" smtClean="0">
                <a:solidFill>
                  <a:srgbClr val="FFFF00"/>
                </a:solidFill>
                <a:effectLst>
                  <a:outerShdw blurRad="38100" dist="38100" dir="2700000" algn="tl">
                    <a:srgbClr val="000000"/>
                  </a:outerShdw>
                </a:effectLst>
                <a:latin typeface="Arial" charset="0"/>
                <a:cs typeface="Arial" charset="0"/>
              </a:rPr>
              <a:t>Ahaziah</a:t>
            </a:r>
            <a:endParaRPr lang="en-US" sz="2000" dirty="0" smtClean="0">
              <a:solidFill>
                <a:srgbClr val="FFFF00"/>
              </a:solidFill>
              <a:effectLst>
                <a:outerShdw blurRad="38100" dist="38100" dir="2700000" algn="tl">
                  <a:srgbClr val="000000"/>
                </a:outerShdw>
              </a:effectLst>
              <a:latin typeface="Arial" charset="0"/>
              <a:cs typeface="Arial" charset="0"/>
            </a:endParaRPr>
          </a:p>
        </p:txBody>
      </p:sp>
      <p:sp>
        <p:nvSpPr>
          <p:cNvPr id="242722" name="Line 34"/>
          <p:cNvSpPr>
            <a:spLocks noChangeShapeType="1"/>
          </p:cNvSpPr>
          <p:nvPr/>
        </p:nvSpPr>
        <p:spPr bwMode="auto">
          <a:xfrm>
            <a:off x="7040563" y="2035175"/>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23" name="Text Box 35"/>
          <p:cNvSpPr txBox="1">
            <a:spLocks noChangeArrowheads="1"/>
          </p:cNvSpPr>
          <p:nvPr/>
        </p:nvSpPr>
        <p:spPr bwMode="auto">
          <a:xfrm>
            <a:off x="6240463" y="981075"/>
            <a:ext cx="1789112" cy="107632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dirty="0" err="1" smtClean="0">
                <a:solidFill>
                  <a:srgbClr val="FFFFFF"/>
                </a:solidFill>
                <a:effectLst>
                  <a:outerShdw blurRad="38100" dist="38100" dir="2700000" algn="tl">
                    <a:srgbClr val="000000"/>
                  </a:outerShdw>
                </a:effectLst>
                <a:latin typeface="Arial" charset="0"/>
                <a:cs typeface="Arial" charset="0"/>
              </a:rPr>
              <a:t>Asa</a:t>
            </a:r>
            <a:endParaRPr lang="en-US" sz="2800" b="1" dirty="0" smtClean="0">
              <a:solidFill>
                <a:srgbClr val="FFFFFF"/>
              </a:solidFill>
              <a:effectLst>
                <a:outerShdw blurRad="38100" dist="38100" dir="2700000" algn="tl">
                  <a:srgbClr val="000000"/>
                </a:outerShdw>
              </a:effectLst>
              <a:latin typeface="Arial" charset="0"/>
              <a:cs typeface="Arial" charset="0"/>
            </a:endParaRPr>
          </a:p>
          <a:p>
            <a:pPr algn="ctr" defTabSz="914400" fontAlgn="base">
              <a:spcBef>
                <a:spcPct val="0"/>
              </a:spcBef>
              <a:spcAft>
                <a:spcPct val="0"/>
              </a:spcAft>
              <a:defRPr/>
            </a:pPr>
            <a:r>
              <a:rPr lang="en-US" sz="1800" b="1" dirty="0" smtClean="0">
                <a:solidFill>
                  <a:srgbClr val="FFFFFF"/>
                </a:solidFill>
                <a:effectLst>
                  <a:outerShdw blurRad="38100" dist="38100" dir="2700000" algn="tl">
                    <a:srgbClr val="000000"/>
                  </a:outerShdw>
                </a:effectLst>
                <a:latin typeface="Arial" charset="0"/>
                <a:cs typeface="Arial" charset="0"/>
              </a:rPr>
              <a:t>King of Judah</a:t>
            </a:r>
            <a:br>
              <a:rPr lang="en-US" sz="1800" b="1" dirty="0" smtClean="0">
                <a:solidFill>
                  <a:srgbClr val="FFFFFF"/>
                </a:solidFill>
                <a:effectLst>
                  <a:outerShdw blurRad="38100" dist="38100" dir="2700000" algn="tl">
                    <a:srgbClr val="000000"/>
                  </a:outerShdw>
                </a:effectLst>
                <a:latin typeface="Arial" charset="0"/>
                <a:cs typeface="Arial" charset="0"/>
              </a:rPr>
            </a:br>
            <a:r>
              <a:rPr lang="en-US" sz="1800" b="1" dirty="0" smtClean="0">
                <a:solidFill>
                  <a:srgbClr val="FFFFFF"/>
                </a:solidFill>
                <a:effectLst>
                  <a:outerShdw blurRad="38100" dist="38100" dir="2700000" algn="tl">
                    <a:srgbClr val="000000"/>
                  </a:outerShdw>
                </a:effectLst>
                <a:latin typeface="Arial" charset="0"/>
                <a:cs typeface="Arial" charset="0"/>
              </a:rPr>
              <a:t>(Line of David)</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sp>
        <p:nvSpPr>
          <p:cNvPr id="242733" name="Line 45"/>
          <p:cNvSpPr>
            <a:spLocks noChangeShapeType="1"/>
          </p:cNvSpPr>
          <p:nvPr/>
        </p:nvSpPr>
        <p:spPr bwMode="auto">
          <a:xfrm>
            <a:off x="1835150" y="1916113"/>
            <a:ext cx="0" cy="338455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42734" name="Text Box 46"/>
          <p:cNvSpPr txBox="1">
            <a:spLocks noChangeArrowheads="1"/>
          </p:cNvSpPr>
          <p:nvPr/>
        </p:nvSpPr>
        <p:spPr bwMode="auto">
          <a:xfrm>
            <a:off x="971550" y="1052513"/>
            <a:ext cx="1776413" cy="80010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dirty="0" smtClean="0">
                <a:solidFill>
                  <a:srgbClr val="FFFFFF"/>
                </a:solidFill>
                <a:effectLst>
                  <a:outerShdw blurRad="38100" dist="38100" dir="2700000" algn="tl">
                    <a:srgbClr val="000000"/>
                  </a:outerShdw>
                </a:effectLst>
                <a:latin typeface="Arial" charset="0"/>
                <a:cs typeface="Arial" charset="0"/>
              </a:rPr>
              <a:t>Aaron</a:t>
            </a:r>
          </a:p>
          <a:p>
            <a:pPr algn="ctr" defTabSz="914400" fontAlgn="base">
              <a:spcBef>
                <a:spcPct val="0"/>
              </a:spcBef>
              <a:spcAft>
                <a:spcPct val="0"/>
              </a:spcAft>
              <a:defRPr/>
            </a:pPr>
            <a:r>
              <a:rPr lang="en-US" sz="1800" b="1" dirty="0" smtClean="0">
                <a:solidFill>
                  <a:srgbClr val="FFFFFF"/>
                </a:solidFill>
                <a:effectLst>
                  <a:outerShdw blurRad="38100" dist="38100" dir="2700000" algn="tl">
                    <a:srgbClr val="000000"/>
                  </a:outerShdw>
                </a:effectLst>
                <a:latin typeface="Arial" charset="0"/>
                <a:cs typeface="Arial" charset="0"/>
              </a:rPr>
              <a:t>Priest of Israel</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sp>
        <p:nvSpPr>
          <p:cNvPr id="242735" name="Text Box 47"/>
          <p:cNvSpPr txBox="1">
            <a:spLocks noChangeArrowheads="1"/>
          </p:cNvSpPr>
          <p:nvPr/>
        </p:nvSpPr>
        <p:spPr bwMode="auto">
          <a:xfrm>
            <a:off x="228600" y="6369050"/>
            <a:ext cx="5086350" cy="4000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000" b="1" dirty="0" smtClean="0">
                <a:solidFill>
                  <a:srgbClr val="FFFFFF"/>
                </a:solidFill>
                <a:effectLst>
                  <a:outerShdw blurRad="38100" dist="38100" dir="2700000" algn="tl">
                    <a:srgbClr val="000000"/>
                  </a:outerShdw>
                </a:effectLst>
                <a:latin typeface="Arial" charset="0"/>
                <a:cs typeface="Arial" charset="0"/>
              </a:rPr>
              <a:t>Righteous in white; </a:t>
            </a:r>
            <a:r>
              <a:rPr lang="en-US" sz="2000" b="1" dirty="0" smtClean="0">
                <a:solidFill>
                  <a:srgbClr val="808080"/>
                </a:solidFill>
                <a:effectLst>
                  <a:outerShdw blurRad="38100" dist="38100" dir="2700000" algn="tl">
                    <a:srgbClr val="000000"/>
                  </a:outerShdw>
                </a:effectLst>
                <a:latin typeface="Arial" charset="0"/>
                <a:cs typeface="Arial" charset="0"/>
              </a:rPr>
              <a:t>queen in </a:t>
            </a:r>
            <a:r>
              <a:rPr lang="en-US" sz="2000" b="1" i="1" dirty="0" smtClean="0">
                <a:solidFill>
                  <a:srgbClr val="808080"/>
                </a:solidFill>
                <a:effectLst>
                  <a:outerShdw blurRad="38100" dist="38100" dir="2700000" algn="tl">
                    <a:srgbClr val="000000"/>
                  </a:outerShdw>
                </a:effectLst>
                <a:latin typeface="Arial" charset="0"/>
                <a:cs typeface="Arial" charset="0"/>
              </a:rPr>
              <a:t>gray italics</a:t>
            </a:r>
            <a:endParaRPr lang="en-US" sz="1600" dirty="0" smtClean="0">
              <a:solidFill>
                <a:srgbClr val="FFFFFF"/>
              </a:solidFill>
              <a:effectLst>
                <a:outerShdw blurRad="38100" dist="38100" dir="2700000" algn="tl">
                  <a:srgbClr val="000000"/>
                </a:outerShdw>
              </a:effectLst>
              <a:latin typeface="Arial" charset="0"/>
              <a:cs typeface="Arial" charset="0"/>
            </a:endParaRPr>
          </a:p>
        </p:txBody>
      </p:sp>
      <p:sp>
        <p:nvSpPr>
          <p:cNvPr id="42" name="Line 45"/>
          <p:cNvSpPr>
            <a:spLocks noChangeShapeType="1"/>
          </p:cNvSpPr>
          <p:nvPr/>
        </p:nvSpPr>
        <p:spPr bwMode="auto">
          <a:xfrm flipH="1">
            <a:off x="4211638" y="4876800"/>
            <a:ext cx="1316037" cy="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1" name="Text Box 31"/>
          <p:cNvSpPr txBox="1">
            <a:spLocks noChangeArrowheads="1"/>
          </p:cNvSpPr>
          <p:nvPr/>
        </p:nvSpPr>
        <p:spPr bwMode="auto">
          <a:xfrm>
            <a:off x="3228975" y="5300663"/>
            <a:ext cx="2279650"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dirty="0" err="1" smtClean="0">
                <a:solidFill>
                  <a:srgbClr val="FFFFFF"/>
                </a:solidFill>
                <a:effectLst>
                  <a:outerShdw blurRad="38100" dist="38100" dir="2700000" algn="tl">
                    <a:srgbClr val="000000"/>
                  </a:outerShdw>
                </a:effectLst>
                <a:latin typeface="Arial" charset="0"/>
                <a:cs typeface="Arial" charset="0"/>
              </a:rPr>
              <a:t>Jehoshebah</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sp>
        <p:nvSpPr>
          <p:cNvPr id="43" name="Line 17"/>
          <p:cNvSpPr>
            <a:spLocks noChangeShapeType="1"/>
          </p:cNvSpPr>
          <p:nvPr/>
        </p:nvSpPr>
        <p:spPr bwMode="auto">
          <a:xfrm>
            <a:off x="4211638" y="4868863"/>
            <a:ext cx="0" cy="45720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4" name="Text Box 31"/>
          <p:cNvSpPr txBox="1">
            <a:spLocks noChangeArrowheads="1"/>
          </p:cNvSpPr>
          <p:nvPr/>
        </p:nvSpPr>
        <p:spPr bwMode="auto">
          <a:xfrm>
            <a:off x="1030288" y="5300663"/>
            <a:ext cx="1741487" cy="523875"/>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defRPr/>
            </a:pPr>
            <a:r>
              <a:rPr lang="en-US" sz="2800" b="1" dirty="0" err="1" smtClean="0">
                <a:solidFill>
                  <a:srgbClr val="FFFFFF"/>
                </a:solidFill>
                <a:effectLst>
                  <a:outerShdw blurRad="38100" dist="38100" dir="2700000" algn="tl">
                    <a:srgbClr val="000000"/>
                  </a:outerShdw>
                </a:effectLst>
                <a:latin typeface="Arial" charset="0"/>
                <a:cs typeface="Arial" charset="0"/>
              </a:rPr>
              <a:t>Jehoiada</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sp>
        <p:nvSpPr>
          <p:cNvPr id="45" name="Line 45"/>
          <p:cNvSpPr>
            <a:spLocks noChangeShapeType="1"/>
          </p:cNvSpPr>
          <p:nvPr/>
        </p:nvSpPr>
        <p:spPr bwMode="auto">
          <a:xfrm flipH="1">
            <a:off x="2700338" y="5589588"/>
            <a:ext cx="668337" cy="0"/>
          </a:xfrm>
          <a:prstGeom prst="line">
            <a:avLst/>
          </a:prstGeom>
          <a:noFill/>
          <a:ln w="9525">
            <a:solidFill>
              <a:schemeClr val="tx1"/>
            </a:solidFill>
            <a:round/>
            <a:headEnd/>
            <a:tailEnd/>
          </a:ln>
          <a:effectLst/>
        </p:spPr>
        <p:txBody>
          <a:bodyPr wrap="none" anchor="ctr"/>
          <a:lstStyle/>
          <a:p>
            <a:pPr defTabSz="914400" fontAlgn="base">
              <a:spcBef>
                <a:spcPct val="0"/>
              </a:spcBef>
              <a:spcAft>
                <a:spcPct val="0"/>
              </a:spcAft>
              <a:defRPr/>
            </a:pPr>
            <a:endParaRPr lang="en-US" sz="20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46" name="Text Box 31"/>
          <p:cNvSpPr txBox="1">
            <a:spLocks noChangeArrowheads="1"/>
          </p:cNvSpPr>
          <p:nvPr/>
        </p:nvSpPr>
        <p:spPr bwMode="auto">
          <a:xfrm>
            <a:off x="7164388" y="5157788"/>
            <a:ext cx="1892300" cy="95408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defRPr/>
            </a:pPr>
            <a:r>
              <a:rPr lang="en-US" sz="2800" b="1" dirty="0" smtClean="0">
                <a:solidFill>
                  <a:srgbClr val="FFFFFF"/>
                </a:solidFill>
                <a:effectLst>
                  <a:outerShdw blurRad="38100" dist="38100" dir="2700000" algn="tl">
                    <a:srgbClr val="000000"/>
                  </a:outerShdw>
                </a:effectLst>
                <a:latin typeface="Arial" charset="0"/>
                <a:cs typeface="Arial" charset="0"/>
              </a:rPr>
              <a:t>Unnamed Nurse</a:t>
            </a:r>
            <a:endParaRPr lang="en-US" sz="2000" dirty="0" smtClean="0">
              <a:solidFill>
                <a:srgbClr val="FFFFFF"/>
              </a:solidFill>
              <a:effectLst>
                <a:outerShdw blurRad="38100" dist="38100" dir="2700000" algn="tl">
                  <a:srgbClr val="000000"/>
                </a:outerShdw>
              </a:effectLst>
              <a:latin typeface="Arial" charset="0"/>
              <a:cs typeface="Arial" charset="0"/>
            </a:endParaRPr>
          </a:p>
        </p:txBody>
      </p:sp>
      <p:pic>
        <p:nvPicPr>
          <p:cNvPr id="4" name="Picture 3" descr="R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80063" y="4365625"/>
            <a:ext cx="1439862"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utoShape 4"/>
          <p:cNvSpPr>
            <a:spLocks noChangeArrowheads="1"/>
          </p:cNvSpPr>
          <p:nvPr/>
        </p:nvSpPr>
        <p:spPr bwMode="auto">
          <a:xfrm>
            <a:off x="900113" y="5013325"/>
            <a:ext cx="8183562" cy="1295400"/>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defTabSz="914400" fontAlgn="base">
              <a:spcBef>
                <a:spcPct val="0"/>
              </a:spcBef>
              <a:spcAft>
                <a:spcPct val="0"/>
              </a:spcAft>
              <a:defRPr/>
            </a:pPr>
            <a:endParaRPr kumimoji="1" lang="en-US" sz="2400" b="1">
              <a:solidFill>
                <a:srgbClr val="FFFFFF"/>
              </a:solidFill>
              <a:latin typeface="Arial Narrow"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491092900"/>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childTnLst>
                          </p:cTn>
                        </p:par>
                        <p:par>
                          <p:cTn id="14" fill="hold" nodeType="afterGroup">
                            <p:stCondLst>
                              <p:cond delay="500"/>
                            </p:stCondLst>
                            <p:childTnLst>
                              <p:par>
                                <p:cTn id="15" presetID="9" presetClass="entr" presetSubtype="0"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Effect transition="in" filter="dissolve">
                                      <p:cBhvr>
                                        <p:cTn id="21" dur="500"/>
                                        <p:tgtEl>
                                          <p:spTgt spid="41">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dissolve">
                                      <p:cBhvr>
                                        <p:cTn id="26" dur="500"/>
                                        <p:tgtEl>
                                          <p:spTgt spid="45"/>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44">
                                            <p:txEl>
                                              <p:pRg st="0" end="0"/>
                                            </p:txEl>
                                          </p:spTgt>
                                        </p:tgtEl>
                                        <p:attrNameLst>
                                          <p:attrName>style.visibility</p:attrName>
                                        </p:attrNameLst>
                                      </p:cBhvr>
                                      <p:to>
                                        <p:strVal val="visible"/>
                                      </p:to>
                                    </p:set>
                                    <p:animEffect transition="in" filter="dissolve">
                                      <p:cBhvr>
                                        <p:cTn id="30" dur="500"/>
                                        <p:tgtEl>
                                          <p:spTgt spid="44">
                                            <p:txEl>
                                              <p:pRg st="0" end="0"/>
                                            </p:txEl>
                                          </p:spTgt>
                                        </p:tgtEl>
                                      </p:cBhvr>
                                    </p:animEffect>
                                  </p:child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242733"/>
                                        </p:tgtEl>
                                        <p:attrNameLst>
                                          <p:attrName>style.visibility</p:attrName>
                                        </p:attrNameLst>
                                      </p:cBhvr>
                                      <p:to>
                                        <p:strVal val="visible"/>
                                      </p:to>
                                    </p:set>
                                    <p:animEffect transition="in" filter="dissolve">
                                      <p:cBhvr>
                                        <p:cTn id="34" dur="500"/>
                                        <p:tgtEl>
                                          <p:spTgt spid="242733"/>
                                        </p:tgtEl>
                                      </p:cBhvr>
                                    </p:animEffect>
                                  </p:childTnLst>
                                </p:cTn>
                              </p:par>
                            </p:childTnLst>
                          </p:cTn>
                        </p:par>
                        <p:par>
                          <p:cTn id="35" fill="hold" nodeType="afterGroup">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24273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dissolve">
                                      <p:cBhvr>
                                        <p:cTn id="42" dur="500"/>
                                        <p:tgtEl>
                                          <p:spTgt spid="46">
                                            <p:txEl>
                                              <p:pRg st="0" end="0"/>
                                            </p:txEl>
                                          </p:spTgt>
                                        </p:tgtEl>
                                      </p:cBhvr>
                                    </p:animEffect>
                                  </p:childTnLst>
                                </p:cTn>
                              </p:par>
                            </p:childTnLst>
                          </p:cTn>
                        </p:par>
                        <p:par>
                          <p:cTn id="43" fill="hold" nodeType="afterGroup">
                            <p:stCondLst>
                              <p:cond delay="500"/>
                            </p:stCondLst>
                            <p:childTnLst>
                              <p:par>
                                <p:cTn id="44" presetID="9" presetClass="entr" presetSubtype="0" fill="hold" grpId="0" nodeType="afterEffect">
                                  <p:stCondLst>
                                    <p:cond delay="1000"/>
                                  </p:stCondLst>
                                  <p:childTnLst>
                                    <p:set>
                                      <p:cBhvr>
                                        <p:cTn id="45" dur="1" fill="hold">
                                          <p:stCondLst>
                                            <p:cond delay="0"/>
                                          </p:stCondLst>
                                        </p:cTn>
                                        <p:tgtEl>
                                          <p:spTgt spid="47"/>
                                        </p:tgtEl>
                                        <p:attrNameLst>
                                          <p:attrName>style.visibility</p:attrName>
                                        </p:attrNameLst>
                                      </p:cBhvr>
                                      <p:to>
                                        <p:strVal val="visible"/>
                                      </p:to>
                                    </p:set>
                                    <p:animEffect transition="in" filter="dissolv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34" grpId="0"/>
      <p:bldP spid="41" grpId="0" build="p" autoUpdateAnimBg="0"/>
      <p:bldP spid="44" grpId="0" build="p" autoUpdateAnimBg="0"/>
      <p:bldP spid="46" grpId="0" build="p" autoUpdateAnimBg="0"/>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a:xfrm>
            <a:off x="5940425" y="476250"/>
            <a:ext cx="2879725" cy="5473700"/>
          </a:xfrm>
        </p:spPr>
        <p:txBody>
          <a:bodyPr/>
          <a:lstStyle/>
          <a:p>
            <a:r>
              <a:rPr lang="en-US">
                <a:latin typeface="Arial" charset="0"/>
                <a:ea typeface="ＭＳ Ｐゴシック" charset="0"/>
              </a:rPr>
              <a:t>Jehoiada Crowns Joash </a:t>
            </a:r>
            <a:br>
              <a:rPr lang="en-US">
                <a:latin typeface="Arial" charset="0"/>
                <a:ea typeface="ＭＳ Ｐゴシック" charset="0"/>
              </a:rPr>
            </a:br>
            <a:r>
              <a:rPr lang="en-US" sz="4000">
                <a:latin typeface="Arial" charset="0"/>
                <a:ea typeface="ＭＳ Ｐゴシック" charset="0"/>
              </a:rPr>
              <a:t>(2 Kings 11:12; 2 Chron. 23:11)</a:t>
            </a:r>
          </a:p>
        </p:txBody>
      </p:sp>
      <p:pic>
        <p:nvPicPr>
          <p:cNvPr id="299010" name="Picture 2" descr="joash_crowned_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5724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59740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War and Remembrance</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1" y="48148"/>
            <a:ext cx="9104079" cy="6809851"/>
          </a:xfrm>
          <a:prstGeom prst="rect">
            <a:avLst/>
          </a:prstGeom>
        </p:spPr>
      </p:pic>
    </p:spTree>
    <p:extLst>
      <p:ext uri="{BB962C8B-B14F-4D97-AF65-F5344CB8AC3E}">
        <p14:creationId xmlns:p14="http://schemas.microsoft.com/office/powerpoint/2010/main" val="142594961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Title 1"/>
          <p:cNvSpPr>
            <a:spLocks noGrp="1"/>
          </p:cNvSpPr>
          <p:nvPr>
            <p:ph type="title"/>
          </p:nvPr>
        </p:nvSpPr>
        <p:spPr>
          <a:xfrm>
            <a:off x="5508625" y="476250"/>
            <a:ext cx="3454400" cy="4608513"/>
          </a:xfrm>
        </p:spPr>
        <p:txBody>
          <a:bodyPr/>
          <a:lstStyle/>
          <a:p>
            <a:r>
              <a:rPr lang="en-US">
                <a:latin typeface="Arial" charset="0"/>
                <a:ea typeface="ＭＳ Ｐゴシック" charset="0"/>
              </a:rPr>
              <a:t>Athaliah Killed </a:t>
            </a:r>
            <a:br>
              <a:rPr lang="en-US">
                <a:latin typeface="Arial" charset="0"/>
                <a:ea typeface="ＭＳ Ｐゴシック" charset="0"/>
              </a:rPr>
            </a:br>
            <a:r>
              <a:rPr lang="en-US">
                <a:latin typeface="Arial" charset="0"/>
                <a:ea typeface="ＭＳ Ｐゴシック" charset="0"/>
              </a:rPr>
              <a:t>(2 Kings 15-16; 2 Chron. 23:14-15)</a:t>
            </a:r>
          </a:p>
        </p:txBody>
      </p:sp>
      <p:pic>
        <p:nvPicPr>
          <p:cNvPr id="300034" name="Picture 3" descr="jezebel_athalia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0"/>
            <a:ext cx="51593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08787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hanging-by-a-thre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5400000">
            <a:off x="-1545431" y="797718"/>
            <a:ext cx="918368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Title 1"/>
          <p:cNvSpPr>
            <a:spLocks noGrp="1"/>
          </p:cNvSpPr>
          <p:nvPr>
            <p:ph type="title"/>
          </p:nvPr>
        </p:nvSpPr>
        <p:spPr>
          <a:xfrm>
            <a:off x="6157913" y="-26988"/>
            <a:ext cx="2951162" cy="2735263"/>
          </a:xfrm>
        </p:spPr>
        <p:txBody>
          <a:bodyPr/>
          <a:lstStyle/>
          <a:p>
            <a:r>
              <a:rPr lang="en-US">
                <a:latin typeface="Arial" charset="0"/>
                <a:ea typeface="ＭＳ Ｐゴシック" charset="0"/>
              </a:rPr>
              <a:t>Faithful By A Thread</a:t>
            </a:r>
          </a:p>
        </p:txBody>
      </p:sp>
      <p:sp>
        <p:nvSpPr>
          <p:cNvPr id="301059" name="Title 1"/>
          <p:cNvSpPr txBox="1">
            <a:spLocks/>
          </p:cNvSpPr>
          <p:nvPr/>
        </p:nvSpPr>
        <p:spPr bwMode="auto">
          <a:xfrm>
            <a:off x="6084888" y="3141663"/>
            <a:ext cx="29511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600" smtClean="0">
                <a:solidFill>
                  <a:srgbClr val="FFFFFF"/>
                </a:solidFill>
              </a:rPr>
              <a:t>The Davidic rulers came down to only one man (three times!)</a:t>
            </a:r>
          </a:p>
        </p:txBody>
      </p:sp>
    </p:spTree>
    <p:extLst>
      <p:ext uri="{BB962C8B-B14F-4D97-AF65-F5344CB8AC3E}">
        <p14:creationId xmlns:p14="http://schemas.microsoft.com/office/powerpoint/2010/main" val="3437392350"/>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lang="en-US" sz="3600" b="1" dirty="0" smtClean="0">
                <a:latin typeface="Arial" charset="0"/>
                <a:ea typeface="ＭＳ Ｐゴシック" charset="0"/>
                <a:cs typeface="ＭＳ Ｐゴシック" charset="0"/>
              </a:rPr>
              <a:t>I. </a:t>
            </a:r>
            <a:r>
              <a:rPr lang="en-US" sz="3600" b="1" dirty="0" smtClean="0">
                <a:solidFill>
                  <a:srgbClr val="FFFF00"/>
                </a:solidFill>
                <a:latin typeface="Arial" charset="0"/>
                <a:ea typeface="ＭＳ Ｐゴシック" charset="0"/>
                <a:cs typeface="ＭＳ Ｐゴシック" charset="0"/>
              </a:rPr>
              <a:t>Israel</a:t>
            </a:r>
            <a:r>
              <a:rPr lang="en-US" sz="3600" b="1" dirty="0" smtClean="0">
                <a:latin typeface="Arial" charset="0"/>
                <a:ea typeface="ＭＳ Ｐゴシック" charset="0"/>
                <a:cs typeface="ＭＳ Ｐゴシック" charset="0"/>
              </a:rPr>
              <a:t> </a:t>
            </a:r>
            <a:r>
              <a:rPr lang="en-US" sz="3600" b="1" dirty="0">
                <a:latin typeface="Arial" charset="0"/>
                <a:ea typeface="ＭＳ Ｐゴシック" charset="0"/>
                <a:cs typeface="ＭＳ Ｐゴシック" charset="0"/>
              </a:rPr>
              <a:t>(the woman) brought Jesus into the world with great difficulty (12:1-</a:t>
            </a:r>
            <a:r>
              <a:rPr lang="en-US" sz="3600" b="1" dirty="0" smtClean="0">
                <a:latin typeface="Arial" charset="0"/>
                <a:ea typeface="ＭＳ Ｐゴシック" charset="0"/>
                <a:cs typeface="ＭＳ Ｐゴシック" charset="0"/>
              </a:rPr>
              <a:t>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7367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92032" y="0"/>
            <a:ext cx="6539517" cy="6858000"/>
          </a:xfrm>
          <a:prstGeom prst="rect">
            <a:avLst/>
          </a:prstGeom>
        </p:spPr>
      </p:pic>
      <p:sp>
        <p:nvSpPr>
          <p:cNvPr id="881666" name="Rectangle 2"/>
          <p:cNvSpPr>
            <a:spLocks noGrp="1" noChangeArrowheads="1"/>
          </p:cNvSpPr>
          <p:nvPr>
            <p:ph type="ctrTitle"/>
          </p:nvPr>
        </p:nvSpPr>
        <p:spPr>
          <a:xfrm>
            <a:off x="12497" y="0"/>
            <a:ext cx="2579536" cy="6858000"/>
          </a:xfrm>
          <a:noFill/>
          <a:ln>
            <a:noFill/>
          </a:ln>
          <a:effectLst/>
        </p:spPr>
        <p:txBody>
          <a:bodyPr vert="horz" wrap="square" lIns="91440" tIns="45720" rIns="91440" bIns="45720" numCol="1" anchor="ctr" anchorCtr="0" compatLnSpc="1">
            <a:prstTxWarp prst="textNoShape">
              <a:avLst/>
            </a:prstTxWarp>
          </a:bodyPr>
          <a:lstStyle/>
          <a:p>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 </a:t>
            </a:r>
            <a:r>
              <a:rPr lang="en-US" sz="3600" b="1" i="0" dirty="0" smtClean="0">
                <a:solidFill>
                  <a:srgbClr val="FFFF00"/>
                </a:solidFill>
                <a:effectLst>
                  <a:glow rad="254000">
                    <a:schemeClr val="bg2">
                      <a:alpha val="75000"/>
                    </a:schemeClr>
                  </a:glow>
                </a:effectLst>
                <a:latin typeface="Arial" charset="0"/>
                <a:ea typeface="ＭＳ Ｐゴシック" charset="0"/>
                <a:cs typeface="ＭＳ Ｐゴシック" charset="0"/>
              </a:rPr>
              <a:t>Satan</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and his demons (a dragon with stars) </a:t>
            </a:r>
            <a:r>
              <a:rPr lang="en-US" sz="3600" b="1" i="0" dirty="0" err="1" smtClean="0">
                <a:solidFill>
                  <a:srgbClr val="FFFFFF"/>
                </a:solidFill>
                <a:effectLst>
                  <a:glow rad="254000">
                    <a:schemeClr val="bg2">
                      <a:alpha val="75000"/>
                    </a:schemeClr>
                  </a:glow>
                </a:effectLst>
                <a:latin typeface="Arial" charset="0"/>
                <a:ea typeface="ＭＳ Ｐゴシック" charset="0"/>
                <a:cs typeface="ＭＳ Ｐゴシック" charset="0"/>
              </a:rPr>
              <a:t>couldn</a:t>
            </a:r>
            <a:r>
              <a:rPr lang="fr-FR"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 </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kill the infant Jesus (12:3-4</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851535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7" name="Rectangle 2"/>
          <p:cNvSpPr txBox="1">
            <a:spLocks noChangeArrowheads="1"/>
          </p:cNvSpPr>
          <p:nvPr/>
        </p:nvSpPr>
        <p:spPr bwMode="auto">
          <a:xfrm>
            <a:off x="4505158" y="2807368"/>
            <a:ext cx="4518517" cy="40506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2800" b="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"Then </a:t>
            </a:r>
            <a:r>
              <a:rPr lang="en-US" dirty="0"/>
              <a:t>I witnessed in heaven another significant event. I saw a large red dragon with seven heads and ten horns, with seven crowns on his </a:t>
            </a:r>
            <a:r>
              <a:rPr lang="en-US" dirty="0" smtClean="0"/>
              <a:t>heads" </a:t>
            </a:r>
            <a:r>
              <a:rPr lang="en-US" dirty="0"/>
              <a:t>(12:3 </a:t>
            </a:r>
            <a:r>
              <a:rPr lang="en-US" sz="2400" dirty="0"/>
              <a:t>NLT</a:t>
            </a:r>
            <a:r>
              <a:rPr lang="en-US" dirty="0"/>
              <a:t>). </a:t>
            </a:r>
          </a:p>
        </p:txBody>
      </p:sp>
      <p:sp>
        <p:nvSpPr>
          <p:cNvPr id="881666" name="Rectangle 2"/>
          <p:cNvSpPr>
            <a:spLocks noGrp="1" noChangeArrowheads="1"/>
          </p:cNvSpPr>
          <p:nvPr>
            <p:ph type="ctrTitle"/>
          </p:nvPr>
        </p:nvSpPr>
        <p:spPr>
          <a:xfrm>
            <a:off x="4692317" y="0"/>
            <a:ext cx="4182310" cy="294105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a:t>
            </a:r>
            <a:r>
              <a:rPr lang="en-US" sz="4000" b="1" dirty="0" smtClean="0">
                <a:latin typeface="Arial" charset="0"/>
                <a:ea typeface="ＭＳ Ｐゴシック" charset="0"/>
                <a:cs typeface="ＭＳ Ｐゴシック" charset="0"/>
              </a:rPr>
              <a:t>Dragon </a:t>
            </a:r>
            <a:r>
              <a:rPr lang="en-US" sz="4000" b="1" dirty="0">
                <a:latin typeface="Arial" charset="0"/>
                <a:ea typeface="ＭＳ Ｐゴシック" charset="0"/>
                <a:cs typeface="ＭＳ Ｐゴシック" charset="0"/>
              </a:rPr>
              <a:t>(12</a:t>
            </a:r>
            <a:r>
              <a:rPr lang="en-US" sz="4000" b="1" dirty="0" smtClean="0">
                <a:latin typeface="Arial" charset="0"/>
                <a:ea typeface="ＭＳ Ｐゴシック" charset="0"/>
                <a:cs typeface="ＭＳ Ｐゴシック" charset="0"/>
              </a:rPr>
              <a:t>:</a:t>
            </a:r>
            <a:r>
              <a:rPr lang="en-US" sz="4000" b="1" dirty="0">
                <a:latin typeface="Arial" charset="0"/>
                <a:ea typeface="ＭＳ Ｐゴシック" charset="0"/>
                <a:cs typeface="ＭＳ Ｐゴシック" charset="0"/>
              </a:rPr>
              <a:t>3</a:t>
            </a:r>
            <a:r>
              <a:rPr lang="en-US" sz="4000" b="1" dirty="0" smtClean="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75604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2 dragon tail.jpg"/>
          <p:cNvPicPr>
            <a:picLocks noChangeAspect="1"/>
          </p:cNvPicPr>
          <p:nvPr/>
        </p:nvPicPr>
        <p:blipFill rotWithShape="1">
          <a:blip r:embed="rId4" cstate="screen">
            <a:extLst>
              <a:ext uri="{28A0092B-C50C-407E-A947-70E740481C1C}">
                <a14:useLocalDpi xmlns:a14="http://schemas.microsoft.com/office/drawing/2010/main"/>
              </a:ext>
            </a:extLst>
          </a:blip>
          <a:srcRect r="-2184"/>
          <a:stretch/>
        </p:blipFill>
        <p:spPr>
          <a:xfrm>
            <a:off x="-66840" y="13367"/>
            <a:ext cx="9384632" cy="6882063"/>
          </a:xfrm>
          <a:prstGeom prst="rect">
            <a:avLst/>
          </a:prstGeom>
        </p:spPr>
      </p:pic>
      <p:sp>
        <p:nvSpPr>
          <p:cNvPr id="950274" name="Title 1"/>
          <p:cNvSpPr>
            <a:spLocks noGrp="1"/>
          </p:cNvSpPr>
          <p:nvPr>
            <p:ph type="title"/>
          </p:nvPr>
        </p:nvSpPr>
        <p:spPr>
          <a:xfrm>
            <a:off x="-40104" y="5105400"/>
            <a:ext cx="9197472" cy="1752600"/>
          </a:xfrm>
          <a:noFill/>
          <a:ln>
            <a:noFill/>
          </a:ln>
          <a:effectLst>
            <a:outerShdw blurRad="63500" dist="35921" dir="2700000" algn="ctr" rotWithShape="0">
              <a:schemeClr val="tx2">
                <a:alpha val="74998"/>
              </a:schemeClr>
            </a:outerShdw>
          </a:effectLst>
        </p:spPr>
        <p:txBody>
          <a:bodyPr/>
          <a:lstStyle/>
          <a:p>
            <a:pPr>
              <a:defRPr/>
            </a:pPr>
            <a:r>
              <a:rPr lang="en-US" sz="2800" b="1" dirty="0" smtClean="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"His tail swept away one-third of the stars in the sky, and he threw them to the earth" (12:4a)</a:t>
            </a:r>
            <a:endParaRPr lang="en-US" sz="2800" b="1" dirty="0">
              <a:effectLst>
                <a:glow rad="139700">
                  <a:schemeClr val="tx1">
                    <a:alpha val="75000"/>
                  </a:scheme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00096039"/>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0273" name="Picture 3" descr="Satan fall Rev 1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0274" name="Title 1"/>
          <p:cNvSpPr>
            <a:spLocks noGrp="1"/>
          </p:cNvSpPr>
          <p:nvPr>
            <p:ph type="title"/>
          </p:nvPr>
        </p:nvSpPr>
        <p:spPr>
          <a:xfrm>
            <a:off x="2239177" y="0"/>
            <a:ext cx="6103264" cy="1752600"/>
          </a:xfrm>
          <a:noFill/>
          <a:ln>
            <a:noFill/>
          </a:ln>
          <a:effectLst>
            <a:outerShdw blurRad="63500" dist="35921" dir="2700000" algn="ctr" rotWithShape="0">
              <a:schemeClr val="tx2">
                <a:alpha val="74998"/>
              </a:schemeClr>
            </a:outerShdw>
          </a:effectLst>
        </p:spPr>
        <p:txBody>
          <a:bodyPr/>
          <a:lstStyle/>
          <a:p>
            <a:r>
              <a:rPr lang="en-US" sz="3600" b="1" kern="1200"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Fall of Lucifer, the Shining Star (12:7-9; cf. first time in Isa. 14:12; Ezek. 28:17)</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
        <p:nvSpPr>
          <p:cNvPr id="5" name="Rectangle 2"/>
          <p:cNvSpPr txBox="1">
            <a:spLocks noChangeArrowheads="1"/>
          </p:cNvSpPr>
          <p:nvPr/>
        </p:nvSpPr>
        <p:spPr bwMode="auto">
          <a:xfrm>
            <a:off x="-7" y="5173566"/>
            <a:ext cx="9144007" cy="1711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2800" b="1">
                <a:solidFill>
                  <a:schemeClr val="bg1"/>
                </a:solidFill>
                <a:effectLst>
                  <a:glow rad="139700">
                    <a:schemeClr val="tx1">
                      <a:alpha val="75000"/>
                    </a:scheme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"His </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tail swept away one-third of the stars </a:t>
            </a: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r>
            <a:b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b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in </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the sky, and he threw them </a:t>
            </a: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
            </a:r>
            <a:b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b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to the earth" </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(12:</a:t>
            </a: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4a </a:t>
            </a:r>
            <a:r>
              <a:rPr lang="en-US"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NLT</a:t>
            </a: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a:t>
            </a:r>
            <a:endPar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endParaRPr>
          </a:p>
        </p:txBody>
      </p:sp>
    </p:spTree>
    <p:extLst>
      <p:ext uri="{BB962C8B-B14F-4D97-AF65-F5344CB8AC3E}">
        <p14:creationId xmlns:p14="http://schemas.microsoft.com/office/powerpoint/2010/main" val="496978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39" name="Text Box 3"/>
          <p:cNvSpPr txBox="1">
            <a:spLocks noChangeArrowheads="1"/>
          </p:cNvSpPr>
          <p:nvPr/>
        </p:nvSpPr>
        <p:spPr bwMode="auto">
          <a:xfrm>
            <a:off x="0" y="7787"/>
            <a:ext cx="9144000" cy="3676511"/>
          </a:xfrm>
          <a:prstGeom prst="rect">
            <a:avLst/>
          </a:prstGeom>
          <a:noFill/>
          <a:ln>
            <a:noFill/>
          </a:ln>
          <a:effectLst>
            <a:outerShdw blurRad="63500" dist="35921" dir="2700000" algn="ctr" rotWithShape="0">
              <a:schemeClr val="tx2">
                <a:alpha val="74998"/>
              </a:schemeClr>
            </a:outerShdw>
          </a:effectLst>
        </p:spPr>
        <p:txBody>
          <a:bodyPr anchor="t"/>
          <a:lstStyle>
            <a:defPPr>
              <a:defRPr lang="en-US"/>
            </a:defPPr>
            <a:lvl1pPr algn="ctr" defTabSz="914400" eaLnBrk="0" fontAlgn="base" hangingPunct="0">
              <a:spcBef>
                <a:spcPct val="0"/>
              </a:spcBef>
              <a:spcAft>
                <a:spcPct val="0"/>
              </a:spcAft>
              <a:defRPr sz="2800" b="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GB" sz="3200" baseline="30000" dirty="0" smtClean="0"/>
              <a:t>3</a:t>
            </a:r>
            <a:r>
              <a:rPr lang="en-GB" sz="3200" dirty="0" smtClean="0"/>
              <a:t>You </a:t>
            </a:r>
            <a:r>
              <a:rPr lang="en-GB" sz="3200" dirty="0"/>
              <a:t>regard yourself as wiser than Daniel</a:t>
            </a:r>
          </a:p>
          <a:p>
            <a:r>
              <a:rPr lang="en-GB" sz="3200" dirty="0"/>
              <a:t>and think no secret is hidden from you.</a:t>
            </a:r>
          </a:p>
          <a:p>
            <a:r>
              <a:rPr lang="en-GB" sz="3200" baseline="30000" dirty="0" smtClean="0"/>
              <a:t>4</a:t>
            </a:r>
            <a:r>
              <a:rPr lang="en-GB" sz="3200" dirty="0" smtClean="0"/>
              <a:t>With </a:t>
            </a:r>
            <a:r>
              <a:rPr lang="en-GB" sz="3200" dirty="0"/>
              <a:t>your wisdom and understanding you have amassed great wealth</a:t>
            </a:r>
            <a:r>
              <a:rPr lang="en-GB" sz="3200" dirty="0" smtClean="0"/>
              <a:t>—gold </a:t>
            </a:r>
            <a:r>
              <a:rPr lang="en-GB" sz="3200" dirty="0"/>
              <a:t>and silver for your treasuries</a:t>
            </a:r>
            <a:r>
              <a:rPr lang="en-GB" sz="3200" dirty="0" smtClean="0"/>
              <a:t>.  </a:t>
            </a:r>
            <a:r>
              <a:rPr lang="en-GB" sz="3200" baseline="30000" dirty="0" smtClean="0"/>
              <a:t>5</a:t>
            </a:r>
            <a:r>
              <a:rPr lang="en-GB" sz="3200" dirty="0" smtClean="0"/>
              <a:t>Yes</a:t>
            </a:r>
            <a:r>
              <a:rPr lang="en-GB" sz="3200" dirty="0"/>
              <a:t>, your wisdom has made you very rich</a:t>
            </a:r>
            <a:r>
              <a:rPr lang="en-GB" sz="3200" dirty="0" smtClean="0"/>
              <a:t>, and </a:t>
            </a:r>
            <a:r>
              <a:rPr lang="en-GB" sz="3200" dirty="0"/>
              <a:t>your riches have made you very </a:t>
            </a:r>
            <a:r>
              <a:rPr lang="en-GB" sz="3200" dirty="0" smtClean="0"/>
              <a:t>proud</a:t>
            </a:r>
            <a:r>
              <a:rPr lang="en-GB" altLang="ja-JP" sz="3200" dirty="0" smtClean="0"/>
              <a:t>"</a:t>
            </a:r>
            <a:r>
              <a:rPr lang="en-GB" sz="3200" dirty="0" smtClean="0"/>
              <a:t> </a:t>
            </a:r>
            <a:r>
              <a:rPr lang="en-GB" sz="3200" dirty="0"/>
              <a:t>(Ezek. 28:3-</a:t>
            </a:r>
            <a:r>
              <a:rPr lang="en-GB" sz="3200" dirty="0" smtClean="0"/>
              <a:t>5 </a:t>
            </a:r>
            <a:r>
              <a:rPr lang="en-GB" dirty="0" smtClean="0"/>
              <a:t>NLT</a:t>
            </a:r>
            <a:r>
              <a:rPr lang="en-GB" sz="3200" dirty="0" smtClean="0"/>
              <a:t>)</a:t>
            </a:r>
            <a:endParaRPr lang="en-GB" sz="3200" dirty="0"/>
          </a:p>
        </p:txBody>
      </p:sp>
      <p:sp>
        <p:nvSpPr>
          <p:cNvPr id="2" name="Title 1"/>
          <p:cNvSpPr>
            <a:spLocks noGrp="1"/>
          </p:cNvSpPr>
          <p:nvPr>
            <p:ph type="title" idx="4294967295"/>
          </p:nvPr>
        </p:nvSpPr>
        <p:spPr>
          <a:xfrm>
            <a:off x="800100" y="4839493"/>
            <a:ext cx="7770813" cy="1141413"/>
          </a:xfrm>
          <a:noFill/>
          <a:ln w="9525">
            <a:noFill/>
            <a:round/>
            <a:headEnd/>
            <a:tailEnd/>
          </a:ln>
          <a:effectLst/>
        </p:spPr>
        <p:txBody>
          <a:bodyPr anchor="ct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b="1" kern="1200" dirty="0">
                <a:solidFill>
                  <a:srgbClr val="FFFFFF"/>
                </a:solidFill>
                <a:effectLst>
                  <a:glow rad="101600">
                    <a:srgbClr val="000000">
                      <a:alpha val="75000"/>
                    </a:srgbClr>
                  </a:glow>
                </a:effectLst>
                <a:latin typeface="Arial" charset="0"/>
                <a:ea typeface="ＭＳ Ｐゴシック" charset="0"/>
                <a:cs typeface="Arial" charset="0"/>
              </a:rPr>
              <a:t>Fall of Lucifer, the Shining Star </a:t>
            </a:r>
            <a:r>
              <a:rPr lang="en-GB" sz="3600" b="1" kern="1200" dirty="0" smtClean="0">
                <a:solidFill>
                  <a:srgbClr val="FFFFFF"/>
                </a:solidFill>
                <a:effectLst>
                  <a:glow rad="101600">
                    <a:srgbClr val="000000">
                      <a:alpha val="75000"/>
                    </a:srgbClr>
                  </a:glow>
                </a:effectLst>
                <a:latin typeface="Arial" charset="0"/>
                <a:ea typeface="ＭＳ Ｐゴシック" charset="0"/>
                <a:cs typeface="Arial" charset="0"/>
              </a:rPr>
              <a:t/>
            </a:r>
            <a:br>
              <a:rPr lang="en-GB" sz="3600" b="1" kern="1200" dirty="0" smtClean="0">
                <a:solidFill>
                  <a:srgbClr val="FFFFFF"/>
                </a:solidFill>
                <a:effectLst>
                  <a:glow rad="101600">
                    <a:srgbClr val="000000">
                      <a:alpha val="75000"/>
                    </a:srgbClr>
                  </a:glow>
                </a:effectLst>
                <a:latin typeface="Arial" charset="0"/>
                <a:ea typeface="ＭＳ Ｐゴシック" charset="0"/>
                <a:cs typeface="Arial" charset="0"/>
              </a:rPr>
            </a:br>
            <a:r>
              <a:rPr lang="en-GB" sz="3600" b="1" kern="1200" dirty="0" smtClean="0">
                <a:solidFill>
                  <a:srgbClr val="FFFFFF"/>
                </a:solidFill>
                <a:effectLst>
                  <a:glow rad="101600">
                    <a:srgbClr val="000000">
                      <a:alpha val="75000"/>
                    </a:srgbClr>
                  </a:glow>
                </a:effectLst>
                <a:latin typeface="Arial" charset="0"/>
                <a:ea typeface="ＭＳ Ｐゴシック" charset="0"/>
                <a:cs typeface="Arial" charset="0"/>
              </a:rPr>
              <a:t>(</a:t>
            </a:r>
            <a:r>
              <a:rPr lang="en-GB" sz="3600" b="1" kern="1200" dirty="0">
                <a:solidFill>
                  <a:srgbClr val="FFFFFF"/>
                </a:solidFill>
                <a:effectLst>
                  <a:glow rad="101600">
                    <a:srgbClr val="000000">
                      <a:alpha val="75000"/>
                    </a:srgbClr>
                  </a:glow>
                </a:effectLst>
                <a:latin typeface="Arial" charset="0"/>
                <a:ea typeface="ＭＳ Ｐゴシック" charset="0"/>
                <a:cs typeface="Arial" charset="0"/>
              </a:rPr>
              <a:t>cf. Rev. 12:7-9)</a:t>
            </a:r>
            <a:endParaRPr lang="en-US" sz="3600" b="1" kern="1200" dirty="0">
              <a:solidFill>
                <a:srgbClr val="FFFFFF"/>
              </a:solidFill>
              <a:effectLst>
                <a:glow rad="101600">
                  <a:srgbClr val="000000">
                    <a:alpha val="75000"/>
                  </a:srgbClr>
                </a:glow>
              </a:effectLst>
              <a:latin typeface="Arial" charset="0"/>
              <a:ea typeface="ＭＳ Ｐゴシック" charset="0"/>
              <a:cs typeface="Arial" charset="0"/>
            </a:endParaRPr>
          </a:p>
        </p:txBody>
      </p:sp>
    </p:spTree>
    <p:extLst>
      <p:ext uri="{BB962C8B-B14F-4D97-AF65-F5344CB8AC3E}">
        <p14:creationId xmlns:p14="http://schemas.microsoft.com/office/powerpoint/2010/main" val="30097013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8226" name="Picture 1" descr="Rev 12.10 Angry Satan6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3690212" y="476298"/>
            <a:ext cx="5441338" cy="6089649"/>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49263" eaLnBrk="1" hangingPunct="1">
              <a:defRPr/>
            </a:pPr>
            <a:r>
              <a:rPr lang="en-US" sz="3200" b="1" dirty="0" smtClean="0">
                <a:effectLst>
                  <a:glow rad="254000">
                    <a:schemeClr val="tx1">
                      <a:alpha val="75000"/>
                    </a:schemeClr>
                  </a:glow>
                </a:effectLst>
                <a:latin typeface="Arial" charset="0"/>
                <a:ea typeface="ＭＳ Ｐゴシック" charset="0"/>
                <a:cs typeface="ＭＳ Ｐゴシック" charset="0"/>
              </a:rPr>
              <a:t>"</a:t>
            </a:r>
            <a:r>
              <a:rPr lang="en-GB" sz="3200" b="1" dirty="0" smtClean="0">
                <a:solidFill>
                  <a:srgbClr val="FFFFFF"/>
                </a:solidFill>
                <a:effectLst>
                  <a:glow rad="177800">
                    <a:srgbClr val="000000"/>
                  </a:glow>
                </a:effectLst>
                <a:cs typeface="Arial" charset="0"/>
              </a:rPr>
              <a:t>You </a:t>
            </a:r>
            <a:r>
              <a:rPr lang="en-GB" sz="3200" b="1" dirty="0">
                <a:solidFill>
                  <a:srgbClr val="FFFFFF"/>
                </a:solidFill>
                <a:effectLst>
                  <a:glow rad="177800">
                    <a:srgbClr val="000000"/>
                  </a:glow>
                </a:effectLst>
                <a:cs typeface="Arial" charset="0"/>
              </a:rPr>
              <a:t>were the model of perfection, full of wisdom and exquisite in beauty. </a:t>
            </a:r>
            <a:r>
              <a:rPr lang="en-GB" sz="3200" b="1" baseline="30000" dirty="0">
                <a:solidFill>
                  <a:srgbClr val="FFFFFF"/>
                </a:solidFill>
                <a:effectLst>
                  <a:glow rad="177800">
                    <a:srgbClr val="000000"/>
                  </a:glow>
                </a:effectLst>
                <a:cs typeface="Arial" charset="0"/>
              </a:rPr>
              <a:t>13 </a:t>
            </a:r>
            <a:r>
              <a:rPr lang="en-GB" sz="3200" b="1" dirty="0">
                <a:solidFill>
                  <a:srgbClr val="FFFFFF"/>
                </a:solidFill>
                <a:effectLst>
                  <a:glow rad="177800">
                    <a:srgbClr val="000000"/>
                  </a:glow>
                </a:effectLst>
                <a:cs typeface="Arial" charset="0"/>
              </a:rPr>
              <a:t>You were in Eden, the garden of God… </a:t>
            </a:r>
            <a:br>
              <a:rPr lang="en-GB" sz="3200" b="1" dirty="0">
                <a:solidFill>
                  <a:srgbClr val="FFFFFF"/>
                </a:solidFill>
                <a:effectLst>
                  <a:glow rad="177800">
                    <a:srgbClr val="000000"/>
                  </a:glow>
                </a:effectLst>
                <a:cs typeface="Arial" charset="0"/>
              </a:rPr>
            </a:br>
            <a:r>
              <a:rPr lang="en-GB" sz="3200" b="1" baseline="30000" dirty="0">
                <a:solidFill>
                  <a:srgbClr val="FFFFFF"/>
                </a:solidFill>
                <a:effectLst>
                  <a:glow rad="177800">
                    <a:srgbClr val="000000"/>
                  </a:glow>
                </a:effectLst>
                <a:cs typeface="Arial" charset="0"/>
              </a:rPr>
              <a:t/>
            </a:r>
            <a:br>
              <a:rPr lang="en-GB" sz="3200" b="1" baseline="30000" dirty="0">
                <a:solidFill>
                  <a:srgbClr val="FFFFFF"/>
                </a:solidFill>
                <a:effectLst>
                  <a:glow rad="177800">
                    <a:srgbClr val="000000"/>
                  </a:glow>
                </a:effectLst>
                <a:cs typeface="Arial" charset="0"/>
              </a:rPr>
            </a:br>
            <a:r>
              <a:rPr lang="en-GB" sz="3200" b="1" baseline="30000" dirty="0">
                <a:solidFill>
                  <a:srgbClr val="FFFFFF"/>
                </a:solidFill>
                <a:effectLst>
                  <a:glow rad="177800">
                    <a:srgbClr val="000000"/>
                  </a:glow>
                </a:effectLst>
                <a:cs typeface="Arial" charset="0"/>
              </a:rPr>
              <a:t>15 </a:t>
            </a:r>
            <a:r>
              <a:rPr lang="en-GB" altLang="ja-JP" sz="3200" b="1" dirty="0" smtClean="0">
                <a:solidFill>
                  <a:srgbClr val="FFFFFF"/>
                </a:solidFill>
                <a:effectLst>
                  <a:glow rad="177800">
                    <a:srgbClr val="000000"/>
                  </a:glow>
                </a:effectLst>
                <a:cs typeface="Arial" charset="0"/>
              </a:rPr>
              <a:t>"</a:t>
            </a:r>
            <a:r>
              <a:rPr lang="en-GB" sz="3200" b="1" dirty="0" smtClean="0">
                <a:solidFill>
                  <a:srgbClr val="FFFFFF"/>
                </a:solidFill>
                <a:effectLst>
                  <a:glow rad="177800">
                    <a:srgbClr val="000000"/>
                  </a:glow>
                </a:effectLst>
                <a:cs typeface="Arial" charset="0"/>
              </a:rPr>
              <a:t>You </a:t>
            </a:r>
            <a:r>
              <a:rPr lang="en-GB" sz="3200" b="1" dirty="0">
                <a:solidFill>
                  <a:srgbClr val="FFFFFF"/>
                </a:solidFill>
                <a:effectLst>
                  <a:glow rad="177800">
                    <a:srgbClr val="000000"/>
                  </a:glow>
                </a:effectLst>
                <a:cs typeface="Arial" charset="0"/>
              </a:rPr>
              <a:t>were blameless in all you did from the day you were created until the day evil was found in you</a:t>
            </a:r>
            <a:r>
              <a:rPr lang="en-GB" sz="3200" b="1" dirty="0" smtClean="0">
                <a:solidFill>
                  <a:srgbClr val="FFFFFF"/>
                </a:solidFill>
                <a:effectLst>
                  <a:glow rad="177800">
                    <a:srgbClr val="000000"/>
                  </a:glow>
                </a:effectLst>
                <a:cs typeface="Arial" charset="0"/>
              </a:rPr>
              <a:t>."</a:t>
            </a:r>
            <a:endParaRPr lang="en-US" sz="3200" b="1" dirty="0">
              <a:effectLst>
                <a:glow rad="254000">
                  <a:schemeClr val="tx1">
                    <a:alpha val="75000"/>
                  </a:scheme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3" y="4204466"/>
            <a:ext cx="3418586" cy="26535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smtClean="0">
                <a:solidFill>
                  <a:srgbClr val="FFFFFF"/>
                </a:solidFill>
                <a:effectLst>
                  <a:glow rad="254000">
                    <a:srgbClr val="000000">
                      <a:alpha val="75000"/>
                    </a:srgbClr>
                  </a:glow>
                </a:effectLst>
                <a:latin typeface="Arial" charset="0"/>
                <a:ea typeface="ＭＳ Ｐゴシック" charset="0"/>
                <a:cs typeface="ＭＳ Ｐゴシック" charset="0"/>
              </a:rPr>
              <a:t>Satan</a:t>
            </a:r>
            <a:r>
              <a:rPr lang="fr-FR" sz="3600" b="1" dirty="0" smtClean="0">
                <a:solidFill>
                  <a:srgbClr val="FFFFFF"/>
                </a:solidFill>
                <a:effectLst>
                  <a:glow rad="254000">
                    <a:srgbClr val="000000">
                      <a:alpha val="75000"/>
                    </a:srgbClr>
                  </a:glow>
                </a:effectLst>
                <a:latin typeface="Arial" charset="0"/>
                <a:ea typeface="ＭＳ Ｐゴシック" charset="0"/>
                <a:cs typeface="ＭＳ Ｐゴシック" charset="0"/>
              </a:rPr>
              <a:t>'</a:t>
            </a:r>
            <a:r>
              <a:rPr lang="en-US" sz="3600" b="1" dirty="0" smtClean="0">
                <a:solidFill>
                  <a:srgbClr val="FFFFFF"/>
                </a:solidFill>
                <a:effectLst>
                  <a:glow rad="254000">
                    <a:srgbClr val="000000">
                      <a:alpha val="75000"/>
                    </a:srgbClr>
                  </a:glow>
                </a:effectLst>
                <a:latin typeface="Arial" charset="0"/>
                <a:ea typeface="ＭＳ Ｐゴシック" charset="0"/>
                <a:cs typeface="ＭＳ Ｐゴシック" charset="0"/>
              </a:rPr>
              <a:t>s Pride </a:t>
            </a:r>
            <a:br>
              <a:rPr lang="en-US" sz="3600" b="1" dirty="0" smtClean="0">
                <a:solidFill>
                  <a:srgbClr val="FFFFFF"/>
                </a:solidFill>
                <a:effectLst>
                  <a:glow rad="254000">
                    <a:srgbClr val="000000">
                      <a:alpha val="75000"/>
                    </a:srgbClr>
                  </a:glow>
                </a:effectLst>
                <a:latin typeface="Arial" charset="0"/>
                <a:ea typeface="ＭＳ Ｐゴシック" charset="0"/>
                <a:cs typeface="ＭＳ Ｐゴシック" charset="0"/>
              </a:rPr>
            </a:br>
            <a:r>
              <a:rPr lang="en-US" sz="3200" b="1" dirty="0" smtClean="0">
                <a:solidFill>
                  <a:srgbClr val="FFFFFF"/>
                </a:solidFill>
                <a:effectLst>
                  <a:glow rad="254000">
                    <a:srgbClr val="000000">
                      <a:alpha val="75000"/>
                    </a:srgbClr>
                  </a:glow>
                </a:effectLst>
                <a:latin typeface="Arial" charset="0"/>
                <a:ea typeface="ＭＳ Ｐゴシック" charset="0"/>
                <a:cs typeface="ＭＳ Ｐゴシック" charset="0"/>
              </a:rPr>
              <a:t>(Ezek. 28:14-15; cf. 12:7-13)</a:t>
            </a:r>
            <a:endParaRPr lang="en-US" sz="3200" b="1" dirty="0">
              <a:solidFill>
                <a:srgbClr val="FFFFFF"/>
              </a:solidFill>
              <a:effectLst>
                <a:glow rad="254000">
                  <a:srgbClr val="000000">
                    <a:alpha val="75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9449233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fontAlgn="base" hangingPunct="1">
              <a:spcBef>
                <a:spcPct val="0"/>
              </a:spcBef>
              <a:spcAft>
                <a:spcPct val="0"/>
              </a:spcAft>
              <a:buClr>
                <a:srgbClr val="000000"/>
              </a:buClr>
              <a:buSzPct val="100000"/>
              <a:buFont typeface="Times New Roman" charset="0"/>
              <a:buNone/>
            </a:pPr>
            <a:r>
              <a:rPr lang="en-GB" sz="4400" smtClean="0">
                <a:solidFill>
                  <a:srgbClr val="000000"/>
                </a:solidFill>
                <a:latin typeface="Times New Roman" charset="0"/>
              </a:rPr>
              <a:t>The angels pursue</a:t>
            </a:r>
          </a:p>
        </p:txBody>
      </p:sp>
      <p:sp>
        <p:nvSpPr>
          <p:cNvPr id="835586"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pPr>
            <a:endParaRPr lang="en-US" smtClean="0">
              <a:solidFill>
                <a:srgbClr val="FFFFFF"/>
              </a:solidFill>
            </a:endParaRPr>
          </a:p>
        </p:txBody>
      </p:sp>
      <p:pic>
        <p:nvPicPr>
          <p:cNvPr id="8355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9" y="0"/>
            <a:ext cx="918460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6565" name="Text Box 5"/>
          <p:cNvSpPr txBox="1">
            <a:spLocks noChangeArrowheads="1"/>
          </p:cNvSpPr>
          <p:nvPr/>
        </p:nvSpPr>
        <p:spPr bwMode="auto">
          <a:xfrm>
            <a:off x="0" y="857410"/>
            <a:ext cx="9212889" cy="3947695"/>
          </a:xfrm>
          <a:prstGeom prst="rect">
            <a:avLst/>
          </a:prstGeom>
          <a:noFill/>
          <a:ln w="9525">
            <a:noFill/>
            <a:round/>
            <a:headEnd/>
            <a:tailEnd/>
          </a:ln>
          <a:effectLst/>
        </p:spPr>
        <p:txBody>
          <a:bodyPr lIns="90000" tIns="46800" rIns="90000" bIns="46800" anchor="t"/>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fontAlgn="base" hangingPunct="1">
              <a:spcBef>
                <a:spcPct val="0"/>
              </a:spcBef>
              <a:spcAft>
                <a:spcPct val="0"/>
              </a:spcAft>
              <a:buClr>
                <a:srgbClr val="FFFFFF"/>
              </a:buClr>
              <a:buSzPct val="100000"/>
              <a:buFont typeface="Arial" charset="0"/>
              <a:buNone/>
              <a:defRPr/>
            </a:pPr>
            <a:r>
              <a:rPr lang="en-GB" sz="3200" b="1" baseline="30000" dirty="0" smtClean="0">
                <a:solidFill>
                  <a:srgbClr val="FFFFFF"/>
                </a:solidFill>
                <a:effectLst>
                  <a:glow rad="177800">
                    <a:srgbClr val="000000"/>
                  </a:glow>
                </a:effectLst>
                <a:cs typeface="Arial" charset="0"/>
              </a:rPr>
              <a:t>16 </a:t>
            </a:r>
            <a:r>
              <a:rPr lang="en-GB" sz="3200" b="1" dirty="0" smtClean="0">
                <a:solidFill>
                  <a:srgbClr val="FFFFFF"/>
                </a:solidFill>
                <a:effectLst>
                  <a:glow rad="177800">
                    <a:srgbClr val="000000"/>
                  </a:glow>
                </a:effectLst>
                <a:cs typeface="Arial" charset="0"/>
              </a:rPr>
              <a:t>Your rich commerce led you to violence, and you sinned. So I banished you in disgrace from the mountain of God. I expelled you, O mighty guardian, from your place among the stones of fire. </a:t>
            </a:r>
            <a:r>
              <a:rPr lang="en-GB" sz="3200" b="1" baseline="30000" dirty="0" smtClean="0">
                <a:solidFill>
                  <a:srgbClr val="FFFFFF"/>
                </a:solidFill>
                <a:effectLst>
                  <a:glow rad="177800">
                    <a:srgbClr val="000000"/>
                  </a:glow>
                </a:effectLst>
                <a:cs typeface="Arial" charset="0"/>
              </a:rPr>
              <a:t>17 </a:t>
            </a:r>
            <a:r>
              <a:rPr lang="en-GB" sz="3200" b="1" dirty="0" smtClean="0">
                <a:solidFill>
                  <a:srgbClr val="FFFFFF"/>
                </a:solidFill>
                <a:effectLst>
                  <a:glow rad="177800">
                    <a:srgbClr val="000000"/>
                  </a:glow>
                </a:effectLst>
                <a:cs typeface="Arial" charset="0"/>
              </a:rPr>
              <a:t>Your heart was filled with pride because of all your beauty. Your wisdom was corrupted by your love of splendor. So I threw you to the ground and exposed you to the curious gaze of kings."</a:t>
            </a:r>
          </a:p>
        </p:txBody>
      </p:sp>
      <p:sp>
        <p:nvSpPr>
          <p:cNvPr id="2" name="Title 1"/>
          <p:cNvSpPr>
            <a:spLocks noGrp="1"/>
          </p:cNvSpPr>
          <p:nvPr>
            <p:ph type="title" idx="4294967295"/>
          </p:nvPr>
        </p:nvSpPr>
        <p:spPr>
          <a:xfrm>
            <a:off x="-40609" y="6163368"/>
            <a:ext cx="8854409" cy="567632"/>
          </a:xfrm>
          <a:noFill/>
          <a:ln w="9525">
            <a:noFill/>
            <a:round/>
            <a:headEnd/>
            <a:tailEnd/>
          </a:ln>
          <a:effectLst/>
        </p:spPr>
        <p:txBody>
          <a:bodyPr lIns="90000" tIns="46800" rIns="90000" bIns="46800" anchor="t"/>
          <a:lstStyle/>
          <a:p>
            <a:pPr algn="r" eaLnBrk="1" hangingPunct="1">
              <a:buClr>
                <a:srgbClr val="FFFFFF"/>
              </a:buClr>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hu-HU" sz="3600" b="1" kern="1200" dirty="0" smtClean="0">
                <a:solidFill>
                  <a:srgbClr val="FFFFFF"/>
                </a:solidFill>
                <a:effectLst>
                  <a:glow rad="177800">
                    <a:srgbClr val="000000"/>
                  </a:glow>
                </a:effectLst>
                <a:latin typeface="Arial" charset="0"/>
                <a:ea typeface="ＭＳ Ｐゴシック" charset="0"/>
                <a:cs typeface="Arial" charset="0"/>
              </a:rPr>
              <a:t>Ezekiel </a:t>
            </a:r>
            <a:r>
              <a:rPr lang="hu-HU" sz="3600" b="1" kern="1200" dirty="0">
                <a:solidFill>
                  <a:srgbClr val="FFFFFF"/>
                </a:solidFill>
                <a:effectLst>
                  <a:glow rad="177800">
                    <a:srgbClr val="000000"/>
                  </a:glow>
                </a:effectLst>
                <a:latin typeface="Arial" charset="0"/>
                <a:ea typeface="ＭＳ Ｐゴシック" charset="0"/>
                <a:cs typeface="Arial" charset="0"/>
              </a:rPr>
              <a:t>28:</a:t>
            </a:r>
            <a:r>
              <a:rPr lang="hu-HU" sz="3600" b="1" kern="1200" dirty="0" smtClean="0">
                <a:solidFill>
                  <a:srgbClr val="FFFFFF"/>
                </a:solidFill>
                <a:effectLst>
                  <a:glow rad="177800">
                    <a:srgbClr val="000000"/>
                  </a:glow>
                </a:effectLst>
                <a:latin typeface="Arial" charset="0"/>
                <a:ea typeface="ＭＳ Ｐゴシック" charset="0"/>
                <a:cs typeface="Arial" charset="0"/>
              </a:rPr>
              <a:t>16-17 NLT</a:t>
            </a:r>
            <a:endParaRPr lang="en-US" sz="3600" b="1" kern="1200" dirty="0">
              <a:solidFill>
                <a:srgbClr val="FFFFFF"/>
              </a:solidFill>
              <a:effectLst>
                <a:glow rad="1778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2067015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War and Remembrance</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34160" y="1235599"/>
            <a:ext cx="9230758" cy="5302776"/>
          </a:xfrm>
          <a:prstGeom prst="rect">
            <a:avLst/>
          </a:prstGeom>
        </p:spPr>
      </p:pic>
    </p:spTree>
    <p:extLst>
      <p:ext uri="{BB962C8B-B14F-4D97-AF65-F5344CB8AC3E}">
        <p14:creationId xmlns:p14="http://schemas.microsoft.com/office/powerpoint/2010/main" val="179001086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1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101600" y="908050"/>
            <a:ext cx="4038600" cy="3810000"/>
          </a:xfrm>
          <a:effectLst>
            <a:outerShdw blurRad="63500" dist="35921" dir="2700000" algn="ctr" rotWithShape="0">
              <a:schemeClr val="tx2">
                <a:alpha val="74998"/>
              </a:schemeClr>
            </a:outerShdw>
          </a:effectLst>
        </p:spPr>
        <p:txBody>
          <a:bodyPr/>
          <a:lstStyle/>
          <a:p>
            <a:pPr>
              <a:defRPr/>
            </a:pPr>
            <a:r>
              <a:rPr lang="en-US" sz="3600" b="1" dirty="0">
                <a:latin typeface="Arial" charset="0"/>
                <a:ea typeface="ＭＳ Ｐゴシック" charset="0"/>
                <a:cs typeface="ＭＳ Ｐゴシック" charset="0"/>
              </a:rPr>
              <a:t>The </a:t>
            </a:r>
            <a:r>
              <a:rPr lang="en-US" sz="3600" b="1" dirty="0" smtClean="0">
                <a:latin typeface="Arial" charset="0"/>
                <a:ea typeface="ＭＳ Ｐゴシック" charset="0"/>
                <a:cs typeface="ＭＳ Ｐゴシック" charset="0"/>
              </a:rPr>
              <a:t>Dragon</a:t>
            </a:r>
            <a:r>
              <a:rPr lang="fr-FR" sz="3600" b="1" dirty="0" smtClean="0">
                <a:latin typeface="Arial" charset="0"/>
                <a:ea typeface="ＭＳ Ｐゴシック" charset="0"/>
                <a:cs typeface="ＭＳ Ｐゴシック" charset="0"/>
              </a:rPr>
              <a:t>'</a:t>
            </a:r>
            <a:r>
              <a:rPr lang="en-US" sz="3600" b="1" dirty="0" smtClean="0">
                <a:latin typeface="Arial" charset="0"/>
                <a:ea typeface="ＭＳ Ｐゴシック" charset="0"/>
                <a:cs typeface="ＭＳ Ｐゴシック" charset="0"/>
              </a:rPr>
              <a:t>s Opposition </a:t>
            </a:r>
            <a:r>
              <a:rPr lang="en-US" sz="3600" b="1" dirty="0">
                <a:latin typeface="Arial" charset="0"/>
                <a:ea typeface="ＭＳ Ｐゴシック" charset="0"/>
                <a:cs typeface="ＭＳ Ｐゴシック" charset="0"/>
              </a:rPr>
              <a:t>(12</a:t>
            </a:r>
            <a:r>
              <a:rPr lang="en-US" sz="3600" b="1" dirty="0" smtClean="0">
                <a:latin typeface="Arial" charset="0"/>
                <a:ea typeface="ＭＳ Ｐゴシック" charset="0"/>
                <a:cs typeface="ＭＳ Ｐゴシック" charset="0"/>
              </a:rPr>
              <a:t>:4b </a:t>
            </a:r>
            <a:r>
              <a:rPr lang="en-US" sz="3200" b="1" dirty="0" smtClean="0">
                <a:latin typeface="Arial" charset="0"/>
                <a:ea typeface="ＭＳ Ｐゴシック" charset="0"/>
                <a:cs typeface="ＭＳ Ｐゴシック" charset="0"/>
              </a:rPr>
              <a:t>NLT</a:t>
            </a:r>
            <a:r>
              <a:rPr lang="en-US" sz="3600" b="1" dirty="0" smtClean="0">
                <a:latin typeface="Arial" charset="0"/>
                <a:ea typeface="ＭＳ Ｐゴシック" charset="0"/>
                <a:cs typeface="ＭＳ Ｐゴシック" charset="0"/>
              </a:rPr>
              <a:t>)</a:t>
            </a:r>
            <a:endParaRPr lang="en-US" sz="4000" dirty="0">
              <a:latin typeface="Times New Roman" charset="0"/>
              <a:ea typeface="ＭＳ Ｐゴシック" charset="0"/>
              <a:cs typeface="ＭＳ Ｐゴシック" charset="0"/>
            </a:endParaRPr>
          </a:p>
        </p:txBody>
      </p:sp>
      <p:pic>
        <p:nvPicPr>
          <p:cNvPr id="941059" name="Picture 2" descr="Rev 12.4 Fierce Dragon Fac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3050" y="26988"/>
            <a:ext cx="5097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93579" y="4719053"/>
            <a:ext cx="8930105" cy="2138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defPPr>
              <a:defRPr lang="en-US"/>
            </a:defPPr>
            <a:lvl1pPr algn="ctr">
              <a:defRPr sz="3600" b="1">
                <a:solidFill>
                  <a:schemeClr val="bg1"/>
                </a:solidFill>
                <a:effectLst>
                  <a:glow rad="139700">
                    <a:schemeClr val="tx1">
                      <a:alpha val="75000"/>
                    </a:scheme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"He </a:t>
            </a:r>
            <a:r>
              <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stood in front of the woman as she was about to give birth, ready to devour her baby as soon as it was born</a:t>
            </a:r>
            <a:r>
              <a:rPr lang="en-US" sz="3200" dirty="0" smtClean="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rPr>
              <a:t>."</a:t>
            </a:r>
            <a:endParaRPr lang="en-US" sz="3200" dirty="0">
              <a:solidFill>
                <a:srgbClr val="FFFFFF"/>
              </a:solidFill>
              <a:effectLst>
                <a:glow rad="139700">
                  <a:srgbClr val="000000">
                    <a:alpha val="75000"/>
                  </a:srgbClr>
                </a:glow>
                <a:outerShdw blurRad="38100" dist="38100" dir="2700000" algn="tl">
                  <a:srgbClr val="000000">
                    <a:alpha val="43137"/>
                  </a:srgbClr>
                </a:outerShdw>
              </a:effectLst>
              <a:ea typeface="ＭＳ Ｐゴシック" charset="0"/>
              <a:cs typeface="ＭＳ Ｐゴシック" charset="0"/>
            </a:endParaRPr>
          </a:p>
        </p:txBody>
      </p:sp>
    </p:spTree>
    <p:extLst>
      <p:ext uri="{BB962C8B-B14F-4D97-AF65-F5344CB8AC3E}">
        <p14:creationId xmlns:p14="http://schemas.microsoft.com/office/powerpoint/2010/main" val="4043444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43105" name="Picture 3" descr="person0205.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3106" name="Picture 4" descr="person017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0"/>
            <a:ext cx="2971800" cy="5867400"/>
          </a:xfrm>
          <a:effectLst>
            <a:outerShdw blurRad="63500" dist="35921" dir="2700000" algn="ctr" rotWithShape="0">
              <a:schemeClr val="tx1">
                <a:alpha val="74998"/>
              </a:schemeClr>
            </a:outerShdw>
          </a:effectLst>
        </p:spPr>
        <p:txBody>
          <a:bodyPr/>
          <a:lstStyle/>
          <a:p>
            <a:pPr>
              <a:defRPr/>
            </a:pPr>
            <a:r>
              <a:rPr lang="en-US" b="1" dirty="0">
                <a:solidFill>
                  <a:srgbClr val="FFFFFF"/>
                </a:solidFill>
                <a:effectLst>
                  <a:glow rad="101600">
                    <a:schemeClr val="tx1"/>
                  </a:glow>
                </a:effectLst>
                <a:latin typeface="Arial" charset="0"/>
                <a:ea typeface="ＭＳ Ｐゴシック" charset="0"/>
                <a:cs typeface="ＭＳ Ｐゴシック" charset="0"/>
              </a:rPr>
              <a:t>Who is the woman who bears the child to rule the nations (12:1-6)?</a:t>
            </a:r>
            <a:endParaRPr lang="en-US" b="1" dirty="0">
              <a:solidFill>
                <a:srgbClr val="FFFFFF"/>
              </a:solidFill>
              <a:effectLst>
                <a:glow rad="101600">
                  <a:schemeClr val="tx1"/>
                </a:glow>
              </a:effectLst>
              <a:latin typeface="Times New Roman" charset="0"/>
              <a:ea typeface="ＭＳ Ｐゴシック" charset="0"/>
              <a:cs typeface="ＭＳ Ｐゴシック" charset="0"/>
            </a:endParaRPr>
          </a:p>
        </p:txBody>
      </p:sp>
      <p:sp>
        <p:nvSpPr>
          <p:cNvPr id="3" name="Title 1"/>
          <p:cNvSpPr>
            <a:spLocks/>
          </p:cNvSpPr>
          <p:nvPr/>
        </p:nvSpPr>
        <p:spPr bwMode="auto">
          <a:xfrm>
            <a:off x="5257800" y="0"/>
            <a:ext cx="3886200" cy="23622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effectLst>
                  <a:glow rad="101600">
                    <a:schemeClr val="tx1"/>
                  </a:glow>
                </a:effectLst>
                <a:latin typeface="Arial" charset="0"/>
                <a:ea typeface="ＭＳ Ｐゴシック" charset="0"/>
                <a:cs typeface="ＭＳ Ｐゴシック" charset="0"/>
              </a:rPr>
              <a:t>Some say she is the </a:t>
            </a:r>
            <a:r>
              <a:rPr lang="en-US" sz="2800" b="1">
                <a:solidFill>
                  <a:srgbClr val="FFFF00"/>
                </a:solidFill>
                <a:effectLst>
                  <a:glow rad="101600">
                    <a:schemeClr val="tx1"/>
                  </a:glow>
                </a:effectLst>
                <a:latin typeface="Arial" charset="0"/>
                <a:ea typeface="ＭＳ Ｐゴシック" charset="0"/>
                <a:cs typeface="ＭＳ Ｐゴシック" charset="0"/>
              </a:rPr>
              <a:t>Church</a:t>
            </a:r>
            <a:r>
              <a:rPr lang="en-US" sz="2800" b="1">
                <a:solidFill>
                  <a:srgbClr val="FFFFFF"/>
                </a:solidFill>
                <a:effectLst>
                  <a:glow rad="101600">
                    <a:schemeClr val="tx1"/>
                  </a:glow>
                </a:effectLst>
                <a:latin typeface="Arial" charset="0"/>
                <a:ea typeface="ＭＳ Ｐゴシック" charset="0"/>
                <a:cs typeface="ＭＳ Ｐゴシック" charset="0"/>
              </a:rPr>
              <a:t> that brings forth Christ</a:t>
            </a:r>
            <a:endParaRPr lang="en-US" sz="2800" b="1">
              <a:solidFill>
                <a:srgbClr val="FFFFFF"/>
              </a:solidFill>
              <a:effectLst>
                <a:glow rad="101600">
                  <a:schemeClr val="tx1"/>
                </a:glow>
              </a:effectLst>
              <a:latin typeface="Times New Roman" charset="0"/>
              <a:ea typeface="ＭＳ Ｐゴシック" charset="0"/>
              <a:cs typeface="ＭＳ Ｐゴシック" charset="0"/>
            </a:endParaRPr>
          </a:p>
        </p:txBody>
      </p:sp>
      <p:sp>
        <p:nvSpPr>
          <p:cNvPr id="4" name="Title 1"/>
          <p:cNvSpPr>
            <a:spLocks/>
          </p:cNvSpPr>
          <p:nvPr/>
        </p:nvSpPr>
        <p:spPr bwMode="auto">
          <a:xfrm>
            <a:off x="5257800" y="2286000"/>
            <a:ext cx="3886200" cy="11430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i="1" dirty="0">
                <a:solidFill>
                  <a:srgbClr val="FFFFFF"/>
                </a:solidFill>
                <a:effectLst>
                  <a:glow rad="101600">
                    <a:schemeClr val="tx1"/>
                  </a:glow>
                </a:effectLst>
                <a:latin typeface="Arial" charset="0"/>
                <a:ea typeface="ＭＳ Ｐゴシック" charset="0"/>
                <a:cs typeface="ＭＳ Ｐゴシック" charset="0"/>
              </a:rPr>
              <a:t>But the Church </a:t>
            </a:r>
            <a:r>
              <a:rPr lang="en-US" sz="2800" b="1" i="1" dirty="0" err="1" smtClean="0">
                <a:solidFill>
                  <a:srgbClr val="FFFFFF"/>
                </a:solidFill>
                <a:effectLst>
                  <a:glow rad="101600">
                    <a:schemeClr val="tx1"/>
                  </a:glow>
                </a:effectLst>
                <a:latin typeface="Arial" charset="0"/>
                <a:ea typeface="ＭＳ Ｐゴシック" charset="0"/>
                <a:cs typeface="ＭＳ Ｐゴシック" charset="0"/>
              </a:rPr>
              <a:t>didn</a:t>
            </a:r>
            <a:r>
              <a:rPr lang="fr-FR" altLang="ja-JP" sz="2800" b="1" i="1" dirty="0" smtClean="0">
                <a:solidFill>
                  <a:srgbClr val="FFFFFF"/>
                </a:solidFill>
                <a:effectLst>
                  <a:glow rad="101600">
                    <a:schemeClr val="tx1"/>
                  </a:glow>
                </a:effectLst>
                <a:latin typeface="Arial" charset="0"/>
                <a:ea typeface="ＭＳ Ｐゴシック" charset="0"/>
                <a:cs typeface="ＭＳ Ｐゴシック" charset="0"/>
              </a:rPr>
              <a:t>'</a:t>
            </a:r>
            <a:r>
              <a:rPr lang="en-US" altLang="ja-JP" sz="2800" b="1" i="1" dirty="0" smtClean="0">
                <a:solidFill>
                  <a:srgbClr val="FFFFFF"/>
                </a:solidFill>
                <a:effectLst>
                  <a:glow rad="101600">
                    <a:schemeClr val="tx1"/>
                  </a:glow>
                </a:effectLst>
                <a:latin typeface="Arial" charset="0"/>
                <a:ea typeface="ＭＳ Ｐゴシック" charset="0"/>
                <a:cs typeface="ＭＳ Ｐゴシック" charset="0"/>
              </a:rPr>
              <a:t>t </a:t>
            </a:r>
            <a:r>
              <a:rPr lang="en-US" altLang="ja-JP" sz="2800" b="1" i="1" dirty="0">
                <a:solidFill>
                  <a:srgbClr val="FFFFFF"/>
                </a:solidFill>
                <a:effectLst>
                  <a:glow rad="101600">
                    <a:schemeClr val="tx1"/>
                  </a:glow>
                </a:effectLst>
                <a:latin typeface="Arial" charset="0"/>
                <a:ea typeface="ＭＳ Ｐゴシック" charset="0"/>
                <a:cs typeface="ＭＳ Ｐゴシック" charset="0"/>
              </a:rPr>
              <a:t>bring forth Christ!</a:t>
            </a:r>
            <a:endParaRPr lang="en-US" sz="2800" b="1" i="1" dirty="0">
              <a:solidFill>
                <a:srgbClr val="FFFFFF"/>
              </a:solidFill>
              <a:effectLst>
                <a:glow rad="101600">
                  <a:schemeClr val="tx1"/>
                </a:glow>
              </a:effectLst>
              <a:latin typeface="Times New Roman" charset="0"/>
              <a:ea typeface="ＭＳ Ｐゴシック" charset="0"/>
              <a:cs typeface="ＭＳ Ｐゴシック" charset="0"/>
            </a:endParaRPr>
          </a:p>
        </p:txBody>
      </p:sp>
      <p:sp>
        <p:nvSpPr>
          <p:cNvPr id="5" name="Title 1"/>
          <p:cNvSpPr>
            <a:spLocks/>
          </p:cNvSpPr>
          <p:nvPr/>
        </p:nvSpPr>
        <p:spPr bwMode="auto">
          <a:xfrm>
            <a:off x="6629400" y="3733800"/>
            <a:ext cx="2514600" cy="19050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algn="ctr" defTabSz="914400" eaLnBrk="0" fontAlgn="base" hangingPunct="0">
              <a:spcBef>
                <a:spcPct val="0"/>
              </a:spcBef>
              <a:spcAft>
                <a:spcPct val="0"/>
              </a:spcAft>
              <a:defRPr/>
            </a:pPr>
            <a:r>
              <a:rPr lang="en-US" sz="2800" b="1">
                <a:solidFill>
                  <a:srgbClr val="FFFFFF"/>
                </a:solidFill>
                <a:effectLst>
                  <a:glow rad="101600">
                    <a:schemeClr val="tx1"/>
                  </a:glow>
                </a:effectLst>
                <a:latin typeface="Arial" charset="0"/>
                <a:ea typeface="ＭＳ Ｐゴシック" charset="0"/>
                <a:cs typeface="ＭＳ Ｐゴシック" charset="0"/>
              </a:rPr>
              <a:t>In reality, </a:t>
            </a:r>
            <a:r>
              <a:rPr lang="en-US" sz="2800" b="1">
                <a:solidFill>
                  <a:srgbClr val="FFFF00"/>
                </a:solidFill>
                <a:effectLst>
                  <a:glow rad="101600">
                    <a:schemeClr val="tx1"/>
                  </a:glow>
                </a:effectLst>
                <a:latin typeface="Arial" charset="0"/>
                <a:ea typeface="ＭＳ Ｐゴシック" charset="0"/>
                <a:cs typeface="ＭＳ Ｐゴシック" charset="0"/>
              </a:rPr>
              <a:t>Israel</a:t>
            </a:r>
            <a:r>
              <a:rPr lang="en-US" sz="2800" b="1">
                <a:solidFill>
                  <a:srgbClr val="FFFFFF"/>
                </a:solidFill>
                <a:effectLst>
                  <a:glow rad="101600">
                    <a:schemeClr val="tx1"/>
                  </a:glow>
                </a:effectLst>
                <a:latin typeface="Arial" charset="0"/>
                <a:ea typeface="ＭＳ Ｐゴシック" charset="0"/>
                <a:cs typeface="ＭＳ Ｐゴシック" charset="0"/>
              </a:rPr>
              <a:t> brought forth Christ</a:t>
            </a:r>
            <a:endParaRPr lang="en-US" sz="2800" b="1">
              <a:solidFill>
                <a:srgbClr val="FFFFFF"/>
              </a:solidFill>
              <a:effectLst>
                <a:glow rad="101600">
                  <a:schemeClr val="tx1"/>
                </a:glow>
              </a:effectLst>
              <a:latin typeface="Times New Roman" charset="0"/>
              <a:ea typeface="ＭＳ Ｐゴシック" charset="0"/>
              <a:cs typeface="ＭＳ Ｐゴシック" charset="0"/>
            </a:endParaRPr>
          </a:p>
        </p:txBody>
      </p:sp>
      <p:sp>
        <p:nvSpPr>
          <p:cNvPr id="8" name="Text Box 19"/>
          <p:cNvSpPr txBox="1">
            <a:spLocks noChangeArrowheads="1"/>
          </p:cNvSpPr>
          <p:nvPr/>
        </p:nvSpPr>
        <p:spPr bwMode="auto">
          <a:xfrm>
            <a:off x="8423828" y="49808"/>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effectLst>
                  <a:glow rad="101600">
                    <a:schemeClr val="tx1"/>
                  </a:glow>
                </a:effectLst>
                <a:latin typeface="Arial" charset="0"/>
                <a:cs typeface="Arial" charset="0"/>
              </a:rPr>
              <a:t>384</a:t>
            </a:r>
            <a:endParaRPr lang="en-US" dirty="0">
              <a:solidFill>
                <a:srgbClr val="FFFFFF"/>
              </a:solidFill>
              <a:effectLst>
                <a:glow rad="101600">
                  <a:schemeClr val="tx1"/>
                </a:glow>
              </a:effectLst>
              <a:latin typeface="Arial" charset="0"/>
              <a:cs typeface="Arial" charset="0"/>
            </a:endParaRPr>
          </a:p>
        </p:txBody>
      </p:sp>
    </p:spTree>
    <p:extLst>
      <p:ext uri="{BB962C8B-B14F-4D97-AF65-F5344CB8AC3E}">
        <p14:creationId xmlns:p14="http://schemas.microsoft.com/office/powerpoint/2010/main" val="338624820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341313" y="133350"/>
            <a:ext cx="4159250" cy="2303463"/>
          </a:xfrm>
          <a:effectLst>
            <a:outerShdw blurRad="63500" dist="35921" dir="2700000" algn="ctr" rotWithShape="0">
              <a:schemeClr val="tx2">
                <a:alpha val="74998"/>
              </a:schemeClr>
            </a:outerShdw>
          </a:effectLst>
        </p:spPr>
        <p:txBody>
          <a:bodyPr/>
          <a:lstStyle/>
          <a:p>
            <a:pPr>
              <a:defRPr/>
            </a:pPr>
            <a:r>
              <a:rPr lang="en-US" sz="4000" b="1" dirty="0" smtClean="0">
                <a:latin typeface="Arial" charset="0"/>
                <a:ea typeface="ＭＳ Ｐゴシック" charset="0"/>
                <a:cs typeface="ＭＳ Ｐゴシック" charset="0"/>
              </a:rPr>
              <a:t>Seeking to Kill the Messiah (</a:t>
            </a:r>
            <a:r>
              <a:rPr lang="en-US" sz="4000" b="1" dirty="0">
                <a:latin typeface="Arial" charset="0"/>
                <a:ea typeface="ＭＳ Ｐゴシック" charset="0"/>
                <a:cs typeface="ＭＳ Ｐゴシック" charset="0"/>
              </a:rPr>
              <a:t>12</a:t>
            </a:r>
            <a:r>
              <a:rPr lang="en-US" sz="4000" b="1" dirty="0" smtClean="0">
                <a:latin typeface="Arial" charset="0"/>
                <a:ea typeface="ＭＳ Ｐゴシック" charset="0"/>
                <a:cs typeface="ＭＳ Ｐゴシック" charset="0"/>
              </a:rPr>
              <a:t>:4b)</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48105" y="1684421"/>
            <a:ext cx="3716899" cy="48402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"He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stood in front of the woman as she was about to give birth, ready to devour her baby as soon as it was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born" </a:t>
            </a:r>
            <a:b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(12:4b </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NLT</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944132" name="Picture 2" descr="rev 12v4 holy-innocentsdec2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06950" y="-1588"/>
            <a:ext cx="43370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96223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lang="en-US" sz="3600" b="1" dirty="0" smtClean="0">
                <a:latin typeface="Arial" charset="0"/>
                <a:ea typeface="ＭＳ Ｐゴシック" charset="0"/>
                <a:cs typeface="ＭＳ Ｐゴシック" charset="0"/>
              </a:rPr>
              <a:t>I. </a:t>
            </a:r>
            <a:r>
              <a:rPr lang="en-US" sz="3600" b="1" dirty="0" smtClean="0">
                <a:solidFill>
                  <a:srgbClr val="FFFF00"/>
                </a:solidFill>
                <a:latin typeface="Arial" charset="0"/>
                <a:ea typeface="ＭＳ Ｐゴシック" charset="0"/>
                <a:cs typeface="ＭＳ Ｐゴシック" charset="0"/>
              </a:rPr>
              <a:t>Israel</a:t>
            </a:r>
            <a:r>
              <a:rPr lang="en-US" sz="3600" b="1" dirty="0" smtClean="0">
                <a:latin typeface="Arial" charset="0"/>
                <a:ea typeface="ＭＳ Ｐゴシック" charset="0"/>
                <a:cs typeface="ＭＳ Ｐゴシック" charset="0"/>
              </a:rPr>
              <a:t> </a:t>
            </a:r>
            <a:r>
              <a:rPr lang="en-US" sz="3600" b="1" dirty="0">
                <a:latin typeface="Arial" charset="0"/>
                <a:ea typeface="ＭＳ Ｐゴシック" charset="0"/>
                <a:cs typeface="ＭＳ Ｐゴシック" charset="0"/>
              </a:rPr>
              <a:t>(the woman) brought Jesus into the world with great difficulty (12:1-</a:t>
            </a:r>
            <a:r>
              <a:rPr lang="en-US" sz="3600" b="1" dirty="0" smtClean="0">
                <a:latin typeface="Arial" charset="0"/>
                <a:ea typeface="ＭＳ Ｐゴシック" charset="0"/>
                <a:cs typeface="ＭＳ Ｐゴシック" charset="0"/>
              </a:rPr>
              <a:t>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4500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92032" y="0"/>
            <a:ext cx="6539517" cy="6858000"/>
          </a:xfrm>
          <a:prstGeom prst="rect">
            <a:avLst/>
          </a:prstGeom>
        </p:spPr>
      </p:pic>
      <p:sp>
        <p:nvSpPr>
          <p:cNvPr id="881666" name="Rectangle 2"/>
          <p:cNvSpPr>
            <a:spLocks noGrp="1" noChangeArrowheads="1"/>
          </p:cNvSpPr>
          <p:nvPr>
            <p:ph type="ctrTitle"/>
          </p:nvPr>
        </p:nvSpPr>
        <p:spPr>
          <a:xfrm>
            <a:off x="12497" y="0"/>
            <a:ext cx="2579536" cy="6858000"/>
          </a:xfrm>
          <a:noFill/>
          <a:ln>
            <a:noFill/>
          </a:ln>
          <a:effectLst/>
        </p:spPr>
        <p:txBody>
          <a:bodyPr vert="horz" wrap="square" lIns="91440" tIns="45720" rIns="91440" bIns="45720" numCol="1" anchor="ctr" anchorCtr="0" compatLnSpc="1">
            <a:prstTxWarp prst="textNoShape">
              <a:avLst/>
            </a:prstTxWarp>
          </a:bodyPr>
          <a:lstStyle/>
          <a:p>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 </a:t>
            </a:r>
            <a:r>
              <a:rPr lang="en-US" sz="3600" b="1" i="0" dirty="0" smtClean="0">
                <a:solidFill>
                  <a:srgbClr val="FFFF00"/>
                </a:solidFill>
                <a:effectLst>
                  <a:glow rad="254000">
                    <a:schemeClr val="bg2">
                      <a:alpha val="75000"/>
                    </a:schemeClr>
                  </a:glow>
                </a:effectLst>
                <a:latin typeface="Arial" charset="0"/>
                <a:ea typeface="ＭＳ Ｐゴシック" charset="0"/>
                <a:cs typeface="ＭＳ Ｐゴシック" charset="0"/>
              </a:rPr>
              <a:t>Satan</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and his demons (a dragon with stars) </a:t>
            </a:r>
            <a:r>
              <a:rPr lang="en-US" sz="3600" b="1" i="0" dirty="0" err="1" smtClean="0">
                <a:solidFill>
                  <a:srgbClr val="FFFFFF"/>
                </a:solidFill>
                <a:effectLst>
                  <a:glow rad="254000">
                    <a:schemeClr val="bg2">
                      <a:alpha val="75000"/>
                    </a:schemeClr>
                  </a:glow>
                </a:effectLst>
                <a:latin typeface="Arial" charset="0"/>
                <a:ea typeface="ＭＳ Ｐゴシック" charset="0"/>
                <a:cs typeface="ＭＳ Ｐゴシック" charset="0"/>
              </a:rPr>
              <a:t>couldn</a:t>
            </a:r>
            <a:r>
              <a:rPr lang="fr-FR"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 </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kill the infant Jesus (12:3-4</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78170405"/>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5710869" y="0"/>
            <a:ext cx="3128473" cy="6858000"/>
          </a:xfrm>
          <a:noFill/>
          <a:ln>
            <a:noFill/>
          </a:ln>
          <a:effectLst/>
        </p:spPr>
        <p:txBody>
          <a:bodyPr vert="horz" wrap="square" lIns="91440" tIns="45720" rIns="91440" bIns="45720" numCol="1" anchor="ctr" anchorCtr="0" compatLnSpc="1">
            <a:prstTxWarp prst="textNoShape">
              <a:avLst/>
            </a:prstTxWarp>
          </a:bodyPr>
          <a:lstStyle/>
          <a:p>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III. </a:t>
            </a:r>
            <a:r>
              <a:rPr lang="en-US" sz="3600" b="1" i="0" dirty="0">
                <a:solidFill>
                  <a:srgbClr val="FFFF00"/>
                </a:solidFill>
                <a:effectLst>
                  <a:glow rad="254000">
                    <a:schemeClr val="bg2">
                      <a:alpha val="75000"/>
                    </a:schemeClr>
                  </a:glow>
                </a:effectLst>
                <a:latin typeface="Arial" charset="0"/>
                <a:ea typeface="ＭＳ Ｐゴシック" charset="0"/>
                <a:cs typeface="ＭＳ Ｐゴシック" charset="0"/>
              </a:rPr>
              <a:t>Jesus</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 beat Satan at His ascension and God will protect Israel in the Tribulation (12:5</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-6).</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0"/>
            <a:ext cx="5457009" cy="6858000"/>
          </a:xfrm>
          <a:prstGeom prst="rect">
            <a:avLst/>
          </a:prstGeom>
        </p:spPr>
      </p:pic>
    </p:spTree>
    <p:extLst>
      <p:ext uri="{BB962C8B-B14F-4D97-AF65-F5344CB8AC3E}">
        <p14:creationId xmlns:p14="http://schemas.microsoft.com/office/powerpoint/2010/main" val="31012950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a:t>
            </a:r>
            <a:r>
              <a:rPr lang="en-US" sz="4000" b="1" dirty="0" smtClean="0">
                <a:latin typeface="Arial" charset="0"/>
                <a:ea typeface="ＭＳ Ｐゴシック" charset="0"/>
                <a:cs typeface="ＭＳ Ｐゴシック" charset="0"/>
              </a:rPr>
              <a:t>Dragon</a:t>
            </a:r>
            <a:r>
              <a:rPr lang="fr-FR" sz="4000" b="1" dirty="0" smtClean="0">
                <a:latin typeface="Arial" charset="0"/>
                <a:ea typeface="ＭＳ Ｐゴシック" charset="0"/>
                <a:cs typeface="ＭＳ Ｐゴシック" charset="0"/>
              </a:rPr>
              <a:t>'</a:t>
            </a:r>
            <a:r>
              <a:rPr lang="en-US" sz="4000" b="1" dirty="0" smtClean="0">
                <a:latin typeface="Arial" charset="0"/>
                <a:ea typeface="ＭＳ Ｐゴシック" charset="0"/>
                <a:cs typeface="ＭＳ Ｐゴシック" charset="0"/>
              </a:rPr>
              <a:t>s Opposition </a:t>
            </a:r>
            <a:r>
              <a:rPr lang="en-US" sz="4000" b="1" dirty="0">
                <a:latin typeface="Arial" charset="0"/>
                <a:ea typeface="ＭＳ Ｐゴシック" charset="0"/>
                <a:cs typeface="ＭＳ Ｐゴシック" charset="0"/>
              </a:rPr>
              <a:t>(12</a:t>
            </a:r>
            <a:r>
              <a:rPr lang="en-US" sz="4000" b="1" dirty="0" smtClean="0">
                <a:latin typeface="Arial" charset="0"/>
                <a:ea typeface="ＭＳ Ｐゴシック" charset="0"/>
                <a:cs typeface="ＭＳ Ｐゴシック" charset="0"/>
              </a:rPr>
              <a:t>:5)</a:t>
            </a:r>
            <a:endParaRPr lang="en-US" dirty="0">
              <a:latin typeface="Times New Roman" charset="0"/>
              <a:ea typeface="ＭＳ Ｐゴシック" charset="0"/>
              <a:cs typeface="ＭＳ Ｐゴシック" charset="0"/>
            </a:endParaRPr>
          </a:p>
        </p:txBody>
      </p:sp>
      <p:pic>
        <p:nvPicPr>
          <p:cNvPr id="946179" name="Picture 1" descr="Rev 12.5 Jesus-Ascension-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375" y="0"/>
            <a:ext cx="5508625"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00255" y="0"/>
            <a:ext cx="3341800" cy="6869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"She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gave birth to a son who was to rule all nations with an iron rod. And her child was snatched away from the dragon and was caught up to God and to his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throne" </a:t>
            </a:r>
            <a:b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(12:5</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NLT</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7"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97176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03826" y="0"/>
            <a:ext cx="8194390" cy="6858000"/>
          </a:xfrm>
          <a:prstGeom prst="rect">
            <a:avLst/>
          </a:prstGeom>
        </p:spPr>
      </p:pic>
      <p:sp>
        <p:nvSpPr>
          <p:cNvPr id="8" name="Rectangle 2"/>
          <p:cNvSpPr txBox="1">
            <a:spLocks noChangeArrowheads="1"/>
          </p:cNvSpPr>
          <p:nvPr/>
        </p:nvSpPr>
        <p:spPr bwMode="auto">
          <a:xfrm>
            <a:off x="6115494" y="12453"/>
            <a:ext cx="3071446" cy="6588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"On </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September 23, 2017 there will be a once in a lifetime sign in the heavens with an alignment of the planets to Virgo the virgin and Leo the lion which has never occurred since around 3 </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BC during </a:t>
            </a:r>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the birth of the messiah </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Jesus."</a:t>
            </a:r>
            <a:endParaRPr lang="en-US" sz="2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a:t>
            </a:r>
            <a:r>
              <a:rPr lang="en-US" sz="4000" b="1" dirty="0" smtClean="0">
                <a:latin typeface="Arial" charset="0"/>
                <a:ea typeface="ＭＳ Ｐゴシック" charset="0"/>
                <a:cs typeface="ＭＳ Ｐゴシック" charset="0"/>
              </a:rPr>
              <a:t>Dragon</a:t>
            </a:r>
            <a:r>
              <a:rPr lang="fr-FR" sz="4000" b="1" dirty="0" smtClean="0">
                <a:latin typeface="Arial" charset="0"/>
                <a:ea typeface="ＭＳ Ｐゴシック" charset="0"/>
                <a:cs typeface="ＭＳ Ｐゴシック" charset="0"/>
              </a:rPr>
              <a:t>'</a:t>
            </a:r>
            <a:r>
              <a:rPr lang="en-US" sz="4000" b="1" dirty="0" smtClean="0">
                <a:latin typeface="Arial" charset="0"/>
                <a:ea typeface="ＭＳ Ｐゴシック" charset="0"/>
                <a:cs typeface="ＭＳ Ｐゴシック" charset="0"/>
              </a:rPr>
              <a:t>s Opposition </a:t>
            </a:r>
            <a:r>
              <a:rPr lang="en-US" sz="4000" b="1" dirty="0">
                <a:latin typeface="Arial" charset="0"/>
                <a:ea typeface="ＭＳ Ｐゴシック" charset="0"/>
                <a:cs typeface="ＭＳ Ｐゴシック" charset="0"/>
              </a:rPr>
              <a:t>(12</a:t>
            </a:r>
            <a:r>
              <a:rPr lang="en-US" sz="4000" b="1" dirty="0" smtClean="0">
                <a:latin typeface="Arial" charset="0"/>
                <a:ea typeface="ＭＳ Ｐゴシック" charset="0"/>
                <a:cs typeface="ＭＳ Ｐゴシック" charset="0"/>
              </a:rPr>
              <a:t>:5)</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 y="0"/>
            <a:ext cx="3308382" cy="6869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"She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gave birth to a son who was to rule all nations with an iron rod. And her child was snatched away from the dragon and was caught up to God and to his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throne" </a:t>
            </a:r>
            <a:b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(12:5</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NLT</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1353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defTabSz="914400">
              <a:defRPr/>
            </a:pPr>
            <a:r>
              <a:rPr lang="en-US" sz="4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23 Sept 2017</a:t>
            </a:r>
            <a:endParaRPr lang="en-US" sz="40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55600"/>
            <a:ext cx="9144000" cy="6128118"/>
          </a:xfrm>
          <a:prstGeom prst="rect">
            <a:avLst/>
          </a:prstGeom>
        </p:spPr>
      </p:pic>
      <p:sp>
        <p:nvSpPr>
          <p:cNvPr id="6" name="Rectangle 2"/>
          <p:cNvSpPr txBox="1">
            <a:spLocks noChangeArrowheads="1"/>
          </p:cNvSpPr>
          <p:nvPr/>
        </p:nvSpPr>
        <p:spPr bwMode="auto">
          <a:xfrm>
            <a:off x="34925" y="-1297065"/>
            <a:ext cx="3635375" cy="12700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cxnSp>
        <p:nvCxnSpPr>
          <p:cNvPr id="5" name="Straight Arrow Connector 4"/>
          <p:cNvCxnSpPr/>
          <p:nvPr/>
        </p:nvCxnSpPr>
        <p:spPr bwMode="auto">
          <a:xfrm flipV="1">
            <a:off x="1293871" y="2683890"/>
            <a:ext cx="6349584" cy="2911542"/>
          </a:xfrm>
          <a:prstGeom prst="straightConnector1">
            <a:avLst/>
          </a:prstGeom>
          <a:solidFill>
            <a:schemeClr val="accent1"/>
          </a:solidFill>
          <a:ln w="57150" cap="flat" cmpd="sng" algn="ctr">
            <a:solidFill>
              <a:srgbClr val="FFFFFF"/>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Oval 8"/>
          <p:cNvSpPr>
            <a:spLocks noChangeAspect="1"/>
          </p:cNvSpPr>
          <p:nvPr/>
        </p:nvSpPr>
        <p:spPr bwMode="auto">
          <a:xfrm>
            <a:off x="-311485" y="5032294"/>
            <a:ext cx="1683843" cy="1677432"/>
          </a:xfrm>
          <a:prstGeom prst="ellipse">
            <a:avLst/>
          </a:prstGeom>
          <a:noFill/>
          <a:ln w="571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p:cNvSpPr>
            <a:spLocks noChangeAspect="1"/>
          </p:cNvSpPr>
          <p:nvPr/>
        </p:nvSpPr>
        <p:spPr bwMode="auto">
          <a:xfrm>
            <a:off x="898536" y="1754807"/>
            <a:ext cx="4911939" cy="4893238"/>
          </a:xfrm>
          <a:prstGeom prst="ellipse">
            <a:avLst/>
          </a:prstGeom>
          <a:noFill/>
          <a:ln w="571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Oval 13"/>
          <p:cNvSpPr>
            <a:spLocks noChangeAspect="1"/>
          </p:cNvSpPr>
          <p:nvPr/>
        </p:nvSpPr>
        <p:spPr bwMode="auto">
          <a:xfrm>
            <a:off x="5223440" y="107834"/>
            <a:ext cx="3993112" cy="3977909"/>
          </a:xfrm>
          <a:prstGeom prst="ellipse">
            <a:avLst/>
          </a:prstGeom>
          <a:noFill/>
          <a:ln w="5715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06353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4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en-US" sz="4000" b="1" dirty="0">
                <a:latin typeface="Arial" charset="0"/>
                <a:ea typeface="ＭＳ Ｐゴシック" charset="0"/>
                <a:cs typeface="ＭＳ Ｐゴシック" charset="0"/>
              </a:rPr>
              <a:t>The </a:t>
            </a:r>
            <a:r>
              <a:rPr lang="en-US" sz="4000" b="1" dirty="0" smtClean="0">
                <a:latin typeface="Arial" charset="0"/>
                <a:ea typeface="ＭＳ Ｐゴシック" charset="0"/>
                <a:cs typeface="ＭＳ Ｐゴシック" charset="0"/>
              </a:rPr>
              <a:t>Dragon</a:t>
            </a:r>
            <a:r>
              <a:rPr lang="fr-FR" sz="4000" b="1" dirty="0" smtClean="0">
                <a:latin typeface="Arial" charset="0"/>
                <a:ea typeface="ＭＳ Ｐゴシック" charset="0"/>
                <a:cs typeface="ＭＳ Ｐゴシック" charset="0"/>
              </a:rPr>
              <a:t>'</a:t>
            </a:r>
            <a:r>
              <a:rPr lang="en-US" sz="4000" b="1" dirty="0" smtClean="0">
                <a:latin typeface="Arial" charset="0"/>
                <a:ea typeface="ＭＳ Ｐゴシック" charset="0"/>
                <a:cs typeface="ＭＳ Ｐゴシック" charset="0"/>
              </a:rPr>
              <a:t>s Opposition </a:t>
            </a:r>
            <a:r>
              <a:rPr lang="en-US" sz="4000" b="1" dirty="0">
                <a:latin typeface="Arial" charset="0"/>
                <a:ea typeface="ＭＳ Ｐゴシック" charset="0"/>
                <a:cs typeface="ＭＳ Ｐゴシック" charset="0"/>
              </a:rPr>
              <a:t>(12</a:t>
            </a:r>
            <a:r>
              <a:rPr lang="en-US" sz="4000" b="1" dirty="0" smtClean="0">
                <a:latin typeface="Arial" charset="0"/>
                <a:ea typeface="ＭＳ Ｐゴシック" charset="0"/>
                <a:cs typeface="ＭＳ Ｐゴシック" charset="0"/>
              </a:rPr>
              <a:t>:5)</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320833" y="0"/>
            <a:ext cx="3308382" cy="68691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"She </a:t>
            </a:r>
            <a:r>
              <a:rPr lang="en-US" sz="32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gave birth to a son who was to rule all nations with an iron rod. And her child was snatched away from the dragon and was caught up to God and to his </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throne" </a:t>
            </a:r>
            <a:b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(12:5</a:t>
            </a:r>
            <a:r>
              <a:rPr lang="en-US" sz="28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NLT</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947744" y="909538"/>
            <a:ext cx="4448527" cy="4870650"/>
          </a:xfrm>
          <a:prstGeom prst="rect">
            <a:avLst/>
          </a:prstGeom>
        </p:spPr>
      </p:pic>
    </p:spTree>
    <p:extLst>
      <p:ext uri="{BB962C8B-B14F-4D97-AF65-F5344CB8AC3E}">
        <p14:creationId xmlns:p14="http://schemas.microsoft.com/office/powerpoint/2010/main" val="516192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War and Remembrance</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3825"/>
            <a:ext cx="9144000" cy="6858000"/>
          </a:xfrm>
          <a:prstGeom prst="rect">
            <a:avLst/>
          </a:prstGeom>
        </p:spPr>
      </p:pic>
    </p:spTree>
    <p:extLst>
      <p:ext uri="{BB962C8B-B14F-4D97-AF65-F5344CB8AC3E}">
        <p14:creationId xmlns:p14="http://schemas.microsoft.com/office/powerpoint/2010/main" val="66761740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smtClean="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29" name="Text Box 14"/>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000000"/>
                </a:solidFill>
                <a:latin typeface="Arial" charset="0"/>
                <a:cs typeface="Arial" charset="0"/>
              </a:rPr>
              <a:t>333</a:t>
            </a:r>
            <a:endParaRPr lang="en-US" b="1" dirty="0">
              <a:solidFill>
                <a:srgbClr val="000000"/>
              </a:solidFill>
              <a:latin typeface="Arial" charset="0"/>
              <a:cs typeface="Arial"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1260 DAYS</a:t>
              </a: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Rev. 11:3; 12:6</a:t>
              </a:r>
              <a:endParaRPr lang="en-US" b="1" spc="-110" dirty="0" smtClean="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Sign of </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Son of Man</a:t>
            </a:r>
            <a:br>
              <a:rPr lang="en-US" sz="2000" b="1" i="1" spc="-100" dirty="0" smtClean="0">
                <a:solidFill>
                  <a:srgbClr val="000000"/>
                </a:solidFill>
                <a:latin typeface="Arial"/>
                <a:cs typeface="Arial"/>
              </a:rPr>
            </a:br>
            <a:r>
              <a:rPr lang="en-US" sz="2000" b="1" i="1" spc="-100" dirty="0" smtClean="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75"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62"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smtClean="0">
                    <a:solidFill>
                      <a:srgbClr val="000000"/>
                    </a:solidFill>
                    <a:latin typeface="Arial"/>
                    <a:cs typeface="Arial"/>
                  </a:rPr>
                  <a:t> 30 DAYS</a:t>
                </a: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22663"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3½ YEARS</a:t>
              </a: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a:noFill/>
                </a14:hiddenFill>
              </a:ext>
            </a:extLst>
          </p:spPr>
        </p:cxnSp>
        <p:grpSp>
          <p:nvGrpSpPr>
            <p:cNvPr id="922654"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45 DAYS</a:t>
                </a: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12:12</a:t>
                </a:r>
                <a:endParaRPr lang="en-US" b="1" spc="-110" dirty="0" smtClean="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smtClean="0">
                  <a:solidFill>
                    <a:srgbClr val="000000"/>
                  </a:solidFill>
                  <a:ea typeface="ＭＳ Ｐゴシック" charset="0"/>
                </a:rPr>
                <a:t>Christ</a:t>
              </a:r>
              <a:r>
                <a:rPr lang="fr-FR" dirty="0" smtClean="0">
                  <a:solidFill>
                    <a:srgbClr val="000000"/>
                  </a:solidFill>
                  <a:ea typeface="ＭＳ Ｐゴシック" charset="0"/>
                </a:rPr>
                <a:t>'</a:t>
              </a:r>
              <a:r>
                <a:rPr lang="en-US" dirty="0" smtClean="0">
                  <a:solidFill>
                    <a:srgbClr val="000000"/>
                  </a:solidFill>
                  <a:ea typeface="ＭＳ Ｐゴシック" charset="0"/>
                </a:rPr>
                <a:t>s Return Complete</a:t>
              </a: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922643"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smtClean="0">
                    <a:solidFill>
                      <a:srgbClr val="000000"/>
                    </a:solidFill>
                    <a:latin typeface="Arial"/>
                    <a:cs typeface="Arial"/>
                  </a:rPr>
                  <a:t>1290 DAYS</a:t>
                </a: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smtClean="0">
                    <a:solidFill>
                      <a:srgbClr val="000000"/>
                    </a:solidFill>
                    <a:latin typeface="Arial"/>
                    <a:cs typeface="Arial"/>
                  </a:rPr>
                  <a:t>Dan. 12:11</a:t>
                </a:r>
                <a:endParaRPr lang="en-US" b="1" spc="-110" dirty="0" smtClean="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smtClean="0">
                  <a:solidFill>
                    <a:srgbClr val="000000"/>
                  </a:solidFill>
                  <a:latin typeface="Arial"/>
                  <a:cs typeface="Arial"/>
                </a:rPr>
                <a:t>Middle of the Week</a:t>
              </a: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
        <p:nvSpPr>
          <p:cNvPr id="2" name="Cloud Callout 1"/>
          <p:cNvSpPr/>
          <p:nvPr/>
        </p:nvSpPr>
        <p:spPr bwMode="auto">
          <a:xfrm>
            <a:off x="96634" y="1"/>
            <a:ext cx="5114817" cy="3258154"/>
          </a:xfrm>
          <a:prstGeom prst="cloudCallout">
            <a:avLst>
              <a:gd name="adj1" fmla="val 36390"/>
              <a:gd name="adj2" fmla="val 57643"/>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 name="TextBox 2"/>
          <p:cNvSpPr txBox="1"/>
          <p:nvPr/>
        </p:nvSpPr>
        <p:spPr>
          <a:xfrm>
            <a:off x="693258" y="590376"/>
            <a:ext cx="4350463" cy="1938992"/>
          </a:xfrm>
          <a:prstGeom prst="rect">
            <a:avLst/>
          </a:prstGeom>
          <a:noFill/>
        </p:spPr>
        <p:txBody>
          <a:bodyPr wrap="square" rtlCol="0">
            <a:spAutoFit/>
          </a:bodyPr>
          <a:lstStyle/>
          <a:p>
            <a:pPr algn="ctr" defTabSz="914400" eaLnBrk="0" fontAlgn="base" hangingPunct="0">
              <a:spcBef>
                <a:spcPct val="0"/>
              </a:spcBef>
              <a:spcAft>
                <a:spcPct val="0"/>
              </a:spcAft>
            </a:pPr>
            <a:r>
              <a:rPr lang="en-US" sz="2400" b="1" dirty="0" smtClean="0">
                <a:solidFill>
                  <a:srgbClr val="FFFFFF"/>
                </a:solidFill>
                <a:latin typeface="Arial"/>
                <a:ea typeface="ＭＳ Ｐゴシック" charset="0"/>
                <a:cs typeface="Arial"/>
              </a:rPr>
              <a:t>"And </a:t>
            </a:r>
            <a:r>
              <a:rPr lang="en-US" sz="2400" b="1" dirty="0">
                <a:solidFill>
                  <a:srgbClr val="FFFFFF"/>
                </a:solidFill>
                <a:latin typeface="Arial"/>
                <a:ea typeface="ＭＳ Ｐゴシック" charset="0"/>
                <a:cs typeface="Arial"/>
              </a:rPr>
              <a:t>the woman fled into the wilderness, where God had prepared a place to care for her for 1260 </a:t>
            </a:r>
            <a:r>
              <a:rPr lang="en-US" sz="2400" b="1" dirty="0" smtClean="0">
                <a:solidFill>
                  <a:srgbClr val="FFFFFF"/>
                </a:solidFill>
                <a:latin typeface="Arial"/>
                <a:ea typeface="ＭＳ Ｐゴシック" charset="0"/>
                <a:cs typeface="Arial"/>
              </a:rPr>
              <a:t>days" </a:t>
            </a:r>
            <a:br>
              <a:rPr lang="en-US" sz="2400" b="1" dirty="0" smtClean="0">
                <a:solidFill>
                  <a:srgbClr val="FFFFFF"/>
                </a:solidFill>
                <a:latin typeface="Arial"/>
                <a:ea typeface="ＭＳ Ｐゴシック" charset="0"/>
                <a:cs typeface="Arial"/>
              </a:rPr>
            </a:br>
            <a:r>
              <a:rPr lang="en-US" sz="2400" b="1" dirty="0" smtClean="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12:</a:t>
            </a:r>
            <a:r>
              <a:rPr lang="en-US" sz="2400" b="1" dirty="0" smtClean="0">
                <a:solidFill>
                  <a:srgbClr val="FFFFFF"/>
                </a:solidFill>
                <a:latin typeface="Arial"/>
                <a:ea typeface="ＭＳ Ｐゴシック" charset="0"/>
                <a:cs typeface="Arial"/>
              </a:rPr>
              <a:t>6 </a:t>
            </a:r>
            <a:r>
              <a:rPr lang="en-US" sz="2000" b="1" dirty="0" smtClean="0">
                <a:solidFill>
                  <a:srgbClr val="FFFFFF"/>
                </a:solidFill>
                <a:latin typeface="Arial"/>
                <a:ea typeface="ＭＳ Ｐゴシック" charset="0"/>
                <a:cs typeface="Arial"/>
              </a:rPr>
              <a:t>NLT</a:t>
            </a:r>
            <a:r>
              <a:rPr lang="en-US" sz="2400" b="1" dirty="0" smtClean="0">
                <a:solidFill>
                  <a:srgbClr val="FFFFFF"/>
                </a:solidFill>
                <a:latin typeface="Arial"/>
                <a:ea typeface="ＭＳ Ｐゴシック" charset="0"/>
                <a:cs typeface="Arial"/>
              </a:rPr>
              <a:t>)</a:t>
            </a:r>
            <a:r>
              <a:rPr lang="en-US" sz="2400" b="1" dirty="0">
                <a:solidFill>
                  <a:srgbClr val="FFFFFF"/>
                </a:solidFill>
                <a:latin typeface="Arial"/>
                <a:ea typeface="ＭＳ Ｐゴシック" charset="0"/>
                <a:cs typeface="Arial"/>
              </a:rPr>
              <a:t>.</a:t>
            </a:r>
          </a:p>
        </p:txBody>
      </p:sp>
    </p:spTree>
    <p:extLst>
      <p:ext uri="{BB962C8B-B14F-4D97-AF65-F5344CB8AC3E}">
        <p14:creationId xmlns:p14="http://schemas.microsoft.com/office/powerpoint/2010/main" val="3028043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3600" b="1" kern="1200" dirty="0" smtClean="0">
                <a:effectLst>
                  <a:glow rad="254000">
                    <a:schemeClr val="tx1">
                      <a:alpha val="75000"/>
                    </a:schemeClr>
                  </a:glow>
                </a:effectLst>
                <a:latin typeface="Arial" charset="0"/>
                <a:ea typeface="ＭＳ Ｐゴシック" charset="0"/>
                <a:cs typeface="ＭＳ Ｐゴシック" charset="0"/>
              </a:rPr>
              <a:t>Four Blood Moons</a:t>
            </a:r>
            <a:endParaRPr lang="en-US" sz="3600" b="1" kern="1200" dirty="0">
              <a:effectLst>
                <a:glow rad="254000">
                  <a:schemeClr val="tx1">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9144001" cy="6858000"/>
          </a:xfrm>
          <a:prstGeom prst="rect">
            <a:avLst/>
          </a:prstGeom>
        </p:spPr>
      </p:pic>
    </p:spTree>
    <p:extLst>
      <p:ext uri="{BB962C8B-B14F-4D97-AF65-F5344CB8AC3E}">
        <p14:creationId xmlns:p14="http://schemas.microsoft.com/office/powerpoint/2010/main" val="12778707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5400" b="1" kern="1200" dirty="0" smtClean="0">
                <a:effectLst>
                  <a:glow rad="254000">
                    <a:schemeClr val="tx1">
                      <a:alpha val="75000"/>
                    </a:schemeClr>
                  </a:glow>
                </a:effectLst>
                <a:latin typeface="Arial" charset="0"/>
                <a:ea typeface="ＭＳ Ｐゴシック" charset="0"/>
                <a:cs typeface="ＭＳ Ｐゴシック" charset="0"/>
              </a:rPr>
              <a:t>The Blood Moon</a:t>
            </a:r>
            <a:endParaRPr lang="en-US" sz="5400" b="1" kern="1200" dirty="0">
              <a:effectLst>
                <a:glow rad="254000">
                  <a:schemeClr val="tx1">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7720" y="1435099"/>
            <a:ext cx="9176019" cy="4487647"/>
          </a:xfrm>
          <a:prstGeom prst="rect">
            <a:avLst/>
          </a:prstGeom>
        </p:spPr>
      </p:pic>
      <p:sp>
        <p:nvSpPr>
          <p:cNvPr id="5" name="Rectangle 2"/>
          <p:cNvSpPr txBox="1">
            <a:spLocks noChangeArrowheads="1"/>
          </p:cNvSpPr>
          <p:nvPr/>
        </p:nvSpPr>
        <p:spPr bwMode="auto">
          <a:xfrm>
            <a:off x="25149" y="5973046"/>
            <a:ext cx="9025139"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Answers in Genesis</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418650" y="3192660"/>
            <a:ext cx="3167487"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Earth</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919" y="3867734"/>
            <a:ext cx="4610622"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Light from the sun</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7425041" y="3204468"/>
            <a:ext cx="1625248"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Moon</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036448" y="1355370"/>
            <a:ext cx="5331388"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Lunar Eclipse</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69694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5400" b="1" kern="1200" dirty="0" smtClean="0">
                <a:effectLst>
                  <a:glow rad="254000">
                    <a:schemeClr val="tx1">
                      <a:alpha val="75000"/>
                    </a:schemeClr>
                  </a:glow>
                </a:effectLst>
                <a:latin typeface="Arial" charset="0"/>
                <a:ea typeface="ＭＳ Ｐゴシック" charset="0"/>
                <a:cs typeface="ＭＳ Ｐゴシック" charset="0"/>
              </a:rPr>
              <a:t>The Blood Moon</a:t>
            </a:r>
            <a:endParaRPr lang="en-US" sz="5400" b="1" kern="1200" dirty="0">
              <a:effectLst>
                <a:glow rad="254000">
                  <a:schemeClr val="tx1">
                    <a:alpha val="75000"/>
                  </a:schemeClr>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2419" y="1119159"/>
            <a:ext cx="7330286" cy="4887419"/>
          </a:xfrm>
          <a:prstGeom prst="rect">
            <a:avLst/>
          </a:prstGeom>
        </p:spPr>
      </p:pic>
      <p:sp>
        <p:nvSpPr>
          <p:cNvPr id="5" name="Rectangle 2"/>
          <p:cNvSpPr txBox="1">
            <a:spLocks noChangeArrowheads="1"/>
          </p:cNvSpPr>
          <p:nvPr/>
        </p:nvSpPr>
        <p:spPr bwMode="auto">
          <a:xfrm>
            <a:off x="217373" y="2750637"/>
            <a:ext cx="8468997" cy="397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effectLst>
                  <a:glow rad="254000">
                    <a:schemeClr val="tx1">
                      <a:alpha val="75000"/>
                    </a:schemeClr>
                  </a:glow>
                </a:effectLst>
                <a:latin typeface="Arial" charset="0"/>
                <a:ea typeface="ＭＳ Ｐゴシック" charset="0"/>
                <a:cs typeface="ＭＳ Ｐゴシック" charset="0"/>
              </a:rPr>
              <a:t>"And </a:t>
            </a:r>
            <a:r>
              <a:rPr lang="en-US" sz="3200" b="1" dirty="0">
                <a:effectLst>
                  <a:glow rad="254000">
                    <a:schemeClr val="tx1">
                      <a:alpha val="75000"/>
                    </a:schemeClr>
                  </a:glow>
                </a:effectLst>
                <a:latin typeface="Arial" charset="0"/>
                <a:ea typeface="ＭＳ Ｐゴシック" charset="0"/>
                <a:cs typeface="ＭＳ Ｐゴシック" charset="0"/>
              </a:rPr>
              <a:t>I will cause wonders in the heavens and on the earth</a:t>
            </a:r>
            <a:r>
              <a:rPr lang="en-US" sz="3200" b="1" dirty="0" smtClean="0">
                <a:effectLst>
                  <a:glow rad="254000">
                    <a:schemeClr val="tx1">
                      <a:alpha val="75000"/>
                    </a:schemeClr>
                  </a:glow>
                </a:effectLst>
                <a:latin typeface="Arial" charset="0"/>
                <a:ea typeface="ＭＳ Ｐゴシック" charset="0"/>
                <a:cs typeface="ＭＳ Ｐゴシック" charset="0"/>
              </a:rPr>
              <a:t>—blood </a:t>
            </a:r>
            <a:r>
              <a:rPr lang="en-US" sz="3200" b="1" dirty="0">
                <a:effectLst>
                  <a:glow rad="254000">
                    <a:schemeClr val="tx1">
                      <a:alpha val="75000"/>
                    </a:schemeClr>
                  </a:glow>
                </a:effectLst>
                <a:latin typeface="Arial" charset="0"/>
                <a:ea typeface="ＭＳ Ｐゴシック" charset="0"/>
                <a:cs typeface="ＭＳ Ｐゴシック" charset="0"/>
              </a:rPr>
              <a:t>and fire and columns of smoke. </a:t>
            </a:r>
          </a:p>
          <a:p>
            <a:r>
              <a:rPr lang="en-US" sz="3200" b="1" baseline="30000" dirty="0" smtClean="0">
                <a:effectLst>
                  <a:glow rad="254000">
                    <a:schemeClr val="tx1">
                      <a:alpha val="75000"/>
                    </a:schemeClr>
                  </a:glow>
                </a:effectLst>
                <a:latin typeface="Arial" charset="0"/>
                <a:ea typeface="ＭＳ Ｐゴシック" charset="0"/>
                <a:cs typeface="ＭＳ Ｐゴシック" charset="0"/>
              </a:rPr>
              <a:t>31</a:t>
            </a:r>
            <a:r>
              <a:rPr lang="en-US" sz="3200" b="1" dirty="0" smtClean="0">
                <a:effectLst>
                  <a:glow rad="254000">
                    <a:schemeClr val="tx1">
                      <a:alpha val="75000"/>
                    </a:schemeClr>
                  </a:glow>
                </a:effectLst>
                <a:latin typeface="Arial" charset="0"/>
                <a:ea typeface="ＭＳ Ｐゴシック" charset="0"/>
                <a:cs typeface="ＭＳ Ｐゴシック" charset="0"/>
              </a:rPr>
              <a:t>The </a:t>
            </a:r>
            <a:r>
              <a:rPr lang="en-US" sz="3200" b="1" dirty="0">
                <a:effectLst>
                  <a:glow rad="254000">
                    <a:schemeClr val="tx1">
                      <a:alpha val="75000"/>
                    </a:schemeClr>
                  </a:glow>
                </a:effectLst>
                <a:latin typeface="Arial" charset="0"/>
                <a:ea typeface="ＭＳ Ｐゴシック" charset="0"/>
                <a:cs typeface="ＭＳ Ｐゴシック" charset="0"/>
              </a:rPr>
              <a:t>sun will become dark, </a:t>
            </a:r>
            <a:r>
              <a:rPr lang="en-US" sz="3200" b="1" dirty="0" smtClean="0">
                <a:effectLst>
                  <a:glow rad="254000">
                    <a:schemeClr val="tx1">
                      <a:alpha val="75000"/>
                    </a:schemeClr>
                  </a:glow>
                </a:effectLst>
                <a:latin typeface="Arial" charset="0"/>
                <a:ea typeface="ＭＳ Ｐゴシック" charset="0"/>
                <a:cs typeface="ＭＳ Ｐゴシック" charset="0"/>
              </a:rPr>
              <a:t>and </a:t>
            </a:r>
            <a:r>
              <a:rPr lang="en-US" sz="3200" b="1" dirty="0">
                <a:effectLst>
                  <a:glow rad="254000">
                    <a:schemeClr val="tx1">
                      <a:alpha val="75000"/>
                    </a:schemeClr>
                  </a:glow>
                </a:effectLst>
                <a:latin typeface="Arial" charset="0"/>
                <a:ea typeface="ＭＳ Ｐゴシック" charset="0"/>
                <a:cs typeface="ＭＳ Ｐゴシック" charset="0"/>
              </a:rPr>
              <a:t>the moon will turn blood red </a:t>
            </a:r>
            <a:r>
              <a:rPr lang="en-US" sz="3200" b="1" dirty="0" smtClean="0">
                <a:effectLst>
                  <a:glow rad="254000">
                    <a:schemeClr val="tx1">
                      <a:alpha val="75000"/>
                    </a:schemeClr>
                  </a:glow>
                </a:effectLst>
                <a:latin typeface="Arial" charset="0"/>
                <a:ea typeface="ＭＳ Ｐゴシック" charset="0"/>
                <a:cs typeface="ＭＳ Ｐゴシック" charset="0"/>
              </a:rPr>
              <a:t>before </a:t>
            </a:r>
            <a:r>
              <a:rPr lang="en-US" sz="3200" b="1" dirty="0">
                <a:effectLst>
                  <a:glow rad="254000">
                    <a:schemeClr val="tx1">
                      <a:alpha val="75000"/>
                    </a:schemeClr>
                  </a:glow>
                </a:effectLst>
                <a:latin typeface="Arial" charset="0"/>
                <a:ea typeface="ＭＳ Ｐゴシック" charset="0"/>
                <a:cs typeface="ＭＳ Ｐゴシック" charset="0"/>
              </a:rPr>
              <a:t>that great and terrible day of the L</a:t>
            </a:r>
            <a:r>
              <a:rPr lang="en-US" sz="2800" b="1" dirty="0">
                <a:effectLst>
                  <a:glow rad="254000">
                    <a:schemeClr val="tx1">
                      <a:alpha val="75000"/>
                    </a:schemeClr>
                  </a:glow>
                </a:effectLst>
                <a:latin typeface="Arial" charset="0"/>
                <a:ea typeface="ＭＳ Ｐゴシック" charset="0"/>
                <a:cs typeface="ＭＳ Ｐゴシック" charset="0"/>
              </a:rPr>
              <a:t>ORD</a:t>
            </a:r>
            <a:r>
              <a:rPr lang="en-US" sz="3200" b="1" dirty="0">
                <a:effectLst>
                  <a:glow rad="254000">
                    <a:schemeClr val="tx1">
                      <a:alpha val="75000"/>
                    </a:schemeClr>
                  </a:glow>
                </a:effectLst>
                <a:latin typeface="Arial" charset="0"/>
                <a:ea typeface="ＭＳ Ｐゴシック" charset="0"/>
                <a:cs typeface="ＭＳ Ｐゴシック" charset="0"/>
              </a:rPr>
              <a:t> </a:t>
            </a:r>
            <a:r>
              <a:rPr lang="en-US" sz="3200" b="1" dirty="0" smtClean="0">
                <a:effectLst>
                  <a:glow rad="254000">
                    <a:schemeClr val="tx1">
                      <a:alpha val="75000"/>
                    </a:schemeClr>
                  </a:glow>
                </a:effectLst>
                <a:latin typeface="Arial" charset="0"/>
                <a:ea typeface="ＭＳ Ｐゴシック" charset="0"/>
                <a:cs typeface="ＭＳ Ｐゴシック" charset="0"/>
              </a:rPr>
              <a:t>arrives"</a:t>
            </a:r>
            <a:br>
              <a:rPr lang="en-US" sz="3200" b="1" dirty="0" smtClean="0">
                <a:effectLst>
                  <a:glow rad="254000">
                    <a:schemeClr val="tx1">
                      <a:alpha val="75000"/>
                    </a:schemeClr>
                  </a:glow>
                </a:effectLst>
                <a:latin typeface="Arial" charset="0"/>
                <a:ea typeface="ＭＳ Ｐゴシック" charset="0"/>
                <a:cs typeface="ＭＳ Ｐゴシック" charset="0"/>
              </a:rPr>
            </a:br>
            <a:r>
              <a:rPr lang="en-US" sz="3200" b="1" dirty="0" smtClean="0">
                <a:effectLst>
                  <a:glow rad="254000">
                    <a:schemeClr val="tx1">
                      <a:alpha val="75000"/>
                    </a:schemeClr>
                  </a:glow>
                </a:effectLst>
                <a:latin typeface="Arial" charset="0"/>
                <a:ea typeface="ＭＳ Ｐゴシック" charset="0"/>
                <a:cs typeface="ＭＳ Ｐゴシック" charset="0"/>
              </a:rPr>
              <a:t>(Joel 2:31 </a:t>
            </a:r>
            <a:r>
              <a:rPr lang="en-US" sz="2800" b="1" dirty="0" smtClean="0">
                <a:effectLst>
                  <a:glow rad="254000">
                    <a:schemeClr val="tx1">
                      <a:alpha val="75000"/>
                    </a:schemeClr>
                  </a:glow>
                </a:effectLst>
                <a:latin typeface="Arial" charset="0"/>
                <a:ea typeface="ＭＳ Ｐゴシック" charset="0"/>
                <a:cs typeface="ＭＳ Ｐゴシック" charset="0"/>
              </a:rPr>
              <a:t>NLT</a:t>
            </a:r>
            <a:r>
              <a:rPr lang="en-US" sz="3200" b="1" dirty="0" smtClean="0">
                <a:effectLst>
                  <a:glow rad="254000">
                    <a:schemeClr val="tx1">
                      <a:alpha val="75000"/>
                    </a:schemeClr>
                  </a:glow>
                </a:effectLst>
                <a:latin typeface="Arial" charset="0"/>
                <a:ea typeface="ＭＳ Ｐゴシック" charset="0"/>
                <a:cs typeface="ＭＳ Ｐゴシック" charset="0"/>
              </a:rPr>
              <a:t>)</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49470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3600" b="1" kern="1200" dirty="0" smtClean="0">
                <a:effectLst>
                  <a:glow rad="254000">
                    <a:schemeClr val="tx1">
                      <a:alpha val="75000"/>
                    </a:schemeClr>
                  </a:glow>
                </a:effectLst>
                <a:latin typeface="Arial" charset="0"/>
                <a:ea typeface="ＭＳ Ｐゴシック" charset="0"/>
                <a:cs typeface="ＭＳ Ｐゴシック" charset="0"/>
              </a:rPr>
              <a:t>Four Blood Moons</a:t>
            </a:r>
            <a:endParaRPr lang="en-US" sz="3600" b="1" kern="1200" dirty="0">
              <a:effectLst>
                <a:glow rad="254000">
                  <a:schemeClr val="tx1">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3466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 Blood Moons John Haggai.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650920"/>
          </a:xfrm>
          <a:prstGeom prst="rect">
            <a:avLst/>
          </a:prstGeom>
        </p:spPr>
      </p:pic>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3600" b="1" kern="1200" dirty="0" smtClean="0">
                <a:effectLst>
                  <a:glow rad="254000">
                    <a:schemeClr val="tx1">
                      <a:alpha val="75000"/>
                    </a:schemeClr>
                  </a:glow>
                </a:effectLst>
                <a:latin typeface="Arial" charset="0"/>
                <a:ea typeface="ＭＳ Ｐゴシック" charset="0"/>
                <a:cs typeface="ＭＳ Ｐゴシック" charset="0"/>
              </a:rPr>
              <a:t>Four Blood Moons</a:t>
            </a:r>
            <a:endParaRPr lang="en-US" sz="3600" b="1" kern="1200" dirty="0">
              <a:effectLst>
                <a:glow rad="254000">
                  <a:schemeClr val="tx1">
                    <a:alpha val="75000"/>
                  </a:scheme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061780"/>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1493-94 (actually 1492-93): Edict of Expulsion</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750025"/>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kern="1200" dirty="0" smtClean="0">
                <a:effectLst>
                  <a:glow rad="254000">
                    <a:schemeClr val="tx1">
                      <a:alpha val="75000"/>
                    </a:schemeClr>
                  </a:glow>
                </a:effectLst>
                <a:latin typeface="Arial" charset="0"/>
                <a:ea typeface="ＭＳ Ｐゴシック" charset="0"/>
                <a:cs typeface="ＭＳ Ｐゴシック" charset="0"/>
              </a:rPr>
              <a:t>1949-50</a:t>
            </a:r>
            <a:r>
              <a:rPr lang="en-US" sz="3200" b="1" dirty="0" smtClean="0">
                <a:effectLst>
                  <a:glow rad="254000">
                    <a:schemeClr val="tx1">
                      <a:alpha val="75000"/>
                    </a:schemeClr>
                  </a:glow>
                </a:effectLst>
                <a:latin typeface="Arial" charset="0"/>
                <a:ea typeface="ＭＳ Ｐゴシック" charset="0"/>
                <a:cs typeface="ＭＳ Ｐゴシック" charset="0"/>
              </a:rPr>
              <a:t> </a:t>
            </a:r>
            <a:r>
              <a:rPr lang="en-US" sz="3200" b="1" dirty="0">
                <a:effectLst>
                  <a:glow rad="254000">
                    <a:schemeClr val="tx1">
                      <a:alpha val="75000"/>
                    </a:schemeClr>
                  </a:glow>
                </a:effectLst>
                <a:latin typeface="Arial" charset="0"/>
                <a:ea typeface="ＭＳ Ｐゴシック" charset="0"/>
                <a:cs typeface="ＭＳ Ｐゴシック" charset="0"/>
              </a:rPr>
              <a:t>(actually </a:t>
            </a:r>
            <a:r>
              <a:rPr lang="en-US" sz="3200" b="1" dirty="0" smtClean="0">
                <a:effectLst>
                  <a:glow rad="254000">
                    <a:schemeClr val="tx1">
                      <a:alpha val="75000"/>
                    </a:schemeClr>
                  </a:glow>
                </a:effectLst>
                <a:latin typeface="Arial" charset="0"/>
                <a:ea typeface="ＭＳ Ｐゴシック" charset="0"/>
                <a:cs typeface="ＭＳ Ｐゴシック" charset="0"/>
              </a:rPr>
              <a:t>1448-49)</a:t>
            </a:r>
            <a:r>
              <a:rPr lang="en-US" sz="3200" b="1" dirty="0">
                <a:effectLst>
                  <a:glow rad="254000">
                    <a:schemeClr val="tx1">
                      <a:alpha val="75000"/>
                    </a:schemeClr>
                  </a:glow>
                </a:effectLst>
                <a:latin typeface="Arial" charset="0"/>
                <a:ea typeface="ＭＳ Ｐゴシック" charset="0"/>
                <a:cs typeface="ＭＳ Ｐゴシック" charset="0"/>
              </a:rPr>
              <a:t>: </a:t>
            </a:r>
            <a:r>
              <a:rPr lang="en-US" sz="3200" b="1" kern="1200" dirty="0" smtClean="0">
                <a:effectLst>
                  <a:glow rad="254000">
                    <a:schemeClr val="tx1">
                      <a:alpha val="75000"/>
                    </a:schemeClr>
                  </a:glow>
                </a:effectLst>
                <a:latin typeface="Arial" charset="0"/>
                <a:ea typeface="ＭＳ Ｐゴシック" charset="0"/>
                <a:cs typeface="ＭＳ Ｐゴシック" charset="0"/>
              </a:rPr>
              <a:t>Israel Born</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438270"/>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3200" b="1" kern="1200" dirty="0" smtClean="0">
                <a:effectLst>
                  <a:glow rad="254000">
                    <a:schemeClr val="tx1">
                      <a:alpha val="75000"/>
                    </a:schemeClr>
                  </a:glow>
                </a:effectLst>
                <a:latin typeface="Arial" charset="0"/>
                <a:ea typeface="ＭＳ Ｐゴシック" charset="0"/>
                <a:cs typeface="ＭＳ Ｐゴシック" charset="0"/>
              </a:rPr>
              <a:t>1967-68: Jerusalem United</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6126515"/>
            <a:ext cx="9144000" cy="6191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kern="1200" dirty="0" smtClean="0">
                <a:effectLst>
                  <a:glow rad="254000">
                    <a:schemeClr val="tx1">
                      <a:alpha val="75000"/>
                    </a:schemeClr>
                  </a:glow>
                </a:effectLst>
                <a:latin typeface="Arial" charset="0"/>
                <a:ea typeface="ＭＳ Ｐゴシック" charset="0"/>
                <a:cs typeface="ＭＳ Ｐゴシック" charset="0"/>
              </a:rPr>
              <a:t>2014-15: Passover-Sukkot-</a:t>
            </a:r>
            <a:r>
              <a:rPr lang="en-US" sz="3200" b="1" dirty="0">
                <a:effectLst>
                  <a:glow rad="254000">
                    <a:schemeClr val="tx1">
                      <a:alpha val="75000"/>
                    </a:schemeClr>
                  </a:glow>
                </a:effectLst>
                <a:latin typeface="Arial" charset="0"/>
                <a:ea typeface="ＭＳ Ｐゴシック" charset="0"/>
                <a:cs typeface="ＭＳ Ｐゴシック" charset="0"/>
              </a:rPr>
              <a:t>Passover-Sukkot</a:t>
            </a:r>
            <a:endParaRPr lang="en-US" sz="3200" b="1" kern="1200" dirty="0">
              <a:effectLst>
                <a:glow rad="254000">
                  <a:schemeClr val="tx1">
                    <a:alpha val="75000"/>
                  </a:schemeClr>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7722" y="3123134"/>
            <a:ext cx="9018271" cy="8221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sz="3600" b="1" i="1" dirty="0" smtClean="0">
                <a:effectLst>
                  <a:glow rad="254000">
                    <a:schemeClr val="tx1">
                      <a:alpha val="75000"/>
                    </a:schemeClr>
                  </a:glow>
                </a:effectLst>
                <a:latin typeface="Arial" charset="0"/>
                <a:ea typeface="ＭＳ Ｐゴシック" charset="0"/>
                <a:cs typeface="ＭＳ Ｐゴシック" charset="0"/>
              </a:rPr>
              <a:t>Jewish t</a:t>
            </a:r>
            <a:r>
              <a:rPr lang="en-US" sz="3600" b="1" i="1" kern="1200" dirty="0" smtClean="0">
                <a:effectLst>
                  <a:glow rad="254000">
                    <a:schemeClr val="tx1">
                      <a:alpha val="75000"/>
                    </a:schemeClr>
                  </a:glow>
                </a:effectLst>
                <a:latin typeface="Arial" charset="0"/>
                <a:ea typeface="ＭＳ Ｐゴシック" charset="0"/>
                <a:cs typeface="ＭＳ Ｐゴシック" charset="0"/>
              </a:rPr>
              <a:t>ears followed by victory!</a:t>
            </a:r>
            <a:endParaRPr lang="en-US" sz="3600" b="1" i="1" kern="1200"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7319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46" y="4576"/>
            <a:ext cx="9136653" cy="6840849"/>
          </a:xfrm>
          <a:prstGeom prst="rect">
            <a:avLst/>
          </a:prstGeom>
        </p:spPr>
      </p:pic>
      <p:sp>
        <p:nvSpPr>
          <p:cNvPr id="879618" name="Rectangle 2"/>
          <p:cNvSpPr>
            <a:spLocks noGrp="1" noChangeArrowheads="1"/>
          </p:cNvSpPr>
          <p:nvPr>
            <p:ph type="ctrTitle"/>
          </p:nvPr>
        </p:nvSpPr>
        <p:spPr>
          <a:xfrm>
            <a:off x="0" y="4576"/>
            <a:ext cx="9144000" cy="82215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5400" b="1" kern="1200" dirty="0" smtClean="0">
                <a:effectLst>
                  <a:glow rad="254000">
                    <a:schemeClr val="tx1">
                      <a:alpha val="75000"/>
                    </a:schemeClr>
                  </a:glow>
                </a:effectLst>
                <a:latin typeface="Arial" charset="0"/>
                <a:ea typeface="ＭＳ Ｐゴシック" charset="0"/>
                <a:cs typeface="ＭＳ Ｐゴシック" charset="0"/>
              </a:rPr>
              <a:t>The Blood Moon</a:t>
            </a:r>
            <a:endParaRPr lang="en-US" sz="5400" b="1" kern="1200" dirty="0">
              <a:effectLst>
                <a:glow rad="254000">
                  <a:schemeClr val="tx1">
                    <a:alpha val="75000"/>
                  </a:schemeClr>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63460" y="1153680"/>
            <a:ext cx="8804518" cy="50079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b="1" dirty="0" smtClean="0"/>
              <a:t>"Mark </a:t>
            </a:r>
            <a:r>
              <a:rPr lang="en-US" sz="2000" b="1" dirty="0" err="1"/>
              <a:t>Biltz</a:t>
            </a:r>
            <a:r>
              <a:rPr lang="en-US" sz="2000" b="1" dirty="0"/>
              <a:t> has an engaging style, and judging by the response of those in attendance in the videos, he makes a very persuasive case for his audiences. However, most of those in attendance probably know little, if anything, about the circumstances and appearance of lunar and solar eclipses, so they are easily impressed. </a:t>
            </a:r>
            <a:r>
              <a:rPr lang="en-US" sz="2000" b="1" dirty="0" err="1"/>
              <a:t>Biltz</a:t>
            </a:r>
            <a:r>
              <a:rPr lang="en-US" sz="2000" b="1" dirty="0"/>
              <a:t> makes two key observations. First, he notes the </a:t>
            </a:r>
            <a:r>
              <a:rPr lang="en-US" sz="2000" b="1" dirty="0">
                <a:solidFill>
                  <a:srgbClr val="FFFF00"/>
                </a:solidFill>
              </a:rPr>
              <a:t>coincidence of these eclipses with major Jewish festivals</a:t>
            </a:r>
            <a:r>
              <a:rPr lang="en-US" sz="2000" b="1" dirty="0"/>
              <a:t>. Second, he points out that </a:t>
            </a:r>
            <a:r>
              <a:rPr lang="en-US" sz="2000" b="1" dirty="0">
                <a:solidFill>
                  <a:srgbClr val="FFFF00"/>
                </a:solidFill>
              </a:rPr>
              <a:t>these four eclipses are in a row </a:t>
            </a:r>
            <a:r>
              <a:rPr lang="en-US" sz="2000" b="1" dirty="0"/>
              <a:t>(a tetrad). Admittedly, bringing together such factors is rare, though not unique, but there is no suggestion that these eclipses will be otherwise exceptional. The biblical passages that refer to the dimming of the sun (</a:t>
            </a:r>
            <a:r>
              <a:rPr lang="en-US" sz="2000" b="1" dirty="0">
                <a:hlinkClick r:id="rId4"/>
              </a:rPr>
              <a:t>Matthew 24:29</a:t>
            </a:r>
            <a:r>
              <a:rPr lang="en-US" sz="2000" b="1" dirty="0"/>
              <a:t>; </a:t>
            </a:r>
            <a:r>
              <a:rPr lang="en-US" sz="2000" b="1" dirty="0">
                <a:hlinkClick r:id="rId5"/>
              </a:rPr>
              <a:t>Joel 2:31</a:t>
            </a:r>
            <a:r>
              <a:rPr lang="en-US" sz="2000" b="1" dirty="0"/>
              <a:t>) and the moon turning to blood (</a:t>
            </a:r>
            <a:r>
              <a:rPr lang="en-US" sz="2000" b="1" dirty="0">
                <a:hlinkClick r:id="rId5"/>
              </a:rPr>
              <a:t>Joel 2:31</a:t>
            </a:r>
            <a:r>
              <a:rPr lang="en-US" sz="2000" b="1" dirty="0"/>
              <a:t>) speak in very apocalyptic terms, emphasizing frightening things that men experience. The timing of the eclipses that </a:t>
            </a:r>
            <a:r>
              <a:rPr lang="en-US" sz="2000" b="1" dirty="0" err="1"/>
              <a:t>Biltz</a:t>
            </a:r>
            <a:r>
              <a:rPr lang="en-US" sz="2000" b="1" dirty="0"/>
              <a:t> draws attention to, while interesting, falls far short of the sort of signs that will cause the heavens to shake (</a:t>
            </a:r>
            <a:r>
              <a:rPr lang="en-US" sz="2000" b="1" dirty="0">
                <a:hlinkClick r:id="rId4"/>
              </a:rPr>
              <a:t>Matthew 24:29</a:t>
            </a:r>
            <a:r>
              <a:rPr lang="en-US" sz="2000" b="1" dirty="0" smtClean="0"/>
              <a:t>)"</a:t>
            </a:r>
            <a:endParaRPr lang="en-US" sz="2000" b="1" kern="1200" dirty="0">
              <a:effectLst>
                <a:glow rad="254000">
                  <a:schemeClr val="tx1">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998195"/>
            <a:ext cx="9144000" cy="8472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600" b="1" dirty="0" smtClean="0"/>
              <a:t>"Will </a:t>
            </a:r>
            <a:r>
              <a:rPr lang="en-US" sz="1600" b="1" dirty="0"/>
              <a:t>Lunar Eclipses Cause Four Blood Moons in 2014 and 2015</a:t>
            </a:r>
            <a:r>
              <a:rPr lang="en-US" sz="1600" b="1" dirty="0" smtClean="0"/>
              <a:t>?"</a:t>
            </a:r>
            <a:endParaRPr lang="en-US" sz="1600" b="1" dirty="0"/>
          </a:p>
          <a:p>
            <a:r>
              <a:rPr lang="en-US" sz="1600" b="1" dirty="0"/>
              <a:t>by Dr. Danny R. </a:t>
            </a:r>
            <a:r>
              <a:rPr lang="en-US" sz="1600" b="1" dirty="0" smtClean="0"/>
              <a:t>Faulkner • July </a:t>
            </a:r>
            <a:r>
              <a:rPr lang="en-US" sz="1600" b="1" dirty="0"/>
              <a:t>12, 2013</a:t>
            </a:r>
          </a:p>
          <a:p>
            <a:r>
              <a:rPr lang="en-US" sz="1600" b="1" dirty="0" smtClean="0"/>
              <a:t>http</a:t>
            </a:r>
            <a:r>
              <a:rPr lang="en-US" sz="1600" b="1" dirty="0"/>
              <a:t>://</a:t>
            </a:r>
            <a:r>
              <a:rPr lang="en-US" sz="1600" b="1" dirty="0" err="1"/>
              <a:t>www.answersingenesis.org</a:t>
            </a:r>
            <a:r>
              <a:rPr lang="en-US" sz="1600" b="1" dirty="0"/>
              <a:t>/articles/2013/07/12/lunar-eclipses-cause-blood-moons</a:t>
            </a:r>
            <a:endParaRPr lang="en-US" sz="1600" b="1" kern="1200"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8415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5724525" y="457200"/>
            <a:ext cx="3203575" cy="6400800"/>
          </a:xfrm>
          <a:effectLst>
            <a:outerShdw blurRad="63500" dist="35921" dir="2700000" algn="ctr" rotWithShape="0">
              <a:schemeClr val="tx2">
                <a:alpha val="74998"/>
              </a:schemeClr>
            </a:outerShdw>
          </a:effectLst>
        </p:spPr>
        <p:txBody>
          <a:bodyPr/>
          <a:lstStyle/>
          <a:p>
            <a:pPr>
              <a:defRPr/>
            </a:pPr>
            <a:r>
              <a:rPr lang="en-US" sz="3600" b="1" dirty="0" smtClean="0">
                <a:latin typeface="Arial" charset="0"/>
                <a:ea typeface="ＭＳ Ｐゴシック" charset="0"/>
                <a:cs typeface="ＭＳ Ｐゴシック" charset="0"/>
              </a:rPr>
              <a:t>I. </a:t>
            </a:r>
            <a:r>
              <a:rPr lang="en-US" sz="3600" b="1" dirty="0" smtClean="0">
                <a:solidFill>
                  <a:srgbClr val="FFFF00"/>
                </a:solidFill>
                <a:latin typeface="Arial" charset="0"/>
                <a:ea typeface="ＭＳ Ｐゴシック" charset="0"/>
                <a:cs typeface="ＭＳ Ｐゴシック" charset="0"/>
              </a:rPr>
              <a:t>Israel</a:t>
            </a:r>
            <a:r>
              <a:rPr lang="en-US" sz="3600" b="1" dirty="0" smtClean="0">
                <a:latin typeface="Arial" charset="0"/>
                <a:ea typeface="ＭＳ Ｐゴシック" charset="0"/>
                <a:cs typeface="ＭＳ Ｐゴシック" charset="0"/>
              </a:rPr>
              <a:t> </a:t>
            </a:r>
            <a:r>
              <a:rPr lang="en-US" sz="3600" b="1" dirty="0">
                <a:latin typeface="Arial" charset="0"/>
                <a:ea typeface="ＭＳ Ｐゴシック" charset="0"/>
                <a:cs typeface="ＭＳ Ｐゴシック" charset="0"/>
              </a:rPr>
              <a:t>(the woman) brought Jesus into the world with great difficulty (12:1-</a:t>
            </a:r>
            <a:r>
              <a:rPr lang="en-US" sz="3600" b="1" dirty="0" smtClean="0">
                <a:latin typeface="Arial" charset="0"/>
                <a:ea typeface="ＭＳ Ｐゴシック" charset="0"/>
                <a:cs typeface="ＭＳ Ｐゴシック" charset="0"/>
              </a:rPr>
              <a:t>2).</a:t>
            </a:r>
            <a:endParaRPr lang="en-US" sz="4000" dirty="0">
              <a:latin typeface="Times New Roman" charset="0"/>
              <a:ea typeface="ＭＳ Ｐゴシック" charset="0"/>
              <a:cs typeface="ＭＳ Ｐゴシック" charset="0"/>
            </a:endParaRPr>
          </a:p>
        </p:txBody>
      </p:sp>
      <p:pic>
        <p:nvPicPr>
          <p:cNvPr id="124932" name="Picture 1" descr="17 Woman and the Drag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54832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5980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92032" y="0"/>
            <a:ext cx="6539517" cy="6858000"/>
          </a:xfrm>
          <a:prstGeom prst="rect">
            <a:avLst/>
          </a:prstGeom>
        </p:spPr>
      </p:pic>
      <p:sp>
        <p:nvSpPr>
          <p:cNvPr id="881666" name="Rectangle 2"/>
          <p:cNvSpPr>
            <a:spLocks noGrp="1" noChangeArrowheads="1"/>
          </p:cNvSpPr>
          <p:nvPr>
            <p:ph type="ctrTitle"/>
          </p:nvPr>
        </p:nvSpPr>
        <p:spPr>
          <a:xfrm>
            <a:off x="12497" y="0"/>
            <a:ext cx="2579536" cy="6858000"/>
          </a:xfrm>
          <a:noFill/>
          <a:ln>
            <a:noFill/>
          </a:ln>
          <a:effectLst/>
        </p:spPr>
        <p:txBody>
          <a:bodyPr vert="horz" wrap="square" lIns="91440" tIns="45720" rIns="91440" bIns="45720" numCol="1" anchor="ctr" anchorCtr="0" compatLnSpc="1">
            <a:prstTxWarp prst="textNoShape">
              <a:avLst/>
            </a:prstTxWarp>
          </a:bodyPr>
          <a:lstStyle/>
          <a:p>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 </a:t>
            </a:r>
            <a:r>
              <a:rPr lang="en-US" sz="3600" b="1" i="0" dirty="0" smtClean="0">
                <a:solidFill>
                  <a:srgbClr val="FFFF00"/>
                </a:solidFill>
                <a:effectLst>
                  <a:glow rad="254000">
                    <a:schemeClr val="bg2">
                      <a:alpha val="75000"/>
                    </a:schemeClr>
                  </a:glow>
                </a:effectLst>
                <a:latin typeface="Arial" charset="0"/>
                <a:ea typeface="ＭＳ Ｐゴシック" charset="0"/>
                <a:cs typeface="ＭＳ Ｐゴシック" charset="0"/>
              </a:rPr>
              <a:t>Satan</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and his demons (a dragon with stars) </a:t>
            </a:r>
            <a:r>
              <a:rPr lang="en-US" sz="3600" b="1" i="0" dirty="0" err="1" smtClean="0">
                <a:solidFill>
                  <a:srgbClr val="FFFFFF"/>
                </a:solidFill>
                <a:effectLst>
                  <a:glow rad="254000">
                    <a:schemeClr val="bg2">
                      <a:alpha val="75000"/>
                    </a:schemeClr>
                  </a:glow>
                </a:effectLst>
                <a:latin typeface="Arial" charset="0"/>
                <a:ea typeface="ＭＳ Ｐゴシック" charset="0"/>
                <a:cs typeface="ＭＳ Ｐゴシック" charset="0"/>
              </a:rPr>
              <a:t>couldn</a:t>
            </a:r>
            <a:r>
              <a:rPr lang="fr-FR"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 </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kill the infant Jesus (12:3-4</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55547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5710869" y="0"/>
            <a:ext cx="3128473" cy="6858000"/>
          </a:xfrm>
          <a:noFill/>
          <a:ln>
            <a:noFill/>
          </a:ln>
          <a:effectLst/>
        </p:spPr>
        <p:txBody>
          <a:bodyPr vert="horz" wrap="square" lIns="91440" tIns="45720" rIns="91440" bIns="45720" numCol="1" anchor="ctr" anchorCtr="0" compatLnSpc="1">
            <a:prstTxWarp prst="textNoShape">
              <a:avLst/>
            </a:prstTxWarp>
          </a:bodyPr>
          <a:lstStyle/>
          <a:p>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III. </a:t>
            </a:r>
            <a:r>
              <a:rPr lang="en-US" sz="3600" b="1" i="0" dirty="0">
                <a:solidFill>
                  <a:srgbClr val="FFFF00"/>
                </a:solidFill>
                <a:effectLst>
                  <a:glow rad="254000">
                    <a:schemeClr val="bg2">
                      <a:alpha val="75000"/>
                    </a:schemeClr>
                  </a:glow>
                </a:effectLst>
                <a:latin typeface="Arial" charset="0"/>
                <a:ea typeface="ＭＳ Ｐゴシック" charset="0"/>
                <a:cs typeface="ＭＳ Ｐゴシック" charset="0"/>
              </a:rPr>
              <a:t>Jesus</a:t>
            </a:r>
            <a:r>
              <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rPr>
              <a:t> beat Satan at His ascension and God will protect Israel in the Tribulation (12:5</a:t>
            </a:r>
            <a:r>
              <a:rPr lang="en-US" sz="36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-6).</a:t>
            </a:r>
            <a:endParaRPr lang="en-US" sz="36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0" y="0"/>
            <a:ext cx="5457009" cy="6858000"/>
          </a:xfrm>
          <a:prstGeom prst="rect">
            <a:avLst/>
          </a:prstGeom>
        </p:spPr>
      </p:pic>
    </p:spTree>
    <p:extLst>
      <p:ext uri="{BB962C8B-B14F-4D97-AF65-F5344CB8AC3E}">
        <p14:creationId xmlns:p14="http://schemas.microsoft.com/office/powerpoint/2010/main" val="329701487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0" y="-1338566"/>
            <a:ext cx="9023684" cy="1338565"/>
          </a:xfrm>
          <a:noFill/>
          <a:ln>
            <a:noFill/>
          </a:ln>
          <a:effectLst/>
        </p:spPr>
        <p:txBody>
          <a:bodyPr vert="horz" wrap="square" lIns="91440" tIns="45720" rIns="91440" bIns="45720" numCol="1" anchor="ctr" anchorCtr="0" compatLnSpc="1">
            <a:prstTxWarp prst="textNoShape">
              <a:avLst/>
            </a:prstTxWarp>
          </a:body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German Surrender</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rot="21086647">
            <a:off x="61547" y="658596"/>
            <a:ext cx="9294639" cy="5895211"/>
          </a:xfrm>
          <a:prstGeom prst="rect">
            <a:avLst/>
          </a:prstGeom>
        </p:spPr>
      </p:pic>
    </p:spTree>
    <p:extLst>
      <p:ext uri="{BB962C8B-B14F-4D97-AF65-F5344CB8AC3E}">
        <p14:creationId xmlns:p14="http://schemas.microsoft.com/office/powerpoint/2010/main" val="148860958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07820" y="12452"/>
            <a:ext cx="8877020" cy="6845548"/>
          </a:xfrm>
          <a:prstGeom prst="rect">
            <a:avLst/>
          </a:prstGeom>
        </p:spPr>
      </p:pic>
      <p:sp>
        <p:nvSpPr>
          <p:cNvPr id="879618" name="Rectangle 2"/>
          <p:cNvSpPr>
            <a:spLocks noGrp="1" noChangeArrowheads="1"/>
          </p:cNvSpPr>
          <p:nvPr>
            <p:ph type="ctrTitle"/>
          </p:nvPr>
        </p:nvSpPr>
        <p:spPr>
          <a:xfrm>
            <a:off x="12452" y="0"/>
            <a:ext cx="2956881" cy="6858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a:effectLst>
                  <a:glow rad="254000">
                    <a:schemeClr val="tx1">
                      <a:alpha val="75000"/>
                    </a:schemeClr>
                  </a:glow>
                </a:effectLst>
                <a:latin typeface="Arial" charset="0"/>
                <a:ea typeface="ＭＳ Ｐゴシック" charset="0"/>
                <a:cs typeface="ＭＳ Ｐゴシック" charset="0"/>
              </a:rPr>
              <a:t>IV. </a:t>
            </a:r>
            <a:r>
              <a:rPr lang="en-US" sz="3600" b="1" dirty="0">
                <a:solidFill>
                  <a:srgbClr val="FFFF00"/>
                </a:solidFill>
                <a:effectLst>
                  <a:glow rad="254000">
                    <a:schemeClr val="tx1">
                      <a:alpha val="75000"/>
                    </a:schemeClr>
                  </a:glow>
                </a:effectLst>
                <a:latin typeface="Arial" charset="0"/>
                <a:ea typeface="ＭＳ Ｐゴシック" charset="0"/>
                <a:cs typeface="ＭＳ Ｐゴシック" charset="0"/>
              </a:rPr>
              <a:t>Michael</a:t>
            </a:r>
            <a:r>
              <a:rPr lang="en-US" sz="3600" b="1" dirty="0">
                <a:effectLst>
                  <a:glow rad="254000">
                    <a:schemeClr val="tx1">
                      <a:alpha val="75000"/>
                    </a:schemeClr>
                  </a:glow>
                </a:effectLst>
                <a:latin typeface="Arial" charset="0"/>
                <a:ea typeface="ＭＳ Ｐゴシック" charset="0"/>
                <a:cs typeface="ＭＳ Ｐゴシック" charset="0"/>
              </a:rPr>
              <a:t> will cast Satan from heaven but he </a:t>
            </a:r>
            <a:r>
              <a:rPr lang="en-US" sz="3600" b="1" dirty="0" smtClean="0">
                <a:effectLst>
                  <a:glow rad="254000">
                    <a:schemeClr val="tx1">
                      <a:alpha val="75000"/>
                    </a:schemeClr>
                  </a:glow>
                </a:effectLst>
                <a:latin typeface="Arial" charset="0"/>
                <a:ea typeface="ＭＳ Ｐゴシック" charset="0"/>
                <a:cs typeface="ＭＳ Ｐゴシック" charset="0"/>
              </a:rPr>
              <a:t>won</a:t>
            </a:r>
            <a:r>
              <a:rPr lang="fr-FR" sz="3600" b="1" dirty="0" smtClean="0">
                <a:effectLst>
                  <a:glow rad="254000">
                    <a:schemeClr val="tx1">
                      <a:alpha val="75000"/>
                    </a:schemeClr>
                  </a:glow>
                </a:effectLst>
                <a:latin typeface="Arial" charset="0"/>
                <a:ea typeface="ＭＳ Ｐゴシック" charset="0"/>
                <a:cs typeface="ＭＳ Ｐゴシック" charset="0"/>
              </a:rPr>
              <a:t>'</a:t>
            </a:r>
            <a:r>
              <a:rPr lang="en-US" sz="3600" b="1" dirty="0" smtClean="0">
                <a:effectLst>
                  <a:glow rad="254000">
                    <a:schemeClr val="tx1">
                      <a:alpha val="75000"/>
                    </a:schemeClr>
                  </a:glow>
                </a:effectLst>
                <a:latin typeface="Arial" charset="0"/>
                <a:ea typeface="ＭＳ Ｐゴシック" charset="0"/>
                <a:cs typeface="ＭＳ Ｐゴシック" charset="0"/>
              </a:rPr>
              <a:t>t </a:t>
            </a:r>
            <a:r>
              <a:rPr lang="en-US" sz="3600" b="1" dirty="0">
                <a:effectLst>
                  <a:glow rad="254000">
                    <a:schemeClr val="tx1">
                      <a:alpha val="75000"/>
                    </a:schemeClr>
                  </a:glow>
                </a:effectLst>
                <a:latin typeface="Arial" charset="0"/>
                <a:ea typeface="ＭＳ Ｐゴシック" charset="0"/>
                <a:cs typeface="ＭＳ Ｐゴシック" charset="0"/>
              </a:rPr>
              <a:t>destroy Israel in the Tribulation (12:7-18</a:t>
            </a:r>
            <a:r>
              <a:rPr lang="en-US" sz="3600" b="1" dirty="0" smtClean="0">
                <a:effectLst>
                  <a:glow rad="254000">
                    <a:schemeClr val="tx1">
                      <a:alpha val="75000"/>
                    </a:schemeClr>
                  </a:glow>
                </a:effectLst>
                <a:latin typeface="Arial" charset="0"/>
                <a:ea typeface="ＭＳ Ｐゴシック" charset="0"/>
                <a:cs typeface="ＭＳ Ｐゴシック" charset="0"/>
              </a:rPr>
              <a:t>).</a:t>
            </a:r>
            <a:endParaRPr lang="en-US" sz="3600" b="1"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355773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879618" name="Rectangle 2"/>
          <p:cNvSpPr>
            <a:spLocks noGrp="1" noChangeArrowheads="1"/>
          </p:cNvSpPr>
          <p:nvPr>
            <p:ph type="ctrTitle"/>
          </p:nvPr>
        </p:nvSpPr>
        <p:spPr>
          <a:xfrm>
            <a:off x="4572000" y="476298"/>
            <a:ext cx="4559549" cy="6381702"/>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smtClean="0">
                <a:effectLst>
                  <a:glow rad="254000">
                    <a:schemeClr val="tx1">
                      <a:alpha val="75000"/>
                    </a:schemeClr>
                  </a:glow>
                </a:effectLst>
                <a:latin typeface="Arial" charset="0"/>
                <a:ea typeface="ＭＳ Ｐゴシック" charset="0"/>
                <a:cs typeface="ＭＳ Ｐゴシック" charset="0"/>
              </a:rPr>
              <a:t>"Then </a:t>
            </a:r>
            <a:r>
              <a:rPr lang="en-US" sz="4000" b="1" dirty="0">
                <a:effectLst>
                  <a:glow rad="254000">
                    <a:schemeClr val="tx1">
                      <a:alpha val="75000"/>
                    </a:schemeClr>
                  </a:glow>
                </a:effectLst>
                <a:latin typeface="Arial" charset="0"/>
                <a:ea typeface="ＭＳ Ｐゴシック" charset="0"/>
                <a:cs typeface="ＭＳ Ｐゴシック" charset="0"/>
              </a:rPr>
              <a:t>there was war in heaven. Michael and his angels fought against the dragon and his </a:t>
            </a:r>
            <a:r>
              <a:rPr lang="en-US" sz="4000" b="1" dirty="0" smtClean="0">
                <a:effectLst>
                  <a:glow rad="254000">
                    <a:schemeClr val="tx1">
                      <a:alpha val="75000"/>
                    </a:schemeClr>
                  </a:glow>
                </a:effectLst>
                <a:latin typeface="Arial" charset="0"/>
                <a:ea typeface="ＭＳ Ｐゴシック" charset="0"/>
                <a:cs typeface="ＭＳ Ｐゴシック" charset="0"/>
              </a:rPr>
              <a:t>angels" </a:t>
            </a:r>
            <a:br>
              <a:rPr lang="en-US" sz="4000" b="1" dirty="0" smtClean="0">
                <a:effectLst>
                  <a:glow rad="254000">
                    <a:schemeClr val="tx1">
                      <a:alpha val="75000"/>
                    </a:schemeClr>
                  </a:glow>
                </a:effectLst>
                <a:latin typeface="Arial" charset="0"/>
                <a:ea typeface="ＭＳ Ｐゴシック" charset="0"/>
                <a:cs typeface="ＭＳ Ｐゴシック" charset="0"/>
              </a:rPr>
            </a:br>
            <a:r>
              <a:rPr lang="en-US" sz="4000" b="1" dirty="0" smtClean="0">
                <a:effectLst>
                  <a:glow rad="254000">
                    <a:schemeClr val="tx1">
                      <a:alpha val="75000"/>
                    </a:schemeClr>
                  </a:glow>
                </a:effectLst>
                <a:latin typeface="Arial" charset="0"/>
                <a:ea typeface="ＭＳ Ｐゴシック" charset="0"/>
                <a:cs typeface="ＭＳ Ｐゴシック" charset="0"/>
              </a:rPr>
              <a:t>(</a:t>
            </a:r>
            <a:r>
              <a:rPr lang="en-US" sz="4000" b="1" dirty="0">
                <a:effectLst>
                  <a:glow rad="254000">
                    <a:schemeClr val="tx1">
                      <a:alpha val="75000"/>
                    </a:schemeClr>
                  </a:glow>
                </a:effectLst>
                <a:latin typeface="Arial" charset="0"/>
                <a:ea typeface="ＭＳ Ｐゴシック" charset="0"/>
                <a:cs typeface="ＭＳ Ｐゴシック" charset="0"/>
              </a:rPr>
              <a:t>12:7 </a:t>
            </a:r>
            <a:r>
              <a:rPr lang="en-US" sz="3600" b="1" dirty="0">
                <a:effectLst>
                  <a:glow rad="254000">
                    <a:schemeClr val="tx1">
                      <a:alpha val="75000"/>
                    </a:schemeClr>
                  </a:glow>
                </a:effectLst>
                <a:latin typeface="Arial" charset="0"/>
                <a:ea typeface="ＭＳ Ｐゴシック" charset="0"/>
                <a:cs typeface="ＭＳ Ｐゴシック" charset="0"/>
              </a:rPr>
              <a:t>NLT</a:t>
            </a:r>
            <a:r>
              <a:rPr lang="en-US" sz="4000" b="1" dirty="0">
                <a:effectLst>
                  <a:glow rad="254000">
                    <a:schemeClr val="tx1">
                      <a:alpha val="75000"/>
                    </a:schemeClr>
                  </a:glow>
                </a:effectLst>
                <a:latin typeface="Arial" charset="0"/>
                <a:ea typeface="ＭＳ Ｐゴシック" charset="0"/>
                <a:cs typeface="ＭＳ Ｐゴシック" charset="0"/>
              </a:rPr>
              <a:t>).</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18216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1" descr="18  War in 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747713"/>
            <a:ext cx="9093200" cy="758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18" name="Rectangle 2"/>
          <p:cNvSpPr>
            <a:spLocks noGrp="1" noChangeArrowheads="1"/>
          </p:cNvSpPr>
          <p:nvPr>
            <p:ph type="ctrTitle"/>
          </p:nvPr>
        </p:nvSpPr>
        <p:spPr>
          <a:xfrm>
            <a:off x="4800600" y="4953000"/>
            <a:ext cx="4343400" cy="17526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en-US" sz="3600" b="1" kern="1200">
                <a:effectLst>
                  <a:glow rad="254000">
                    <a:schemeClr val="tx1">
                      <a:alpha val="75000"/>
                    </a:schemeClr>
                  </a:glow>
                </a:effectLst>
                <a:latin typeface="Arial" charset="0"/>
                <a:ea typeface="ＭＳ Ｐゴシック" charset="0"/>
                <a:cs typeface="ＭＳ Ｐゴシック" charset="0"/>
              </a:rPr>
              <a:t>Satan cast down (12:7-13)</a:t>
            </a:r>
          </a:p>
        </p:txBody>
      </p:sp>
      <p:sp>
        <p:nvSpPr>
          <p:cNvPr id="4" name="Title 1"/>
          <p:cNvSpPr txBox="1">
            <a:spLocks/>
          </p:cNvSpPr>
          <p:nvPr/>
        </p:nvSpPr>
        <p:spPr bwMode="auto">
          <a:xfrm>
            <a:off x="0" y="28186"/>
            <a:ext cx="9083898" cy="151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smtClean="0">
                <a:effectLst>
                  <a:glow rad="254000">
                    <a:schemeClr val="tx1">
                      <a:alpha val="75000"/>
                    </a:schemeClr>
                  </a:glow>
                </a:effectLst>
                <a:latin typeface="Arial" charset="0"/>
                <a:ea typeface="ＭＳ Ｐゴシック" charset="0"/>
                <a:cs typeface="ＭＳ Ｐゴシック" charset="0"/>
              </a:rPr>
              <a:t>"And </a:t>
            </a:r>
            <a:r>
              <a:rPr lang="en-US" sz="3600" b="1" dirty="0">
                <a:effectLst>
                  <a:glow rad="254000">
                    <a:schemeClr val="tx1">
                      <a:alpha val="75000"/>
                    </a:schemeClr>
                  </a:glow>
                </a:effectLst>
                <a:latin typeface="Arial" charset="0"/>
                <a:ea typeface="ＭＳ Ｐゴシック" charset="0"/>
                <a:cs typeface="ＭＳ Ｐゴシック" charset="0"/>
              </a:rPr>
              <a:t>the dragon lost the battle, and he and his angels were forced out of </a:t>
            </a:r>
            <a:r>
              <a:rPr lang="en-US" sz="3600" b="1" dirty="0" smtClean="0">
                <a:effectLst>
                  <a:glow rad="254000">
                    <a:schemeClr val="tx1">
                      <a:alpha val="75000"/>
                    </a:schemeClr>
                  </a:glow>
                </a:effectLst>
                <a:latin typeface="Arial" charset="0"/>
                <a:ea typeface="ＭＳ Ｐゴシック" charset="0"/>
                <a:cs typeface="ＭＳ Ｐゴシック" charset="0"/>
              </a:rPr>
              <a:t>heaven" (12:8 </a:t>
            </a:r>
            <a:r>
              <a:rPr lang="en-US" sz="3200" b="1" dirty="0" smtClean="0">
                <a:effectLst>
                  <a:glow rad="254000">
                    <a:schemeClr val="tx1">
                      <a:alpha val="75000"/>
                    </a:schemeClr>
                  </a:glow>
                </a:effectLst>
                <a:latin typeface="Arial" charset="0"/>
                <a:ea typeface="ＭＳ Ｐゴシック" charset="0"/>
                <a:cs typeface="ＭＳ Ｐゴシック" charset="0"/>
              </a:rPr>
              <a:t>NLT</a:t>
            </a:r>
            <a:r>
              <a:rPr lang="en-US" sz="3600" b="1" dirty="0" smtClean="0">
                <a:effectLst>
                  <a:glow rad="254000">
                    <a:schemeClr val="tx1">
                      <a:alpha val="75000"/>
                    </a:schemeClr>
                  </a:glow>
                </a:effectLst>
                <a:latin typeface="Arial" charset="0"/>
                <a:ea typeface="ＭＳ Ｐゴシック" charset="0"/>
                <a:cs typeface="ＭＳ Ｐゴシック" charset="0"/>
              </a:rPr>
              <a:t>).</a:t>
            </a:r>
            <a:endParaRPr lang="en-US" sz="3600" b="1" dirty="0">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586568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1297" name="Picture 4" descr="Satan fall Rev 12 angels chas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1298" name="Title 1"/>
          <p:cNvSpPr>
            <a:spLocks noGrp="1"/>
          </p:cNvSpPr>
          <p:nvPr>
            <p:ph type="title"/>
          </p:nvPr>
        </p:nvSpPr>
        <p:spPr>
          <a:xfrm>
            <a:off x="595872" y="1765530"/>
            <a:ext cx="8548128" cy="238012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kern="1200" dirty="0" smtClean="0">
                <a:effectLst>
                  <a:glow rad="254000">
                    <a:schemeClr val="tx1">
                      <a:alpha val="75000"/>
                    </a:schemeClr>
                  </a:glow>
                </a:effectLst>
                <a:latin typeface="Arial" charset="0"/>
                <a:ea typeface="ＭＳ Ｐゴシック" charset="0"/>
                <a:cs typeface="ＭＳ Ｐゴシック" charset="0"/>
              </a:rPr>
              <a:t>"This </a:t>
            </a:r>
            <a:r>
              <a:rPr lang="en-US" sz="3600" b="1" kern="1200" dirty="0">
                <a:effectLst>
                  <a:glow rad="254000">
                    <a:schemeClr val="tx1">
                      <a:alpha val="75000"/>
                    </a:schemeClr>
                  </a:glow>
                </a:effectLst>
                <a:latin typeface="Arial" charset="0"/>
                <a:ea typeface="ＭＳ Ｐゴシック" charset="0"/>
                <a:cs typeface="ＭＳ Ｐゴシック" charset="0"/>
              </a:rPr>
              <a:t>great </a:t>
            </a:r>
            <a:r>
              <a:rPr lang="en-US" sz="3600" b="1" kern="1200" dirty="0">
                <a:solidFill>
                  <a:srgbClr val="FFFF00"/>
                </a:solidFill>
                <a:effectLst>
                  <a:glow rad="254000">
                    <a:schemeClr val="tx1">
                      <a:alpha val="75000"/>
                    </a:schemeClr>
                  </a:glow>
                </a:effectLst>
                <a:latin typeface="Arial" charset="0"/>
                <a:ea typeface="ＭＳ Ｐゴシック" charset="0"/>
                <a:cs typeface="ＭＳ Ｐゴシック" charset="0"/>
              </a:rPr>
              <a:t>dragon</a:t>
            </a:r>
            <a:r>
              <a:rPr lang="en-US" sz="3600" b="1" kern="1200" dirty="0">
                <a:effectLst>
                  <a:glow rad="254000">
                    <a:schemeClr val="tx1">
                      <a:alpha val="75000"/>
                    </a:schemeClr>
                  </a:glow>
                </a:effectLst>
                <a:latin typeface="Arial" charset="0"/>
                <a:ea typeface="ＭＳ Ｐゴシック" charset="0"/>
                <a:cs typeface="ＭＳ Ｐゴシック" charset="0"/>
              </a:rPr>
              <a:t>—the ancient </a:t>
            </a:r>
            <a:r>
              <a:rPr lang="en-US" sz="3600" b="1" kern="1200" dirty="0">
                <a:solidFill>
                  <a:srgbClr val="FFFF00"/>
                </a:solidFill>
                <a:effectLst>
                  <a:glow rad="254000">
                    <a:schemeClr val="tx1">
                      <a:alpha val="75000"/>
                    </a:schemeClr>
                  </a:glow>
                </a:effectLst>
                <a:latin typeface="Arial" charset="0"/>
                <a:ea typeface="ＭＳ Ｐゴシック" charset="0"/>
                <a:cs typeface="ＭＳ Ｐゴシック" charset="0"/>
              </a:rPr>
              <a:t>serpent</a:t>
            </a:r>
            <a:r>
              <a:rPr lang="en-US" sz="3600" b="1" kern="1200" dirty="0">
                <a:effectLst>
                  <a:glow rad="254000">
                    <a:schemeClr val="tx1">
                      <a:alpha val="75000"/>
                    </a:schemeClr>
                  </a:glow>
                </a:effectLst>
                <a:latin typeface="Arial" charset="0"/>
                <a:ea typeface="ＭＳ Ｐゴシック" charset="0"/>
                <a:cs typeface="ＭＳ Ｐゴシック" charset="0"/>
              </a:rPr>
              <a:t> called the </a:t>
            </a:r>
            <a:r>
              <a:rPr lang="en-US" sz="3600" b="1" kern="1200" dirty="0">
                <a:solidFill>
                  <a:srgbClr val="FFFF00"/>
                </a:solidFill>
                <a:effectLst>
                  <a:glow rad="254000">
                    <a:schemeClr val="tx1">
                      <a:alpha val="75000"/>
                    </a:schemeClr>
                  </a:glow>
                </a:effectLst>
                <a:latin typeface="Arial" charset="0"/>
                <a:ea typeface="ＭＳ Ｐゴシック" charset="0"/>
                <a:cs typeface="ＭＳ Ｐゴシック" charset="0"/>
              </a:rPr>
              <a:t>devil</a:t>
            </a:r>
            <a:r>
              <a:rPr lang="en-US" sz="3600" b="1" kern="1200" dirty="0">
                <a:effectLst>
                  <a:glow rad="254000">
                    <a:schemeClr val="tx1">
                      <a:alpha val="75000"/>
                    </a:schemeClr>
                  </a:glow>
                </a:effectLst>
                <a:latin typeface="Arial" charset="0"/>
                <a:ea typeface="ＭＳ Ｐゴシック" charset="0"/>
                <a:cs typeface="ＭＳ Ｐゴシック" charset="0"/>
              </a:rPr>
              <a:t>, or </a:t>
            </a:r>
            <a:r>
              <a:rPr lang="en-US" sz="3600" b="1" kern="1200" dirty="0">
                <a:solidFill>
                  <a:srgbClr val="FFFF00"/>
                </a:solidFill>
                <a:effectLst>
                  <a:glow rad="254000">
                    <a:schemeClr val="tx1">
                      <a:alpha val="75000"/>
                    </a:schemeClr>
                  </a:glow>
                </a:effectLst>
                <a:latin typeface="Arial" charset="0"/>
                <a:ea typeface="ＭＳ Ｐゴシック" charset="0"/>
                <a:cs typeface="ＭＳ Ｐゴシック" charset="0"/>
              </a:rPr>
              <a:t>Satan</a:t>
            </a:r>
            <a:r>
              <a:rPr lang="en-US" sz="3600" b="1" kern="1200" dirty="0">
                <a:effectLst>
                  <a:glow rad="254000">
                    <a:schemeClr val="tx1">
                      <a:alpha val="75000"/>
                    </a:schemeClr>
                  </a:glow>
                </a:effectLst>
                <a:latin typeface="Arial" charset="0"/>
                <a:ea typeface="ＭＳ Ｐゴシック" charset="0"/>
                <a:cs typeface="ＭＳ Ｐゴシック" charset="0"/>
              </a:rPr>
              <a:t>, the one </a:t>
            </a:r>
            <a:r>
              <a:rPr lang="en-US" sz="3600" b="1" kern="1200" dirty="0">
                <a:solidFill>
                  <a:srgbClr val="FFFF00"/>
                </a:solidFill>
                <a:effectLst>
                  <a:glow rad="254000">
                    <a:schemeClr val="tx1">
                      <a:alpha val="75000"/>
                    </a:schemeClr>
                  </a:glow>
                </a:effectLst>
                <a:latin typeface="Arial" charset="0"/>
                <a:ea typeface="ＭＳ Ｐゴシック" charset="0"/>
                <a:cs typeface="ＭＳ Ｐゴシック" charset="0"/>
              </a:rPr>
              <a:t>deceiving</a:t>
            </a:r>
            <a:r>
              <a:rPr lang="en-US" sz="3600" b="1" kern="1200" dirty="0">
                <a:effectLst>
                  <a:glow rad="254000">
                    <a:schemeClr val="tx1">
                      <a:alpha val="75000"/>
                    </a:schemeClr>
                  </a:glow>
                </a:effectLst>
                <a:latin typeface="Arial" charset="0"/>
                <a:ea typeface="ＭＳ Ｐゴシック" charset="0"/>
                <a:cs typeface="ＭＳ Ｐゴシック" charset="0"/>
              </a:rPr>
              <a:t> the whole world</a:t>
            </a:r>
            <a:r>
              <a:rPr lang="en-US" sz="3600" b="1" kern="1200" dirty="0" smtClean="0">
                <a:effectLst>
                  <a:glow rad="254000">
                    <a:schemeClr val="tx1">
                      <a:alpha val="75000"/>
                    </a:schemeClr>
                  </a:glow>
                </a:effectLst>
                <a:latin typeface="Arial" charset="0"/>
                <a:ea typeface="ＭＳ Ｐゴシック" charset="0"/>
                <a:cs typeface="ＭＳ Ｐゴシック" charset="0"/>
              </a:rPr>
              <a:t>—</a:t>
            </a:r>
            <a:br>
              <a:rPr lang="en-US" sz="3600" b="1" kern="1200" dirty="0" smtClean="0">
                <a:effectLst>
                  <a:glow rad="254000">
                    <a:schemeClr val="tx1">
                      <a:alpha val="75000"/>
                    </a:schemeClr>
                  </a:glow>
                </a:effectLst>
                <a:latin typeface="Arial" charset="0"/>
                <a:ea typeface="ＭＳ Ｐゴシック" charset="0"/>
                <a:cs typeface="ＭＳ Ｐゴシック" charset="0"/>
              </a:rPr>
            </a:br>
            <a:r>
              <a:rPr lang="en-US" sz="3600" b="1" kern="1200" dirty="0" smtClean="0">
                <a:effectLst>
                  <a:glow rad="254000">
                    <a:schemeClr val="tx1">
                      <a:alpha val="75000"/>
                    </a:schemeClr>
                  </a:glow>
                </a:effectLst>
                <a:latin typeface="Arial" charset="0"/>
                <a:ea typeface="ＭＳ Ｐゴシック" charset="0"/>
                <a:cs typeface="ＭＳ Ｐゴシック" charset="0"/>
              </a:rPr>
              <a:t>was </a:t>
            </a:r>
            <a:r>
              <a:rPr lang="en-US" sz="3600" b="1" kern="1200" dirty="0">
                <a:effectLst>
                  <a:glow rad="254000">
                    <a:schemeClr val="tx1">
                      <a:alpha val="75000"/>
                    </a:schemeClr>
                  </a:glow>
                </a:effectLst>
                <a:latin typeface="Arial" charset="0"/>
                <a:ea typeface="ＭＳ Ｐゴシック" charset="0"/>
                <a:cs typeface="ＭＳ Ｐゴシック" charset="0"/>
              </a:rPr>
              <a:t>thrown down to the earth with all his </a:t>
            </a:r>
            <a:r>
              <a:rPr lang="en-US" sz="3600" b="1" kern="1200" dirty="0" smtClean="0">
                <a:effectLst>
                  <a:glow rad="254000">
                    <a:schemeClr val="tx1">
                      <a:alpha val="75000"/>
                    </a:schemeClr>
                  </a:glow>
                </a:effectLst>
                <a:latin typeface="Arial" charset="0"/>
                <a:ea typeface="ＭＳ Ｐゴシック" charset="0"/>
                <a:cs typeface="ＭＳ Ｐゴシック" charset="0"/>
              </a:rPr>
              <a:t>angels" (</a:t>
            </a:r>
            <a:r>
              <a:rPr lang="en-US" sz="3600" b="1" kern="1200" dirty="0">
                <a:effectLst>
                  <a:glow rad="254000">
                    <a:schemeClr val="tx1">
                      <a:alpha val="75000"/>
                    </a:schemeClr>
                  </a:glow>
                </a:effectLst>
                <a:latin typeface="Arial" charset="0"/>
                <a:ea typeface="ＭＳ Ｐゴシック" charset="0"/>
                <a:cs typeface="ＭＳ Ｐゴシック" charset="0"/>
              </a:rPr>
              <a:t>12:9 NLT)</a:t>
            </a:r>
            <a:endParaRPr lang="en-US" sz="3600" b="1" dirty="0">
              <a:effectLst>
                <a:glow rad="254000">
                  <a:schemeClr val="tx1">
                    <a:alpha val="75000"/>
                  </a:schemeClr>
                </a:glow>
              </a:effectLst>
              <a:latin typeface="Arial"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9888140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2" name="Title 1"/>
          <p:cNvSpPr>
            <a:spLocks noGrp="1"/>
          </p:cNvSpPr>
          <p:nvPr>
            <p:ph type="ctrTitle"/>
          </p:nvPr>
        </p:nvSpPr>
        <p:spPr>
          <a:xfrm>
            <a:off x="0" y="1"/>
            <a:ext cx="9144000" cy="11142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Heaven</a:t>
            </a:r>
            <a:r>
              <a:rPr lang="fr-FR"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s </a:t>
            </a: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Praise! </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(11:</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10 </a:t>
            </a:r>
            <a:r>
              <a:rPr lang="en-US" sz="2000" b="1" dirty="0">
                <a:solidFill>
                  <a:srgbClr val="FFFFFF"/>
                </a:solidFill>
                <a:effectLst>
                  <a:glow rad="254000">
                    <a:schemeClr val="tx1">
                      <a:alpha val="75000"/>
                    </a:schemeClr>
                  </a:glow>
                </a:effectLst>
                <a:latin typeface="Arial" charset="0"/>
                <a:ea typeface="ＭＳ Ｐゴシック" charset="0"/>
                <a:cs typeface="ＭＳ Ｐゴシック" charset="0"/>
              </a:rPr>
              <a:t>NLT</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a:t>
            </a:r>
          </a:p>
        </p:txBody>
      </p:sp>
      <p:sp>
        <p:nvSpPr>
          <p:cNvPr id="3" name="Subtitle 2"/>
          <p:cNvSpPr>
            <a:spLocks noGrp="1"/>
          </p:cNvSpPr>
          <p:nvPr>
            <p:ph type="subTitle" idx="1"/>
          </p:nvPr>
        </p:nvSpPr>
        <p:spPr>
          <a:xfrm>
            <a:off x="0" y="1174197"/>
            <a:ext cx="4935903" cy="550407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spcBef>
                <a:spcPct val="0"/>
              </a:spcBef>
            </a:pP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"Then </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I heard a loud voice shouting across the heavens, </a:t>
            </a:r>
            <a:r>
              <a:rPr lang="fr-FR"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It </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has come at last—salvation and power and the Kingdom of our God, and the authority of his Christ. For the accuser of our brothers and sisters has been thrown down to earth—the one who accuses them before our God day and </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night.</a:t>
            </a:r>
            <a:r>
              <a:rPr lang="fr-FR"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 </a:t>
            </a:r>
            <a:endPar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6479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2" name="Title 1"/>
          <p:cNvSpPr>
            <a:spLocks noGrp="1"/>
          </p:cNvSpPr>
          <p:nvPr>
            <p:ph type="ctrTitle"/>
          </p:nvPr>
        </p:nvSpPr>
        <p:spPr>
          <a:xfrm>
            <a:off x="0" y="1"/>
            <a:ext cx="9144000" cy="11142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Heaven</a:t>
            </a:r>
            <a:r>
              <a:rPr lang="fr-FR"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s </a:t>
            </a: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Praise! </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(11:</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11 </a:t>
            </a:r>
            <a:r>
              <a:rPr lang="en-US" sz="2000" b="1" dirty="0">
                <a:solidFill>
                  <a:srgbClr val="FFFFFF"/>
                </a:solidFill>
                <a:effectLst>
                  <a:glow rad="254000">
                    <a:schemeClr val="tx1">
                      <a:alpha val="75000"/>
                    </a:schemeClr>
                  </a:glow>
                </a:effectLst>
                <a:latin typeface="Arial" charset="0"/>
                <a:ea typeface="ＭＳ Ｐゴシック" charset="0"/>
                <a:cs typeface="ＭＳ Ｐゴシック" charset="0"/>
              </a:rPr>
              <a:t>NLT</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a:t>
            </a:r>
          </a:p>
        </p:txBody>
      </p:sp>
      <p:sp>
        <p:nvSpPr>
          <p:cNvPr id="3" name="Subtitle 2"/>
          <p:cNvSpPr>
            <a:spLocks noGrp="1"/>
          </p:cNvSpPr>
          <p:nvPr>
            <p:ph type="subTitle" idx="1"/>
          </p:nvPr>
        </p:nvSpPr>
        <p:spPr>
          <a:xfrm>
            <a:off x="6277701" y="1174197"/>
            <a:ext cx="2866297" cy="550407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spcBef>
                <a:spcPct val="0"/>
              </a:spcBef>
            </a:pP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2800" b="1" baseline="30000" dirty="0" smtClean="0">
                <a:solidFill>
                  <a:srgbClr val="FFFFFF"/>
                </a:solidFill>
                <a:effectLst>
                  <a:glow rad="254000">
                    <a:schemeClr val="tx1">
                      <a:alpha val="75000"/>
                    </a:schemeClr>
                  </a:glow>
                </a:effectLst>
                <a:latin typeface="Arial" charset="0"/>
                <a:ea typeface="ＭＳ Ｐゴシック" charset="0"/>
                <a:cs typeface="ＭＳ Ｐゴシック" charset="0"/>
              </a:rPr>
              <a:t>11</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And </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they have defeated him by the blood of the Lamb and by their testimony. And they did not love their lives so much that they were afraid to </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die." </a:t>
            </a:r>
            <a:endPar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899557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sp>
        <p:nvSpPr>
          <p:cNvPr id="2" name="Title 1"/>
          <p:cNvSpPr>
            <a:spLocks noGrp="1"/>
          </p:cNvSpPr>
          <p:nvPr>
            <p:ph type="ctrTitle"/>
          </p:nvPr>
        </p:nvSpPr>
        <p:spPr>
          <a:xfrm>
            <a:off x="0" y="1"/>
            <a:ext cx="9144000" cy="1114294"/>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Heaven</a:t>
            </a:r>
            <a:r>
              <a:rPr lang="fr-FR"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4800" b="1" dirty="0" smtClean="0">
                <a:solidFill>
                  <a:srgbClr val="FFFFFF"/>
                </a:solidFill>
                <a:effectLst>
                  <a:glow rad="254000">
                    <a:schemeClr val="tx1">
                      <a:alpha val="75000"/>
                    </a:schemeClr>
                  </a:glow>
                </a:effectLst>
                <a:latin typeface="Arial" charset="0"/>
                <a:ea typeface="ＭＳ Ｐゴシック" charset="0"/>
                <a:cs typeface="ＭＳ Ｐゴシック" charset="0"/>
              </a:rPr>
              <a:t>s </a:t>
            </a: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Praise! </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(11</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:12 </a:t>
            </a:r>
            <a:r>
              <a:rPr lang="en-US" sz="2000" b="1" dirty="0">
                <a:solidFill>
                  <a:srgbClr val="FFFFFF"/>
                </a:solidFill>
                <a:effectLst>
                  <a:glow rad="254000">
                    <a:schemeClr val="tx1">
                      <a:alpha val="75000"/>
                    </a:schemeClr>
                  </a:glow>
                </a:effectLst>
                <a:latin typeface="Arial" charset="0"/>
                <a:ea typeface="ＭＳ Ｐゴシック" charset="0"/>
                <a:cs typeface="ＭＳ Ｐゴシック" charset="0"/>
              </a:rPr>
              <a:t>NLT</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a:t>
            </a:r>
          </a:p>
        </p:txBody>
      </p:sp>
      <p:sp>
        <p:nvSpPr>
          <p:cNvPr id="3" name="Subtitle 2"/>
          <p:cNvSpPr>
            <a:spLocks noGrp="1"/>
          </p:cNvSpPr>
          <p:nvPr>
            <p:ph type="subTitle" idx="1"/>
          </p:nvPr>
        </p:nvSpPr>
        <p:spPr>
          <a:xfrm>
            <a:off x="0" y="4541047"/>
            <a:ext cx="9144000" cy="2316953"/>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spcBef>
                <a:spcPct val="0"/>
              </a:spcBef>
            </a:pP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2800" b="1" baseline="30000" dirty="0" smtClean="0">
                <a:solidFill>
                  <a:srgbClr val="FFFFFF"/>
                </a:solidFill>
                <a:effectLst>
                  <a:glow rad="254000">
                    <a:schemeClr val="tx1">
                      <a:alpha val="75000"/>
                    </a:schemeClr>
                  </a:glow>
                </a:effectLst>
                <a:latin typeface="Arial" charset="0"/>
                <a:ea typeface="ＭＳ Ｐゴシック" charset="0"/>
                <a:cs typeface="ＭＳ Ｐゴシック" charset="0"/>
              </a:rPr>
              <a:t>12</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Therefore</a:t>
            </a:r>
            <a:r>
              <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rPr>
              <a:t>, rejoice, O heavens! And you who live in the heavens, rejoice! But terror will come on the earth and the sea, for the devil has come down to you in great anger, knowing that he has little time</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 </a:t>
            </a:r>
            <a:endParaRPr lang="en-US" sz="2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953213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woman chased by bea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154947" cy="6858000"/>
          </a:xfrm>
          <a:effectLst>
            <a:outerShdw blurRad="63500" dist="35921" dir="2700000" algn="ctr" rotWithShape="0">
              <a:schemeClr val="tx2">
                <a:alpha val="74998"/>
              </a:schemeClr>
            </a:outerShdw>
          </a:effectLst>
        </p:spPr>
        <p:txBody>
          <a:bodyPr/>
          <a:lstStyle/>
          <a:p>
            <a:pPr>
              <a:defRPr/>
            </a:pP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"When </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the dragon realized that he had been thrown down to the earth, he pursued the woman who had given birth to the male </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child" </a:t>
            </a:r>
            <a:b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b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12:</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13 </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NLT</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endParaRPr lang="en-US" sz="36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2085117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pic>
        <p:nvPicPr>
          <p:cNvPr id="129026" name="Picture 2" descr="19 Woman with the Wings of an Eag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0"/>
            <a:ext cx="847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666" name="Rectangle 2"/>
          <p:cNvSpPr>
            <a:spLocks noGrp="1" noChangeArrowheads="1"/>
          </p:cNvSpPr>
          <p:nvPr>
            <p:ph type="ctrTitle"/>
          </p:nvPr>
        </p:nvSpPr>
        <p:spPr>
          <a:xfrm>
            <a:off x="6217800" y="0"/>
            <a:ext cx="2926200" cy="6858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"There </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she would be cared for and protected from the dragon for a time, times, and half a </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time" </a:t>
            </a:r>
            <a:b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b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12:</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14 </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NLT</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endPar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0"/>
            <a:ext cx="2851323"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"But she was given two wings like those of a great eagle so she could fly to the place prepared for her in the wilderness." </a:t>
            </a:r>
            <a:endPar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74384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a:solidFill>
                  <a:schemeClr val="bg1"/>
                </a:solidFill>
                <a:effectLst>
                  <a:glow rad="254000">
                    <a:schemeClr val="tx1">
                      <a:alpha val="75000"/>
                    </a:schemeClr>
                  </a:glow>
                </a:effectLst>
                <a:latin typeface="Arial" charset="0"/>
                <a:ea typeface="ＭＳ Ｐゴシック" charset="0"/>
                <a:cs typeface="ＭＳ Ｐゴシック" charset="0"/>
              </a:rPr>
              <a:t>Dragons normally spew fire</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691493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01600"/>
            <a:ext cx="9144000" cy="6650656"/>
          </a:xfrm>
          <a:prstGeom prst="rect">
            <a:avLst/>
          </a:prstGeom>
        </p:spPr>
      </p:pic>
      <p:sp>
        <p:nvSpPr>
          <p:cNvPr id="881666" name="Rectangle 2"/>
          <p:cNvSpPr>
            <a:spLocks noGrp="1" noChangeArrowheads="1"/>
          </p:cNvSpPr>
          <p:nvPr>
            <p:ph type="ctrTitle"/>
          </p:nvPr>
        </p:nvSpPr>
        <p:spPr>
          <a:xfrm>
            <a:off x="120316" y="0"/>
            <a:ext cx="9023684" cy="1338565"/>
          </a:xfrm>
          <a:noFill/>
          <a:ln>
            <a:noFill/>
          </a:ln>
          <a:effectLst/>
        </p:spPr>
        <p:txBody>
          <a:bodyPr vert="horz" wrap="square" lIns="91440" tIns="45720" rIns="91440" bIns="45720" numCol="1" anchor="ctr" anchorCtr="0" compatLnSpc="1">
            <a:prstTxWarp prst="textNoShape">
              <a:avLst/>
            </a:prstTxWarp>
          </a:bodyPr>
          <a:lstStyle/>
          <a:p>
            <a:r>
              <a:rPr lang="en-US" sz="60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Japanese Surrender</a:t>
            </a:r>
            <a:endParaRPr lang="en-US" sz="60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112860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2" name="Picture 1" descr="Rev 12v15-dragon fire not wa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1693" y="0"/>
            <a:ext cx="7692307" cy="6858000"/>
          </a:xfrm>
          <a:prstGeom prst="rect">
            <a:avLst/>
          </a:prstGeom>
        </p:spPr>
      </p:pic>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4000" b="1" dirty="0">
                <a:solidFill>
                  <a:schemeClr val="bg1"/>
                </a:solidFill>
                <a:effectLst>
                  <a:glow rad="254000">
                    <a:schemeClr val="tx1">
                      <a:alpha val="75000"/>
                    </a:schemeClr>
                  </a:glow>
                </a:effectLst>
                <a:latin typeface="Arial" charset="0"/>
                <a:ea typeface="ＭＳ Ｐゴシック" charset="0"/>
                <a:cs typeface="ＭＳ Ｐゴシック" charset="0"/>
              </a:rPr>
              <a:t>Dragons normally spew fire</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7228986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pic>
        <p:nvPicPr>
          <p:cNvPr id="131074" name="Picture 2" descr="19e Dragon Spewing 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0350" y="0"/>
            <a:ext cx="8577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666" name="Rectangle 2"/>
          <p:cNvSpPr>
            <a:spLocks noGrp="1" noChangeArrowheads="1"/>
          </p:cNvSpPr>
          <p:nvPr>
            <p:ph type="ctrTitle"/>
          </p:nvPr>
        </p:nvSpPr>
        <p:spPr>
          <a:xfrm>
            <a:off x="239990" y="-50384"/>
            <a:ext cx="8597623" cy="1512144"/>
          </a:xfrm>
          <a:effectLst>
            <a:outerShdw blurRad="63500" dist="35921" dir="2700000" algn="ctr" rotWithShape="0">
              <a:schemeClr val="tx2">
                <a:alpha val="74998"/>
              </a:schemeClr>
            </a:outerShdw>
          </a:effectLst>
        </p:spPr>
        <p:txBody>
          <a:bodyPr/>
          <a:lstStyle/>
          <a:p>
            <a:pPr>
              <a:defRPr/>
            </a:pPr>
            <a:r>
              <a:rPr lang="en-US" sz="3200" b="1" dirty="0" smtClean="0">
                <a:solidFill>
                  <a:schemeClr val="tx1"/>
                </a:solidFill>
                <a:latin typeface="Arial" charset="0"/>
                <a:ea typeface="ＭＳ Ｐゴシック" charset="0"/>
                <a:cs typeface="ＭＳ Ｐゴシック" charset="0"/>
              </a:rPr>
              <a:t>"Then </a:t>
            </a:r>
            <a:r>
              <a:rPr lang="en-US" sz="3200" b="1" dirty="0">
                <a:solidFill>
                  <a:schemeClr val="tx1"/>
                </a:solidFill>
                <a:latin typeface="Arial" charset="0"/>
                <a:ea typeface="ＭＳ Ｐゴシック" charset="0"/>
                <a:cs typeface="ＭＳ Ｐゴシック" charset="0"/>
              </a:rPr>
              <a:t>the dragon tried to drown the woman with a flood of water that flowed from his </a:t>
            </a:r>
            <a:r>
              <a:rPr lang="en-US" sz="3200" b="1" dirty="0" smtClean="0">
                <a:solidFill>
                  <a:schemeClr val="tx1"/>
                </a:solidFill>
                <a:latin typeface="Arial" charset="0"/>
                <a:ea typeface="ＭＳ Ｐゴシック" charset="0"/>
                <a:cs typeface="ＭＳ Ｐゴシック" charset="0"/>
              </a:rPr>
              <a:t>mouth" (</a:t>
            </a:r>
            <a:r>
              <a:rPr lang="en-US" sz="3200" b="1" dirty="0">
                <a:solidFill>
                  <a:schemeClr val="tx1"/>
                </a:solidFill>
                <a:latin typeface="Arial" charset="0"/>
                <a:ea typeface="ＭＳ Ｐゴシック" charset="0"/>
                <a:cs typeface="ＭＳ Ｐゴシック" charset="0"/>
              </a:rPr>
              <a:t>12:</a:t>
            </a:r>
            <a:r>
              <a:rPr lang="en-US" sz="3200" b="1" dirty="0" smtClean="0">
                <a:solidFill>
                  <a:schemeClr val="tx1"/>
                </a:solidFill>
                <a:latin typeface="Arial" charset="0"/>
                <a:ea typeface="ＭＳ Ｐゴシック" charset="0"/>
                <a:cs typeface="ＭＳ Ｐゴシック" charset="0"/>
              </a:rPr>
              <a:t>15 </a:t>
            </a:r>
            <a:r>
              <a:rPr lang="en-US" sz="2800" b="1" dirty="0" smtClean="0">
                <a:solidFill>
                  <a:schemeClr val="tx1"/>
                </a:solidFill>
                <a:latin typeface="Arial" charset="0"/>
                <a:ea typeface="ＭＳ Ｐゴシック" charset="0"/>
                <a:cs typeface="ＭＳ Ｐゴシック" charset="0"/>
              </a:rPr>
              <a:t>NLT</a:t>
            </a:r>
            <a:r>
              <a:rPr lang="en-US" sz="3200" b="1" dirty="0" smtClean="0">
                <a:solidFill>
                  <a:schemeClr val="tx1"/>
                </a:solidFill>
                <a:latin typeface="Arial" charset="0"/>
                <a:ea typeface="ＭＳ Ｐゴシック" charset="0"/>
                <a:cs typeface="ＭＳ Ｐゴシック" charset="0"/>
              </a:rPr>
              <a:t>)</a:t>
            </a:r>
            <a:endParaRPr lang="en-US" sz="3600" dirty="0">
              <a:solidFill>
                <a:schemeClr val="tx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027380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81666" name="Rectangle 2"/>
          <p:cNvSpPr>
            <a:spLocks noGrp="1" noChangeArrowheads="1"/>
          </p:cNvSpPr>
          <p:nvPr>
            <p:ph type="ctrTitle"/>
          </p:nvPr>
        </p:nvSpPr>
        <p:spPr>
          <a:xfrm>
            <a:off x="0" y="49605"/>
            <a:ext cx="8208211" cy="1273870"/>
          </a:xfrm>
          <a:effectLst/>
        </p:spPr>
        <p:txBody>
          <a:bodyPr/>
          <a:lstStyle/>
          <a:p>
            <a:pPr>
              <a:defRPr/>
            </a:pPr>
            <a:r>
              <a:rPr lang="en-US" sz="4000" b="1" dirty="0" smtClean="0">
                <a:solidFill>
                  <a:schemeClr val="tx1"/>
                </a:solidFill>
                <a:effectLst>
                  <a:glow rad="152400">
                    <a:schemeClr val="bg1">
                      <a:alpha val="75000"/>
                    </a:schemeClr>
                  </a:glow>
                </a:effectLst>
                <a:latin typeface="Arial" charset="0"/>
                <a:ea typeface="ＭＳ Ｐゴシック" charset="0"/>
                <a:cs typeface="ＭＳ Ｐゴシック" charset="0"/>
              </a:rPr>
              <a:t>Flood</a:t>
            </a:r>
            <a:endParaRPr lang="en-US" dirty="0">
              <a:solidFill>
                <a:schemeClr val="tx1"/>
              </a:solidFill>
              <a:effectLst>
                <a:glow rad="152400">
                  <a:schemeClr val="bg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descr="REv 12.15 flood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760" y="154715"/>
            <a:ext cx="7873999" cy="6524171"/>
          </a:xfrm>
          <a:prstGeom prst="rect">
            <a:avLst/>
          </a:prstGeom>
        </p:spPr>
      </p:pic>
    </p:spTree>
    <p:extLst>
      <p:ext uri="{BB962C8B-B14F-4D97-AF65-F5344CB8AC3E}">
        <p14:creationId xmlns:p14="http://schemas.microsoft.com/office/powerpoint/2010/main" val="110877349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16-Waterfall Ho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6" y="0"/>
            <a:ext cx="2671105" cy="6858000"/>
          </a:xfrm>
          <a:effectLst>
            <a:outerShdw blurRad="63500" dist="35921" dir="2700000" algn="ctr" rotWithShape="0">
              <a:schemeClr val="tx2">
                <a:alpha val="74998"/>
              </a:schemeClr>
            </a:outerShdw>
          </a:effectLst>
        </p:spPr>
        <p:txBody>
          <a:bodyPr/>
          <a:lstStyle/>
          <a:p>
            <a:pPr>
              <a:defRPr/>
            </a:pP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"But </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the earth helped her by opening its mouth and swallowing the river that gushed out from the mouth of the </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dragon" </a:t>
            </a:r>
            <a:b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b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r>
              <a:rPr lang="en-US" sz="3200" b="1" dirty="0">
                <a:solidFill>
                  <a:srgbClr val="FFFFFF"/>
                </a:solidFill>
                <a:effectLst>
                  <a:glow rad="254000">
                    <a:schemeClr val="tx1">
                      <a:alpha val="75000"/>
                    </a:schemeClr>
                  </a:glow>
                </a:effectLst>
                <a:latin typeface="Arial" charset="0"/>
                <a:ea typeface="ＭＳ Ｐゴシック" charset="0"/>
                <a:cs typeface="ＭＳ Ｐゴシック" charset="0"/>
              </a:rPr>
              <a:t>12:</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16 </a:t>
            </a:r>
            <a:r>
              <a:rPr lang="en-US" sz="2800" b="1" dirty="0" smtClean="0">
                <a:solidFill>
                  <a:srgbClr val="FFFFFF"/>
                </a:solidFill>
                <a:effectLst>
                  <a:glow rad="254000">
                    <a:schemeClr val="tx1">
                      <a:alpha val="75000"/>
                    </a:schemeClr>
                  </a:glow>
                </a:effectLst>
                <a:latin typeface="Arial" charset="0"/>
                <a:ea typeface="ＭＳ Ｐゴシック" charset="0"/>
                <a:cs typeface="ＭＳ Ｐゴシック" charset="0"/>
              </a:rPr>
              <a:t>NLT</a:t>
            </a:r>
            <a:r>
              <a:rPr lang="en-US" sz="3200" b="1" dirty="0" smtClean="0">
                <a:solidFill>
                  <a:srgbClr val="FFFFFF"/>
                </a:solidFill>
                <a:effectLst>
                  <a:glow rad="254000">
                    <a:schemeClr val="tx1">
                      <a:alpha val="75000"/>
                    </a:schemeClr>
                  </a:glow>
                </a:effectLst>
                <a:latin typeface="Arial" charset="0"/>
                <a:ea typeface="ＭＳ Ｐゴシック" charset="0"/>
                <a:cs typeface="ＭＳ Ｐゴシック" charset="0"/>
              </a:rPr>
              <a:t>)</a:t>
            </a:r>
            <a:endParaRPr lang="en-US" sz="36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423205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520700"/>
            <a:ext cx="9144000" cy="5797443"/>
          </a:xfrm>
          <a:prstGeom prst="rect">
            <a:avLst/>
          </a:prstGeom>
        </p:spPr>
      </p:pic>
      <p:sp>
        <p:nvSpPr>
          <p:cNvPr id="881666" name="Rectangle 2"/>
          <p:cNvSpPr>
            <a:spLocks noGrp="1" noChangeArrowheads="1"/>
          </p:cNvSpPr>
          <p:nvPr>
            <p:ph type="ctrTitle"/>
          </p:nvPr>
        </p:nvSpPr>
        <p:spPr>
          <a:xfrm>
            <a:off x="120316" y="0"/>
            <a:ext cx="3845179" cy="6858000"/>
          </a:xfrm>
          <a:effectLst/>
        </p:spPr>
        <p:txBody>
          <a:bodyPr/>
          <a:lstStyle/>
          <a:p>
            <a:pPr>
              <a:defRPr/>
            </a:pP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"And </a:t>
            </a:r>
            <a:r>
              <a:rPr lang="en-US" sz="3200" b="1" i="0" dirty="0">
                <a:solidFill>
                  <a:srgbClr val="FFFFFF"/>
                </a:solidFill>
                <a:effectLst>
                  <a:glow rad="254000">
                    <a:schemeClr val="bg2">
                      <a:alpha val="99000"/>
                    </a:schemeClr>
                  </a:glow>
                </a:effectLst>
                <a:latin typeface="Arial" charset="0"/>
                <a:ea typeface="ＭＳ Ｐゴシック" charset="0"/>
                <a:cs typeface="ＭＳ Ｐゴシック" charset="0"/>
              </a:rPr>
              <a:t>the dragon was angry at the woman and declared war against the rest of her children—all who keep </a:t>
            </a: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God</a:t>
            </a:r>
            <a:r>
              <a:rPr lang="fr-FR"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a:t>
            </a: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s </a:t>
            </a:r>
            <a:r>
              <a:rPr lang="en-US" sz="3200" b="1" i="0" dirty="0">
                <a:solidFill>
                  <a:srgbClr val="FFFFFF"/>
                </a:solidFill>
                <a:effectLst>
                  <a:glow rad="254000">
                    <a:schemeClr val="bg2">
                      <a:alpha val="99000"/>
                    </a:schemeClr>
                  </a:glow>
                </a:effectLst>
                <a:latin typeface="Arial" charset="0"/>
                <a:ea typeface="ＭＳ Ｐゴシック" charset="0"/>
                <a:cs typeface="ＭＳ Ｐゴシック" charset="0"/>
              </a:rPr>
              <a:t>commandments and maintain their testimony for </a:t>
            </a: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Jesus" </a:t>
            </a:r>
            <a:r>
              <a:rPr lang="en-US" sz="3200" b="1" i="0" dirty="0">
                <a:solidFill>
                  <a:srgbClr val="FFFFFF"/>
                </a:solidFill>
                <a:effectLst>
                  <a:glow rad="254000">
                    <a:schemeClr val="bg2">
                      <a:alpha val="99000"/>
                    </a:schemeClr>
                  </a:glow>
                </a:effectLst>
                <a:latin typeface="Arial" charset="0"/>
                <a:ea typeface="ＭＳ Ｐゴシック" charset="0"/>
                <a:cs typeface="ＭＳ Ｐゴシック" charset="0"/>
              </a:rPr>
              <a:t/>
            </a:r>
            <a:br>
              <a:rPr lang="en-US" sz="3200" b="1" i="0" dirty="0">
                <a:solidFill>
                  <a:srgbClr val="FFFFFF"/>
                </a:solidFill>
                <a:effectLst>
                  <a:glow rad="254000">
                    <a:schemeClr val="bg2">
                      <a:alpha val="99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a:t>
            </a:r>
            <a:r>
              <a:rPr lang="en-US" sz="3200" b="1" i="0" dirty="0">
                <a:solidFill>
                  <a:srgbClr val="FFFFFF"/>
                </a:solidFill>
                <a:effectLst>
                  <a:glow rad="254000">
                    <a:schemeClr val="bg2">
                      <a:alpha val="99000"/>
                    </a:schemeClr>
                  </a:glow>
                </a:effectLst>
                <a:latin typeface="Arial" charset="0"/>
                <a:ea typeface="ＭＳ Ｐゴシック" charset="0"/>
                <a:cs typeface="ＭＳ Ｐゴシック" charset="0"/>
              </a:rPr>
              <a:t>12:</a:t>
            </a: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17 </a:t>
            </a:r>
            <a:r>
              <a:rPr lang="en-US" sz="28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NLT</a:t>
            </a:r>
            <a:r>
              <a:rPr lang="en-US" sz="3200" b="1" i="0" dirty="0" smtClean="0">
                <a:solidFill>
                  <a:srgbClr val="FFFFFF"/>
                </a:solidFill>
                <a:effectLst>
                  <a:glow rad="254000">
                    <a:schemeClr val="bg2">
                      <a:alpha val="99000"/>
                    </a:schemeClr>
                  </a:glow>
                </a:effectLst>
                <a:latin typeface="Arial" charset="0"/>
                <a:ea typeface="ＭＳ Ｐゴシック" charset="0"/>
                <a:cs typeface="ＭＳ Ｐゴシック" charset="0"/>
              </a:rPr>
              <a:t>)</a:t>
            </a:r>
            <a:endParaRPr lang="en-US" sz="3600" i="0" dirty="0">
              <a:solidFill>
                <a:srgbClr val="FFFFFF"/>
              </a:solidFill>
              <a:effectLst>
                <a:glow rad="254000">
                  <a:schemeClr val="bg2">
                    <a:alpha val="99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296879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383381" y="0"/>
            <a:ext cx="3486034" cy="6858000"/>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fr-FR"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Two</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-thirds of the people in the land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will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be cut off and die</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fr-FR"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says the L</a:t>
            </a:r>
            <a:r>
              <a:rPr lang="en-US" sz="2800" b="1" i="0" dirty="0">
                <a:solidFill>
                  <a:srgbClr val="FFFFFF"/>
                </a:solidFill>
                <a:effectLst>
                  <a:glow rad="254000">
                    <a:schemeClr val="bg2">
                      <a:alpha val="75000"/>
                    </a:schemeClr>
                  </a:glow>
                </a:effectLst>
                <a:latin typeface="Arial" charset="0"/>
                <a:ea typeface="ＭＳ Ｐゴシック" charset="0"/>
                <a:cs typeface="ＭＳ Ｐゴシック" charset="0"/>
              </a:rPr>
              <a:t>ORD</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But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one-third will be left in the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land" </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(Zech. 13:8 </a:t>
            </a:r>
            <a:r>
              <a:rPr lang="en-US" sz="2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NLT</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6836" y="-2"/>
            <a:ext cx="4927164" cy="6858000"/>
          </a:xfrm>
          <a:prstGeom prst="rect">
            <a:avLst/>
          </a:prstGeom>
        </p:spPr>
      </p:pic>
    </p:spTree>
    <p:extLst>
      <p:ext uri="{BB962C8B-B14F-4D97-AF65-F5344CB8AC3E}">
        <p14:creationId xmlns:p14="http://schemas.microsoft.com/office/powerpoint/2010/main" val="141395956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82121" y="12452"/>
            <a:ext cx="6849428" cy="6858000"/>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"Then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the dragon took his stand on the shore beside the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sea"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
            </a:r>
            <a:b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(12:18 NLT)</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20506541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4662488" y="47929"/>
            <a:ext cx="3028895" cy="6685763"/>
          </a:xfrm>
        </p:spPr>
        <p:txBody>
          <a:bodyPr/>
          <a:lstStyle/>
          <a:p>
            <a:pPr eaLnBrk="1" hangingPunct="1"/>
            <a:r>
              <a:rPr lang="en-US" b="1" dirty="0" smtClean="0">
                <a:solidFill>
                  <a:schemeClr val="tx1"/>
                </a:solidFill>
                <a:latin typeface="Arial" charset="0"/>
                <a:ea typeface="Geneva" charset="0"/>
              </a:rPr>
              <a:t>Some think Jews will escape to Petra in the Esau</a:t>
            </a:r>
            <a:r>
              <a:rPr lang="fr-FR" b="1" dirty="0" smtClean="0">
                <a:solidFill>
                  <a:schemeClr val="tx1"/>
                </a:solidFill>
                <a:latin typeface="Arial" charset="0"/>
                <a:ea typeface="Geneva" charset="0"/>
              </a:rPr>
              <a:t>'</a:t>
            </a:r>
            <a:r>
              <a:rPr lang="en-US" b="1" dirty="0" smtClean="0">
                <a:solidFill>
                  <a:schemeClr val="tx1"/>
                </a:solidFill>
                <a:latin typeface="Arial" charset="0"/>
                <a:ea typeface="Geneva" charset="0"/>
              </a:rPr>
              <a:t>s land of Edom during Antichrist</a:t>
            </a:r>
            <a:r>
              <a:rPr lang="fr-FR" b="1" dirty="0" smtClean="0">
                <a:solidFill>
                  <a:schemeClr val="tx1"/>
                </a:solidFill>
                <a:latin typeface="Arial" charset="0"/>
                <a:ea typeface="Geneva" charset="0"/>
              </a:rPr>
              <a:t>'</a:t>
            </a:r>
            <a:r>
              <a:rPr lang="en-US" b="1" dirty="0" smtClean="0">
                <a:solidFill>
                  <a:schemeClr val="tx1"/>
                </a:solidFill>
                <a:latin typeface="Arial" charset="0"/>
                <a:ea typeface="Geneva" charset="0"/>
              </a:rPr>
              <a:t>s pursuit</a:t>
            </a:r>
            <a:endParaRPr lang="en-US" b="1" dirty="0">
              <a:solidFill>
                <a:schemeClr val="tx1"/>
              </a:solidFill>
              <a:latin typeface="Arial" charset="0"/>
              <a:ea typeface="Geneva" charset="0"/>
            </a:endParaRPr>
          </a:p>
        </p:txBody>
      </p:sp>
      <p:graphicFrame>
        <p:nvGraphicFramePr>
          <p:cNvPr id="103426"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42099"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3427" name="AutoShape 4">
            <a:hlinkClick r:id="" action="ppaction://noaction"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463634"/>
              </a:solidFill>
              <a:latin typeface="Arial" charset="0"/>
              <a:ea typeface="ＭＳ Ｐゴシック"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smtClean="0">
                <a:solidFill>
                  <a:srgbClr val="FFFFFF"/>
                </a:solidFill>
                <a:latin typeface="Arial" charset="0"/>
                <a:cs typeface="Arial" charset="0"/>
              </a:rPr>
              <a:t>Edom</a:t>
            </a:r>
          </a:p>
        </p:txBody>
      </p:sp>
      <p:sp>
        <p:nvSpPr>
          <p:cNvPr id="103429" name="Text Box 6"/>
          <p:cNvSpPr txBox="1">
            <a:spLocks noChangeArrowheads="1"/>
          </p:cNvSpPr>
          <p:nvPr/>
        </p:nvSpPr>
        <p:spPr bwMode="auto">
          <a:xfrm>
            <a:off x="9360070" y="84039"/>
            <a:ext cx="1736373"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smtClean="0">
                <a:solidFill>
                  <a:srgbClr val="463634"/>
                </a:solidFill>
                <a:latin typeface="Arial" charset="0"/>
                <a:cs typeface="Arial" charset="0"/>
              </a:rPr>
              <a:t>OT Survey</a:t>
            </a:r>
          </a:p>
          <a:p>
            <a:pPr defTabSz="914400" eaLnBrk="1" fontAlgn="base" hangingPunct="1">
              <a:spcBef>
                <a:spcPct val="0"/>
              </a:spcBef>
              <a:spcAft>
                <a:spcPct val="0"/>
              </a:spcAft>
            </a:pPr>
            <a:r>
              <a:rPr lang="en-US" b="1" dirty="0" smtClean="0">
                <a:solidFill>
                  <a:srgbClr val="463634"/>
                </a:solidFill>
                <a:latin typeface="Arial" charset="0"/>
                <a:cs typeface="Arial" charset="0"/>
              </a:rPr>
              <a:t>444</a:t>
            </a:r>
          </a:p>
          <a:p>
            <a:pPr defTabSz="914400" eaLnBrk="1" fontAlgn="base" hangingPunct="1">
              <a:spcBef>
                <a:spcPct val="0"/>
              </a:spcBef>
              <a:spcAft>
                <a:spcPct val="0"/>
              </a:spcAft>
            </a:pPr>
            <a:r>
              <a:rPr lang="en-US" b="1" dirty="0" smtClean="0">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smtClean="0">
                <a:solidFill>
                  <a:srgbClr val="FFFFFF"/>
                </a:solidFill>
                <a:latin typeface="Arial" charset="0"/>
                <a:cs typeface="Arial" charset="0"/>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FFFFFF"/>
              </a:solidFill>
              <a:latin typeface="Arial" charset="0"/>
              <a:ea typeface="ＭＳ Ｐゴシック"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smtClean="0">
                <a:solidFill>
                  <a:srgbClr val="FFFFFF"/>
                </a:solidFill>
                <a:latin typeface="Arial" charset="0"/>
                <a:cs typeface="Arial" charset="0"/>
              </a:rPr>
              <a:t>Israel</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2800" b="1" smtClean="0">
                <a:solidFill>
                  <a:srgbClr val="FFFFFF"/>
                </a:solidFill>
                <a:latin typeface="Arial" charset="0"/>
                <a:cs typeface="Arial" charset="0"/>
              </a:rPr>
              <a:t>Jacob</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664620087"/>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ctrTitle"/>
          </p:nvPr>
        </p:nvSpPr>
        <p:spPr>
          <a:xfrm>
            <a:off x="4648200" y="76200"/>
            <a:ext cx="3124200" cy="4572000"/>
          </a:xfrm>
        </p:spPr>
        <p:txBody>
          <a:bodyPr/>
          <a:lstStyle/>
          <a:p>
            <a:pPr eaLnBrk="1" hangingPunct="1"/>
            <a:r>
              <a:rPr lang="en-US" b="1">
                <a:latin typeface="Arial" charset="0"/>
                <a:ea typeface="Geneva" charset="0"/>
                <a:cs typeface="Geneva" charset="0"/>
              </a:rPr>
              <a:t>National Geographic has several articles on Petra back to 1907</a:t>
            </a:r>
            <a:endParaRPr lang="en-US" sz="3200">
              <a:latin typeface="Arial" charset="0"/>
              <a:ea typeface="Geneva" charset="0"/>
              <a:cs typeface="Geneva" charset="0"/>
            </a:endParaRPr>
          </a:p>
        </p:txBody>
      </p:sp>
      <p:sp>
        <p:nvSpPr>
          <p:cNvPr id="105474"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dirty="0" smtClean="0">
                <a:latin typeface="Arial" charset="0"/>
                <a:ea typeface="Geneva" charset="0"/>
                <a:cs typeface="Geneva" charset="0"/>
              </a:rPr>
              <a:t>Here</a:t>
            </a:r>
            <a:r>
              <a:rPr lang="fr-FR" altLang="ja-JP" dirty="0" smtClean="0">
                <a:latin typeface="Arial" charset="0"/>
                <a:ea typeface="Geneva" charset="0"/>
                <a:cs typeface="Geneva" charset="0"/>
              </a:rPr>
              <a:t>'</a:t>
            </a:r>
            <a:r>
              <a:rPr lang="en-US" dirty="0" smtClean="0">
                <a:latin typeface="Arial" charset="0"/>
                <a:ea typeface="Geneva" charset="0"/>
                <a:cs typeface="Geneva" charset="0"/>
              </a:rPr>
              <a:t>s </a:t>
            </a:r>
            <a:r>
              <a:rPr lang="en-US" dirty="0">
                <a:latin typeface="Arial" charset="0"/>
                <a:ea typeface="Geneva" charset="0"/>
                <a:cs typeface="Geneva" charset="0"/>
              </a:rPr>
              <a:t>Dec. 1998</a:t>
            </a:r>
          </a:p>
        </p:txBody>
      </p:sp>
      <p:pic>
        <p:nvPicPr>
          <p:cNvPr id="105475"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7877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7521"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07522"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07523" name="Picture 4" descr="ArticleIntr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960" y="0"/>
            <a:ext cx="9024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rticleIntro"/>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495977" y="0"/>
            <a:ext cx="455218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6352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65806" y="0"/>
            <a:ext cx="9023684" cy="1338565"/>
          </a:xfrm>
          <a:noFill/>
          <a:ln>
            <a:noFill/>
          </a:ln>
          <a:effectLst/>
        </p:spPr>
        <p:txBody>
          <a:bodyPr vert="horz" wrap="square" lIns="91440" tIns="45720" rIns="91440" bIns="45720" numCol="1" anchor="ctr" anchorCtr="0" compatLnSpc="1">
            <a:prstTxWarp prst="textNoShape">
              <a:avLst/>
            </a:prstTxWarp>
          </a:bodyPr>
          <a:lstStyle/>
          <a:p>
            <a:pPr algn="l"/>
            <a:r>
              <a:rPr lang="en-US" sz="4800" b="1" dirty="0" smtClean="0">
                <a:solidFill>
                  <a:srgbClr val="FFFFFF"/>
                </a:solidFill>
                <a:effectLst>
                  <a:glow rad="254000">
                    <a:schemeClr val="bg2">
                      <a:alpha val="75000"/>
                    </a:schemeClr>
                  </a:glow>
                </a:effectLst>
                <a:latin typeface="Arial" charset="0"/>
                <a:ea typeface="ＭＳ Ｐゴシック" charset="0"/>
                <a:cs typeface="ＭＳ Ｐゴシック" charset="0"/>
              </a:rPr>
              <a:t>Our Epic War…</a:t>
            </a:r>
            <a:endParaRPr lang="en-US" sz="4800" b="1"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1" y="1320607"/>
            <a:ext cx="9155299" cy="4308376"/>
          </a:xfrm>
          <a:prstGeom prst="rect">
            <a:avLst/>
          </a:prstGeom>
        </p:spPr>
      </p:pic>
      <p:sp>
        <p:nvSpPr>
          <p:cNvPr id="5" name="Rectangle 2"/>
          <p:cNvSpPr txBox="1">
            <a:spLocks noChangeArrowheads="1"/>
          </p:cNvSpPr>
          <p:nvPr/>
        </p:nvSpPr>
        <p:spPr bwMode="auto">
          <a:xfrm>
            <a:off x="65806" y="5628983"/>
            <a:ext cx="9023684" cy="12290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44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Worldwide • 6000 years • Souls</a:t>
            </a:r>
            <a:endParaRPr lang="en-US" sz="44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139388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en-US" b="1">
                <a:latin typeface="Arial" charset="0"/>
                <a:ea typeface="Geneva" charset="0"/>
                <a:cs typeface="Geneva" charset="0"/>
              </a:rPr>
              <a:t>Imagine living in this terrain!</a:t>
            </a:r>
            <a:endParaRPr lang="en-US">
              <a:latin typeface="Arial" charset="0"/>
              <a:ea typeface="Geneva" charset="0"/>
              <a:cs typeface="Geneva" charset="0"/>
            </a:endParaRPr>
          </a:p>
        </p:txBody>
      </p:sp>
    </p:spTree>
    <p:extLst>
      <p:ext uri="{BB962C8B-B14F-4D97-AF65-F5344CB8AC3E}">
        <p14:creationId xmlns:p14="http://schemas.microsoft.com/office/powerpoint/2010/main" val="124980513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r>
              <a:rPr lang="en-US" sz="3200" b="1" dirty="0">
                <a:solidFill>
                  <a:srgbClr val="FFFFFF"/>
                </a:solidFill>
                <a:latin typeface="Arial" charset="0"/>
                <a:ea typeface="Geneva" charset="0"/>
              </a:rPr>
              <a:t>(pronounced </a:t>
            </a:r>
            <a:r>
              <a:rPr lang="en-US" altLang="ja-JP" sz="3200" b="1" dirty="0" smtClean="0">
                <a:solidFill>
                  <a:srgbClr val="FFFFFF"/>
                </a:solidFill>
                <a:latin typeface="Arial" charset="0"/>
                <a:ea typeface="Geneva" charset="0"/>
              </a:rPr>
              <a:t>"</a:t>
            </a:r>
            <a:r>
              <a:rPr lang="en-US" sz="3200" b="1" dirty="0" smtClean="0">
                <a:solidFill>
                  <a:srgbClr val="FFFFFF"/>
                </a:solidFill>
                <a:latin typeface="Arial" charset="0"/>
                <a:ea typeface="Geneva" charset="0"/>
              </a:rPr>
              <a:t>seek</a:t>
            </a:r>
            <a:r>
              <a:rPr lang="en-US" altLang="ja-JP" sz="3200" b="1" dirty="0" smtClean="0">
                <a:solidFill>
                  <a:srgbClr val="FFFFFF"/>
                </a:solidFill>
                <a:latin typeface="Arial" charset="0"/>
                <a:ea typeface="Geneva" charset="0"/>
              </a:rPr>
              <a:t>"</a:t>
            </a:r>
            <a:r>
              <a:rPr lang="en-US" sz="3200" b="1" dirty="0" smtClean="0">
                <a:solidFill>
                  <a:srgbClr val="FFFFFF"/>
                </a:solidFill>
                <a:latin typeface="Arial" charset="0"/>
                <a:ea typeface="Geneva" charset="0"/>
              </a:rPr>
              <a:t>)</a:t>
            </a:r>
            <a:endParaRPr lang="en-US" sz="3200" b="1" dirty="0">
              <a:solidFill>
                <a:srgbClr val="FFFFFF"/>
              </a:solidFill>
              <a:latin typeface="Arial" charset="0"/>
              <a:ea typeface="Geneva" charset="0"/>
            </a:endParaRP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4400" b="1" smtClean="0">
                <a:solidFill>
                  <a:srgbClr val="FFFFFF"/>
                </a:solidFill>
                <a:latin typeface="Arial" charset="0"/>
                <a:ea typeface="ＭＳ Ｐゴシック" charset="0"/>
                <a:cs typeface="Arial" charset="0"/>
              </a:rPr>
              <a:t>The only entrance to Petra</a:t>
            </a:r>
            <a:endParaRPr lang="en-US" sz="2800" b="1" smtClean="0">
              <a:solidFill>
                <a:srgbClr val="FFFFFF"/>
              </a:solidFill>
              <a:latin typeface="Arial" charset="0"/>
              <a:ea typeface="ＭＳ Ｐゴシック"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defTabSz="914400" fontAlgn="base">
              <a:spcBef>
                <a:spcPct val="0"/>
              </a:spcBef>
              <a:spcAft>
                <a:spcPct val="0"/>
              </a:spcAft>
            </a:pPr>
            <a:r>
              <a:rPr lang="en-US" sz="3600" b="1" smtClean="0">
                <a:solidFill>
                  <a:srgbClr val="FFFFFF"/>
                </a:solidFill>
                <a:latin typeface="Arial" charset="0"/>
                <a:ea typeface="ＭＳ Ｐゴシック" charset="0"/>
                <a:cs typeface="Arial" charset="0"/>
              </a:rPr>
              <a:t>Water Course</a:t>
            </a:r>
          </a:p>
        </p:txBody>
      </p:sp>
      <p:sp>
        <p:nvSpPr>
          <p:cNvPr id="111621" name="Text Box 9"/>
          <p:cNvSpPr txBox="1">
            <a:spLocks noChangeArrowheads="1"/>
          </p:cNvSpPr>
          <p:nvPr/>
        </p:nvSpPr>
        <p:spPr bwMode="auto">
          <a:xfrm>
            <a:off x="9455913" y="76200"/>
            <a:ext cx="15875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smtClean="0">
                <a:solidFill>
                  <a:srgbClr val="FFFFFF"/>
                </a:solidFill>
                <a:latin typeface="Arial" charset="0"/>
                <a:cs typeface="Arial" charset="0"/>
              </a:rPr>
              <a:t>OTS 598c</a:t>
            </a:r>
          </a:p>
        </p:txBody>
      </p:sp>
    </p:spTree>
    <p:extLst>
      <p:ext uri="{BB962C8B-B14F-4D97-AF65-F5344CB8AC3E}">
        <p14:creationId xmlns:p14="http://schemas.microsoft.com/office/powerpoint/2010/main" val="3748367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4"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58674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en-US" sz="3200" b="1">
                <a:latin typeface="Arial" charset="0"/>
                <a:ea typeface="Geneva" charset="0"/>
                <a:cs typeface="Geneva" charset="0"/>
              </a:rPr>
              <a:t>Water channels were buried for centuries</a:t>
            </a:r>
            <a:endParaRPr lang="en-US" sz="3200">
              <a:latin typeface="Arial" charset="0"/>
              <a:ea typeface="Geneva" charset="0"/>
              <a:cs typeface="Geneva" charset="0"/>
            </a:endParaRPr>
          </a:p>
        </p:txBody>
      </p:sp>
      <p:pic>
        <p:nvPicPr>
          <p:cNvPr id="113667"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990600"/>
            <a:ext cx="4800600"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8399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5"/>
          <p:cNvSpPr>
            <a:spLocks noGrp="1" noChangeArrowheads="1"/>
          </p:cNvSpPr>
          <p:nvPr>
            <p:ph type="title"/>
          </p:nvPr>
        </p:nvSpPr>
        <p:spPr>
          <a:xfrm>
            <a:off x="4038600" y="5791200"/>
            <a:ext cx="3810000" cy="1143000"/>
          </a:xfrm>
        </p:spPr>
        <p:txBody>
          <a:bodyPr/>
          <a:lstStyle/>
          <a:p>
            <a:pPr eaLnBrk="1" hangingPunct="1"/>
            <a:r>
              <a:rPr lang="en-US">
                <a:solidFill>
                  <a:schemeClr val="tx1"/>
                </a:solidFill>
                <a:latin typeface="Arial" charset="0"/>
                <a:ea typeface="Geneva" charset="0"/>
                <a:cs typeface="Geneva" charset="0"/>
              </a:rPr>
              <a:t>Exit of the Siq</a:t>
            </a:r>
          </a:p>
        </p:txBody>
      </p:sp>
      <p:pic>
        <p:nvPicPr>
          <p:cNvPr id="115714"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15715" name="Text Box 7"/>
          <p:cNvSpPr txBox="1">
            <a:spLocks noChangeArrowheads="1"/>
          </p:cNvSpPr>
          <p:nvPr/>
        </p:nvSpPr>
        <p:spPr bwMode="auto">
          <a:xfrm>
            <a:off x="9479874" y="76200"/>
            <a:ext cx="15102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smtClean="0">
                <a:solidFill>
                  <a:srgbClr val="795241"/>
                </a:solidFill>
              </a:rPr>
              <a:t>OTS 598b</a:t>
            </a:r>
          </a:p>
        </p:txBody>
      </p:sp>
    </p:spTree>
    <p:extLst>
      <p:ext uri="{BB962C8B-B14F-4D97-AF65-F5344CB8AC3E}">
        <p14:creationId xmlns:p14="http://schemas.microsoft.com/office/powerpoint/2010/main" val="371495605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17762"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17763"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46567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Arial" charset="0"/>
                <a:ea typeface="Geneva" charset="0"/>
                <a:cs typeface="Geneva" charset="0"/>
              </a:rPr>
              <a:t>The Treasury</a:t>
            </a:r>
          </a:p>
        </p:txBody>
      </p:sp>
      <p:sp>
        <p:nvSpPr>
          <p:cNvPr id="119811" name="Text Box 7"/>
          <p:cNvSpPr txBox="1">
            <a:spLocks noChangeArrowheads="1"/>
          </p:cNvSpPr>
          <p:nvPr/>
        </p:nvSpPr>
        <p:spPr bwMode="auto">
          <a:xfrm>
            <a:off x="9296713" y="0"/>
            <a:ext cx="1510299" cy="46166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smtClean="0">
                <a:solidFill>
                  <a:srgbClr val="FFFFFF"/>
                </a:solidFill>
              </a:rPr>
              <a:t>OTS 598b</a:t>
            </a:r>
          </a:p>
        </p:txBody>
      </p:sp>
    </p:spTree>
    <p:extLst>
      <p:ext uri="{BB962C8B-B14F-4D97-AF65-F5344CB8AC3E}">
        <p14:creationId xmlns:p14="http://schemas.microsoft.com/office/powerpoint/2010/main" val="40124713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topTreasury"/>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28572" y="-11982"/>
            <a:ext cx="4420748" cy="68929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1858"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en-US" b="1" dirty="0">
                <a:latin typeface="Arial" charset="0"/>
                <a:ea typeface="Geneva" charset="0"/>
                <a:cs typeface="Geneva" charset="0"/>
              </a:rPr>
              <a:t>From atop the Treasury</a:t>
            </a:r>
            <a:endParaRPr lang="en-US" dirty="0">
              <a:latin typeface="Arial" charset="0"/>
              <a:ea typeface="Geneva" charset="0"/>
              <a:cs typeface="Geneva" charset="0"/>
            </a:endParaRPr>
          </a:p>
        </p:txBody>
      </p:sp>
    </p:spTree>
    <p:extLst>
      <p:ext uri="{BB962C8B-B14F-4D97-AF65-F5344CB8AC3E}">
        <p14:creationId xmlns:p14="http://schemas.microsoft.com/office/powerpoint/2010/main" val="418933265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ctrTitle"/>
          </p:nvPr>
        </p:nvSpPr>
        <p:spPr>
          <a:xfrm>
            <a:off x="0" y="2438400"/>
            <a:ext cx="4419600" cy="4038600"/>
          </a:xfrm>
        </p:spPr>
        <p:txBody>
          <a:bodyPr/>
          <a:lstStyle/>
          <a:p>
            <a:pPr eaLnBrk="1" hangingPunct="1"/>
            <a:r>
              <a:rPr lang="en-US" b="1">
                <a:latin typeface="Arial" charset="0"/>
                <a:ea typeface="Geneva" charset="0"/>
                <a:cs typeface="Geneva" charset="0"/>
              </a:rPr>
              <a:t>Nabataean engineers ingeniously collected the mere 6 inches of annual rainfall.</a:t>
            </a:r>
          </a:p>
        </p:txBody>
      </p:sp>
      <p:pic>
        <p:nvPicPr>
          <p:cNvPr id="123906"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73545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4"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en-US" sz="3600" b="1">
                <a:latin typeface="Arial" charset="0"/>
                <a:ea typeface="Geneva" charset="0"/>
                <a:cs typeface="Geneva" charset="0"/>
              </a:rPr>
              <a:t>Nabatean tombs east of the city center</a:t>
            </a:r>
          </a:p>
        </p:txBody>
      </p:sp>
    </p:spTree>
    <p:extLst>
      <p:ext uri="{BB962C8B-B14F-4D97-AF65-F5344CB8AC3E}">
        <p14:creationId xmlns:p14="http://schemas.microsoft.com/office/powerpoint/2010/main" val="209456588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pPr eaLnBrk="1" hangingPunct="1">
              <a:defRPr/>
            </a:pPr>
            <a:r>
              <a:rPr lang="en-US" sz="2400" b="1" i="0" dirty="0" smtClean="0">
                <a:solidFill>
                  <a:srgbClr val="FFFFFF"/>
                </a:solidFill>
                <a:effectLst>
                  <a:outerShdw blurRad="50800" dist="50800" dir="2700000" algn="tl" rotWithShape="0">
                    <a:srgbClr val="000000">
                      <a:alpha val="80000"/>
                    </a:srgbClr>
                  </a:outerShdw>
                </a:effectLst>
                <a:ea typeface="+mj-ea"/>
                <a:cs typeface="+mj-cs"/>
              </a:rPr>
              <a:t>"The </a:t>
            </a:r>
            <a:r>
              <a:rPr lang="en-US" sz="2400" b="1" i="0" dirty="0">
                <a:solidFill>
                  <a:srgbClr val="FFFFFF"/>
                </a:solidFill>
                <a:effectLst>
                  <a:outerShdw blurRad="50800" dist="50800" dir="2700000" algn="tl" rotWithShape="0">
                    <a:srgbClr val="000000">
                      <a:alpha val="80000"/>
                    </a:srgbClr>
                  </a:outerShdw>
                </a:effectLst>
                <a:ea typeface="+mj-ea"/>
                <a:cs typeface="+mj-cs"/>
              </a:rPr>
              <a:t>pride of your heart has deceived you, you who live in the clefts of the rock, in your lofty dwelling, who say in your heart, </a:t>
            </a:r>
            <a:r>
              <a:rPr lang="fr-FR" sz="2400" b="1" i="0" dirty="0" smtClean="0">
                <a:solidFill>
                  <a:srgbClr val="FFFFFF"/>
                </a:solidFill>
                <a:effectLst>
                  <a:outerShdw blurRad="50800" dist="50800" dir="2700000" algn="tl" rotWithShape="0">
                    <a:srgbClr val="000000">
                      <a:alpha val="80000"/>
                    </a:srgbClr>
                  </a:outerShdw>
                </a:effectLst>
                <a:ea typeface="+mj-ea"/>
                <a:cs typeface="+mj-cs"/>
              </a:rPr>
              <a:t>'</a:t>
            </a:r>
            <a:r>
              <a:rPr lang="en-US" sz="2400" b="1" i="0" dirty="0" smtClean="0">
                <a:solidFill>
                  <a:srgbClr val="FFFFFF"/>
                </a:solidFill>
                <a:effectLst>
                  <a:outerShdw blurRad="50800" dist="50800" dir="2700000" algn="tl" rotWithShape="0">
                    <a:srgbClr val="000000">
                      <a:alpha val="80000"/>
                    </a:srgbClr>
                  </a:outerShdw>
                </a:effectLst>
                <a:ea typeface="+mj-ea"/>
                <a:cs typeface="+mj-cs"/>
              </a:rPr>
              <a:t>Who </a:t>
            </a:r>
            <a:r>
              <a:rPr lang="en-US" sz="2400" b="1" i="0" dirty="0">
                <a:solidFill>
                  <a:srgbClr val="FFFFFF"/>
                </a:solidFill>
                <a:effectLst>
                  <a:outerShdw blurRad="50800" dist="50800" dir="2700000" algn="tl" rotWithShape="0">
                    <a:srgbClr val="000000">
                      <a:alpha val="80000"/>
                    </a:srgbClr>
                  </a:outerShdw>
                </a:effectLst>
                <a:ea typeface="+mj-ea"/>
                <a:cs typeface="+mj-cs"/>
              </a:rPr>
              <a:t>will bring me down to the ground</a:t>
            </a:r>
            <a:r>
              <a:rPr lang="en-US" sz="2400" b="1" i="0" dirty="0" smtClean="0">
                <a:solidFill>
                  <a:srgbClr val="FFFFFF"/>
                </a:solidFill>
                <a:effectLst>
                  <a:outerShdw blurRad="50800" dist="50800" dir="2700000" algn="tl" rotWithShape="0">
                    <a:srgbClr val="000000">
                      <a:alpha val="80000"/>
                    </a:srgbClr>
                  </a:outerShdw>
                </a:effectLst>
                <a:ea typeface="+mj-ea"/>
                <a:cs typeface="+mj-cs"/>
              </a:rPr>
              <a:t>?</a:t>
            </a:r>
            <a:r>
              <a:rPr lang="fr-FR" sz="2400" b="1" i="0" dirty="0" smtClean="0">
                <a:solidFill>
                  <a:srgbClr val="FFFFFF"/>
                </a:solidFill>
                <a:effectLst>
                  <a:outerShdw blurRad="50800" dist="50800" dir="2700000" algn="tl" rotWithShape="0">
                    <a:srgbClr val="000000">
                      <a:alpha val="80000"/>
                    </a:srgbClr>
                  </a:outerShdw>
                </a:effectLst>
                <a:ea typeface="+mj-ea"/>
                <a:cs typeface="+mj-cs"/>
              </a:rPr>
              <a:t>'"</a:t>
            </a:r>
            <a:r>
              <a:rPr lang="en-US" sz="2400" b="1" i="0" dirty="0" smtClean="0">
                <a:solidFill>
                  <a:srgbClr val="FFFFFF"/>
                </a:solidFill>
                <a:effectLst>
                  <a:outerShdw blurRad="50800" dist="50800" dir="2700000" algn="tl" rotWithShape="0">
                    <a:srgbClr val="000000">
                      <a:alpha val="80000"/>
                    </a:srgbClr>
                  </a:outerShdw>
                </a:effectLst>
                <a:ea typeface="+mj-ea"/>
                <a:cs typeface="+mj-cs"/>
              </a:rPr>
              <a:t> </a:t>
            </a:r>
            <a:r>
              <a:rPr lang="en-US" sz="2400" b="1" i="0" dirty="0">
                <a:solidFill>
                  <a:srgbClr val="FFFFFF"/>
                </a:solidFill>
                <a:effectLst>
                  <a:outerShdw blurRad="50800" dist="50800" dir="2700000" algn="tl" rotWithShape="0">
                    <a:srgbClr val="000000">
                      <a:alpha val="80000"/>
                    </a:srgbClr>
                  </a:outerShdw>
                </a:effectLst>
                <a:ea typeface="+mj-ea"/>
                <a:cs typeface="+mj-cs"/>
              </a:rPr>
              <a:t>(Obadiah 3)</a:t>
            </a:r>
          </a:p>
        </p:txBody>
      </p:sp>
      <p:sp>
        <p:nvSpPr>
          <p:cNvPr id="130051" name="Text Box 7"/>
          <p:cNvSpPr txBox="1">
            <a:spLocks noChangeArrowheads="1"/>
          </p:cNvSpPr>
          <p:nvPr/>
        </p:nvSpPr>
        <p:spPr bwMode="auto">
          <a:xfrm>
            <a:off x="9302180" y="-76200"/>
            <a:ext cx="1475734" cy="461665"/>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dirty="0" smtClean="0">
                <a:solidFill>
                  <a:srgbClr val="FFFFFF"/>
                </a:solidFill>
              </a:rPr>
              <a:t>OTS 598c</a:t>
            </a:r>
          </a:p>
        </p:txBody>
      </p:sp>
    </p:spTree>
    <p:extLst>
      <p:ext uri="{BB962C8B-B14F-4D97-AF65-F5344CB8AC3E}">
        <p14:creationId xmlns:p14="http://schemas.microsoft.com/office/powerpoint/2010/main" val="1250260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
            <a:ext cx="9131549" cy="6889803"/>
          </a:xfrm>
          <a:prstGeom prst="rect">
            <a:avLst/>
          </a:prstGeom>
        </p:spPr>
      </p:pic>
      <p:sp>
        <p:nvSpPr>
          <p:cNvPr id="881666" name="Rectangle 2"/>
          <p:cNvSpPr>
            <a:spLocks noGrp="1" noChangeArrowheads="1"/>
          </p:cNvSpPr>
          <p:nvPr>
            <p:ph type="ctrTitle"/>
          </p:nvPr>
        </p:nvSpPr>
        <p:spPr>
          <a:xfrm>
            <a:off x="120316" y="0"/>
            <a:ext cx="2671105" cy="6858000"/>
          </a:xfrm>
          <a:noFill/>
          <a:ln>
            <a:noFill/>
          </a:ln>
          <a:effectLst/>
        </p:spPr>
        <p:txBody>
          <a:bodyPr vert="horz" wrap="square" lIns="91440" tIns="45720" rIns="91440" bIns="45720" numCol="1" anchor="ctr" anchorCtr="0" compatLnSpc="1">
            <a:prstTxWarp prst="textNoShape">
              <a:avLst/>
            </a:prstTxWarp>
          </a:bodyPr>
          <a:lstStyle/>
          <a:p>
            <a:r>
              <a:rPr lang="en-US" b="1" i="0" dirty="0">
                <a:solidFill>
                  <a:srgbClr val="FFFFFF"/>
                </a:solidFill>
                <a:effectLst>
                  <a:glow rad="254000">
                    <a:schemeClr val="bg2">
                      <a:alpha val="75000"/>
                    </a:schemeClr>
                  </a:glow>
                </a:effectLst>
                <a:latin typeface="Arial" charset="0"/>
                <a:ea typeface="ＭＳ Ｐゴシック" charset="0"/>
                <a:cs typeface="ＭＳ Ｐゴシック" charset="0"/>
              </a:rPr>
              <a:t>Do you feel like you are losing a lot of battles right </a:t>
            </a:r>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now?</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791421" y="0"/>
            <a:ext cx="6185232" cy="2608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Worldly values</a:t>
            </a:r>
          </a:p>
          <a:p>
            <a:r>
              <a:rPr lang="en-US" b="1" i="0" dirty="0" smtClean="0">
                <a:solidFill>
                  <a:srgbClr val="FFFFFF"/>
                </a:solidFill>
                <a:effectLst>
                  <a:glow rad="254000">
                    <a:schemeClr val="bg2">
                      <a:alpha val="75000"/>
                    </a:schemeClr>
                  </a:glow>
                </a:effectLst>
                <a:latin typeface="Arial" charset="0"/>
                <a:ea typeface="ＭＳ Ｐゴシック" charset="0"/>
                <a:cs typeface="ＭＳ Ｐゴシック" charset="0"/>
              </a:rPr>
              <a:t>Civil laws</a:t>
            </a:r>
          </a:p>
          <a:p>
            <a:r>
              <a:rPr lang="en-US" b="1" i="0" dirty="0" err="1" smtClean="0">
                <a:solidFill>
                  <a:srgbClr val="FFFFFF"/>
                </a:solidFill>
                <a:effectLst>
                  <a:glow rad="254000">
                    <a:schemeClr val="bg2">
                      <a:alpha val="75000"/>
                    </a:schemeClr>
                  </a:glow>
                </a:effectLst>
                <a:latin typeface="Arial" charset="0"/>
                <a:ea typeface="ＭＳ Ｐゴシック" charset="0"/>
                <a:cs typeface="ＭＳ Ｐゴシック" charset="0"/>
              </a:rPr>
              <a:t>Twentys</a:t>
            </a:r>
            <a:endParaRPr lang="en-US"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48872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881666" name="Rectangle 2"/>
          <p:cNvSpPr>
            <a:spLocks noGrp="1" noChangeArrowheads="1"/>
          </p:cNvSpPr>
          <p:nvPr>
            <p:ph type="ctrTitle"/>
          </p:nvPr>
        </p:nvSpPr>
        <p:spPr>
          <a:xfrm>
            <a:off x="308948" y="326061"/>
            <a:ext cx="8619153" cy="1698840"/>
          </a:xfrm>
          <a:noFill/>
          <a:ln>
            <a:noFill/>
          </a:ln>
          <a:effectLst>
            <a:outerShdw blurRad="63500" dist="35921" dir="2700000" algn="ctr" rotWithShape="0">
              <a:schemeClr val="tx2">
                <a:alpha val="74998"/>
              </a:schemeClr>
            </a:outerShdw>
          </a:effectLst>
        </p:spPr>
        <p:txBody>
          <a:bodyPr anchor="ctr"/>
          <a:lstStyle/>
          <a:p>
            <a:r>
              <a:rPr lang="en-US" sz="5400" b="1" kern="1200"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How can we live with </a:t>
            </a:r>
            <a:r>
              <a:rPr lang="en-US" sz="8800" b="1" kern="1200"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hope?</a:t>
            </a:r>
            <a:endParaRPr lang="en-US" sz="5400"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5869092"/>
            <a:ext cx="9144000" cy="9889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smtClean="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(Rev. 12)</a:t>
            </a:r>
            <a:endParaRPr lang="en-US" sz="54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9369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en-US" b="1" dirty="0" smtClean="0">
                <a:solidFill>
                  <a:schemeClr val="bg1"/>
                </a:solidFill>
                <a:effectLst>
                  <a:outerShdw blurRad="38100" dist="38100" dir="2700000" algn="tl">
                    <a:srgbClr val="000000">
                      <a:alpha val="43137"/>
                    </a:srgbClr>
                  </a:outerShdw>
                </a:effectLst>
              </a:rPr>
              <a:t>Summing Up Revelation 12</a:t>
            </a:r>
            <a:endParaRPr lang="en-US"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3066434"/>
            <a:ext cx="8692427" cy="3791566"/>
          </a:xfrm>
          <a:prstGeom prst="rect">
            <a:avLst/>
          </a:prstGeom>
          <a:noFill/>
          <a:ln w="28575" cmpd="sng">
            <a:noFill/>
          </a:ln>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en-US" sz="4800" b="1" dirty="0">
                <a:solidFill>
                  <a:srgbClr val="FFFFFF"/>
                </a:solidFill>
                <a:effectLst>
                  <a:glow rad="292100">
                    <a:srgbClr val="000000"/>
                  </a:glow>
                </a:effectLst>
              </a:rPr>
              <a:t>In </a:t>
            </a:r>
            <a:r>
              <a:rPr lang="en-US" sz="4800" b="1" dirty="0" smtClean="0">
                <a:solidFill>
                  <a:srgbClr val="FFFFFF"/>
                </a:solidFill>
                <a:effectLst>
                  <a:glow rad="292100">
                    <a:srgbClr val="000000"/>
                  </a:glow>
                </a:effectLst>
              </a:rPr>
              <a:t>Satan</a:t>
            </a:r>
            <a:r>
              <a:rPr lang="fr-FR" sz="4800" b="1" dirty="0" smtClean="0">
                <a:solidFill>
                  <a:srgbClr val="FFFFFF"/>
                </a:solidFill>
                <a:effectLst>
                  <a:glow rad="292100">
                    <a:srgbClr val="000000"/>
                  </a:glow>
                </a:effectLst>
              </a:rPr>
              <a:t>'</a:t>
            </a:r>
            <a:r>
              <a:rPr lang="en-US" sz="4800" b="1" dirty="0" smtClean="0">
                <a:solidFill>
                  <a:srgbClr val="FFFFFF"/>
                </a:solidFill>
                <a:effectLst>
                  <a:glow rad="292100">
                    <a:srgbClr val="000000"/>
                  </a:glow>
                </a:effectLst>
              </a:rPr>
              <a:t>s </a:t>
            </a:r>
            <a:r>
              <a:rPr lang="en-US" sz="4800" b="1" dirty="0">
                <a:solidFill>
                  <a:srgbClr val="FFFFFF"/>
                </a:solidFill>
                <a:effectLst>
                  <a:glow rad="292100">
                    <a:srgbClr val="000000"/>
                  </a:glow>
                </a:effectLst>
              </a:rPr>
              <a:t>epic </a:t>
            </a:r>
            <a:r>
              <a:rPr lang="en-US" sz="4800" b="1" dirty="0" smtClean="0">
                <a:solidFill>
                  <a:srgbClr val="FFFFFF"/>
                </a:solidFill>
                <a:effectLst>
                  <a:glow rad="292100">
                    <a:srgbClr val="000000"/>
                  </a:glow>
                </a:effectLst>
              </a:rPr>
              <a:t>war </a:t>
            </a:r>
            <a:r>
              <a:rPr lang="en-US" sz="4800" b="1" dirty="0">
                <a:solidFill>
                  <a:srgbClr val="FFFFFF"/>
                </a:solidFill>
                <a:effectLst>
                  <a:glow rad="292100">
                    <a:srgbClr val="000000"/>
                  </a:glow>
                </a:effectLst>
              </a:rPr>
              <a:t>against Israel, Jesus and us… </a:t>
            </a:r>
            <a:r>
              <a:rPr lang="en-US" sz="8800" b="1" dirty="0">
                <a:solidFill>
                  <a:srgbClr val="FFFFFF"/>
                </a:solidFill>
                <a:effectLst>
                  <a:glow rad="292100">
                    <a:srgbClr val="000000"/>
                  </a:glow>
                </a:effectLst>
              </a:rPr>
              <a:t>Jesus </a:t>
            </a:r>
            <a:r>
              <a:rPr lang="en-US" sz="8800" b="1" dirty="0" smtClean="0">
                <a:solidFill>
                  <a:srgbClr val="FFFF00"/>
                </a:solidFill>
                <a:effectLst>
                  <a:glow rad="292100">
                    <a:srgbClr val="000000"/>
                  </a:glow>
                </a:effectLst>
              </a:rPr>
              <a:t>wins</a:t>
            </a:r>
            <a:r>
              <a:rPr lang="en-US" sz="8800" b="1" dirty="0" smtClean="0">
                <a:solidFill>
                  <a:srgbClr val="FFFFFF"/>
                </a:solidFill>
                <a:effectLst>
                  <a:glow rad="292100">
                    <a:srgbClr val="000000"/>
                  </a:glow>
                </a:effectLst>
              </a:rPr>
              <a:t>!</a:t>
            </a:r>
            <a:endParaRPr lang="en-US" sz="8800" b="1" dirty="0">
              <a:solidFill>
                <a:srgbClr val="FFFFFF"/>
              </a:solidFill>
              <a:effectLst>
                <a:glow rad="292100">
                  <a:srgbClr val="000000"/>
                </a:glow>
              </a:effectLst>
              <a:latin typeface="Arial"/>
              <a:ea typeface="ヒラギノ角ゴ Pro W3"/>
              <a:cs typeface="ヒラギノ角ゴ Pro W3"/>
            </a:endParaRPr>
          </a:p>
        </p:txBody>
      </p:sp>
    </p:spTree>
    <p:extLst>
      <p:ext uri="{BB962C8B-B14F-4D97-AF65-F5344CB8AC3E}">
        <p14:creationId xmlns:p14="http://schemas.microsoft.com/office/powerpoint/2010/main" val="20347879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34227" cy="6860819"/>
          </a:xfrm>
          <a:prstGeom prst="rect">
            <a:avLst/>
          </a:prstGeom>
        </p:spPr>
      </p:pic>
      <p:sp>
        <p:nvSpPr>
          <p:cNvPr id="40963" name="Title 1"/>
          <p:cNvSpPr>
            <a:spLocks noGrp="1"/>
          </p:cNvSpPr>
          <p:nvPr>
            <p:ph type="title"/>
          </p:nvPr>
        </p:nvSpPr>
        <p:spPr>
          <a:xfrm>
            <a:off x="3395350" y="5234132"/>
            <a:ext cx="5738876" cy="1328930"/>
          </a:xfrm>
          <a:noFill/>
          <a:ln>
            <a:noFill/>
          </a:ln>
        </p:spPr>
        <p:txBody>
          <a:bodyPr vert="horz" wrap="square" lIns="91440" tIns="45720" rIns="91440" bIns="45720" numCol="1" anchor="ctr" anchorCtr="0" compatLnSpc="1">
            <a:prstTxWarp prst="textNoShape">
              <a:avLst/>
            </a:prstTxWarp>
          </a:bodyPr>
          <a:lstStyle/>
          <a:p>
            <a:r>
              <a:rPr lang="en-US" sz="7200" b="1" i="1" kern="1200" dirty="0" err="1" smtClean="0">
                <a:solidFill>
                  <a:srgbClr val="FFFFFF"/>
                </a:solidFill>
                <a:effectLst/>
                <a:latin typeface="Arial" charset="0"/>
                <a:ea typeface="ヒラギノ角ゴ Pro W3" charset="0"/>
                <a:cs typeface="ヒラギノ角ゴ Pro W3" charset="0"/>
              </a:rPr>
              <a:t>Uhh</a:t>
            </a:r>
            <a:r>
              <a:rPr lang="en-US" sz="7200" b="1" i="1" kern="1200" dirty="0" smtClean="0">
                <a:solidFill>
                  <a:srgbClr val="FFFFFF"/>
                </a:solidFill>
                <a:effectLst/>
                <a:latin typeface="Arial" charset="0"/>
                <a:ea typeface="ヒラギノ角ゴ Pro W3" charset="0"/>
                <a:cs typeface="ヒラギノ角ゴ Pro W3" charset="0"/>
              </a:rPr>
              <a:t>, Satan?</a:t>
            </a:r>
            <a:endParaRPr lang="en-US" sz="7200" b="1" i="1" kern="1200" dirty="0">
              <a:solidFill>
                <a:srgbClr val="FFFFFF"/>
              </a:solidFill>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74894547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165462" y="315424"/>
            <a:ext cx="5296718" cy="3398897"/>
          </a:xfrm>
          <a:noFill/>
          <a:ln>
            <a:noFill/>
          </a:ln>
        </p:spPr>
        <p:txBody>
          <a:bodyPr vert="horz" wrap="square" lIns="91440" tIns="45720" rIns="91440" bIns="45720" numCol="1" anchor="ctr" anchorCtr="0" compatLnSpc="1">
            <a:prstTxWarp prst="textNoShape">
              <a:avLst/>
            </a:prstTxWarp>
          </a:bodyPr>
          <a:lstStyle/>
          <a:p>
            <a:r>
              <a:rPr lang="en-US" sz="7200" b="1" kern="1200" dirty="0" smtClean="0">
                <a:solidFill>
                  <a:srgbClr val="FFFFFF"/>
                </a:solidFill>
                <a:effectLst/>
                <a:latin typeface="Arial" charset="0"/>
                <a:ea typeface="ヒラギノ角ゴ Pro W3" charset="0"/>
                <a:cs typeface="ヒラギノ角ゴ Pro W3" charset="0"/>
              </a:rPr>
              <a:t>The Great Accuser</a:t>
            </a:r>
            <a:endParaRPr lang="en-US" sz="7200" b="1" kern="1200" dirty="0">
              <a:solidFill>
                <a:srgbClr val="FFFFFF"/>
              </a:solidFill>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367</a:t>
            </a:r>
            <a:endParaRPr lang="en-US" b="1" dirty="0" smtClean="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5899283" y="-650556"/>
            <a:ext cx="3191560" cy="4763522"/>
          </a:xfrm>
          <a:prstGeom prst="rect">
            <a:avLst/>
          </a:prstGeom>
        </p:spPr>
      </p:pic>
      <p:sp>
        <p:nvSpPr>
          <p:cNvPr id="5" name="Title 1"/>
          <p:cNvSpPr txBox="1">
            <a:spLocks/>
          </p:cNvSpPr>
          <p:nvPr/>
        </p:nvSpPr>
        <p:spPr bwMode="auto">
          <a:xfrm>
            <a:off x="15875" y="5783285"/>
            <a:ext cx="9074968" cy="109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4800" b="1" dirty="0" smtClean="0">
                <a:solidFill>
                  <a:srgbClr val="FFFFFF"/>
                </a:solidFill>
                <a:latin typeface="Arial" charset="0"/>
                <a:ea typeface="ヒラギノ角ゴ Pro W3" charset="0"/>
                <a:cs typeface="ヒラギノ角ゴ Pro W3" charset="0"/>
              </a:rPr>
              <a:t>Revelation 12</a:t>
            </a:r>
            <a:endParaRPr lang="en-US" sz="4800" b="1" dirty="0">
              <a:solidFill>
                <a:srgbClr val="FFFFFF"/>
              </a:solidFill>
              <a:latin typeface="Arial" charset="0"/>
              <a:ea typeface="ヒラギノ角ゴ Pro W3" charset="0"/>
              <a:cs typeface="ヒラギノ角ゴ Pro W3" charset="0"/>
            </a:endParaRPr>
          </a:p>
        </p:txBody>
      </p:sp>
      <p:pic>
        <p:nvPicPr>
          <p:cNvPr id="3" name="Picture 2"/>
          <p:cNvPicPr>
            <a:picLocks noChangeAspect="1"/>
          </p:cNvPicPr>
          <p:nvPr/>
        </p:nvPicPr>
        <p:blipFill>
          <a:blip r:embed="rId4"/>
          <a:stretch>
            <a:fillRect/>
          </a:stretch>
        </p:blipFill>
        <p:spPr>
          <a:xfrm>
            <a:off x="15875" y="3341013"/>
            <a:ext cx="9074968" cy="2442272"/>
          </a:xfrm>
          <a:prstGeom prst="rect">
            <a:avLst/>
          </a:prstGeom>
        </p:spPr>
      </p:pic>
    </p:spTree>
    <p:extLst>
      <p:ext uri="{BB962C8B-B14F-4D97-AF65-F5344CB8AC3E}">
        <p14:creationId xmlns:p14="http://schemas.microsoft.com/office/powerpoint/2010/main" val="40148902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53480" y="0"/>
            <a:ext cx="4725294" cy="3359020"/>
          </a:xfrm>
          <a:noFill/>
          <a:ln>
            <a:noFill/>
          </a:ln>
          <a:effectLst/>
        </p:spPr>
        <p:txBody>
          <a:bodyPr vert="horz" wrap="square" lIns="91440" tIns="45720" rIns="91440" bIns="45720" numCol="1" anchor="ctr" anchorCtr="0" compatLnSpc="1">
            <a:prstTxWarp prst="textNoShape">
              <a:avLst/>
            </a:prstTxWarp>
          </a:bodyPr>
          <a:lstStyle/>
          <a:p>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The Revelation of Jesus Christ</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635000"/>
            <a:ext cx="9144000" cy="5572125"/>
          </a:xfrm>
          <a:prstGeom prst="rect">
            <a:avLst/>
          </a:prstGeom>
        </p:spPr>
      </p:pic>
    </p:spTree>
    <p:extLst>
      <p:ext uri="{BB962C8B-B14F-4D97-AF65-F5344CB8AC3E}">
        <p14:creationId xmlns:p14="http://schemas.microsoft.com/office/powerpoint/2010/main" val="140213764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06947" y="0"/>
            <a:ext cx="4578606" cy="3402790"/>
          </a:xfrm>
          <a:prstGeom prst="rect">
            <a:avLst/>
          </a:prstGeom>
        </p:spPr>
      </p:pic>
      <p:pic>
        <p:nvPicPr>
          <p:cNvPr id="7" name="Picture 6" descr="Rev 12 Woman on Mo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238" y="0"/>
            <a:ext cx="4547762" cy="3827994"/>
          </a:xfrm>
          <a:prstGeom prst="rect">
            <a:avLst/>
          </a:prstGeom>
        </p:spPr>
      </p:pic>
      <p:pic>
        <p:nvPicPr>
          <p:cNvPr id="6" name="Picture 5"/>
          <p:cNvPicPr>
            <a:picLocks noChangeAspect="1"/>
          </p:cNvPicPr>
          <p:nvPr/>
        </p:nvPicPr>
        <p:blipFill>
          <a:blip r:embed="rId4"/>
          <a:stretch>
            <a:fillRect/>
          </a:stretch>
        </p:blipFill>
        <p:spPr>
          <a:xfrm>
            <a:off x="0" y="3429000"/>
            <a:ext cx="4606946" cy="345521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4064" y="3429000"/>
            <a:ext cx="4601488" cy="3455210"/>
          </a:xfrm>
          <a:prstGeom prst="rect">
            <a:avLst/>
          </a:prstGeom>
        </p:spPr>
      </p:pic>
      <p:sp>
        <p:nvSpPr>
          <p:cNvPr id="2" name="Title 1"/>
          <p:cNvSpPr>
            <a:spLocks noGrp="1"/>
          </p:cNvSpPr>
          <p:nvPr>
            <p:ph type="title"/>
          </p:nvPr>
        </p:nvSpPr>
        <p:spPr>
          <a:xfrm>
            <a:off x="30284" y="2611513"/>
            <a:ext cx="9138965" cy="1457718"/>
          </a:xfrm>
          <a:noFill/>
          <a:ln>
            <a:noFill/>
          </a:ln>
        </p:spPr>
        <p:txBody>
          <a:bodyPr vert="horz" wrap="square" lIns="91440" tIns="45720" rIns="91440" bIns="45720" numCol="1" anchor="ctr" anchorCtr="0" compatLnSpc="1">
            <a:prstTxWarp prst="textNoShape">
              <a:avLst/>
            </a:prstTxWarp>
          </a:bodyPr>
          <a:lstStyle/>
          <a:p>
            <a:r>
              <a:rPr lang="en-US" sz="6000" b="1" dirty="0" smtClean="0">
                <a:effectLst>
                  <a:glow rad="165100">
                    <a:schemeClr val="tx1"/>
                  </a:glow>
                </a:effectLst>
                <a:latin typeface="Arial" charset="0"/>
                <a:cs typeface="+mj-cs"/>
              </a:rPr>
              <a:t>4 Characters</a:t>
            </a:r>
            <a:endParaRPr lang="en-US" sz="6000" b="1" dirty="0">
              <a:effectLst>
                <a:glow rad="165100">
                  <a:schemeClr val="tx1"/>
                </a:glow>
              </a:effectLst>
              <a:latin typeface="Arial" charset="0"/>
              <a:cs typeface="+mj-cs"/>
            </a:endParaRPr>
          </a:p>
        </p:txBody>
      </p:sp>
      <p:sp>
        <p:nvSpPr>
          <p:cNvPr id="5" name="Title 1"/>
          <p:cNvSpPr txBox="1">
            <a:spLocks/>
          </p:cNvSpPr>
          <p:nvPr/>
        </p:nvSpPr>
        <p:spPr bwMode="auto">
          <a:xfrm>
            <a:off x="3116916" y="2322269"/>
            <a:ext cx="2846337" cy="73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The Cast…</a:t>
            </a:r>
            <a:endParaRPr lang="en-US" sz="3600" b="1" i="1" dirty="0">
              <a:effectLst>
                <a:glow rad="165100">
                  <a:srgbClr val="000000"/>
                </a:glow>
              </a:effectLst>
              <a:latin typeface="Arial" charset="0"/>
              <a:cs typeface="Geneva"/>
            </a:endParaRPr>
          </a:p>
        </p:txBody>
      </p:sp>
      <p:sp>
        <p:nvSpPr>
          <p:cNvPr id="3" name="Multiply 2"/>
          <p:cNvSpPr/>
          <p:nvPr/>
        </p:nvSpPr>
        <p:spPr bwMode="auto">
          <a:xfrm>
            <a:off x="4942393" y="-494296"/>
            <a:ext cx="3689634" cy="3897086"/>
          </a:xfrm>
          <a:prstGeom prst="mathMultiply">
            <a:avLst>
              <a:gd name="adj1" fmla="val 17318"/>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smtClean="0">
              <a:ln>
                <a:noFill/>
              </a:ln>
              <a:solidFill>
                <a:schemeClr val="bg1"/>
              </a:solidFill>
              <a:effectLst/>
              <a:latin typeface="Arial" charset="0"/>
              <a:ea typeface="ＭＳ Ｐゴシック" charset="-128"/>
            </a:endParaRPr>
          </a:p>
        </p:txBody>
      </p:sp>
    </p:spTree>
    <p:extLst>
      <p:ext uri="{BB962C8B-B14F-4D97-AF65-F5344CB8AC3E}">
        <p14:creationId xmlns:p14="http://schemas.microsoft.com/office/powerpoint/2010/main" val="11923440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3608509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81000"/>
            <a:ext cx="9144000" cy="6083300"/>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We Win!</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8"/>
            <a:ext cx="2846337" cy="284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If Jesus wins, and we are on his team, then…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4144698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71500"/>
            <a:ext cx="9144000" cy="5715000"/>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You Win!</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8"/>
            <a:ext cx="2846337" cy="284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If Jesus wins, and you are on his team, then…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426936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81666" name="Rectangle 2"/>
          <p:cNvSpPr>
            <a:spLocks noGrp="1" noChangeArrowheads="1"/>
          </p:cNvSpPr>
          <p:nvPr>
            <p:ph type="ctrTitle"/>
          </p:nvPr>
        </p:nvSpPr>
        <p:spPr>
          <a:xfrm>
            <a:off x="26936" y="74697"/>
            <a:ext cx="4300506" cy="2670372"/>
          </a:xfrm>
          <a:noFill/>
          <a:ln>
            <a:noFill/>
          </a:ln>
          <a:effectLst/>
        </p:spPr>
        <p:txBody>
          <a:bodyPr vert="horz" wrap="square" lIns="91440" tIns="45720" rIns="91440" bIns="45720" numCol="1" anchor="ctr" anchorCtr="0" compatLnSpc="1">
            <a:prstTxWarp prst="textNoShape">
              <a:avLst/>
            </a:prstTxWarp>
          </a:bodyPr>
          <a:lstStyle/>
          <a:p>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How is Satan winning in </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your life right now?</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3909076" y="2931807"/>
            <a:ext cx="5234923" cy="3926192"/>
          </a:xfrm>
          <a:prstGeom prst="rect">
            <a:avLst/>
          </a:prstGeom>
        </p:spPr>
      </p:pic>
      <p:pic>
        <p:nvPicPr>
          <p:cNvPr id="2" name="Picture 1"/>
          <p:cNvPicPr>
            <a:picLocks noChangeAspect="1"/>
          </p:cNvPicPr>
          <p:nvPr/>
        </p:nvPicPr>
        <p:blipFill>
          <a:blip r:embed="rId5"/>
          <a:stretch>
            <a:fillRect/>
          </a:stretch>
        </p:blipFill>
        <p:spPr>
          <a:xfrm>
            <a:off x="0" y="2913135"/>
            <a:ext cx="4239079" cy="3963539"/>
          </a:xfrm>
          <a:prstGeom prst="rect">
            <a:avLst/>
          </a:prstGeom>
        </p:spPr>
      </p:pic>
      <p:sp>
        <p:nvSpPr>
          <p:cNvPr id="7" name="Rectangle 2"/>
          <p:cNvSpPr txBox="1">
            <a:spLocks noChangeArrowheads="1"/>
          </p:cNvSpPr>
          <p:nvPr/>
        </p:nvSpPr>
        <p:spPr bwMode="auto">
          <a:xfrm>
            <a:off x="4427561" y="74697"/>
            <a:ext cx="4531409" cy="26703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How can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Christ</a:t>
            </a:r>
            <a:b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b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 </a:t>
            </a:r>
            <a:r>
              <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rPr>
              <a:t>claim the victory in your life </a:t>
            </a:r>
            <a:r>
              <a:rPr lang="en-US" sz="32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right now?</a:t>
            </a:r>
            <a:endParaRPr lang="en-US" sz="32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818312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152" y="12452"/>
            <a:ext cx="9127397" cy="6845548"/>
          </a:xfrm>
          <a:prstGeom prst="rect">
            <a:avLst/>
          </a:prstGeom>
        </p:spPr>
      </p:pic>
      <p:sp>
        <p:nvSpPr>
          <p:cNvPr id="881666" name="Rectangle 2"/>
          <p:cNvSpPr>
            <a:spLocks noGrp="1" noChangeArrowheads="1"/>
          </p:cNvSpPr>
          <p:nvPr>
            <p:ph type="ctrTitle"/>
          </p:nvPr>
        </p:nvSpPr>
        <p:spPr>
          <a:xfrm>
            <a:off x="53480" y="0"/>
            <a:ext cx="5243574" cy="3763962"/>
          </a:xfrm>
          <a:noFill/>
          <a:ln>
            <a:noFill/>
          </a:ln>
          <a:effectLst/>
        </p:spPr>
        <p:txBody>
          <a:bodyPr vert="horz" wrap="square" lIns="91440" tIns="45720" rIns="91440" bIns="45720" numCol="1" anchor="ctr" anchorCtr="0" compatLnSpc="1">
            <a:prstTxWarp prst="textNoShape">
              <a:avLst/>
            </a:prstTxWarp>
          </a:bodyPr>
          <a:lstStyle/>
          <a:p>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How can you be assured of </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Christ</a:t>
            </a:r>
            <a:r>
              <a:rPr lang="fr-FR"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s </a:t>
            </a:r>
            <a:r>
              <a:rPr lang="en-US" sz="4800" b="1" i="0" dirty="0">
                <a:solidFill>
                  <a:srgbClr val="FFFF00"/>
                </a:solidFill>
                <a:effectLst>
                  <a:glow rad="254000">
                    <a:schemeClr val="bg2">
                      <a:alpha val="75000"/>
                    </a:schemeClr>
                  </a:glow>
                </a:effectLst>
                <a:latin typeface="Arial" charset="0"/>
                <a:ea typeface="ＭＳ Ｐゴシック" charset="0"/>
                <a:cs typeface="ＭＳ Ｐゴシック" charset="0"/>
              </a:rPr>
              <a:t>victory</a:t>
            </a:r>
            <a:r>
              <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rPr>
              <a:t> now and in the </a:t>
            </a:r>
            <a:r>
              <a:rPr lang="en-US" sz="4800" b="1" i="0" dirty="0" smtClean="0">
                <a:solidFill>
                  <a:srgbClr val="FFFFFF"/>
                </a:solidFill>
                <a:effectLst>
                  <a:glow rad="254000">
                    <a:schemeClr val="bg2">
                      <a:alpha val="75000"/>
                    </a:schemeClr>
                  </a:glow>
                </a:effectLst>
                <a:latin typeface="Arial" charset="0"/>
                <a:ea typeface="ＭＳ Ｐゴシック" charset="0"/>
                <a:cs typeface="ＭＳ Ｐゴシック" charset="0"/>
              </a:rPr>
              <a:t>future?</a:t>
            </a:r>
            <a:endParaRPr lang="en-US" sz="4800" b="1" i="0" dirty="0">
              <a:solidFill>
                <a:srgbClr val="FFFFFF"/>
              </a:solidFill>
              <a:effectLst>
                <a:glow rad="254000">
                  <a:schemeClr val="bg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946306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Aphek Turkish fortress from south, tb n05250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6" name="Title 2"/>
          <p:cNvSpPr>
            <a:spLocks noGrp="1"/>
          </p:cNvSpPr>
          <p:nvPr>
            <p:ph type="title" idx="4294967295"/>
          </p:nvPr>
        </p:nvSpPr>
        <p:spPr>
          <a:xfrm>
            <a:off x="173654" y="98607"/>
            <a:ext cx="8162925" cy="1090613"/>
          </a:xfrm>
        </p:spPr>
        <p:txBody>
          <a:bodyPr/>
          <a:lstStyle/>
          <a:p>
            <a:r>
              <a:rPr lang="en-US" b="1" dirty="0" smtClean="0">
                <a:latin typeface="Helvetica" charset="0"/>
              </a:rPr>
              <a:t>"A Mighty Fortress"</a:t>
            </a:r>
            <a:endParaRPr lang="en-US" b="1" dirty="0">
              <a:latin typeface="Helvetica" charset="0"/>
            </a:endParaRPr>
          </a:p>
        </p:txBody>
      </p:sp>
      <p:sp>
        <p:nvSpPr>
          <p:cNvPr id="4" name="Title 2"/>
          <p:cNvSpPr txBox="1">
            <a:spLocks/>
          </p:cNvSpPr>
          <p:nvPr/>
        </p:nvSpPr>
        <p:spPr bwMode="auto">
          <a:xfrm>
            <a:off x="173654" y="118848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a:lstStyle>
          <a:p>
            <a:pPr algn="r"/>
            <a:r>
              <a:rPr lang="en-US" sz="4000" b="1" i="1" dirty="0" smtClean="0">
                <a:latin typeface="Helvetica" charset="0"/>
              </a:rPr>
              <a:t>—Martin Luther</a:t>
            </a:r>
            <a:endParaRPr lang="en-US" sz="4000" b="1" i="1" dirty="0">
              <a:latin typeface="Helvetica" charset="0"/>
            </a:endParaRPr>
          </a:p>
        </p:txBody>
      </p:sp>
    </p:spTree>
    <p:extLst>
      <p:ext uri="{BB962C8B-B14F-4D97-AF65-F5344CB8AC3E}">
        <p14:creationId xmlns:p14="http://schemas.microsoft.com/office/powerpoint/2010/main" val="2381095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Nimrod's Fortress from east2, tb04090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63700"/>
            <a:ext cx="69246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0" name="Title 1"/>
          <p:cNvSpPr>
            <a:spLocks noGrp="1"/>
          </p:cNvSpPr>
          <p:nvPr>
            <p:ph type="title" idx="4294967295"/>
          </p:nvPr>
        </p:nvSpPr>
        <p:spPr>
          <a:xfrm>
            <a:off x="0" y="0"/>
            <a:ext cx="3124200" cy="2209800"/>
          </a:xfrm>
        </p:spPr>
        <p:txBody>
          <a:bodyPr/>
          <a:lstStyle/>
          <a:p>
            <a:r>
              <a:rPr lang="en-US" dirty="0" smtClean="0">
                <a:latin typeface="Helvetica" charset="0"/>
              </a:rPr>
              <a:t>Nimrod</a:t>
            </a:r>
            <a:r>
              <a:rPr lang="fr-FR" altLang="ja-JP" dirty="0" smtClean="0">
                <a:latin typeface="Helvetica" charset="0"/>
              </a:rPr>
              <a:t>'</a:t>
            </a:r>
            <a:r>
              <a:rPr lang="en-US" altLang="ja-JP" dirty="0" smtClean="0">
                <a:latin typeface="Helvetica" charset="0"/>
              </a:rPr>
              <a:t>s </a:t>
            </a:r>
            <a:r>
              <a:rPr lang="en-US" altLang="ja-JP" dirty="0">
                <a:latin typeface="Helvetica" charset="0"/>
              </a:rPr>
              <a:t>Fortress</a:t>
            </a:r>
            <a:endParaRPr lang="en-US" dirty="0">
              <a:latin typeface="Helvetica" charset="0"/>
            </a:endParaRPr>
          </a:p>
        </p:txBody>
      </p:sp>
      <p:pic>
        <p:nvPicPr>
          <p:cNvPr id="4" name="Picture 3" descr="Nimrod's Fortress keep from below, tb04090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0"/>
            <a:ext cx="46974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imrod's Fortress chamber2, tb06290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3188" y="2286000"/>
            <a:ext cx="5230812"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00538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20110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863600" y="561975"/>
            <a:ext cx="7375525"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A Mighty </a:t>
            </a:r>
            <a:r>
              <a:rPr lang="en-US" sz="4000" b="1" dirty="0">
                <a:solidFill>
                  <a:srgbClr val="CCFFCC"/>
                </a:solidFill>
                <a:latin typeface="Arial" charset="0"/>
                <a:ea typeface="Arial" charset="0"/>
                <a:cs typeface="Arial" charset="0"/>
              </a:rPr>
              <a:t>Fortress </a:t>
            </a:r>
            <a:r>
              <a:rPr lang="en-US" sz="4000" b="1" dirty="0">
                <a:solidFill>
                  <a:srgbClr val="FFFFFF"/>
                </a:solidFill>
                <a:latin typeface="Arial" charset="0"/>
                <a:ea typeface="Arial" charset="0"/>
                <a:cs typeface="Arial" charset="0"/>
              </a:rPr>
              <a:t>is our </a:t>
            </a:r>
            <a:r>
              <a:rPr lang="en-US" sz="4000" b="1" dirty="0">
                <a:solidFill>
                  <a:srgbClr val="FFFF00"/>
                </a:solidFill>
                <a:latin typeface="Arial" charset="0"/>
                <a:ea typeface="Arial" charset="0"/>
                <a:cs typeface="Arial" charset="0"/>
              </a:rPr>
              <a:t>God</a:t>
            </a:r>
            <a:r>
              <a:rPr lang="en-US" sz="4000" b="1" dirty="0">
                <a:solidFill>
                  <a:srgbClr val="FFFFFF"/>
                </a:solidFill>
                <a:latin typeface="Arial" charset="0"/>
                <a:ea typeface="Arial" charset="0"/>
                <a:cs typeface="Arial" charset="0"/>
              </a:rPr>
              <a:t>,</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A </a:t>
            </a:r>
            <a:r>
              <a:rPr lang="en-US" sz="4000" b="1" dirty="0">
                <a:solidFill>
                  <a:srgbClr val="CCFFCC"/>
                </a:solidFill>
                <a:latin typeface="Arial" charset="0"/>
                <a:ea typeface="Arial" charset="0"/>
                <a:cs typeface="Arial" charset="0"/>
              </a:rPr>
              <a:t>bulwark </a:t>
            </a:r>
            <a:r>
              <a:rPr lang="en-US" sz="4000" b="1" dirty="0">
                <a:solidFill>
                  <a:srgbClr val="FFFFFF"/>
                </a:solidFill>
                <a:latin typeface="Arial" charset="0"/>
                <a:ea typeface="Arial" charset="0"/>
                <a:cs typeface="Arial" charset="0"/>
              </a:rPr>
              <a:t>never failing;</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Our </a:t>
            </a:r>
            <a:r>
              <a:rPr lang="en-US" sz="4000" b="1" dirty="0">
                <a:solidFill>
                  <a:srgbClr val="CCFFCC"/>
                </a:solidFill>
                <a:latin typeface="Arial" charset="0"/>
                <a:ea typeface="Arial" charset="0"/>
                <a:cs typeface="Arial" charset="0"/>
              </a:rPr>
              <a:t>helper </a:t>
            </a:r>
            <a:r>
              <a:rPr lang="en-US" sz="4000" b="1" dirty="0">
                <a:solidFill>
                  <a:srgbClr val="FFFF00"/>
                </a:solidFill>
                <a:latin typeface="Arial" charset="0"/>
                <a:ea typeface="Arial" charset="0"/>
                <a:cs typeface="Arial" charset="0"/>
              </a:rPr>
              <a:t>He </a:t>
            </a:r>
            <a:r>
              <a:rPr lang="en-US" sz="4000" b="1" dirty="0">
                <a:solidFill>
                  <a:srgbClr val="FFFFFF"/>
                </a:solidFill>
                <a:latin typeface="Arial" charset="0"/>
                <a:ea typeface="Arial" charset="0"/>
                <a:cs typeface="Arial" charset="0"/>
              </a:rPr>
              <a:t>amid the flood</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Of mortal ills prevailing.</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For still our </a:t>
            </a:r>
            <a:r>
              <a:rPr lang="en-US" sz="4000" b="1" dirty="0">
                <a:solidFill>
                  <a:srgbClr val="FFB7F6"/>
                </a:solidFill>
                <a:latin typeface="Arial" charset="0"/>
                <a:ea typeface="Arial" charset="0"/>
                <a:cs typeface="Arial" charset="0"/>
              </a:rPr>
              <a:t>ancient foe </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Doth seek to work us woe</a:t>
            </a:r>
          </a:p>
          <a:p>
            <a:pPr algn="ctr" defTabSz="914400" eaLnBrk="0" fontAlgn="base" hangingPunct="0">
              <a:spcBef>
                <a:spcPct val="0"/>
              </a:spcBef>
              <a:spcAft>
                <a:spcPct val="0"/>
              </a:spcAft>
              <a:defRPr/>
            </a:pPr>
            <a:r>
              <a:rPr lang="en-US" sz="4000" b="1" dirty="0">
                <a:solidFill>
                  <a:srgbClr val="FFB7F6"/>
                </a:solidFill>
                <a:latin typeface="Arial" charset="0"/>
                <a:ea typeface="Arial" charset="0"/>
                <a:cs typeface="Arial" charset="0"/>
              </a:rPr>
              <a:t>His </a:t>
            </a:r>
            <a:r>
              <a:rPr lang="en-US" sz="4000" b="1" dirty="0">
                <a:solidFill>
                  <a:srgbClr val="FFFFFF"/>
                </a:solidFill>
                <a:latin typeface="Arial" charset="0"/>
                <a:ea typeface="Arial" charset="0"/>
                <a:cs typeface="Arial" charset="0"/>
              </a:rPr>
              <a:t>craft and </a:t>
            </a:r>
            <a:r>
              <a:rPr lang="en-US" sz="4000" b="1" dirty="0" err="1" smtClean="0">
                <a:solidFill>
                  <a:srgbClr val="FFFFFF"/>
                </a:solidFill>
                <a:latin typeface="Arial" charset="0"/>
                <a:ea typeface="Arial" charset="0"/>
                <a:cs typeface="Arial" charset="0"/>
              </a:rPr>
              <a:t>pow</a:t>
            </a:r>
            <a:r>
              <a:rPr lang="fr-FR" sz="4000" b="1" dirty="0" smtClean="0">
                <a:solidFill>
                  <a:srgbClr val="FFFFFF"/>
                </a:solidFill>
                <a:latin typeface="Arial" charset="0"/>
                <a:ea typeface="Arial" charset="0"/>
                <a:cs typeface="Arial" charset="0"/>
              </a:rPr>
              <a:t>'</a:t>
            </a:r>
            <a:r>
              <a:rPr lang="en-US" sz="4000" b="1" dirty="0" smtClean="0">
                <a:solidFill>
                  <a:srgbClr val="FFFFFF"/>
                </a:solidFill>
                <a:latin typeface="Arial" charset="0"/>
                <a:ea typeface="Arial" charset="0"/>
                <a:cs typeface="Arial" charset="0"/>
              </a:rPr>
              <a:t>r </a:t>
            </a:r>
            <a:r>
              <a:rPr lang="en-US" sz="4000" b="1" dirty="0">
                <a:solidFill>
                  <a:srgbClr val="FFFFFF"/>
                </a:solidFill>
                <a:latin typeface="Arial" charset="0"/>
                <a:ea typeface="Arial" charset="0"/>
                <a:cs typeface="Arial" charset="0"/>
              </a:rPr>
              <a:t>are great,</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And armed with cruel hate,</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On earth is not </a:t>
            </a:r>
            <a:r>
              <a:rPr lang="en-US" sz="4000" b="1" dirty="0">
                <a:solidFill>
                  <a:srgbClr val="FFB7F6"/>
                </a:solidFill>
                <a:latin typeface="Arial" charset="0"/>
                <a:ea typeface="Arial" charset="0"/>
                <a:cs typeface="Arial" charset="0"/>
              </a:rPr>
              <a:t>his </a:t>
            </a:r>
            <a:r>
              <a:rPr lang="en-US" sz="4000" b="1" dirty="0">
                <a:solidFill>
                  <a:srgbClr val="FFFFFF"/>
                </a:solidFill>
                <a:latin typeface="Arial" charset="0"/>
                <a:ea typeface="Arial" charset="0"/>
                <a:cs typeface="Arial" charset="0"/>
              </a:rPr>
              <a:t>equal.</a:t>
            </a:r>
          </a:p>
        </p:txBody>
      </p:sp>
      <p:sp>
        <p:nvSpPr>
          <p:cNvPr id="331779"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smtClean="0">
                <a:solidFill>
                  <a:srgbClr val="FFFFFF"/>
                </a:solidFill>
                <a:latin typeface="Arial" charset="0"/>
                <a:cs typeface="Arial" charset="0"/>
              </a:rPr>
              <a:t>31</a:t>
            </a:r>
            <a:endParaRPr lang="en-US" smtClean="0">
              <a:solidFill>
                <a:srgbClr val="000000"/>
              </a:solidFill>
              <a:latin typeface="Arial" charset="0"/>
              <a:cs typeface="Arial" charset="0"/>
            </a:endParaRPr>
          </a:p>
        </p:txBody>
      </p:sp>
      <p:sp>
        <p:nvSpPr>
          <p:cNvPr id="331780"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charset="0"/>
                <a:cs typeface="Arial" charset="0"/>
              </a:rPr>
              <a:t>Verse 1</a:t>
            </a:r>
          </a:p>
        </p:txBody>
      </p:sp>
    </p:spTree>
    <p:extLst>
      <p:ext uri="{BB962C8B-B14F-4D97-AF65-F5344CB8AC3E}">
        <p14:creationId xmlns:p14="http://schemas.microsoft.com/office/powerpoint/2010/main" val="3903678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descr="AC09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122238" y="561975"/>
            <a:ext cx="8875712"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Did we in our own strength </a:t>
            </a:r>
            <a:r>
              <a:rPr lang="en-US" sz="4000" b="1" dirty="0">
                <a:solidFill>
                  <a:srgbClr val="FF0000"/>
                </a:solidFill>
                <a:latin typeface="Arial"/>
                <a:ea typeface="ＭＳ Ｐゴシック" charset="0"/>
                <a:cs typeface="Arial"/>
              </a:rPr>
              <a:t>confide</a:t>
            </a:r>
            <a:r>
              <a:rPr lang="en-US" sz="4000" b="1" dirty="0">
                <a:solidFill>
                  <a:srgbClr val="FFFFFF"/>
                </a:solidFill>
                <a:latin typeface="Arial"/>
                <a:ea typeface="ＭＳ Ｐゴシック" charset="0"/>
                <a:cs typeface="Arial"/>
              </a:rPr>
              <a:t>,</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Our striving would be </a:t>
            </a:r>
            <a:r>
              <a:rPr lang="en-US" sz="4000" b="1" dirty="0">
                <a:solidFill>
                  <a:srgbClr val="CCFFCC"/>
                </a:solidFill>
                <a:latin typeface="Arial"/>
                <a:ea typeface="ＭＳ Ｐゴシック" charset="0"/>
                <a:cs typeface="Arial"/>
              </a:rPr>
              <a:t>losing</a:t>
            </a:r>
            <a:r>
              <a:rPr lang="en-US" sz="4000" b="1" dirty="0">
                <a:solidFill>
                  <a:srgbClr val="FFFFFF"/>
                </a:solidFill>
                <a:latin typeface="Arial"/>
                <a:ea typeface="ＭＳ Ｐゴシック" charset="0"/>
                <a:cs typeface="Arial"/>
              </a:rPr>
              <a:t>,</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Were not the </a:t>
            </a:r>
            <a:r>
              <a:rPr lang="en-US" sz="4000" b="1" dirty="0">
                <a:solidFill>
                  <a:srgbClr val="FFCC66"/>
                </a:solidFill>
                <a:latin typeface="Arial"/>
                <a:ea typeface="ＭＳ Ｐゴシック" charset="0"/>
                <a:cs typeface="Arial"/>
              </a:rPr>
              <a:t>right man </a:t>
            </a:r>
            <a:r>
              <a:rPr lang="en-US" sz="4000" b="1" dirty="0">
                <a:solidFill>
                  <a:srgbClr val="FFFFFF"/>
                </a:solidFill>
                <a:latin typeface="Arial"/>
                <a:ea typeface="ＭＳ Ｐゴシック" charset="0"/>
                <a:cs typeface="Arial"/>
              </a:rPr>
              <a:t>on our side,</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The </a:t>
            </a:r>
            <a:r>
              <a:rPr lang="en-US" sz="4000" b="1" dirty="0">
                <a:solidFill>
                  <a:srgbClr val="FFCC66"/>
                </a:solidFill>
                <a:latin typeface="Arial"/>
                <a:ea typeface="ＭＳ Ｐゴシック" charset="0"/>
                <a:cs typeface="Arial"/>
              </a:rPr>
              <a:t>man </a:t>
            </a:r>
            <a:r>
              <a:rPr lang="en-US" sz="4000" b="1" dirty="0">
                <a:solidFill>
                  <a:srgbClr val="FFFFFF"/>
                </a:solidFill>
                <a:latin typeface="Arial"/>
                <a:ea typeface="ＭＳ Ｐゴシック" charset="0"/>
                <a:cs typeface="Arial"/>
              </a:rPr>
              <a:t>of </a:t>
            </a:r>
            <a:r>
              <a:rPr lang="en-US" sz="4000" b="1" dirty="0" smtClean="0">
                <a:solidFill>
                  <a:srgbClr val="FFFF00"/>
                </a:solidFill>
                <a:latin typeface="Arial"/>
                <a:ea typeface="ＭＳ Ｐゴシック" charset="0"/>
                <a:cs typeface="Arial"/>
              </a:rPr>
              <a:t>God</a:t>
            </a:r>
            <a:r>
              <a:rPr lang="fr-FR" sz="4000" b="1" dirty="0" smtClean="0">
                <a:solidFill>
                  <a:srgbClr val="FFFF00"/>
                </a:solidFill>
                <a:latin typeface="Arial"/>
                <a:ea typeface="ＭＳ Ｐゴシック" charset="0"/>
                <a:cs typeface="Arial"/>
              </a:rPr>
              <a:t>'</a:t>
            </a:r>
            <a:r>
              <a:rPr lang="en-US" sz="4000" b="1" dirty="0" smtClean="0">
                <a:solidFill>
                  <a:srgbClr val="FFFF00"/>
                </a:solidFill>
                <a:latin typeface="Arial"/>
                <a:ea typeface="ＭＳ Ｐゴシック" charset="0"/>
                <a:cs typeface="Arial"/>
              </a:rPr>
              <a:t>s </a:t>
            </a:r>
            <a:r>
              <a:rPr lang="en-US" sz="4000" b="1" dirty="0">
                <a:solidFill>
                  <a:srgbClr val="FFFFFF"/>
                </a:solidFill>
                <a:latin typeface="Arial"/>
                <a:ea typeface="ＭＳ Ｐゴシック" charset="0"/>
                <a:cs typeface="Arial"/>
              </a:rPr>
              <a:t>own choosing,</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Dost ask </a:t>
            </a:r>
            <a:r>
              <a:rPr lang="en-US" sz="4000" b="1" dirty="0">
                <a:solidFill>
                  <a:srgbClr val="FFCC66"/>
                </a:solidFill>
                <a:latin typeface="Arial"/>
                <a:ea typeface="ＭＳ Ｐゴシック" charset="0"/>
                <a:cs typeface="Arial"/>
              </a:rPr>
              <a:t>who </a:t>
            </a:r>
            <a:r>
              <a:rPr lang="en-US" sz="4000" b="1" dirty="0">
                <a:solidFill>
                  <a:srgbClr val="FFFFFF"/>
                </a:solidFill>
                <a:latin typeface="Arial"/>
                <a:ea typeface="ＭＳ Ｐゴシック" charset="0"/>
                <a:cs typeface="Arial"/>
              </a:rPr>
              <a:t>that may be?</a:t>
            </a:r>
          </a:p>
          <a:p>
            <a:pPr algn="ctr" defTabSz="914400" eaLnBrk="0" fontAlgn="base" hangingPunct="0">
              <a:spcBef>
                <a:spcPct val="0"/>
              </a:spcBef>
              <a:spcAft>
                <a:spcPct val="0"/>
              </a:spcAft>
              <a:defRPr/>
            </a:pPr>
            <a:r>
              <a:rPr lang="en-US" sz="4000" b="1" dirty="0">
                <a:solidFill>
                  <a:srgbClr val="FFCC66"/>
                </a:solidFill>
                <a:latin typeface="Arial"/>
                <a:ea typeface="ＭＳ Ｐゴシック" charset="0"/>
                <a:cs typeface="Arial"/>
              </a:rPr>
              <a:t>Christ Jesus</a:t>
            </a:r>
            <a:r>
              <a:rPr lang="en-US" sz="4000" b="1" dirty="0">
                <a:solidFill>
                  <a:srgbClr val="FFFFFF"/>
                </a:solidFill>
                <a:latin typeface="Arial"/>
                <a:ea typeface="ＭＳ Ｐゴシック" charset="0"/>
                <a:cs typeface="Arial"/>
              </a:rPr>
              <a:t>, it is </a:t>
            </a:r>
            <a:r>
              <a:rPr lang="en-US" sz="4000" b="1" dirty="0">
                <a:solidFill>
                  <a:srgbClr val="FFCC66"/>
                </a:solidFill>
                <a:latin typeface="Arial"/>
                <a:ea typeface="ＭＳ Ｐゴシック" charset="0"/>
                <a:cs typeface="Arial"/>
              </a:rPr>
              <a:t>He</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Lord </a:t>
            </a:r>
            <a:r>
              <a:rPr lang="en-US" sz="4000" b="1" dirty="0" err="1">
                <a:solidFill>
                  <a:srgbClr val="FFFFFF"/>
                </a:solidFill>
                <a:latin typeface="Arial"/>
                <a:ea typeface="ＭＳ Ｐゴシック" charset="0"/>
                <a:cs typeface="Arial"/>
              </a:rPr>
              <a:t>Sabaoth</a:t>
            </a:r>
            <a:r>
              <a:rPr lang="en-US" sz="4000" b="1" dirty="0">
                <a:solidFill>
                  <a:srgbClr val="FFFFFF"/>
                </a:solidFill>
                <a:latin typeface="Arial"/>
                <a:ea typeface="ＭＳ Ｐゴシック" charset="0"/>
                <a:cs typeface="Arial"/>
              </a:rPr>
              <a:t> </a:t>
            </a:r>
            <a:r>
              <a:rPr lang="en-US" sz="4000" b="1" dirty="0">
                <a:solidFill>
                  <a:srgbClr val="FFCC66"/>
                </a:solidFill>
                <a:latin typeface="Arial"/>
                <a:ea typeface="ＭＳ Ｐゴシック" charset="0"/>
                <a:cs typeface="Arial"/>
              </a:rPr>
              <a:t>His </a:t>
            </a:r>
            <a:r>
              <a:rPr lang="en-US" sz="4000" b="1" dirty="0">
                <a:solidFill>
                  <a:srgbClr val="FFFFFF"/>
                </a:solidFill>
                <a:latin typeface="Arial"/>
                <a:ea typeface="ＭＳ Ｐゴシック" charset="0"/>
                <a:cs typeface="Arial"/>
              </a:rPr>
              <a:t>name, </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From age to age the same,</a:t>
            </a:r>
          </a:p>
          <a:p>
            <a:pPr algn="ctr" defTabSz="914400" eaLnBrk="0" fontAlgn="base" hangingPunct="0">
              <a:spcBef>
                <a:spcPct val="0"/>
              </a:spcBef>
              <a:spcAft>
                <a:spcPct val="0"/>
              </a:spcAft>
              <a:defRPr/>
            </a:pPr>
            <a:r>
              <a:rPr lang="en-US" sz="4000" b="1" dirty="0">
                <a:solidFill>
                  <a:srgbClr val="FFFFFF"/>
                </a:solidFill>
                <a:latin typeface="Arial"/>
                <a:ea typeface="ＭＳ Ｐゴシック" charset="0"/>
                <a:cs typeface="Arial"/>
              </a:rPr>
              <a:t>And </a:t>
            </a:r>
            <a:r>
              <a:rPr lang="en-US" sz="4000" b="1" dirty="0">
                <a:solidFill>
                  <a:srgbClr val="FFCC66"/>
                </a:solidFill>
                <a:latin typeface="Arial"/>
                <a:ea typeface="ＭＳ Ｐゴシック" charset="0"/>
                <a:cs typeface="Arial"/>
              </a:rPr>
              <a:t>He </a:t>
            </a:r>
            <a:r>
              <a:rPr lang="en-US" sz="4000" b="1" dirty="0">
                <a:solidFill>
                  <a:srgbClr val="FFFFFF"/>
                </a:solidFill>
                <a:latin typeface="Arial"/>
                <a:ea typeface="ＭＳ Ｐゴシック" charset="0"/>
                <a:cs typeface="Arial"/>
              </a:rPr>
              <a:t>must </a:t>
            </a:r>
            <a:r>
              <a:rPr lang="en-US" sz="4000" b="1" dirty="0">
                <a:solidFill>
                  <a:srgbClr val="CCFFCC"/>
                </a:solidFill>
                <a:latin typeface="Arial"/>
                <a:ea typeface="ＭＳ Ｐゴシック" charset="0"/>
                <a:cs typeface="Arial"/>
              </a:rPr>
              <a:t>win </a:t>
            </a:r>
            <a:r>
              <a:rPr lang="en-US" sz="4000" b="1" dirty="0">
                <a:solidFill>
                  <a:srgbClr val="FFFFFF"/>
                </a:solidFill>
                <a:latin typeface="Arial"/>
                <a:ea typeface="ＭＳ Ｐゴシック" charset="0"/>
                <a:cs typeface="Arial"/>
              </a:rPr>
              <a:t>the battle.</a:t>
            </a:r>
          </a:p>
        </p:txBody>
      </p:sp>
      <p:sp>
        <p:nvSpPr>
          <p:cNvPr id="333827"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smtClean="0">
                <a:solidFill>
                  <a:srgbClr val="FFFFFF"/>
                </a:solidFill>
                <a:latin typeface="Arial" charset="0"/>
                <a:cs typeface="Arial" charset="0"/>
              </a:rPr>
              <a:t>31</a:t>
            </a:r>
            <a:endParaRPr lang="en-US" smtClean="0">
              <a:solidFill>
                <a:srgbClr val="000000"/>
              </a:solidFill>
              <a:latin typeface="Arial" charset="0"/>
              <a:cs typeface="Arial" charset="0"/>
            </a:endParaRPr>
          </a:p>
        </p:txBody>
      </p:sp>
      <p:sp>
        <p:nvSpPr>
          <p:cNvPr id="333828" name="Rectangle 6"/>
          <p:cNvSpPr>
            <a:spLocks noGrp="1" noChangeArrowheads="1"/>
          </p:cNvSpPr>
          <p:nvPr>
            <p:ph type="title"/>
          </p:nvPr>
        </p:nvSpPr>
        <p:spPr>
          <a:xfrm>
            <a:off x="0" y="0"/>
            <a:ext cx="1279525" cy="461963"/>
          </a:xfrm>
          <a:noFill/>
        </p:spPr>
        <p:txBody>
          <a:bodyPr wrap="none" anchor="t">
            <a:spAutoFit/>
          </a:bodyPr>
          <a:lstStyle/>
          <a:p>
            <a:pPr algn="l"/>
            <a:r>
              <a:rPr lang="en-US" sz="2400" b="1">
                <a:solidFill>
                  <a:schemeClr val="bg1"/>
                </a:solidFill>
                <a:latin typeface="Arial" charset="0"/>
                <a:cs typeface="Arial" charset="0"/>
              </a:rPr>
              <a:t>Verse 2</a:t>
            </a:r>
          </a:p>
        </p:txBody>
      </p:sp>
    </p:spTree>
    <p:extLst>
      <p:ext uri="{BB962C8B-B14F-4D97-AF65-F5344CB8AC3E}">
        <p14:creationId xmlns:p14="http://schemas.microsoft.com/office/powerpoint/2010/main" val="3226687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wo_scn0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6513" y="561975"/>
            <a:ext cx="9409113"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And </a:t>
            </a:r>
            <a:r>
              <a:rPr lang="en-US" sz="4000" b="1" dirty="0" err="1" smtClean="0">
                <a:solidFill>
                  <a:srgbClr val="FFFFFF"/>
                </a:solidFill>
                <a:latin typeface="Arial" charset="0"/>
                <a:ea typeface="Arial" charset="0"/>
                <a:cs typeface="Arial" charset="0"/>
              </a:rPr>
              <a:t>tho</a:t>
            </a:r>
            <a:r>
              <a:rPr lang="fr-FR" sz="4000" b="1" dirty="0" smtClean="0">
                <a:solidFill>
                  <a:srgbClr val="FFFFFF"/>
                </a:solidFill>
                <a:latin typeface="Arial" charset="0"/>
                <a:ea typeface="Arial" charset="0"/>
                <a:cs typeface="Arial" charset="0"/>
              </a:rPr>
              <a:t>'</a:t>
            </a:r>
            <a:r>
              <a:rPr lang="en-US" sz="4000" b="1" dirty="0" smtClean="0">
                <a:solidFill>
                  <a:srgbClr val="FFFFFF"/>
                </a:solidFill>
                <a:latin typeface="Arial" charset="0"/>
                <a:ea typeface="Arial" charset="0"/>
                <a:cs typeface="Arial" charset="0"/>
              </a:rPr>
              <a:t> </a:t>
            </a:r>
            <a:r>
              <a:rPr lang="en-US" sz="4000" b="1" dirty="0">
                <a:solidFill>
                  <a:srgbClr val="FFFFFF"/>
                </a:solidFill>
                <a:latin typeface="Arial" charset="0"/>
                <a:ea typeface="Arial" charset="0"/>
                <a:cs typeface="Arial" charset="0"/>
              </a:rPr>
              <a:t>this world, with </a:t>
            </a:r>
            <a:r>
              <a:rPr lang="en-US" sz="4000" b="1" dirty="0">
                <a:solidFill>
                  <a:srgbClr val="FFB7F6"/>
                </a:solidFill>
                <a:latin typeface="Arial" charset="0"/>
                <a:ea typeface="Arial" charset="0"/>
                <a:cs typeface="Arial" charset="0"/>
              </a:rPr>
              <a:t>devils </a:t>
            </a:r>
            <a:r>
              <a:rPr lang="en-US" sz="4000" b="1" dirty="0">
                <a:solidFill>
                  <a:srgbClr val="FFFFFF"/>
                </a:solidFill>
                <a:latin typeface="Arial" charset="0"/>
                <a:ea typeface="Arial" charset="0"/>
                <a:cs typeface="Arial" charset="0"/>
              </a:rPr>
              <a:t>filled,</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Should threaten to undo us,</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We will not fear, for </a:t>
            </a:r>
            <a:r>
              <a:rPr lang="en-US" sz="4000" b="1" dirty="0">
                <a:solidFill>
                  <a:srgbClr val="FFFF00"/>
                </a:solidFill>
                <a:latin typeface="Arial" charset="0"/>
                <a:ea typeface="Arial" charset="0"/>
                <a:cs typeface="Arial" charset="0"/>
              </a:rPr>
              <a:t>God </a:t>
            </a:r>
            <a:r>
              <a:rPr lang="en-US" sz="4000" b="1" dirty="0">
                <a:solidFill>
                  <a:srgbClr val="FFFFFF"/>
                </a:solidFill>
                <a:latin typeface="Arial" charset="0"/>
                <a:ea typeface="Arial" charset="0"/>
                <a:cs typeface="Arial" charset="0"/>
              </a:rPr>
              <a:t>hath willed</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His </a:t>
            </a:r>
            <a:r>
              <a:rPr lang="en-US" sz="4000" b="1" dirty="0">
                <a:solidFill>
                  <a:srgbClr val="ADADFF"/>
                </a:solidFill>
                <a:latin typeface="Arial" charset="0"/>
                <a:ea typeface="Arial" charset="0"/>
                <a:cs typeface="Arial" charset="0"/>
              </a:rPr>
              <a:t>truth </a:t>
            </a:r>
            <a:r>
              <a:rPr lang="en-US" sz="4000" b="1" dirty="0">
                <a:solidFill>
                  <a:srgbClr val="FFFFFF"/>
                </a:solidFill>
                <a:latin typeface="Arial" charset="0"/>
                <a:ea typeface="Arial" charset="0"/>
                <a:cs typeface="Arial" charset="0"/>
              </a:rPr>
              <a:t>to </a:t>
            </a:r>
            <a:r>
              <a:rPr lang="en-US" sz="4000" b="1" dirty="0">
                <a:solidFill>
                  <a:srgbClr val="CCFFCC"/>
                </a:solidFill>
                <a:latin typeface="Arial" charset="0"/>
                <a:ea typeface="Arial" charset="0"/>
                <a:cs typeface="Arial" charset="0"/>
              </a:rPr>
              <a:t>triumph </a:t>
            </a:r>
            <a:r>
              <a:rPr lang="en-US" sz="4000" b="1" dirty="0">
                <a:solidFill>
                  <a:srgbClr val="FFFFFF"/>
                </a:solidFill>
                <a:latin typeface="Arial" charset="0"/>
                <a:ea typeface="Arial" charset="0"/>
                <a:cs typeface="Arial" charset="0"/>
              </a:rPr>
              <a:t>through us.</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The </a:t>
            </a:r>
            <a:r>
              <a:rPr lang="en-US" sz="4000" b="1" dirty="0">
                <a:solidFill>
                  <a:srgbClr val="FFB7F6"/>
                </a:solidFill>
                <a:latin typeface="Arial" charset="0"/>
                <a:ea typeface="Arial" charset="0"/>
                <a:cs typeface="Arial" charset="0"/>
              </a:rPr>
              <a:t>prince of darkness </a:t>
            </a:r>
            <a:r>
              <a:rPr lang="en-US" sz="4000" b="1" dirty="0">
                <a:solidFill>
                  <a:srgbClr val="FFFFFF"/>
                </a:solidFill>
                <a:latin typeface="Arial" charset="0"/>
                <a:ea typeface="Arial" charset="0"/>
                <a:cs typeface="Arial" charset="0"/>
              </a:rPr>
              <a:t>grim,</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We tremble not for </a:t>
            </a:r>
            <a:r>
              <a:rPr lang="en-US" sz="4000" b="1" dirty="0">
                <a:solidFill>
                  <a:srgbClr val="FFB7F6"/>
                </a:solidFill>
                <a:latin typeface="Arial" charset="0"/>
                <a:ea typeface="Arial" charset="0"/>
                <a:cs typeface="Arial" charset="0"/>
              </a:rPr>
              <a:t>him</a:t>
            </a:r>
            <a:r>
              <a:rPr lang="en-US" sz="4000" b="1" dirty="0">
                <a:solidFill>
                  <a:srgbClr val="FFFFFF"/>
                </a:solidFill>
                <a:latin typeface="Arial" charset="0"/>
                <a:ea typeface="Arial" charset="0"/>
                <a:cs typeface="Arial" charset="0"/>
              </a:rPr>
              <a:t>,</a:t>
            </a:r>
          </a:p>
          <a:p>
            <a:pPr algn="ctr" defTabSz="914400" eaLnBrk="0" fontAlgn="base" hangingPunct="0">
              <a:spcBef>
                <a:spcPct val="0"/>
              </a:spcBef>
              <a:spcAft>
                <a:spcPct val="0"/>
              </a:spcAft>
              <a:defRPr/>
            </a:pPr>
            <a:r>
              <a:rPr lang="en-US" sz="4000" b="1" dirty="0">
                <a:solidFill>
                  <a:srgbClr val="FFB7F6"/>
                </a:solidFill>
                <a:latin typeface="Arial" charset="0"/>
                <a:ea typeface="Arial" charset="0"/>
                <a:cs typeface="Arial" charset="0"/>
              </a:rPr>
              <a:t>his </a:t>
            </a:r>
            <a:r>
              <a:rPr lang="en-US" sz="4000" b="1" dirty="0">
                <a:solidFill>
                  <a:srgbClr val="FFFFFF"/>
                </a:solidFill>
                <a:latin typeface="Arial" charset="0"/>
                <a:ea typeface="Arial" charset="0"/>
                <a:cs typeface="Arial" charset="0"/>
              </a:rPr>
              <a:t>rage we can </a:t>
            </a:r>
            <a:r>
              <a:rPr lang="en-US" sz="4000" b="1" dirty="0">
                <a:solidFill>
                  <a:srgbClr val="CCFFCC"/>
                </a:solidFill>
                <a:latin typeface="Arial" charset="0"/>
                <a:ea typeface="Arial" charset="0"/>
                <a:cs typeface="Arial" charset="0"/>
              </a:rPr>
              <a:t>endure</a:t>
            </a:r>
            <a:r>
              <a:rPr lang="en-US" sz="4000" b="1" dirty="0">
                <a:solidFill>
                  <a:srgbClr val="FFFFFF"/>
                </a:solidFill>
                <a:latin typeface="Arial" charset="0"/>
                <a:ea typeface="Arial" charset="0"/>
                <a:cs typeface="Arial" charset="0"/>
              </a:rPr>
              <a:t>,</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For lo, </a:t>
            </a:r>
            <a:r>
              <a:rPr lang="en-US" sz="4000" b="1" dirty="0">
                <a:solidFill>
                  <a:srgbClr val="FFB7F6"/>
                </a:solidFill>
                <a:latin typeface="Arial" charset="0"/>
                <a:ea typeface="Arial" charset="0"/>
                <a:cs typeface="Arial" charset="0"/>
              </a:rPr>
              <a:t>his </a:t>
            </a:r>
            <a:r>
              <a:rPr lang="en-US" sz="4000" b="1" dirty="0">
                <a:solidFill>
                  <a:srgbClr val="CCFFCC"/>
                </a:solidFill>
                <a:latin typeface="Arial" charset="0"/>
                <a:ea typeface="Arial" charset="0"/>
                <a:cs typeface="Arial" charset="0"/>
              </a:rPr>
              <a:t>doom </a:t>
            </a:r>
            <a:r>
              <a:rPr lang="en-US" sz="4000" b="1" dirty="0">
                <a:solidFill>
                  <a:srgbClr val="FFFFFF"/>
                </a:solidFill>
                <a:latin typeface="Arial" charset="0"/>
                <a:ea typeface="Arial" charset="0"/>
                <a:cs typeface="Arial" charset="0"/>
              </a:rPr>
              <a:t>is sure:</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One little </a:t>
            </a:r>
            <a:r>
              <a:rPr lang="en-US" sz="4000" b="1" dirty="0">
                <a:solidFill>
                  <a:srgbClr val="ADADFF"/>
                </a:solidFill>
                <a:latin typeface="Arial" charset="0"/>
                <a:ea typeface="Arial" charset="0"/>
                <a:cs typeface="Arial" charset="0"/>
              </a:rPr>
              <a:t>word </a:t>
            </a:r>
            <a:r>
              <a:rPr lang="en-US" sz="4000" b="1" dirty="0">
                <a:solidFill>
                  <a:srgbClr val="FFFFFF"/>
                </a:solidFill>
                <a:latin typeface="Arial" charset="0"/>
                <a:ea typeface="Arial" charset="0"/>
                <a:cs typeface="Arial" charset="0"/>
              </a:rPr>
              <a:t>shall </a:t>
            </a:r>
            <a:r>
              <a:rPr lang="en-US" sz="4000" b="1" dirty="0">
                <a:solidFill>
                  <a:srgbClr val="CCFFCC"/>
                </a:solidFill>
                <a:latin typeface="Arial" charset="0"/>
                <a:ea typeface="Arial" charset="0"/>
                <a:cs typeface="Arial" charset="0"/>
              </a:rPr>
              <a:t>fell </a:t>
            </a:r>
            <a:r>
              <a:rPr lang="en-US" sz="4000" b="1" dirty="0">
                <a:solidFill>
                  <a:srgbClr val="FFB7F6"/>
                </a:solidFill>
                <a:latin typeface="Arial" charset="0"/>
                <a:ea typeface="Arial" charset="0"/>
                <a:cs typeface="Arial" charset="0"/>
              </a:rPr>
              <a:t>him</a:t>
            </a:r>
            <a:r>
              <a:rPr lang="en-US" sz="4000" b="1" dirty="0">
                <a:solidFill>
                  <a:srgbClr val="FFFFFF"/>
                </a:solidFill>
                <a:latin typeface="Arial" charset="0"/>
                <a:ea typeface="Arial" charset="0"/>
                <a:cs typeface="Arial" charset="0"/>
              </a:rPr>
              <a:t>.</a:t>
            </a:r>
          </a:p>
        </p:txBody>
      </p:sp>
      <p:sp>
        <p:nvSpPr>
          <p:cNvPr id="33587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smtClean="0">
                <a:solidFill>
                  <a:srgbClr val="FFFFFF"/>
                </a:solidFill>
                <a:latin typeface="Arial" charset="0"/>
                <a:cs typeface="Arial" charset="0"/>
              </a:rPr>
              <a:t>31</a:t>
            </a:r>
            <a:endParaRPr lang="en-US" smtClean="0">
              <a:solidFill>
                <a:srgbClr val="000000"/>
              </a:solidFill>
              <a:latin typeface="Arial" charset="0"/>
              <a:cs typeface="Arial" charset="0"/>
            </a:endParaRPr>
          </a:p>
        </p:txBody>
      </p:sp>
      <p:sp>
        <p:nvSpPr>
          <p:cNvPr id="335876" name="Rectangle 6"/>
          <p:cNvSpPr>
            <a:spLocks noGrp="1" noChangeArrowheads="1"/>
          </p:cNvSpPr>
          <p:nvPr>
            <p:ph type="title"/>
          </p:nvPr>
        </p:nvSpPr>
        <p:spPr>
          <a:xfrm>
            <a:off x="61913" y="76200"/>
            <a:ext cx="1279525" cy="461963"/>
          </a:xfrm>
          <a:noFill/>
        </p:spPr>
        <p:txBody>
          <a:bodyPr wrap="none" anchor="t">
            <a:spAutoFit/>
          </a:bodyPr>
          <a:lstStyle/>
          <a:p>
            <a:pPr algn="l"/>
            <a:r>
              <a:rPr lang="en-US" sz="2400" b="1">
                <a:solidFill>
                  <a:schemeClr val="bg1"/>
                </a:solidFill>
                <a:latin typeface="Arial" charset="0"/>
                <a:cs typeface="Arial" charset="0"/>
              </a:rPr>
              <a:t>Verse 3</a:t>
            </a:r>
          </a:p>
        </p:txBody>
      </p:sp>
    </p:spTree>
    <p:extLst>
      <p:ext uri="{BB962C8B-B14F-4D97-AF65-F5344CB8AC3E}">
        <p14:creationId xmlns:p14="http://schemas.microsoft.com/office/powerpoint/2010/main" val="23878975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2" descr="wo_scn05"/>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217488" y="561975"/>
            <a:ext cx="8716962" cy="5632450"/>
          </a:xfrm>
          <a:prstGeom prst="rect">
            <a:avLst/>
          </a:prstGeom>
          <a:noFill/>
          <a:ln w="9525">
            <a:noFill/>
            <a:miter lim="800000"/>
            <a:headEnd/>
            <a:tailEnd/>
          </a:ln>
          <a:effectLst>
            <a:outerShdw blurRad="63500" dist="53882" dir="2700000" algn="ctr" rotWithShape="0">
              <a:schemeClr val="tx1">
                <a:alpha val="74998"/>
              </a:schemeClr>
            </a:outerShdw>
          </a:effectLst>
        </p:spPr>
        <p:txBody>
          <a:bodyPr wrap="none">
            <a:spAutoFit/>
          </a:bodyPr>
          <a:lstStyle/>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That </a:t>
            </a:r>
            <a:r>
              <a:rPr lang="en-US" sz="4000" b="1" dirty="0">
                <a:solidFill>
                  <a:srgbClr val="ADADFF"/>
                </a:solidFill>
                <a:latin typeface="Arial" charset="0"/>
                <a:ea typeface="Arial" charset="0"/>
                <a:cs typeface="Arial" charset="0"/>
              </a:rPr>
              <a:t>word </a:t>
            </a:r>
            <a:r>
              <a:rPr lang="en-US" sz="4000" b="1" dirty="0">
                <a:solidFill>
                  <a:srgbClr val="FFFFFF"/>
                </a:solidFill>
                <a:latin typeface="Arial" charset="0"/>
                <a:ea typeface="Arial" charset="0"/>
                <a:cs typeface="Arial" charset="0"/>
              </a:rPr>
              <a:t>above all </a:t>
            </a:r>
            <a:r>
              <a:rPr lang="en-US" sz="4000" b="1" dirty="0">
                <a:solidFill>
                  <a:srgbClr val="FFB7F6"/>
                </a:solidFill>
                <a:latin typeface="Arial" charset="0"/>
                <a:ea typeface="Arial" charset="0"/>
                <a:cs typeface="Arial" charset="0"/>
              </a:rPr>
              <a:t>earthly </a:t>
            </a:r>
            <a:r>
              <a:rPr lang="en-US" sz="4000" b="1" dirty="0" err="1" smtClean="0">
                <a:solidFill>
                  <a:srgbClr val="FFB7F6"/>
                </a:solidFill>
                <a:latin typeface="Arial" charset="0"/>
                <a:ea typeface="Arial" charset="0"/>
                <a:cs typeface="Arial" charset="0"/>
              </a:rPr>
              <a:t>pow</a:t>
            </a:r>
            <a:r>
              <a:rPr lang="fr-FR" sz="4000" b="1" dirty="0" smtClean="0">
                <a:solidFill>
                  <a:srgbClr val="FFB7F6"/>
                </a:solidFill>
                <a:latin typeface="Arial" charset="0"/>
                <a:ea typeface="Arial" charset="0"/>
                <a:cs typeface="Arial" charset="0"/>
              </a:rPr>
              <a:t>'</a:t>
            </a:r>
            <a:r>
              <a:rPr lang="en-US" sz="4000" b="1" dirty="0" err="1" smtClean="0">
                <a:solidFill>
                  <a:srgbClr val="FFB7F6"/>
                </a:solidFill>
                <a:latin typeface="Arial" charset="0"/>
                <a:ea typeface="Arial" charset="0"/>
                <a:cs typeface="Arial" charset="0"/>
              </a:rPr>
              <a:t>rs</a:t>
            </a:r>
            <a:r>
              <a:rPr lang="en-US" sz="4000" b="1" dirty="0">
                <a:solidFill>
                  <a:srgbClr val="FFFFFF"/>
                </a:solidFill>
                <a:latin typeface="Arial" charset="0"/>
                <a:ea typeface="Arial" charset="0"/>
                <a:cs typeface="Arial" charset="0"/>
              </a:rPr>
              <a:t>,</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No thanks to </a:t>
            </a:r>
            <a:r>
              <a:rPr lang="en-US" sz="4000" b="1" dirty="0">
                <a:solidFill>
                  <a:srgbClr val="FFB7F6"/>
                </a:solidFill>
                <a:latin typeface="Arial" charset="0"/>
                <a:ea typeface="Arial" charset="0"/>
                <a:cs typeface="Arial" charset="0"/>
              </a:rPr>
              <a:t>them</a:t>
            </a:r>
            <a:r>
              <a:rPr lang="en-US" sz="4000" b="1" dirty="0">
                <a:solidFill>
                  <a:srgbClr val="FFFFFF"/>
                </a:solidFill>
                <a:latin typeface="Arial" charset="0"/>
                <a:ea typeface="Arial" charset="0"/>
                <a:cs typeface="Arial" charset="0"/>
              </a:rPr>
              <a:t>, </a:t>
            </a:r>
            <a:r>
              <a:rPr lang="en-US" sz="4000" b="1" dirty="0" err="1">
                <a:solidFill>
                  <a:srgbClr val="FFFFFF"/>
                </a:solidFill>
                <a:latin typeface="Arial" charset="0"/>
                <a:ea typeface="Arial" charset="0"/>
                <a:cs typeface="Arial" charset="0"/>
              </a:rPr>
              <a:t>abideth</a:t>
            </a:r>
            <a:r>
              <a:rPr lang="en-US" sz="4000" b="1" dirty="0">
                <a:solidFill>
                  <a:srgbClr val="FFFFFF"/>
                </a:solidFill>
                <a:latin typeface="Arial" charset="0"/>
                <a:ea typeface="Arial" charset="0"/>
                <a:cs typeface="Arial" charset="0"/>
              </a:rPr>
              <a:t>;</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The Spirit and the gifts are ours</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through </a:t>
            </a:r>
            <a:r>
              <a:rPr lang="en-US" sz="4000" b="1" dirty="0">
                <a:solidFill>
                  <a:srgbClr val="FFFF00"/>
                </a:solidFill>
                <a:latin typeface="Arial" charset="0"/>
                <a:ea typeface="Arial" charset="0"/>
                <a:cs typeface="Arial" charset="0"/>
              </a:rPr>
              <a:t>Him </a:t>
            </a:r>
            <a:r>
              <a:rPr lang="en-US" sz="4000" b="1" dirty="0">
                <a:solidFill>
                  <a:srgbClr val="FFFFFF"/>
                </a:solidFill>
                <a:latin typeface="Arial" charset="0"/>
                <a:ea typeface="Arial" charset="0"/>
                <a:cs typeface="Arial" charset="0"/>
              </a:rPr>
              <a:t>who with us </a:t>
            </a:r>
            <a:r>
              <a:rPr lang="en-US" sz="4000" b="1" dirty="0" err="1">
                <a:solidFill>
                  <a:srgbClr val="FFFFFF"/>
                </a:solidFill>
                <a:latin typeface="Arial" charset="0"/>
                <a:ea typeface="Arial" charset="0"/>
                <a:cs typeface="Arial" charset="0"/>
              </a:rPr>
              <a:t>sideth</a:t>
            </a:r>
            <a:r>
              <a:rPr lang="en-US" sz="4000" b="1" dirty="0">
                <a:solidFill>
                  <a:srgbClr val="FFFFFF"/>
                </a:solidFill>
                <a:latin typeface="Arial" charset="0"/>
                <a:ea typeface="Arial" charset="0"/>
                <a:cs typeface="Arial" charset="0"/>
              </a:rPr>
              <a:t>.</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Let goods and kindred go,</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This mortal life also </a:t>
            </a:r>
          </a:p>
          <a:p>
            <a:pPr algn="ctr" defTabSz="914400" eaLnBrk="0" fontAlgn="base" hangingPunct="0">
              <a:spcBef>
                <a:spcPct val="0"/>
              </a:spcBef>
              <a:spcAft>
                <a:spcPct val="0"/>
              </a:spcAft>
              <a:defRPr/>
            </a:pPr>
            <a:r>
              <a:rPr lang="en-US" sz="4000" b="1" dirty="0">
                <a:solidFill>
                  <a:srgbClr val="FFFFFF"/>
                </a:solidFill>
                <a:latin typeface="Arial" charset="0"/>
                <a:ea typeface="Arial" charset="0"/>
                <a:cs typeface="Arial" charset="0"/>
              </a:rPr>
              <a:t>The body they may kill; </a:t>
            </a:r>
          </a:p>
          <a:p>
            <a:pPr algn="ctr" defTabSz="914400" eaLnBrk="0" fontAlgn="base" hangingPunct="0">
              <a:spcBef>
                <a:spcPct val="0"/>
              </a:spcBef>
              <a:spcAft>
                <a:spcPct val="0"/>
              </a:spcAft>
              <a:defRPr/>
            </a:pPr>
            <a:r>
              <a:rPr lang="en-US" sz="4000" b="1" dirty="0" smtClean="0">
                <a:solidFill>
                  <a:srgbClr val="FFFF00"/>
                </a:solidFill>
                <a:latin typeface="Arial" charset="0"/>
                <a:ea typeface="Arial" charset="0"/>
                <a:cs typeface="Arial" charset="0"/>
              </a:rPr>
              <a:t>God</a:t>
            </a:r>
            <a:r>
              <a:rPr lang="fr-FR" sz="4000" b="1" dirty="0" smtClean="0">
                <a:solidFill>
                  <a:srgbClr val="FFFF00"/>
                </a:solidFill>
                <a:latin typeface="Arial" charset="0"/>
                <a:ea typeface="Arial" charset="0"/>
                <a:cs typeface="Arial" charset="0"/>
              </a:rPr>
              <a:t>'</a:t>
            </a:r>
            <a:r>
              <a:rPr lang="en-US" sz="4000" b="1" dirty="0" smtClean="0">
                <a:solidFill>
                  <a:srgbClr val="FFFF00"/>
                </a:solidFill>
                <a:latin typeface="Arial" charset="0"/>
                <a:ea typeface="Arial" charset="0"/>
                <a:cs typeface="Arial" charset="0"/>
              </a:rPr>
              <a:t>s </a:t>
            </a:r>
            <a:r>
              <a:rPr lang="en-US" sz="4000" b="1" dirty="0">
                <a:solidFill>
                  <a:srgbClr val="ADADFF"/>
                </a:solidFill>
                <a:latin typeface="Arial" charset="0"/>
                <a:ea typeface="Arial" charset="0"/>
                <a:cs typeface="Arial" charset="0"/>
              </a:rPr>
              <a:t>truth </a:t>
            </a:r>
            <a:r>
              <a:rPr lang="en-US" sz="4000" b="1" dirty="0" err="1">
                <a:solidFill>
                  <a:srgbClr val="CCFFCC"/>
                </a:solidFill>
                <a:latin typeface="Arial" charset="0"/>
                <a:ea typeface="Arial" charset="0"/>
                <a:cs typeface="Arial" charset="0"/>
              </a:rPr>
              <a:t>abideth</a:t>
            </a:r>
            <a:r>
              <a:rPr lang="en-US" sz="4000" b="1" dirty="0">
                <a:solidFill>
                  <a:srgbClr val="CCFFCC"/>
                </a:solidFill>
                <a:latin typeface="Arial" charset="0"/>
                <a:ea typeface="Arial" charset="0"/>
                <a:cs typeface="Arial" charset="0"/>
              </a:rPr>
              <a:t> </a:t>
            </a:r>
            <a:r>
              <a:rPr lang="en-US" sz="4000" b="1" dirty="0">
                <a:solidFill>
                  <a:srgbClr val="FFFFFF"/>
                </a:solidFill>
                <a:latin typeface="Arial" charset="0"/>
                <a:ea typeface="Arial" charset="0"/>
                <a:cs typeface="Arial" charset="0"/>
              </a:rPr>
              <a:t>still:</a:t>
            </a:r>
          </a:p>
          <a:p>
            <a:pPr algn="ctr" defTabSz="914400" eaLnBrk="0" fontAlgn="base" hangingPunct="0">
              <a:spcBef>
                <a:spcPct val="0"/>
              </a:spcBef>
              <a:spcAft>
                <a:spcPct val="0"/>
              </a:spcAft>
              <a:defRPr/>
            </a:pPr>
            <a:r>
              <a:rPr lang="en-US" sz="4000" b="1" dirty="0">
                <a:solidFill>
                  <a:srgbClr val="FFFF00"/>
                </a:solidFill>
                <a:latin typeface="Arial" charset="0"/>
                <a:ea typeface="Arial" charset="0"/>
                <a:cs typeface="Arial" charset="0"/>
              </a:rPr>
              <a:t>his </a:t>
            </a:r>
            <a:r>
              <a:rPr lang="en-US" sz="4000" b="1" dirty="0">
                <a:solidFill>
                  <a:srgbClr val="FFFFFF"/>
                </a:solidFill>
                <a:latin typeface="Arial" charset="0"/>
                <a:ea typeface="Arial" charset="0"/>
                <a:cs typeface="Arial" charset="0"/>
              </a:rPr>
              <a:t>Kingdom is </a:t>
            </a:r>
            <a:r>
              <a:rPr lang="en-US" sz="4000" b="1" dirty="0">
                <a:solidFill>
                  <a:srgbClr val="CCFFCC"/>
                </a:solidFill>
                <a:latin typeface="Arial" charset="0"/>
                <a:ea typeface="Arial" charset="0"/>
                <a:cs typeface="Arial" charset="0"/>
              </a:rPr>
              <a:t>forever</a:t>
            </a:r>
            <a:r>
              <a:rPr lang="en-US" sz="4000" b="1" dirty="0">
                <a:solidFill>
                  <a:srgbClr val="FFFFFF"/>
                </a:solidFill>
                <a:latin typeface="Arial" charset="0"/>
                <a:ea typeface="Arial" charset="0"/>
                <a:cs typeface="Arial" charset="0"/>
              </a:rPr>
              <a:t>!</a:t>
            </a:r>
          </a:p>
        </p:txBody>
      </p:sp>
      <p:sp>
        <p:nvSpPr>
          <p:cNvPr id="337923"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smtClean="0">
                <a:solidFill>
                  <a:srgbClr val="FFFFFF"/>
                </a:solidFill>
                <a:latin typeface="Arial" charset="0"/>
                <a:cs typeface="Arial" charset="0"/>
              </a:rPr>
              <a:t>31</a:t>
            </a:r>
            <a:endParaRPr lang="en-US" smtClean="0">
              <a:solidFill>
                <a:srgbClr val="000000"/>
              </a:solidFill>
              <a:latin typeface="Arial" charset="0"/>
              <a:cs typeface="Arial" charset="0"/>
            </a:endParaRPr>
          </a:p>
        </p:txBody>
      </p:sp>
      <p:sp>
        <p:nvSpPr>
          <p:cNvPr id="337924" name="Rectangle 6"/>
          <p:cNvSpPr>
            <a:spLocks noGrp="1" noChangeArrowheads="1"/>
          </p:cNvSpPr>
          <p:nvPr>
            <p:ph type="title"/>
          </p:nvPr>
        </p:nvSpPr>
        <p:spPr>
          <a:xfrm>
            <a:off x="76200" y="76200"/>
            <a:ext cx="1279525" cy="461963"/>
          </a:xfrm>
          <a:noFill/>
        </p:spPr>
        <p:txBody>
          <a:bodyPr wrap="none" anchor="t">
            <a:spAutoFit/>
          </a:bodyPr>
          <a:lstStyle/>
          <a:p>
            <a:pPr algn="l"/>
            <a:r>
              <a:rPr lang="en-US" sz="2400" b="1">
                <a:solidFill>
                  <a:schemeClr val="bg1"/>
                </a:solidFill>
                <a:latin typeface="Arial" charset="0"/>
                <a:cs typeface="Arial" charset="0"/>
              </a:rPr>
              <a:t>Verse 4</a:t>
            </a:r>
          </a:p>
        </p:txBody>
      </p:sp>
    </p:spTree>
    <p:extLst>
      <p:ext uri="{BB962C8B-B14F-4D97-AF65-F5344CB8AC3E}">
        <p14:creationId xmlns:p14="http://schemas.microsoft.com/office/powerpoint/2010/main" val="1078372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973634"/>
          </a:xfrm>
          <a:prstGeom prst="rect">
            <a:avLst/>
          </a:prstGeom>
        </p:spPr>
      </p:pic>
      <p:sp>
        <p:nvSpPr>
          <p:cNvPr id="40963" name="Title 1"/>
          <p:cNvSpPr>
            <a:spLocks noGrp="1"/>
          </p:cNvSpPr>
          <p:nvPr>
            <p:ph type="title"/>
          </p:nvPr>
        </p:nvSpPr>
        <p:spPr>
          <a:xfrm>
            <a:off x="9144000" y="2378"/>
            <a:ext cx="3362568" cy="3398897"/>
          </a:xfrm>
          <a:solidFill>
            <a:schemeClr val="bg1"/>
          </a:solidFill>
          <a:ln>
            <a:noFill/>
          </a:ln>
        </p:spPr>
        <p:txBody>
          <a:bodyPr vert="horz" wrap="square" lIns="91440" tIns="45720" rIns="91440" bIns="45720" numCol="1" anchor="ctr" anchorCtr="0" compatLnSpc="1">
            <a:prstTxWarp prst="textNoShape">
              <a:avLst/>
            </a:prstTxWarp>
          </a:bodyPr>
          <a:lstStyle/>
          <a:p>
            <a:r>
              <a:rPr lang="en-US" sz="6000" b="1" kern="1200" dirty="0" smtClean="0">
                <a:solidFill>
                  <a:srgbClr val="3A2714"/>
                </a:solidFill>
                <a:effectLst/>
                <a:latin typeface="Arial" charset="0"/>
                <a:ea typeface="ヒラギノ角ゴ Pro W3" charset="0"/>
                <a:cs typeface="ヒラギノ角ゴ Pro W3" charset="0"/>
              </a:rPr>
              <a:t>THIS MEANS WAR</a:t>
            </a:r>
            <a:endParaRPr lang="en-US" sz="6000" b="1" kern="1200" dirty="0">
              <a:solidFill>
                <a:srgbClr val="3A2714"/>
              </a:solidFill>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85101564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214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14490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298939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0.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19.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3.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4.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5.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6.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7.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8.xml><?xml version="1.0" encoding="utf-8"?>
<a:themeOverride xmlns:a="http://schemas.openxmlformats.org/drawingml/2006/main">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2947</TotalTime>
  <Words>3724</Words>
  <Application>Microsoft Macintosh PowerPoint</Application>
  <PresentationFormat>On-screen Show (4:3)</PresentationFormat>
  <Paragraphs>468</Paragraphs>
  <Slides>99</Slides>
  <Notes>79</Notes>
  <HiddenSlides>0</HiddenSlides>
  <MMClips>0</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99</vt:i4>
      </vt:variant>
    </vt:vector>
  </HeadingPairs>
  <TitlesOfParts>
    <vt:vector size="118" baseType="lpstr">
      <vt:lpstr>預設簡報設計</vt:lpstr>
      <vt:lpstr>1_Blank Presentation</vt:lpstr>
      <vt:lpstr>3_Crumple</vt:lpstr>
      <vt:lpstr>11_Blank Presentation</vt:lpstr>
      <vt:lpstr>Sakura</vt:lpstr>
      <vt:lpstr>Blank Presentation</vt:lpstr>
      <vt:lpstr>1_ANGLES</vt:lpstr>
      <vt:lpstr>3_Office Theme</vt:lpstr>
      <vt:lpstr>22_Office Theme</vt:lpstr>
      <vt:lpstr>20_Blank Presentation</vt:lpstr>
      <vt:lpstr>1_Sakura</vt:lpstr>
      <vt:lpstr>2_Sakura</vt:lpstr>
      <vt:lpstr>3_Sakura</vt:lpstr>
      <vt:lpstr>1_Shimmer</vt:lpstr>
      <vt:lpstr>3_Default Design</vt:lpstr>
      <vt:lpstr>2_Blank Presentation</vt:lpstr>
      <vt:lpstr>Bold Stripes</vt:lpstr>
      <vt:lpstr>1_Bold Stripes</vt:lpstr>
      <vt:lpstr>Photo Editor Photo</vt:lpstr>
      <vt:lpstr>The Great Persecutor (Rev. 12)</vt:lpstr>
      <vt:lpstr>War and Remembrance</vt:lpstr>
      <vt:lpstr>War and Remembrance</vt:lpstr>
      <vt:lpstr>War and Remembrance</vt:lpstr>
      <vt:lpstr>German Surrender</vt:lpstr>
      <vt:lpstr>Japanese Surrender</vt:lpstr>
      <vt:lpstr>Our Epic War…</vt:lpstr>
      <vt:lpstr>Do you feel like you are losing a lot of battles right now?</vt:lpstr>
      <vt:lpstr>How can you be assured of Christ's victory now and in the future?</vt:lpstr>
      <vt:lpstr>Content of the Judgments</vt:lpstr>
      <vt:lpstr>Chronology of Revelation</vt:lpstr>
      <vt:lpstr>The Great Parenthesis</vt:lpstr>
      <vt:lpstr>4 Characters</vt:lpstr>
      <vt:lpstr>How can we live with hope?</vt:lpstr>
      <vt:lpstr>I. Israel (the woman) brought Jesus into the world with great difficulty (12:1-2).</vt:lpstr>
      <vt:lpstr>The Woman (12:1-6)</vt:lpstr>
      <vt:lpstr>Family Wickedness (2 Chron. 21–22)</vt:lpstr>
      <vt:lpstr>Family Righteousness (2 Kings 11)</vt:lpstr>
      <vt:lpstr>Jehoiada Crowns Joash  (2 Kings 11:12; 2 Chron. 23:11)</vt:lpstr>
      <vt:lpstr>Athaliah Killed  (2 Kings 15-16; 2 Chron. 23:14-15)</vt:lpstr>
      <vt:lpstr>Faithful By A Thread</vt:lpstr>
      <vt:lpstr>I. Israel (the woman) brought Jesus into the world with great difficulty (12:1-2).</vt:lpstr>
      <vt:lpstr>II. Satan and his demons (a dragon with stars) couldn't kill the infant Jesus (12:3-4).</vt:lpstr>
      <vt:lpstr>The Dragon (12:3)</vt:lpstr>
      <vt:lpstr>"His tail swept away one-third of the stars in the sky, and he threw them to the earth" (12:4a)</vt:lpstr>
      <vt:lpstr>Fall of Lucifer, the Shining Star (12:7-9; cf. first time in Isa. 14:12; Ezek. 28:17)</vt:lpstr>
      <vt:lpstr>Fall of Lucifer, the Shining Star  (cf. Rev. 12:7-9)</vt:lpstr>
      <vt:lpstr>"You were the model of perfection, full of wisdom and exquisite in beauty. 13 You were in Eden, the garden of God…   15 "You were blameless in all you did from the day you were created until the day evil was found in you."</vt:lpstr>
      <vt:lpstr>Ezekiel 28:16-17 NLT</vt:lpstr>
      <vt:lpstr>The Dragon's Opposition (12:4b NLT)</vt:lpstr>
      <vt:lpstr>Who is the woman who bears the child to rule the nations (12:1-6)?</vt:lpstr>
      <vt:lpstr>Seeking to Kill the Messiah (12:4b)</vt:lpstr>
      <vt:lpstr>I. Israel (the woman) brought Jesus into the world with great difficulty (12:1-2).</vt:lpstr>
      <vt:lpstr>II. Satan and his demons (a dragon with stars) couldn't kill the infant Jesus (12:3-4).</vt:lpstr>
      <vt:lpstr>III. Jesus beat Satan at His ascension and God will protect Israel in the Tribulation (12:5-6).</vt:lpstr>
      <vt:lpstr>The Dragon's Opposition (12:5)</vt:lpstr>
      <vt:lpstr>The Dragon's Opposition (12:5)</vt:lpstr>
      <vt:lpstr>23 Sept 2017</vt:lpstr>
      <vt:lpstr>The Dragon's Opposition (12:5)</vt:lpstr>
      <vt:lpstr>Chronology of the 70th "Week"</vt:lpstr>
      <vt:lpstr>Four Blood Moons</vt:lpstr>
      <vt:lpstr>The Blood Moon</vt:lpstr>
      <vt:lpstr>The Blood Moon</vt:lpstr>
      <vt:lpstr>Four Blood Moons</vt:lpstr>
      <vt:lpstr>Four Blood Moons</vt:lpstr>
      <vt:lpstr>The Blood Moon</vt:lpstr>
      <vt:lpstr>I. Israel (the woman) brought Jesus into the world with great difficulty (12:1-2).</vt:lpstr>
      <vt:lpstr>II. Satan and his demons (a dragon with stars) couldn't kill the infant Jesus (12:3-4).</vt:lpstr>
      <vt:lpstr>III. Jesus beat Satan at His ascension and God will protect Israel in the Tribulation (12:5-6).</vt:lpstr>
      <vt:lpstr>IV. Michael will cast Satan from heaven but he won't destroy Israel in the Tribulation (12:7-18).</vt:lpstr>
      <vt:lpstr>"Then there was war in heaven. Michael and his angels fought against the dragon and his angels"  (12:7 NLT).</vt:lpstr>
      <vt:lpstr>Satan cast down (12:7-13)</vt:lpstr>
      <vt:lpstr>"This great dragon—the ancient serpent called the devil, or Satan, the one deceiving the whole world— was thrown down to the earth with all his angels" (12:9 NLT)</vt:lpstr>
      <vt:lpstr>Heaven's Praise! (11:10 NLT)</vt:lpstr>
      <vt:lpstr>Heaven's Praise! (11:11 NLT)</vt:lpstr>
      <vt:lpstr>Heaven's Praise! (11:12 NLT)</vt:lpstr>
      <vt:lpstr>"When the dragon realized that he had been thrown down to the earth, he pursued the woman who had given birth to the male child"  (12:13 NLT)</vt:lpstr>
      <vt:lpstr>"There she would be cared for and protected from the dragon for a time, times, and half a time"  (12:14 NLT)</vt:lpstr>
      <vt:lpstr>Dragons normally spew fire</vt:lpstr>
      <vt:lpstr>Dragons normally spew fire</vt:lpstr>
      <vt:lpstr>"Then the dragon tried to drown the woman with a flood of water that flowed from his mouth" (12:15 NLT)</vt:lpstr>
      <vt:lpstr>Flood</vt:lpstr>
      <vt:lpstr>"But the earth helped her by opening its mouth and swallowing the river that gushed out from the mouth of the dragon"  (12:16 NLT)</vt:lpstr>
      <vt:lpstr>"And the dragon was angry at the woman and declared war against the rest of her children—all who keep God's commandments and maintain their testimony for Jesus"  (12:17 NLT)</vt:lpstr>
      <vt:lpstr>"'Two-thirds of the people in the land will be cut off and die,' says the LORD. But one-third will be left in the land"  (Zech. 13:8 NLT).</vt:lpstr>
      <vt:lpstr>"Then the dragon took his stand on the shore beside the sea"  (12:18 NLT)</vt:lpstr>
      <vt:lpstr>Some think Jews will escape to Petra in the Esau's land of Edom during Antichrist's pursuit</vt:lpstr>
      <vt:lpstr>National Geographic has several articles on Petra back to 1907</vt:lpstr>
      <vt:lpstr>Petra Article Front Page</vt:lpstr>
      <vt:lpstr>Imagine living in this terrain!</vt:lpstr>
      <vt:lpstr>The Siq  (pronounced "seek")</vt:lpstr>
      <vt:lpstr>Water channels were buried for centuries</vt:lpstr>
      <vt:lpstr>Exit of the Siq</vt:lpstr>
      <vt:lpstr>Dark Siq Exit</vt:lpstr>
      <vt:lpstr>The Treasury</vt:lpstr>
      <vt:lpstr>From atop the Treasury</vt:lpstr>
      <vt:lpstr>Nabataean engineers ingeniously collected the mere 6 inches of annual rainfall.</vt:lpstr>
      <vt:lpstr>Nabatean tombs east of the city center</vt:lpstr>
      <vt:lpstr>"The pride of your heart has deceived you, you who live in the clefts of the rock, in your lofty dwelling, who say in your heart, 'Who will bring me down to the ground?'" (Obadiah 3)</vt:lpstr>
      <vt:lpstr>How can we live with hope?</vt:lpstr>
      <vt:lpstr>Summing Up Revelation 12</vt:lpstr>
      <vt:lpstr>Uhh, Satan?</vt:lpstr>
      <vt:lpstr>The Great Accuser</vt:lpstr>
      <vt:lpstr>The Revelation of Jesus Christ</vt:lpstr>
      <vt:lpstr>4 Characters</vt:lpstr>
      <vt:lpstr>Jesus Wins!</vt:lpstr>
      <vt:lpstr>We Win!</vt:lpstr>
      <vt:lpstr>You Win!</vt:lpstr>
      <vt:lpstr>How is Satan winning in  your life right now?</vt:lpstr>
      <vt:lpstr>"A Mighty Fortress"</vt:lpstr>
      <vt:lpstr>Nimrod's Fortress</vt:lpstr>
      <vt:lpstr>Verse 1</vt:lpstr>
      <vt:lpstr>Verse 2</vt:lpstr>
      <vt:lpstr>Verse 3</vt:lpstr>
      <vt:lpstr>Verse 4</vt:lpstr>
      <vt:lpstr>THIS MEANS WAR</vt:lpstr>
      <vt:lpstr>PowerPoint Presentation</vt:lpstr>
      <vt:lpstr>Jesus Wins!</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103</cp:revision>
  <dcterms:created xsi:type="dcterms:W3CDTF">2012-06-24T13:40:49Z</dcterms:created>
  <dcterms:modified xsi:type="dcterms:W3CDTF">2016-12-10T19:34:02Z</dcterms:modified>
</cp:coreProperties>
</file>