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theme/theme11.xml" ContentType="application/vnd.openxmlformats-officedocument.theme+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7" r:id="rId2"/>
    <p:sldMasterId id="2147483735" r:id="rId3"/>
    <p:sldMasterId id="2147483749" r:id="rId4"/>
    <p:sldMasterId id="2147483754" r:id="rId5"/>
    <p:sldMasterId id="2147485397" r:id="rId6"/>
    <p:sldMasterId id="2147485399" r:id="rId7"/>
    <p:sldMasterId id="2147485943" r:id="rId8"/>
    <p:sldMasterId id="2147486333" r:id="rId9"/>
    <p:sldMasterId id="2147488047" r:id="rId10"/>
    <p:sldMasterId id="2147488075" r:id="rId11"/>
    <p:sldMasterId id="2147488077" r:id="rId12"/>
    <p:sldMasterId id="2147491212" r:id="rId13"/>
    <p:sldMasterId id="2147492920" r:id="rId14"/>
    <p:sldMasterId id="2147492932" r:id="rId15"/>
    <p:sldMasterId id="2147492944" r:id="rId16"/>
    <p:sldMasterId id="2147492956" r:id="rId17"/>
    <p:sldMasterId id="2147492968" r:id="rId18"/>
    <p:sldMasterId id="2147493019" r:id="rId19"/>
  </p:sldMasterIdLst>
  <p:notesMasterIdLst>
    <p:notesMasterId r:id="rId119"/>
  </p:notesMasterIdLst>
  <p:sldIdLst>
    <p:sldId id="970" r:id="rId20"/>
    <p:sldId id="428" r:id="rId21"/>
    <p:sldId id="1192" r:id="rId22"/>
    <p:sldId id="1191" r:id="rId23"/>
    <p:sldId id="1206" r:id="rId24"/>
    <p:sldId id="1183" r:id="rId25"/>
    <p:sldId id="1190" r:id="rId26"/>
    <p:sldId id="1144" r:id="rId27"/>
    <p:sldId id="1186" r:id="rId28"/>
    <p:sldId id="432" r:id="rId29"/>
    <p:sldId id="4194" r:id="rId30"/>
    <p:sldId id="1193" r:id="rId31"/>
    <p:sldId id="1194" r:id="rId32"/>
    <p:sldId id="1141" r:id="rId33"/>
    <p:sldId id="1181" r:id="rId34"/>
    <p:sldId id="1142" r:id="rId35"/>
    <p:sldId id="269" r:id="rId36"/>
    <p:sldId id="292" r:id="rId37"/>
    <p:sldId id="955" r:id="rId38"/>
    <p:sldId id="1178" r:id="rId39"/>
    <p:sldId id="526" r:id="rId40"/>
    <p:sldId id="320" r:id="rId41"/>
    <p:sldId id="321" r:id="rId42"/>
    <p:sldId id="317" r:id="rId43"/>
    <p:sldId id="313" r:id="rId44"/>
    <p:sldId id="902" r:id="rId45"/>
    <p:sldId id="910" r:id="rId46"/>
    <p:sldId id="916" r:id="rId47"/>
    <p:sldId id="917" r:id="rId48"/>
    <p:sldId id="918" r:id="rId49"/>
    <p:sldId id="920" r:id="rId50"/>
    <p:sldId id="921" r:id="rId51"/>
    <p:sldId id="923" r:id="rId52"/>
    <p:sldId id="924" r:id="rId53"/>
    <p:sldId id="922" r:id="rId54"/>
    <p:sldId id="925" r:id="rId55"/>
    <p:sldId id="926" r:id="rId56"/>
    <p:sldId id="948" r:id="rId57"/>
    <p:sldId id="931" r:id="rId58"/>
    <p:sldId id="933" r:id="rId59"/>
    <p:sldId id="934" r:id="rId60"/>
    <p:sldId id="956" r:id="rId61"/>
    <p:sldId id="1211" r:id="rId62"/>
    <p:sldId id="1212" r:id="rId63"/>
    <p:sldId id="368" r:id="rId64"/>
    <p:sldId id="441" r:id="rId65"/>
    <p:sldId id="396" r:id="rId66"/>
    <p:sldId id="397" r:id="rId67"/>
    <p:sldId id="440" r:id="rId68"/>
    <p:sldId id="484" r:id="rId69"/>
    <p:sldId id="485" r:id="rId70"/>
    <p:sldId id="487" r:id="rId71"/>
    <p:sldId id="488" r:id="rId72"/>
    <p:sldId id="489" r:id="rId73"/>
    <p:sldId id="490" r:id="rId74"/>
    <p:sldId id="969" r:id="rId75"/>
    <p:sldId id="492" r:id="rId76"/>
    <p:sldId id="493" r:id="rId77"/>
    <p:sldId id="494" r:id="rId78"/>
    <p:sldId id="495" r:id="rId79"/>
    <p:sldId id="511" r:id="rId80"/>
    <p:sldId id="513" r:id="rId81"/>
    <p:sldId id="957" r:id="rId82"/>
    <p:sldId id="1209" r:id="rId83"/>
    <p:sldId id="1210" r:id="rId84"/>
    <p:sldId id="560" r:id="rId85"/>
    <p:sldId id="567" r:id="rId86"/>
    <p:sldId id="570" r:id="rId87"/>
    <p:sldId id="573" r:id="rId88"/>
    <p:sldId id="579" r:id="rId89"/>
    <p:sldId id="580" r:id="rId90"/>
    <p:sldId id="594" r:id="rId91"/>
    <p:sldId id="598" r:id="rId92"/>
    <p:sldId id="655" r:id="rId93"/>
    <p:sldId id="951" r:id="rId94"/>
    <p:sldId id="666" r:id="rId95"/>
    <p:sldId id="696" r:id="rId96"/>
    <p:sldId id="958" r:id="rId97"/>
    <p:sldId id="1207" r:id="rId98"/>
    <p:sldId id="1208" r:id="rId99"/>
    <p:sldId id="769" r:id="rId100"/>
    <p:sldId id="770" r:id="rId101"/>
    <p:sldId id="772" r:id="rId102"/>
    <p:sldId id="773" r:id="rId103"/>
    <p:sldId id="774" r:id="rId104"/>
    <p:sldId id="778" r:id="rId105"/>
    <p:sldId id="779" r:id="rId106"/>
    <p:sldId id="780" r:id="rId107"/>
    <p:sldId id="792" r:id="rId108"/>
    <p:sldId id="796" r:id="rId109"/>
    <p:sldId id="1213" r:id="rId110"/>
    <p:sldId id="1218" r:id="rId111"/>
    <p:sldId id="4195" r:id="rId112"/>
    <p:sldId id="1187" r:id="rId113"/>
    <p:sldId id="331" r:id="rId114"/>
    <p:sldId id="287" r:id="rId115"/>
    <p:sldId id="1219" r:id="rId116"/>
    <p:sldId id="1146" r:id="rId117"/>
    <p:sldId id="1147" r:id="rId11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650EE4B9-879E-C644-8C57-146B748AD800}">
          <p14:sldIdLst>
            <p14:sldId id="970"/>
            <p14:sldId id="428"/>
            <p14:sldId id="1192"/>
            <p14:sldId id="1191"/>
            <p14:sldId id="1206"/>
            <p14:sldId id="1183"/>
            <p14:sldId id="1190"/>
            <p14:sldId id="1144"/>
            <p14:sldId id="1186"/>
            <p14:sldId id="432"/>
            <p14:sldId id="4194"/>
            <p14:sldId id="1193"/>
            <p14:sldId id="1194"/>
            <p14:sldId id="1141"/>
            <p14:sldId id="1181"/>
            <p14:sldId id="1142"/>
            <p14:sldId id="269"/>
            <p14:sldId id="292"/>
          </p14:sldIdLst>
        </p14:section>
        <p14:section name="Chapters" id="{2921C293-D4F5-074E-8F2E-E4750B5B1521}">
          <p14:sldIdLst>
            <p14:sldId id="955"/>
            <p14:sldId id="1178"/>
            <p14:sldId id="526"/>
            <p14:sldId id="320"/>
            <p14:sldId id="321"/>
            <p14:sldId id="317"/>
            <p14:sldId id="313"/>
            <p14:sldId id="902"/>
            <p14:sldId id="910"/>
            <p14:sldId id="916"/>
            <p14:sldId id="917"/>
            <p14:sldId id="918"/>
            <p14:sldId id="920"/>
            <p14:sldId id="921"/>
            <p14:sldId id="923"/>
            <p14:sldId id="924"/>
            <p14:sldId id="922"/>
            <p14:sldId id="925"/>
            <p14:sldId id="926"/>
            <p14:sldId id="948"/>
            <p14:sldId id="931"/>
            <p14:sldId id="933"/>
            <p14:sldId id="934"/>
            <p14:sldId id="956"/>
            <p14:sldId id="1211"/>
            <p14:sldId id="1212"/>
            <p14:sldId id="368"/>
            <p14:sldId id="441"/>
            <p14:sldId id="396"/>
            <p14:sldId id="397"/>
            <p14:sldId id="440"/>
            <p14:sldId id="484"/>
            <p14:sldId id="485"/>
            <p14:sldId id="487"/>
            <p14:sldId id="488"/>
            <p14:sldId id="489"/>
            <p14:sldId id="490"/>
            <p14:sldId id="969"/>
            <p14:sldId id="492"/>
            <p14:sldId id="493"/>
            <p14:sldId id="494"/>
            <p14:sldId id="495"/>
            <p14:sldId id="511"/>
            <p14:sldId id="513"/>
            <p14:sldId id="957"/>
            <p14:sldId id="1209"/>
            <p14:sldId id="1210"/>
            <p14:sldId id="560"/>
            <p14:sldId id="567"/>
            <p14:sldId id="570"/>
            <p14:sldId id="573"/>
            <p14:sldId id="579"/>
            <p14:sldId id="580"/>
            <p14:sldId id="594"/>
            <p14:sldId id="598"/>
            <p14:sldId id="655"/>
            <p14:sldId id="951"/>
            <p14:sldId id="666"/>
            <p14:sldId id="696"/>
            <p14:sldId id="958"/>
            <p14:sldId id="1207"/>
            <p14:sldId id="1208"/>
            <p14:sldId id="769"/>
            <p14:sldId id="770"/>
            <p14:sldId id="772"/>
            <p14:sldId id="773"/>
            <p14:sldId id="774"/>
            <p14:sldId id="778"/>
            <p14:sldId id="779"/>
            <p14:sldId id="780"/>
            <p14:sldId id="792"/>
            <p14:sldId id="796"/>
          </p14:sldIdLst>
        </p14:section>
        <p14:section name="Conclusion" id="{6C3DAB74-F669-C841-BDE2-4AF461047161}">
          <p14:sldIdLst>
            <p14:sldId id="1213"/>
            <p14:sldId id="1218"/>
            <p14:sldId id="4195"/>
            <p14:sldId id="1187"/>
            <p14:sldId id="331"/>
            <p14:sldId id="287"/>
            <p14:sldId id="1219"/>
            <p14:sldId id="1146"/>
            <p14:sldId id="1147"/>
          </p14:sldIdLst>
        </p14:section>
      </p14:sectionLst>
    </p:ext>
    <p:ext uri="{EFAFB233-063F-42B5-8137-9DF3F51BA10A}">
      <p15:sldGuideLst xmlns:p15="http://schemas.microsoft.com/office/powerpoint/2012/main">
        <p15:guide id="1" orient="horz" pos="193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3915"/>
    <a:srgbClr val="C8C0E9"/>
    <a:srgbClr val="8C70B3"/>
    <a:srgbClr val="1C0137"/>
    <a:srgbClr val="20013F"/>
    <a:srgbClr val="000000"/>
    <a:srgbClr val="FFD271"/>
    <a:srgbClr val="005D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19"/>
    <p:restoredTop sz="84887" autoAdjust="0"/>
  </p:normalViewPr>
  <p:slideViewPr>
    <p:cSldViewPr>
      <p:cViewPr varScale="1">
        <p:scale>
          <a:sx n="110" d="100"/>
          <a:sy n="110" d="100"/>
        </p:scale>
        <p:origin x="2192" y="176"/>
      </p:cViewPr>
      <p:guideLst>
        <p:guide orient="horz" pos="193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12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notesMaster" Target="notesMasters/notesMaster1.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08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8A599DDB-6EF9-A142-AE1E-A2DA3047A49A}" type="slidenum">
              <a:rPr lang="en-US"/>
              <a:pPr>
                <a:defRPr/>
              </a:pPr>
              <a:t>‹#›</a:t>
            </a:fld>
            <a:endParaRPr lang="en-US"/>
          </a:p>
        </p:txBody>
      </p:sp>
    </p:spTree>
    <p:extLst>
      <p:ext uri="{BB962C8B-B14F-4D97-AF65-F5344CB8AC3E}">
        <p14:creationId xmlns:p14="http://schemas.microsoft.com/office/powerpoint/2010/main" val="449394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28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00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721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5733" algn="l" defTabSz="457146" rtl="0" eaLnBrk="1" latinLnBrk="0" hangingPunct="1">
      <a:defRPr sz="1200" kern="1200">
        <a:solidFill>
          <a:schemeClr val="tx1"/>
        </a:solidFill>
        <a:latin typeface="+mn-lt"/>
        <a:ea typeface="+mn-ea"/>
        <a:cs typeface="+mn-cs"/>
      </a:defRPr>
    </a:lvl6pPr>
    <a:lvl7pPr marL="2742879" algn="l" defTabSz="457146" rtl="0" eaLnBrk="1" latinLnBrk="0" hangingPunct="1">
      <a:defRPr sz="1200" kern="1200">
        <a:solidFill>
          <a:schemeClr val="tx1"/>
        </a:solidFill>
        <a:latin typeface="+mn-lt"/>
        <a:ea typeface="+mn-ea"/>
        <a:cs typeface="+mn-cs"/>
      </a:defRPr>
    </a:lvl7pPr>
    <a:lvl8pPr marL="3200026" algn="l" defTabSz="457146" rtl="0" eaLnBrk="1" latinLnBrk="0" hangingPunct="1">
      <a:defRPr sz="1200" kern="1200">
        <a:solidFill>
          <a:schemeClr val="tx1"/>
        </a:solidFill>
        <a:latin typeface="+mn-lt"/>
        <a:ea typeface="+mn-ea"/>
        <a:cs typeface="+mn-cs"/>
      </a:defRPr>
    </a:lvl8pPr>
    <a:lvl9pPr marL="3657172"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85967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Now none of us could ever imitate the actions of Jesus. He lived in a different time and place. He was single whereas God’s will for most of us is marriage. We are told WWJD? (What Would Jesus Do?).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12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Imitating Jesus </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can become ridiculous like the t-shirt that says “Jesus took naps. Be like Jesus—Mark 4:38.”</a:t>
            </a:r>
            <a:r>
              <a:rPr lang="en-SG" dirty="0">
                <a:effectLst/>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2245622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The reality is that we are told to mimic the </a:t>
            </a:r>
            <a:r>
              <a:rPr lang="en-US" sz="1200" i="1" dirty="0">
                <a:effectLst/>
                <a:latin typeface="Arial" panose="020B0604020202020204" pitchFamily="34" charset="0"/>
                <a:ea typeface="Times New Roman" panose="02020603050405020304" pitchFamily="18" charset="0"/>
              </a:rPr>
              <a:t>attitude</a:t>
            </a:r>
            <a:r>
              <a:rPr lang="en-US" sz="1200" dirty="0">
                <a:effectLst/>
                <a:latin typeface="Arial" panose="020B0604020202020204" pitchFamily="34" charset="0"/>
                <a:ea typeface="Times New Roman" panose="02020603050405020304" pitchFamily="18" charset="0"/>
              </a:rPr>
              <a:t> of Christ in the book of Philippians</a:t>
            </a:r>
            <a:r>
              <a:rPr lang="en-SG" sz="1200" dirty="0">
                <a:effectLst/>
                <a:latin typeface="Arial" panose="020B060402020202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304065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6046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Stated as a question, the letter of Philippians answers this question</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What are some results when we commit ourselves to respond to life with the same perspective that Jesus had—that kind of view or thinking that the risen Savior has?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94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By the time Paul wrote the Philippian letter we will see today, he had spent the last four years in two prisons with a shipwreck between them!</a:t>
            </a:r>
          </a:p>
          <a:p>
            <a:r>
              <a:rPr lang="en-SG" dirty="0">
                <a:latin typeface="Arial" panose="020B0604020202020204" pitchFamily="34" charset="0"/>
                <a:cs typeface="Arial" panose="020B0604020202020204" pitchFamily="34" charset="0"/>
              </a:rPr>
              <a:t>If we need easy circumstances to show the attitude of Jesus, then Paul certainly would be no example!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811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434775-DA5F-D34C-9066-39263C84FE96}" type="slidenum">
              <a:rPr lang="en-US" sz="1200"/>
              <a:pPr eaLnBrk="1" hangingPunct="1"/>
              <a:t>17</a:t>
            </a:fld>
            <a:endParaRPr lang="en-US" sz="120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6192DE-1539-9B4A-822A-F86A1AA371AE}" type="slidenum">
              <a:rPr lang="en-US" sz="1200"/>
              <a:pPr eaLnBrk="1" hangingPunct="1"/>
              <a:t>18</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Mimicking Jesus gives us the same joyfulness that Christ had</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1378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A0E66-4D76-4942-877A-5C42A8015F4F}" type="slidenum">
              <a:rPr lang="en-US" sz="1200">
                <a:solidFill>
                  <a:srgbClr val="000000"/>
                </a:solidFill>
              </a:rPr>
              <a:pPr eaLnBrk="1" hangingPunct="1"/>
              <a:t>21</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charset="-128"/>
                <a:cs typeface="ＭＳ Ｐゴシック" charset="-128"/>
              </a:rPr>
              <a:t>“Most” (Czech for “The Bridge”) movie at https://</a:t>
            </a:r>
            <a:r>
              <a:rPr lang="en-US" sz="1200" kern="1200" dirty="0" err="1">
                <a:solidFill>
                  <a:schemeClr val="tx1"/>
                </a:solidFill>
                <a:effectLst/>
                <a:latin typeface="Times New Roman" pitchFamily="-111" charset="0"/>
                <a:ea typeface="ＭＳ Ｐゴシック" charset="-128"/>
                <a:cs typeface="ＭＳ Ｐゴシック" charset="-128"/>
              </a:rPr>
              <a:t>www.wingclips.com</a:t>
            </a:r>
            <a:r>
              <a:rPr lang="en-US" sz="1200" kern="1200" dirty="0">
                <a:solidFill>
                  <a:schemeClr val="tx1"/>
                </a:solidFill>
                <a:effectLst/>
                <a:latin typeface="Times New Roman" pitchFamily="-111" charset="0"/>
                <a:ea typeface="ＭＳ Ｐゴシック" charset="-128"/>
                <a:cs typeface="ＭＳ Ｐゴシック" charset="-128"/>
              </a:rPr>
              <a:t>/movie-clips/most/the-bridge.</a:t>
            </a:r>
            <a:r>
              <a:rPr lang="en-SG" dirty="0">
                <a:effectLst/>
              </a:rPr>
              <a:t> </a:t>
            </a:r>
          </a:p>
          <a:p>
            <a:r>
              <a:rPr lang="en-US" dirty="0"/>
              <a:t>https://www.youtube.com/</a:t>
            </a:r>
            <a:r>
              <a:rPr lang="en-US" dirty="0" err="1"/>
              <a:t>watch?v</a:t>
            </a:r>
            <a:r>
              <a:rPr lang="en-US" dirty="0"/>
              <a:t>=6pVe6pBXk1A</a:t>
            </a:r>
          </a:p>
        </p:txBody>
      </p:sp>
    </p:spTree>
    <p:extLst>
      <p:ext uri="{BB962C8B-B14F-4D97-AF65-F5344CB8AC3E}">
        <p14:creationId xmlns:p14="http://schemas.microsoft.com/office/powerpoint/2010/main" val="1953979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FA2B75-C87E-3543-B3EF-C0DA4DA8C646}" type="slidenum">
              <a:rPr lang="en-US" sz="1200">
                <a:solidFill>
                  <a:srgbClr val="000000"/>
                </a:solidFill>
              </a:rPr>
              <a:pPr eaLnBrk="1" hangingPunct="1"/>
              <a:t>25</a:t>
            </a:fld>
            <a:endParaRPr lang="en-US" sz="1200">
              <a:solidFill>
                <a:srgbClr val="000000"/>
              </a:solidFill>
            </a:endParaRPr>
          </a:p>
        </p:txBody>
      </p:sp>
      <p:sp>
        <p:nvSpPr>
          <p:cNvPr id="259074" name="Rectangle 1026"/>
          <p:cNvSpPr>
            <a:spLocks noGrp="1" noRot="1" noChangeAspect="1" noChangeArrowheads="1"/>
          </p:cNvSpPr>
          <p:nvPr>
            <p:ph type="sldImg"/>
          </p:nvPr>
        </p:nvSpPr>
        <p:spPr>
          <a:solidFill>
            <a:srgbClr val="FFFFFF"/>
          </a:solidFill>
          <a:ln/>
        </p:spPr>
      </p:sp>
      <p:sp>
        <p:nvSpPr>
          <p:cNvPr id="259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000089-AD71-E745-A554-C785686B8586}" type="slidenum">
              <a:rPr lang="en-US" sz="1200">
                <a:solidFill>
                  <a:srgbClr val="000000"/>
                </a:solidFill>
              </a:rPr>
              <a:pPr eaLnBrk="1" hangingPunct="1"/>
              <a:t>26</a:t>
            </a:fld>
            <a:endParaRPr lang="en-US" sz="1200">
              <a:solidFill>
                <a:srgbClr val="000000"/>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pPr eaLnBrk="1" hangingPunct="1">
              <a:spcBef>
                <a:spcPct val="0"/>
              </a:spcBef>
            </a:pPr>
            <a:r>
              <a:rPr lang="en-US">
                <a:latin typeface="Times New Roman" charset="0"/>
                <a:ea typeface="ＭＳ Ｐゴシック" charset="0"/>
                <a:cs typeface="ＭＳ Ｐゴシック" charset="0"/>
              </a:rPr>
              <a:t>Get feedback from everyone and add up to these 10 issues.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ＭＳ Ｐゴシック" charset="0"/>
                <a:cs typeface="ＭＳ Ｐゴシック" charset="0"/>
              </a:defRPr>
            </a:lvl1pPr>
            <a:lvl2pPr marL="742950" indent="-285750" defTabSz="455613" eaLnBrk="0" hangingPunct="0">
              <a:defRPr sz="2400">
                <a:solidFill>
                  <a:schemeClr val="tx1"/>
                </a:solidFill>
                <a:latin typeface="Times New Roman" charset="0"/>
                <a:ea typeface="ＭＳ Ｐゴシック" charset="0"/>
              </a:defRPr>
            </a:lvl2pPr>
            <a:lvl3pPr marL="1143000" indent="-228600" defTabSz="455613" eaLnBrk="0" hangingPunct="0">
              <a:defRPr sz="2400">
                <a:solidFill>
                  <a:schemeClr val="tx1"/>
                </a:solidFill>
                <a:latin typeface="Times New Roman" charset="0"/>
                <a:ea typeface="ＭＳ Ｐゴシック" charset="0"/>
              </a:defRPr>
            </a:lvl3pPr>
            <a:lvl4pPr marL="1600200" indent="-228600" defTabSz="455613" eaLnBrk="0" hangingPunct="0">
              <a:defRPr sz="2400">
                <a:solidFill>
                  <a:schemeClr val="tx1"/>
                </a:solidFill>
                <a:latin typeface="Times New Roman" charset="0"/>
                <a:ea typeface="ＭＳ Ｐゴシック" charset="0"/>
              </a:defRPr>
            </a:lvl4pPr>
            <a:lvl5pPr marL="2057400" indent="-228600" defTabSz="455613"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9D984C-BB58-AC47-8757-EC0524337E1E}" type="slidenum">
              <a:rPr lang="en-US" sz="1200">
                <a:solidFill>
                  <a:srgbClr val="000000"/>
                </a:solidFill>
              </a:rPr>
              <a:pPr eaLnBrk="1" hangingPunct="1"/>
              <a:t>28</a:t>
            </a:fld>
            <a:endParaRPr lang="en-US" sz="1200">
              <a:solidFill>
                <a:srgbClr val="000000"/>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please move the six black rectangles to the side and translate the text underneath.  Then return them to their original spots.  You might need to resize them, so look at this slide in slide show view to see if the text fits correctly.</a:t>
            </a:r>
          </a:p>
        </p:txBody>
      </p:sp>
      <p:sp>
        <p:nvSpPr>
          <p:cNvPr id="3174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D82476-6851-9D40-99ED-EE5209540D59}" type="slidenum">
              <a:rPr lang="en-US" sz="1200"/>
              <a:pPr eaLnBrk="1" hangingPunct="1"/>
              <a:t>37</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Image Placeholder 1"/>
          <p:cNvSpPr>
            <a:spLocks noGrp="1" noRot="1" noChangeAspect="1"/>
          </p:cNvSpPr>
          <p:nvPr>
            <p:ph type="sldImg"/>
          </p:nvPr>
        </p:nvSpPr>
        <p:spPr>
          <a:ln/>
        </p:spPr>
      </p:sp>
      <p:sp>
        <p:nvSpPr>
          <p:cNvPr id="3194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please translate the text on the cross at the right.</a:t>
            </a:r>
          </a:p>
          <a:p>
            <a:endParaRPr lang="en-US">
              <a:latin typeface="Times New Roman" charset="0"/>
              <a:ea typeface="ＭＳ Ｐゴシック" charset="0"/>
              <a:cs typeface="ＭＳ Ｐゴシック" charset="0"/>
            </a:endParaRPr>
          </a:p>
        </p:txBody>
      </p:sp>
      <p:sp>
        <p:nvSpPr>
          <p:cNvPr id="3194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44236C-25A6-AD4D-8820-FA97B52E1819}" type="slidenum">
              <a:rPr lang="en-US" sz="1200"/>
              <a:pPr eaLnBrk="1" hangingPunct="1"/>
              <a:t>38</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Mimicking Jesus leads us to be meek.</a:t>
            </a:r>
            <a:endParaRPr lang="en-US" dirty="0">
              <a:cs typeface="ＭＳ Ｐゴシック" charset="0"/>
            </a:endParaRPr>
          </a:p>
        </p:txBody>
      </p:sp>
    </p:spTree>
    <p:extLst>
      <p:ext uri="{BB962C8B-B14F-4D97-AF65-F5344CB8AC3E}">
        <p14:creationId xmlns:p14="http://schemas.microsoft.com/office/powerpoint/2010/main" val="50853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A0E66-4D76-4942-877A-5C42A8015F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235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p:cNvSpPr>
          <p:nvPr>
            <p:ph type="sldImg"/>
          </p:nvPr>
        </p:nvSpPr>
        <p:spPr>
          <a:ln/>
        </p:spPr>
      </p:sp>
      <p:sp>
        <p:nvSpPr>
          <p:cNvPr id="3665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Some translations add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merely</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(NASB) or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only</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(NIV, NKJV, NCV, NET)</a:t>
            </a:r>
          </a:p>
        </p:txBody>
      </p:sp>
      <p:sp>
        <p:nvSpPr>
          <p:cNvPr id="3665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B970C0-C400-1146-847C-5BC40B31240D}" type="slidenum">
              <a:rPr lang="en-US" sz="1200"/>
              <a:pPr eaLnBrk="1" hangingPunct="1"/>
              <a:t>49</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9A8D57-5115-1D4C-9AE6-661379AB0056}" type="slidenum">
              <a:rPr lang="en-US" sz="1200">
                <a:solidFill>
                  <a:srgbClr val="000000"/>
                </a:solidFill>
              </a:rPr>
              <a:pPr eaLnBrk="1" hangingPunct="1"/>
              <a:t>56</a:t>
            </a:fld>
            <a:endParaRPr lang="en-US" sz="1200">
              <a:solidFill>
                <a:srgbClr val="000000"/>
              </a:solidFill>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Mimicking Jesus guards us from either starving or indulging our flesh</a:t>
            </a:r>
            <a:r>
              <a:rPr lang="en-SG" sz="1200" dirty="0">
                <a:effectLst/>
                <a:latin typeface="Arial" panose="020B0604020202020204" pitchFamily="34" charset="0"/>
                <a:ea typeface="Times New Roman" panose="02020603050405020304" pitchFamily="18" charset="0"/>
              </a:rPr>
              <a:t>.</a:t>
            </a:r>
            <a:endParaRPr lang="en-US" dirty="0">
              <a:cs typeface="ＭＳ Ｐゴシック" charset="0"/>
            </a:endParaRPr>
          </a:p>
        </p:txBody>
      </p:sp>
    </p:spTree>
    <p:extLst>
      <p:ext uri="{BB962C8B-B14F-4D97-AF65-F5344CB8AC3E}">
        <p14:creationId xmlns:p14="http://schemas.microsoft.com/office/powerpoint/2010/main" val="367778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boy did not accidentally die, but he willingly risked his life for the apathetic passengers. </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_________</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“Most” (Czech for “The Bridge”) movie at https://</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www.wingclips.com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/movie-clips/most/the-bridge.</a:t>
            </a:r>
            <a:r>
              <a:rPr lang="en-SG" dirty="0">
                <a:effectLst/>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=6pVe6pBXk1A</a:t>
            </a:r>
          </a:p>
        </p:txBody>
      </p:sp>
    </p:spTree>
    <p:extLst>
      <p:ext uri="{BB962C8B-B14F-4D97-AF65-F5344CB8AC3E}">
        <p14:creationId xmlns:p14="http://schemas.microsoft.com/office/powerpoint/2010/main" val="2768404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A0E66-4D76-4942-877A-5C42A8015F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63628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p:cNvSpPr>
            <a:spLocks noGrp="1" noRot="1" noChangeAspect="1"/>
          </p:cNvSpPr>
          <p:nvPr>
            <p:ph type="sldImg"/>
          </p:nvPr>
        </p:nvSpPr>
        <p:spPr>
          <a:ln/>
        </p:spPr>
      </p:sp>
      <p:sp>
        <p:nvSpPr>
          <p:cNvPr id="464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Hey!  What</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wrong with dogs?</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you say.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 have a nice dog—he</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affectionate, loyal, and he protects me.</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Well, I think you have a different concept of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dogs</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than we have here. </a:t>
            </a:r>
          </a:p>
        </p:txBody>
      </p:sp>
      <p:sp>
        <p:nvSpPr>
          <p:cNvPr id="464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C12F0B-3C68-584F-AF73-A7DC82CDF34B}" type="slidenum">
              <a:rPr lang="en-US" sz="1200"/>
              <a:pPr eaLnBrk="1" hangingPunct="1"/>
              <a:t>69</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a:ln/>
        </p:spPr>
      </p:sp>
      <p:sp>
        <p:nvSpPr>
          <p:cNvPr id="4730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en-US">
                <a:latin typeface="Times New Roman" charset="0"/>
                <a:ea typeface="ＭＳ Ｐゴシック" charset="0"/>
                <a:cs typeface="ＭＳ Ｐゴシック" charset="0"/>
              </a:rPr>
              <a:t>Jewish legalists cared little for people—and in this way they were like packs of dogs</a:t>
            </a:r>
            <a:r>
              <a:rPr lang="en-US">
                <a:latin typeface="Times New Roman" charset="0"/>
                <a:ea typeface="ＭＳ Ｐゴシック" charset="0"/>
                <a:cs typeface="ＭＳ Ｐゴシック" charset="0"/>
              </a:rPr>
              <a:t> </a:t>
            </a:r>
          </a:p>
        </p:txBody>
      </p:sp>
      <p:sp>
        <p:nvSpPr>
          <p:cNvPr id="4730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3087DD-1351-9640-948E-794202039F50}" type="slidenum">
              <a:rPr lang="en-US" sz="1200"/>
              <a:pPr eaLnBrk="1" hangingPunct="1"/>
              <a:t>70</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p:cNvSpPr>
          <p:nvPr>
            <p:ph type="sldImg"/>
          </p:nvPr>
        </p:nvSpPr>
        <p:spPr>
          <a:ln/>
        </p:spPr>
      </p:sp>
      <p:sp>
        <p:nvSpPr>
          <p:cNvPr id="475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Jesus confronted these people who were incensed that he would heal a man</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shriveled hand on the Sabbath. </a:t>
            </a:r>
          </a:p>
        </p:txBody>
      </p:sp>
      <p:sp>
        <p:nvSpPr>
          <p:cNvPr id="475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A59A16-E7C0-2345-B0AB-CC961B4B0F8A}" type="slidenum">
              <a:rPr lang="en-US" sz="1200"/>
              <a:pPr eaLnBrk="1" hangingPunct="1"/>
              <a:t>71</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Mimicking Jesus leads to harmony with people and God.</a:t>
            </a:r>
            <a:endParaRPr lang="en-US" dirty="0">
              <a:cs typeface="ＭＳ Ｐゴシック" charset="0"/>
            </a:endParaRPr>
          </a:p>
        </p:txBody>
      </p:sp>
    </p:spTree>
    <p:extLst>
      <p:ext uri="{BB962C8B-B14F-4D97-AF65-F5344CB8AC3E}">
        <p14:creationId xmlns:p14="http://schemas.microsoft.com/office/powerpoint/2010/main" val="732101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A0E66-4D76-4942-877A-5C42A8015F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3763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Stated as a question, the letter of Philippians answers this question</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What are some results when we commit ourselves to respond to life with the same perspective that Jesus had—that kind of view or thinking that the risen Savior has?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501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07869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Imitating Jesus </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can become ridiculous like the t-shirt that says “Jesus took naps. Be like Jesus—Mark 4:38.”</a:t>
            </a:r>
            <a:r>
              <a:rPr lang="en-SG" dirty="0">
                <a:effectLst/>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3975480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A better t-shirt says this…</a:t>
            </a:r>
          </a:p>
        </p:txBody>
      </p:sp>
    </p:spTree>
    <p:extLst>
      <p:ext uri="{BB962C8B-B14F-4D97-AF65-F5344CB8AC3E}">
        <p14:creationId xmlns:p14="http://schemas.microsoft.com/office/powerpoint/2010/main" val="2871062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agony of the father can hardly be fathomed. What an example of sacrifice!</a:t>
            </a:r>
            <a:r>
              <a:rPr lang="en-SG" dirty="0">
                <a:effectLst/>
                <a:latin typeface="Arial" panose="020B0604020202020204" pitchFamily="34" charset="0"/>
                <a:cs typeface="Arial" panose="020B0604020202020204" pitchFamily="34" charset="0"/>
              </a:rPr>
              <a:t> </a:t>
            </a: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_____________</a:t>
            </a:r>
          </a:p>
          <a:p>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“Most” (Czech for “The Bridge”) movie at https://</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www.wingclips.com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/movie-clips/most/the-bridge.</a:t>
            </a:r>
            <a:r>
              <a:rPr lang="en-SG" dirty="0">
                <a:effectLst/>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=6pVe6pBXk1A</a:t>
            </a:r>
          </a:p>
        </p:txBody>
      </p:sp>
    </p:spTree>
    <p:extLst>
      <p:ext uri="{BB962C8B-B14F-4D97-AF65-F5344CB8AC3E}">
        <p14:creationId xmlns:p14="http://schemas.microsoft.com/office/powerpoint/2010/main" val="3073683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0CB257-508B-AD4F-A014-7D2C8FC9ECB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7346" name="Rectangle 2"/>
          <p:cNvSpPr>
            <a:spLocks noGrp="1" noRot="1" noChangeAspect="1" noChangeArrowheads="1" noTextEdit="1"/>
          </p:cNvSpPr>
          <p:nvPr>
            <p:ph type="sldImg"/>
          </p:nvPr>
        </p:nvSpPr>
        <p:spPr>
          <a:ln/>
        </p:spPr>
      </p:sp>
      <p:sp>
        <p:nvSpPr>
          <p:cNvPr id="69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5337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086AB-9D89-544D-9F97-C845539B4D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6988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panose="020B0604020202020204" pitchFamily="34" charset="0"/>
                <a:ea typeface="Times New Roman" panose="02020603050405020304" pitchFamily="18" charset="0"/>
              </a:rPr>
              <a:t>You can mimic Jesus in any of these areas with his help.</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99DDB-6EF9-A142-AE1E-A2DA3047A49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1125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8403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Who is your ultimate example in life? Who do you admire most? Who do you want to be like more than anyone else?</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A century ago the most admired people were scientists.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18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t>Today many of the most admired are actors who make a pretty good living by pretending to be someone else.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t>Actually, in 2018 the most admired man was Barack Obama and woman was Angelina Jolie.</a:t>
            </a:r>
            <a:endParaRPr lang="en-US" dirty="0"/>
          </a:p>
        </p:txBody>
      </p:sp>
    </p:spTree>
    <p:extLst>
      <p:ext uri="{BB962C8B-B14F-4D97-AF65-F5344CB8AC3E}">
        <p14:creationId xmlns:p14="http://schemas.microsoft.com/office/powerpoint/2010/main" val="231983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But what I find amazing is that Jesus does not top every list. He—more than anyone—should be our example in life!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505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left heaven to take on humanity?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was completely innocent any sin but willingly gave his life for 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Times New Roman" pitchFamily="-111" charset="0"/>
                <a:ea typeface="ＭＳ Ｐゴシック" charset="-128"/>
                <a:cs typeface="ＭＳ Ｐゴシック" charset="-128"/>
              </a:rPr>
              <a:t>Who else came back from the dead and appeared to over 500 people?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128"/>
                <a:cs typeface="ＭＳ Ｐゴシック" charset="-128"/>
              </a:rPr>
              <a:t>The son did not accidentally die, but he willingly risked his life for the apathetic passengers.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128"/>
                <a:cs typeface="ＭＳ Ｐゴシック" charset="-128"/>
              </a:rPr>
              <a:t>The agony of the Czech father to sacrifice his son aptly depicts God's grief to put Jesus to death even for apathetic people like us. What an example of sacrifice!</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946012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Yet God also brought Jesus back to life. We worship a risen Savior!</a:t>
            </a:r>
          </a:p>
        </p:txBody>
      </p:sp>
    </p:spTree>
    <p:extLst>
      <p:ext uri="{BB962C8B-B14F-4D97-AF65-F5344CB8AC3E}">
        <p14:creationId xmlns:p14="http://schemas.microsoft.com/office/powerpoint/2010/main" val="4768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52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7C91FB75-1981-E446-84D2-3D73DECABE85}" type="slidenum">
              <a:rPr lang="en-US"/>
              <a:pPr>
                <a:defRPr/>
              </a:pPr>
              <a:t>‹#›</a:t>
            </a:fld>
            <a:endParaRPr lang="en-US"/>
          </a:p>
        </p:txBody>
      </p:sp>
    </p:spTree>
    <p:extLst>
      <p:ext uri="{BB962C8B-B14F-4D97-AF65-F5344CB8AC3E}">
        <p14:creationId xmlns:p14="http://schemas.microsoft.com/office/powerpoint/2010/main" val="39191282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6770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03496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80783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13931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75919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16484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96087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672734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214315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9711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5666E7A8-FC2B-F04C-804E-1F5C52B21959}" type="slidenum">
              <a:rPr lang="en-US"/>
              <a:pPr>
                <a:defRPr/>
              </a:pPr>
              <a:t>‹#›</a:t>
            </a:fld>
            <a:endParaRPr lang="en-US"/>
          </a:p>
        </p:txBody>
      </p:sp>
    </p:spTree>
    <p:extLst>
      <p:ext uri="{BB962C8B-B14F-4D97-AF65-F5344CB8AC3E}">
        <p14:creationId xmlns:p14="http://schemas.microsoft.com/office/powerpoint/2010/main" val="13554459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500521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32172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9340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866880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126149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71945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75592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620763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781406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79723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728DA697-271D-8F4C-82F0-40F102230104}" type="slidenum">
              <a:rPr lang="en-US"/>
              <a:pPr>
                <a:defRPr/>
              </a:pPr>
              <a:t>‹#›</a:t>
            </a:fld>
            <a:endParaRPr lang="en-US"/>
          </a:p>
        </p:txBody>
      </p:sp>
    </p:spTree>
    <p:extLst>
      <p:ext uri="{BB962C8B-B14F-4D97-AF65-F5344CB8AC3E}">
        <p14:creationId xmlns:p14="http://schemas.microsoft.com/office/powerpoint/2010/main" val="2010288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840275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792838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161506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433211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18243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068267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03756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811352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3688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B1687E3-08E1-7741-AA3B-79AC3DD39791}" type="slidenum">
              <a:rPr lang="en-GB"/>
              <a:pPr>
                <a:defRPr/>
              </a:pPr>
              <a:t>‹#›</a:t>
            </a:fld>
            <a:endParaRPr lang="en-GB"/>
          </a:p>
        </p:txBody>
      </p:sp>
    </p:spTree>
    <p:extLst>
      <p:ext uri="{BB962C8B-B14F-4D97-AF65-F5344CB8AC3E}">
        <p14:creationId xmlns:p14="http://schemas.microsoft.com/office/powerpoint/2010/main" val="3520714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547813" y="0"/>
            <a:ext cx="75961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7298F94F-C63F-8C40-99FB-A279F53032E5}" type="slidenum">
              <a:rPr lang="en-US"/>
              <a:pPr>
                <a:defRPr/>
              </a:pPr>
              <a:t>‹#›</a:t>
            </a:fld>
            <a:endParaRPr lang="en-US"/>
          </a:p>
        </p:txBody>
      </p:sp>
    </p:spTree>
    <p:extLst>
      <p:ext uri="{BB962C8B-B14F-4D97-AF65-F5344CB8AC3E}">
        <p14:creationId xmlns:p14="http://schemas.microsoft.com/office/powerpoint/2010/main" val="3194991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1490FFE-E974-BF4C-88A6-0C909F8385A8}" type="slidenum">
              <a:rPr lang="en-US"/>
              <a:pPr>
                <a:defRPr/>
              </a:pPr>
              <a:t>‹#›</a:t>
            </a:fld>
            <a:endParaRPr lang="en-US"/>
          </a:p>
        </p:txBody>
      </p:sp>
    </p:spTree>
    <p:extLst>
      <p:ext uri="{BB962C8B-B14F-4D97-AF65-F5344CB8AC3E}">
        <p14:creationId xmlns:p14="http://schemas.microsoft.com/office/powerpoint/2010/main" val="109635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8EBE513-5A3E-7345-BC51-44BCAB70FCCB}" type="slidenum">
              <a:rPr lang="en-US"/>
              <a:pPr>
                <a:defRPr/>
              </a:pPr>
              <a:t>‹#›</a:t>
            </a:fld>
            <a:endParaRPr lang="en-US"/>
          </a:p>
        </p:txBody>
      </p:sp>
    </p:spTree>
    <p:extLst>
      <p:ext uri="{BB962C8B-B14F-4D97-AF65-F5344CB8AC3E}">
        <p14:creationId xmlns:p14="http://schemas.microsoft.com/office/powerpoint/2010/main" val="3575929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367853A-31ED-2B42-B58B-66F4720266A7}" type="slidenum">
              <a:rPr lang="en-US"/>
              <a:pPr>
                <a:defRPr/>
              </a:pPr>
              <a:t>‹#›</a:t>
            </a:fld>
            <a:endParaRPr lang="en-US"/>
          </a:p>
        </p:txBody>
      </p:sp>
    </p:spTree>
    <p:extLst>
      <p:ext uri="{BB962C8B-B14F-4D97-AF65-F5344CB8AC3E}">
        <p14:creationId xmlns:p14="http://schemas.microsoft.com/office/powerpoint/2010/main" val="586950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DE3673C3-D589-6F48-A343-265012A84573}" type="slidenum">
              <a:rPr lang="en-US"/>
              <a:pPr>
                <a:defRPr/>
              </a:pPr>
              <a:t>‹#›</a:t>
            </a:fld>
            <a:endParaRPr lang="en-US"/>
          </a:p>
        </p:txBody>
      </p:sp>
    </p:spTree>
    <p:extLst>
      <p:ext uri="{BB962C8B-B14F-4D97-AF65-F5344CB8AC3E}">
        <p14:creationId xmlns:p14="http://schemas.microsoft.com/office/powerpoint/2010/main" val="2945664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B26531B9-6058-9B45-9BCA-4FA62E5A34A0}" type="slidenum">
              <a:rPr lang="en-US"/>
              <a:pPr>
                <a:defRPr/>
              </a:pPr>
              <a:t>‹#›</a:t>
            </a:fld>
            <a:endParaRPr lang="en-US"/>
          </a:p>
        </p:txBody>
      </p:sp>
    </p:spTree>
    <p:extLst>
      <p:ext uri="{BB962C8B-B14F-4D97-AF65-F5344CB8AC3E}">
        <p14:creationId xmlns:p14="http://schemas.microsoft.com/office/powerpoint/2010/main" val="371599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a:lstStyle>
            <a:lvl1pPr>
              <a:defRPr/>
            </a:lvl1pPr>
          </a:lstStyle>
          <a:p>
            <a:pPr>
              <a:defRPr/>
            </a:pPr>
            <a:endParaRPr lang="en-US"/>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a:lstStyle>
            <a:lvl1pPr>
              <a:defRPr/>
            </a:lvl1pPr>
          </a:lstStyle>
          <a:p>
            <a:pPr>
              <a:defRPr/>
            </a:pPr>
            <a:endParaRPr lang="en-US"/>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F6342B50-4E91-4B4E-8098-D583E1053BA7}" type="slidenum">
              <a:rPr lang="en-US"/>
              <a:pPr>
                <a:defRPr/>
              </a:pPr>
              <a:t>‹#›</a:t>
            </a:fld>
            <a:endParaRPr lang="en-US"/>
          </a:p>
        </p:txBody>
      </p:sp>
    </p:spTree>
    <p:extLst>
      <p:ext uri="{BB962C8B-B14F-4D97-AF65-F5344CB8AC3E}">
        <p14:creationId xmlns:p14="http://schemas.microsoft.com/office/powerpoint/2010/main" val="795221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C08A5-58EA-3949-96C0-11611134F488}" type="slidenum">
              <a:rPr lang="en-US"/>
              <a:pPr>
                <a:defRPr/>
              </a:pPr>
              <a:t>‹#›</a:t>
            </a:fld>
            <a:endParaRPr lang="en-US"/>
          </a:p>
        </p:txBody>
      </p:sp>
    </p:spTree>
    <p:extLst>
      <p:ext uri="{BB962C8B-B14F-4D97-AF65-F5344CB8AC3E}">
        <p14:creationId xmlns:p14="http://schemas.microsoft.com/office/powerpoint/2010/main" val="1595323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07F85F-C3E0-144F-A785-C80F46F2FFDB}" type="slidenum">
              <a:rPr lang="en-US"/>
              <a:pPr>
                <a:defRPr/>
              </a:pPr>
              <a:t>‹#›</a:t>
            </a:fld>
            <a:endParaRPr lang="en-US"/>
          </a:p>
        </p:txBody>
      </p:sp>
    </p:spTree>
    <p:extLst>
      <p:ext uri="{BB962C8B-B14F-4D97-AF65-F5344CB8AC3E}">
        <p14:creationId xmlns:p14="http://schemas.microsoft.com/office/powerpoint/2010/main" val="327311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144CFF2-95F1-9241-AA25-5FEA49DDA69E}" type="slidenum">
              <a:rPr lang="en-US"/>
              <a:pPr>
                <a:defRPr/>
              </a:pPr>
              <a:t>‹#›</a:t>
            </a:fld>
            <a:endParaRPr lang="en-US"/>
          </a:p>
        </p:txBody>
      </p:sp>
    </p:spTree>
    <p:extLst>
      <p:ext uri="{BB962C8B-B14F-4D97-AF65-F5344CB8AC3E}">
        <p14:creationId xmlns:p14="http://schemas.microsoft.com/office/powerpoint/2010/main" val="2546187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5F7B2BF-BE78-014B-AADB-00C0116E2BCC}" type="slidenum">
              <a:rPr lang="en-US"/>
              <a:pPr>
                <a:defRPr/>
              </a:pPr>
              <a:t>‹#›</a:t>
            </a:fld>
            <a:endParaRPr lang="en-US"/>
          </a:p>
        </p:txBody>
      </p:sp>
    </p:spTree>
    <p:extLst>
      <p:ext uri="{BB962C8B-B14F-4D97-AF65-F5344CB8AC3E}">
        <p14:creationId xmlns:p14="http://schemas.microsoft.com/office/powerpoint/2010/main" val="2422709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A81C0D1-9729-3947-B63C-8EB7B2730A48}" type="slidenum">
              <a:rPr lang="en-US"/>
              <a:pPr>
                <a:defRPr/>
              </a:pPr>
              <a:t>‹#›</a:t>
            </a:fld>
            <a:endParaRPr lang="en-US"/>
          </a:p>
        </p:txBody>
      </p:sp>
    </p:spTree>
    <p:extLst>
      <p:ext uri="{BB962C8B-B14F-4D97-AF65-F5344CB8AC3E}">
        <p14:creationId xmlns:p14="http://schemas.microsoft.com/office/powerpoint/2010/main" val="4169636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4CA9BE2-96D9-634F-99FD-C0BFC94EB9BD}" type="slidenum">
              <a:rPr lang="en-US"/>
              <a:pPr>
                <a:defRPr/>
              </a:pPr>
              <a:t>‹#›</a:t>
            </a:fld>
            <a:endParaRPr lang="en-US"/>
          </a:p>
        </p:txBody>
      </p:sp>
    </p:spTree>
    <p:extLst>
      <p:ext uri="{BB962C8B-B14F-4D97-AF65-F5344CB8AC3E}">
        <p14:creationId xmlns:p14="http://schemas.microsoft.com/office/powerpoint/2010/main" val="40044711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A050F19-65E6-4E44-AF35-9102C1B9519D}" type="slidenum">
              <a:rPr lang="en-US"/>
              <a:pPr>
                <a:defRPr/>
              </a:pPr>
              <a:t>‹#›</a:t>
            </a:fld>
            <a:endParaRPr lang="en-US"/>
          </a:p>
        </p:txBody>
      </p:sp>
    </p:spTree>
    <p:extLst>
      <p:ext uri="{BB962C8B-B14F-4D97-AF65-F5344CB8AC3E}">
        <p14:creationId xmlns:p14="http://schemas.microsoft.com/office/powerpoint/2010/main" val="261545851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F5D6CC-C455-174B-ACB6-05AE74AF17FB}" type="slidenum">
              <a:rPr lang="en-US"/>
              <a:pPr>
                <a:defRPr/>
              </a:pPr>
              <a:t>‹#›</a:t>
            </a:fld>
            <a:endParaRPr lang="en-US"/>
          </a:p>
        </p:txBody>
      </p:sp>
    </p:spTree>
    <p:extLst>
      <p:ext uri="{BB962C8B-B14F-4D97-AF65-F5344CB8AC3E}">
        <p14:creationId xmlns:p14="http://schemas.microsoft.com/office/powerpoint/2010/main" val="581850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653BC6-FAF8-6C48-BF99-C3DB249FE43D}" type="slidenum">
              <a:rPr lang="en-US"/>
              <a:pPr>
                <a:defRPr/>
              </a:pPr>
              <a:t>‹#›</a:t>
            </a:fld>
            <a:endParaRPr lang="en-US"/>
          </a:p>
        </p:txBody>
      </p:sp>
    </p:spTree>
    <p:extLst>
      <p:ext uri="{BB962C8B-B14F-4D97-AF65-F5344CB8AC3E}">
        <p14:creationId xmlns:p14="http://schemas.microsoft.com/office/powerpoint/2010/main" val="2722100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3E228F-D8DC-A94E-88FF-40C8D71D8926}" type="slidenum">
              <a:rPr lang="en-US"/>
              <a:pPr>
                <a:defRPr/>
              </a:pPr>
              <a:t>‹#›</a:t>
            </a:fld>
            <a:endParaRPr lang="en-US"/>
          </a:p>
        </p:txBody>
      </p:sp>
    </p:spTree>
    <p:extLst>
      <p:ext uri="{BB962C8B-B14F-4D97-AF65-F5344CB8AC3E}">
        <p14:creationId xmlns:p14="http://schemas.microsoft.com/office/powerpoint/2010/main" val="132803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D05BF29A-0F01-3D44-9487-0CC9431DAD7A}" type="slidenum">
              <a:rPr lang="en-US"/>
              <a:pPr>
                <a:defRPr/>
              </a:pPr>
              <a:t>‹#›</a:t>
            </a:fld>
            <a:endParaRPr lang="en-US"/>
          </a:p>
        </p:txBody>
      </p:sp>
    </p:spTree>
    <p:extLst>
      <p:ext uri="{BB962C8B-B14F-4D97-AF65-F5344CB8AC3E}">
        <p14:creationId xmlns:p14="http://schemas.microsoft.com/office/powerpoint/2010/main" val="2055772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DDBE10D-3734-3141-899A-DC25F4C1EEEE}" type="slidenum">
              <a:rPr lang="en-US"/>
              <a:pPr>
                <a:defRPr/>
              </a:pPr>
              <a:t>‹#›</a:t>
            </a:fld>
            <a:endParaRPr lang="en-US"/>
          </a:p>
        </p:txBody>
      </p:sp>
    </p:spTree>
    <p:extLst>
      <p:ext uri="{BB962C8B-B14F-4D97-AF65-F5344CB8AC3E}">
        <p14:creationId xmlns:p14="http://schemas.microsoft.com/office/powerpoint/2010/main" val="3510875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66CFE51-93F0-FD4C-BAD4-7BEB0EDE35D2}" type="slidenum">
              <a:rPr lang="en-US"/>
              <a:pPr>
                <a:defRPr/>
              </a:pPr>
              <a:t>‹#›</a:t>
            </a:fld>
            <a:endParaRPr lang="en-US"/>
          </a:p>
        </p:txBody>
      </p:sp>
    </p:spTree>
    <p:extLst>
      <p:ext uri="{BB962C8B-B14F-4D97-AF65-F5344CB8AC3E}">
        <p14:creationId xmlns:p14="http://schemas.microsoft.com/office/powerpoint/2010/main" val="3600817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16E1EF6-48BA-7247-B57B-EEABB3B78360}" type="slidenum">
              <a:rPr lang="en-US"/>
              <a:pPr>
                <a:defRPr/>
              </a:pPr>
              <a:t>‹#›</a:t>
            </a:fld>
            <a:endParaRPr lang="en-US"/>
          </a:p>
        </p:txBody>
      </p:sp>
    </p:spTree>
    <p:extLst>
      <p:ext uri="{BB962C8B-B14F-4D97-AF65-F5344CB8AC3E}">
        <p14:creationId xmlns:p14="http://schemas.microsoft.com/office/powerpoint/2010/main" val="1056273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9D074B6-0928-104A-800F-440DEA7B9270}" type="slidenum">
              <a:rPr lang="en-US"/>
              <a:pPr>
                <a:defRPr/>
              </a:pPr>
              <a:t>‹#›</a:t>
            </a:fld>
            <a:endParaRPr lang="en-US"/>
          </a:p>
        </p:txBody>
      </p:sp>
    </p:spTree>
    <p:extLst>
      <p:ext uri="{BB962C8B-B14F-4D97-AF65-F5344CB8AC3E}">
        <p14:creationId xmlns:p14="http://schemas.microsoft.com/office/powerpoint/2010/main" val="2480772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B8637C2-05D4-DE46-B277-EAD3C49093D6}" type="slidenum">
              <a:rPr lang="en-US"/>
              <a:pPr>
                <a:defRPr/>
              </a:pPr>
              <a:t>‹#›</a:t>
            </a:fld>
            <a:endParaRPr lang="en-US"/>
          </a:p>
        </p:txBody>
      </p:sp>
    </p:spTree>
    <p:extLst>
      <p:ext uri="{BB962C8B-B14F-4D97-AF65-F5344CB8AC3E}">
        <p14:creationId xmlns:p14="http://schemas.microsoft.com/office/powerpoint/2010/main" val="1903005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1093544-53D8-B64A-8158-A61C9E00A1D7}" type="slidenum">
              <a:rPr lang="en-US"/>
              <a:pPr>
                <a:defRPr/>
              </a:pPr>
              <a:t>‹#›</a:t>
            </a:fld>
            <a:endParaRPr lang="en-US"/>
          </a:p>
        </p:txBody>
      </p:sp>
    </p:spTree>
    <p:extLst>
      <p:ext uri="{BB962C8B-B14F-4D97-AF65-F5344CB8AC3E}">
        <p14:creationId xmlns:p14="http://schemas.microsoft.com/office/powerpoint/2010/main" val="536601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4B4D363-1939-BD47-8919-74AF4B485ABF}" type="slidenum">
              <a:rPr lang="en-US"/>
              <a:pPr>
                <a:defRPr/>
              </a:pPr>
              <a:t>‹#›</a:t>
            </a:fld>
            <a:endParaRPr lang="en-US"/>
          </a:p>
        </p:txBody>
      </p:sp>
    </p:spTree>
    <p:extLst>
      <p:ext uri="{BB962C8B-B14F-4D97-AF65-F5344CB8AC3E}">
        <p14:creationId xmlns:p14="http://schemas.microsoft.com/office/powerpoint/2010/main" val="1461340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98B0AF-B31F-6347-82F0-96D0345B2776}" type="slidenum">
              <a:rPr lang="en-US"/>
              <a:pPr>
                <a:defRPr/>
              </a:pPr>
              <a:t>‹#›</a:t>
            </a:fld>
            <a:endParaRPr lang="en-US"/>
          </a:p>
        </p:txBody>
      </p:sp>
    </p:spTree>
    <p:extLst>
      <p:ext uri="{BB962C8B-B14F-4D97-AF65-F5344CB8AC3E}">
        <p14:creationId xmlns:p14="http://schemas.microsoft.com/office/powerpoint/2010/main" val="3784667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EC843C5E-F6DE-5B44-8CEF-62A2672FF977}" type="slidenum">
              <a:rPr lang="en-US"/>
              <a:pPr>
                <a:defRPr/>
              </a:pPr>
              <a:t>‹#›</a:t>
            </a:fld>
            <a:endParaRPr lang="en-US"/>
          </a:p>
        </p:txBody>
      </p:sp>
    </p:spTree>
    <p:extLst>
      <p:ext uri="{BB962C8B-B14F-4D97-AF65-F5344CB8AC3E}">
        <p14:creationId xmlns:p14="http://schemas.microsoft.com/office/powerpoint/2010/main" val="907362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1676400" y="1752600"/>
            <a:ext cx="6781800" cy="1676400"/>
          </a:xfrm>
        </p:spPr>
        <p:txBody>
          <a:bodyPr/>
          <a:lstStyle>
            <a:lvl1pPr>
              <a:defRPr/>
            </a:lvl1pPr>
          </a:lstStyle>
          <a:p>
            <a:r>
              <a:rPr lang="en-US"/>
              <a:t>Click to edit Master title style</a:t>
            </a:r>
          </a:p>
        </p:txBody>
      </p:sp>
      <p:sp>
        <p:nvSpPr>
          <p:cNvPr id="125955" name="Rectangle 3"/>
          <p:cNvSpPr>
            <a:spLocks noGrp="1" noChangeArrowheads="1"/>
          </p:cNvSpPr>
          <p:nvPr>
            <p:ph type="subTitle" idx="1"/>
          </p:nvPr>
        </p:nvSpPr>
        <p:spPr>
          <a:xfrm>
            <a:off x="1676400" y="3733800"/>
            <a:ext cx="6781800" cy="1371600"/>
          </a:xfrm>
        </p:spPr>
        <p:txBody>
          <a:bodyPr/>
          <a:lstStyle>
            <a:lvl1pPr marL="0" indent="0" algn="r">
              <a:buFont typeface="Wingdings" pitchFamily="-112"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ea typeface="ヒラギノ角ゴ Pro W3" charset="-128"/>
                <a:cs typeface="ヒラギノ角ゴ Pro W3"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ea typeface="ヒラギノ角ゴ Pro W3" charset="-128"/>
                <a:cs typeface="ヒラギノ角ゴ Pro W3"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A7147C7-9A65-8141-B9E6-3C557C38080B}" type="slidenum">
              <a:rPr lang="en-US"/>
              <a:pPr>
                <a:defRPr/>
              </a:pPr>
              <a:t>‹#›</a:t>
            </a:fld>
            <a:endParaRPr lang="en-US"/>
          </a:p>
        </p:txBody>
      </p:sp>
    </p:spTree>
    <p:extLst>
      <p:ext uri="{BB962C8B-B14F-4D97-AF65-F5344CB8AC3E}">
        <p14:creationId xmlns:p14="http://schemas.microsoft.com/office/powerpoint/2010/main" val="164651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8BC8523E-AD22-DA4E-B328-F675875812B2}" type="slidenum">
              <a:rPr lang="en-US"/>
              <a:pPr>
                <a:defRPr/>
              </a:pPr>
              <a:t>‹#›</a:t>
            </a:fld>
            <a:endParaRPr lang="en-US"/>
          </a:p>
        </p:txBody>
      </p:sp>
    </p:spTree>
    <p:extLst>
      <p:ext uri="{BB962C8B-B14F-4D97-AF65-F5344CB8AC3E}">
        <p14:creationId xmlns:p14="http://schemas.microsoft.com/office/powerpoint/2010/main" val="8420512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p:nvSpPr>
        <p:spPr bwMode="auto">
          <a:xfrm>
            <a:off x="1692275" y="0"/>
            <a:ext cx="7451725"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D36D32EF-39A5-5E46-BC8F-F8DAFCF27E99}" type="slidenum">
              <a:rPr lang="en-US"/>
              <a:pPr>
                <a:defRPr/>
              </a:pPr>
              <a:t>‹#›</a:t>
            </a:fld>
            <a:endParaRPr lang="en-US"/>
          </a:p>
        </p:txBody>
      </p:sp>
    </p:spTree>
    <p:extLst>
      <p:ext uri="{BB962C8B-B14F-4D97-AF65-F5344CB8AC3E}">
        <p14:creationId xmlns:p14="http://schemas.microsoft.com/office/powerpoint/2010/main" val="3764194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96B553CF-9E4D-1F48-9E48-A93BE3A31FB6}" type="slidenum">
              <a:rPr lang="en-US"/>
              <a:pPr>
                <a:defRPr/>
              </a:pPr>
              <a:t>‹#›</a:t>
            </a:fld>
            <a:endParaRPr lang="en-US"/>
          </a:p>
        </p:txBody>
      </p:sp>
    </p:spTree>
    <p:extLst>
      <p:ext uri="{BB962C8B-B14F-4D97-AF65-F5344CB8AC3E}">
        <p14:creationId xmlns:p14="http://schemas.microsoft.com/office/powerpoint/2010/main" val="2551002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62F927D1-6304-3848-B34B-0A35CA5AE795}" type="slidenum">
              <a:rPr lang="en-US"/>
              <a:pPr>
                <a:defRPr/>
              </a:pPr>
              <a:t>‹#›</a:t>
            </a:fld>
            <a:endParaRPr lang="en-US"/>
          </a:p>
        </p:txBody>
      </p:sp>
    </p:spTree>
    <p:extLst>
      <p:ext uri="{BB962C8B-B14F-4D97-AF65-F5344CB8AC3E}">
        <p14:creationId xmlns:p14="http://schemas.microsoft.com/office/powerpoint/2010/main" val="4216588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1CFFC39D-31A0-584D-80C6-7B16DC5B3D1C}" type="slidenum">
              <a:rPr lang="en-US"/>
              <a:pPr>
                <a:defRPr/>
              </a:pPr>
              <a:t>‹#›</a:t>
            </a:fld>
            <a:endParaRPr lang="en-US"/>
          </a:p>
        </p:txBody>
      </p:sp>
    </p:spTree>
    <p:extLst>
      <p:ext uri="{BB962C8B-B14F-4D97-AF65-F5344CB8AC3E}">
        <p14:creationId xmlns:p14="http://schemas.microsoft.com/office/powerpoint/2010/main" val="3671982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vl1pPr>
          </a:lstStyle>
          <a:p>
            <a:pPr>
              <a:defRPr/>
            </a:pPr>
            <a:fld id="{7EBA79F9-6EB8-5F41-AD19-A57137A44BB3}" type="slidenum">
              <a:rPr lang="en-US"/>
              <a:pPr>
                <a:defRPr/>
              </a:pPr>
              <a:t>‹#›</a:t>
            </a:fld>
            <a:endParaRPr lang="en-US"/>
          </a:p>
        </p:txBody>
      </p:sp>
    </p:spTree>
    <p:extLst>
      <p:ext uri="{BB962C8B-B14F-4D97-AF65-F5344CB8AC3E}">
        <p14:creationId xmlns:p14="http://schemas.microsoft.com/office/powerpoint/2010/main" val="530154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8953AF02-FE43-5843-A761-200E0A059313}" type="slidenum">
              <a:rPr lang="en-US"/>
              <a:pPr>
                <a:defRPr/>
              </a:pPr>
              <a:t>‹#›</a:t>
            </a:fld>
            <a:endParaRPr lang="en-US"/>
          </a:p>
        </p:txBody>
      </p:sp>
    </p:spTree>
    <p:extLst>
      <p:ext uri="{BB962C8B-B14F-4D97-AF65-F5344CB8AC3E}">
        <p14:creationId xmlns:p14="http://schemas.microsoft.com/office/powerpoint/2010/main" val="3545188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vl1pPr>
          </a:lstStyle>
          <a:p>
            <a:pPr>
              <a:defRPr/>
            </a:pPr>
            <a:fld id="{379B40E6-8007-9E4D-8AAB-F93477490D3E}" type="slidenum">
              <a:rPr lang="en-US"/>
              <a:pPr>
                <a:defRPr/>
              </a:pPr>
              <a:t>‹#›</a:t>
            </a:fld>
            <a:endParaRPr lang="en-US"/>
          </a:p>
        </p:txBody>
      </p:sp>
    </p:spTree>
    <p:extLst>
      <p:ext uri="{BB962C8B-B14F-4D97-AF65-F5344CB8AC3E}">
        <p14:creationId xmlns:p14="http://schemas.microsoft.com/office/powerpoint/2010/main" val="1232531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84E8C9F4-2C5B-A943-A87D-01D588D9E2A5}" type="slidenum">
              <a:rPr lang="en-US"/>
              <a:pPr>
                <a:defRPr/>
              </a:pPr>
              <a:t>‹#›</a:t>
            </a:fld>
            <a:endParaRPr lang="en-US"/>
          </a:p>
        </p:txBody>
      </p:sp>
    </p:spTree>
    <p:extLst>
      <p:ext uri="{BB962C8B-B14F-4D97-AF65-F5344CB8AC3E}">
        <p14:creationId xmlns:p14="http://schemas.microsoft.com/office/powerpoint/2010/main" val="769378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F234F7C0-B385-1449-89C3-5103758CC6C5}" type="slidenum">
              <a:rPr lang="en-US"/>
              <a:pPr>
                <a:defRPr/>
              </a:pPr>
              <a:t>‹#›</a:t>
            </a:fld>
            <a:endParaRPr lang="en-US"/>
          </a:p>
        </p:txBody>
      </p:sp>
    </p:spTree>
    <p:extLst>
      <p:ext uri="{BB962C8B-B14F-4D97-AF65-F5344CB8AC3E}">
        <p14:creationId xmlns:p14="http://schemas.microsoft.com/office/powerpoint/2010/main" val="19451072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34E2BBBC-9433-1C47-BA29-F1D18B87199D}" type="slidenum">
              <a:rPr lang="en-US"/>
              <a:pPr>
                <a:defRPr/>
              </a:pPr>
              <a:t>‹#›</a:t>
            </a:fld>
            <a:endParaRPr lang="en-US"/>
          </a:p>
        </p:txBody>
      </p:sp>
    </p:spTree>
    <p:extLst>
      <p:ext uri="{BB962C8B-B14F-4D97-AF65-F5344CB8AC3E}">
        <p14:creationId xmlns:p14="http://schemas.microsoft.com/office/powerpoint/2010/main" val="3028050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4713C8B4-F2FE-2644-83AD-112A52DC1D3C}" type="slidenum">
              <a:rPr lang="en-US"/>
              <a:pPr>
                <a:defRPr/>
              </a:pPr>
              <a:t>‹#›</a:t>
            </a:fld>
            <a:endParaRPr lang="en-US"/>
          </a:p>
        </p:txBody>
      </p:sp>
    </p:spTree>
    <p:extLst>
      <p:ext uri="{BB962C8B-B14F-4D97-AF65-F5344CB8AC3E}">
        <p14:creationId xmlns:p14="http://schemas.microsoft.com/office/powerpoint/2010/main" val="3100502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D136A241-D3A9-2A4E-8D09-DE815DDB33D6}" type="slidenum">
              <a:rPr lang="en-US"/>
              <a:pPr>
                <a:defRPr/>
              </a:pPr>
              <a:t>‹#›</a:t>
            </a:fld>
            <a:endParaRPr lang="en-US"/>
          </a:p>
        </p:txBody>
      </p:sp>
    </p:spTree>
    <p:extLst>
      <p:ext uri="{BB962C8B-B14F-4D97-AF65-F5344CB8AC3E}">
        <p14:creationId xmlns:p14="http://schemas.microsoft.com/office/powerpoint/2010/main" val="390913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AA0115EB-0440-0D4F-8DC5-5F57ADF83539}" type="slidenum">
              <a:rPr lang="en-US"/>
              <a:pPr>
                <a:defRPr/>
              </a:pPr>
              <a:t>‹#›</a:t>
            </a:fld>
            <a:endParaRPr lang="en-US"/>
          </a:p>
        </p:txBody>
      </p:sp>
    </p:spTree>
    <p:extLst>
      <p:ext uri="{BB962C8B-B14F-4D97-AF65-F5344CB8AC3E}">
        <p14:creationId xmlns:p14="http://schemas.microsoft.com/office/powerpoint/2010/main" val="2747787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827FB7B-9BF7-4B4B-9167-E7E4FB86691F}" type="slidenum">
              <a:rPr lang="en-US"/>
              <a:pPr>
                <a:defRPr/>
              </a:pPr>
              <a:t>‹#›</a:t>
            </a:fld>
            <a:endParaRPr lang="en-US"/>
          </a:p>
        </p:txBody>
      </p:sp>
    </p:spTree>
    <p:extLst>
      <p:ext uri="{BB962C8B-B14F-4D97-AF65-F5344CB8AC3E}">
        <p14:creationId xmlns:p14="http://schemas.microsoft.com/office/powerpoint/2010/main" val="21352058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3" name="Rectangle 9"/>
          <p:cNvSpPr>
            <a:spLocks noGrp="1" noChangeArrowheads="1"/>
          </p:cNvSpPr>
          <p:nvPr>
            <p:ph type="ftr" sz="quarter" idx="11"/>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Arial" charset="0"/>
              </a:defRPr>
            </a:lvl1pPr>
          </a:lstStyle>
          <a:p>
            <a:pPr>
              <a:defRPr/>
            </a:pPr>
            <a:fld id="{2DDF18B7-50FD-7040-8708-8B5DB7D140DA}" type="slidenum">
              <a:rPr lang="en-US"/>
              <a:pPr>
                <a:defRPr/>
              </a:pPr>
              <a:t>‹#›</a:t>
            </a:fld>
            <a:endParaRPr lang="en-US"/>
          </a:p>
        </p:txBody>
      </p:sp>
    </p:spTree>
    <p:extLst>
      <p:ext uri="{BB962C8B-B14F-4D97-AF65-F5344CB8AC3E}">
        <p14:creationId xmlns:p14="http://schemas.microsoft.com/office/powerpoint/2010/main" val="3239319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56E1007-5434-1141-BDF2-A3D8547CD62C}" type="slidenum">
              <a:rPr lang="en-US"/>
              <a:pPr>
                <a:defRPr/>
              </a:pPr>
              <a:t>‹#›</a:t>
            </a:fld>
            <a:endParaRPr lang="en-US"/>
          </a:p>
        </p:txBody>
      </p:sp>
    </p:spTree>
    <p:extLst>
      <p:ext uri="{BB962C8B-B14F-4D97-AF65-F5344CB8AC3E}">
        <p14:creationId xmlns:p14="http://schemas.microsoft.com/office/powerpoint/2010/main" val="1509951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Times New Roman"/>
                <a:ea typeface="Times New Roman"/>
                <a:cs typeface="Times New Roman"/>
              </a:defRPr>
            </a:lvl1pPr>
          </a:lstStyle>
          <a:p>
            <a:pPr>
              <a:defRPr/>
            </a:pPr>
            <a:endParaRPr lang="en-GB"/>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Times New Roman"/>
                <a:ea typeface="Times New Roman"/>
                <a:cs typeface="Times New Roman"/>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69191DCE-143E-C24F-9366-C4D4D9114B6B}" type="slidenum">
              <a:rPr lang="en-GB"/>
              <a:pPr>
                <a:defRPr/>
              </a:pPr>
              <a:t>‹#›</a:t>
            </a:fld>
            <a:endParaRPr lang="en-GB"/>
          </a:p>
        </p:txBody>
      </p:sp>
    </p:spTree>
    <p:extLst>
      <p:ext uri="{BB962C8B-B14F-4D97-AF65-F5344CB8AC3E}">
        <p14:creationId xmlns:p14="http://schemas.microsoft.com/office/powerpoint/2010/main" val="2351557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E044451A-D6EA-5F4B-B9CC-ECCAB12FE20C}" type="slidenum">
              <a:rPr lang="en-US"/>
              <a:pPr>
                <a:defRPr/>
              </a:pPr>
              <a:t>‹#›</a:t>
            </a:fld>
            <a:endParaRPr lang="en-US"/>
          </a:p>
        </p:txBody>
      </p:sp>
    </p:spTree>
    <p:extLst>
      <p:ext uri="{BB962C8B-B14F-4D97-AF65-F5344CB8AC3E}">
        <p14:creationId xmlns:p14="http://schemas.microsoft.com/office/powerpoint/2010/main" val="422701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54DF772-B3BE-6F44-8223-CE642640AF8E}" type="slidenum">
              <a:rPr lang="en-US"/>
              <a:pPr>
                <a:defRPr/>
              </a:pPr>
              <a:t>‹#›</a:t>
            </a:fld>
            <a:endParaRPr lang="en-US"/>
          </a:p>
        </p:txBody>
      </p:sp>
    </p:spTree>
    <p:extLst>
      <p:ext uri="{BB962C8B-B14F-4D97-AF65-F5344CB8AC3E}">
        <p14:creationId xmlns:p14="http://schemas.microsoft.com/office/powerpoint/2010/main" val="3285905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EA1E3D2-33C6-3C46-AF34-A2AE69850196}" type="slidenum">
              <a:rPr lang="en-US"/>
              <a:pPr>
                <a:defRPr/>
              </a:pPr>
              <a:t>‹#›</a:t>
            </a:fld>
            <a:endParaRPr lang="en-US"/>
          </a:p>
        </p:txBody>
      </p:sp>
    </p:spTree>
    <p:extLst>
      <p:ext uri="{BB962C8B-B14F-4D97-AF65-F5344CB8AC3E}">
        <p14:creationId xmlns:p14="http://schemas.microsoft.com/office/powerpoint/2010/main" val="7155049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9678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91358057-48B4-6748-93A5-C099F66CFEED}" type="slidenum">
              <a:rPr lang="en-US"/>
              <a:pPr>
                <a:defRPr/>
              </a:pPr>
              <a:t>‹#›</a:t>
            </a:fld>
            <a:endParaRPr lang="en-US"/>
          </a:p>
        </p:txBody>
      </p:sp>
    </p:spTree>
    <p:extLst>
      <p:ext uri="{BB962C8B-B14F-4D97-AF65-F5344CB8AC3E}">
        <p14:creationId xmlns:p14="http://schemas.microsoft.com/office/powerpoint/2010/main" val="904536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45494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8345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6318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9124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6238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0084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89884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74212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3167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204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2209EC9E-14B5-6F46-BDFA-EF42821D4B1C}" type="slidenum">
              <a:rPr lang="en-US"/>
              <a:pPr>
                <a:defRPr/>
              </a:pPr>
              <a:t>‹#›</a:t>
            </a:fld>
            <a:endParaRPr lang="en-US"/>
          </a:p>
        </p:txBody>
      </p:sp>
    </p:spTree>
    <p:extLst>
      <p:ext uri="{BB962C8B-B14F-4D97-AF65-F5344CB8AC3E}">
        <p14:creationId xmlns:p14="http://schemas.microsoft.com/office/powerpoint/2010/main" val="4037765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561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80960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91341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3894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4893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3600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8388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75772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5100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217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58938A98-3DE3-D449-95CE-E645E2F4A5F2}" type="slidenum">
              <a:rPr lang="en-US"/>
              <a:pPr>
                <a:defRPr/>
              </a:pPr>
              <a:t>‹#›</a:t>
            </a:fld>
            <a:endParaRPr lang="en-US"/>
          </a:p>
        </p:txBody>
      </p:sp>
    </p:spTree>
    <p:extLst>
      <p:ext uri="{BB962C8B-B14F-4D97-AF65-F5344CB8AC3E}">
        <p14:creationId xmlns:p14="http://schemas.microsoft.com/office/powerpoint/2010/main" val="10627016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7236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6647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48488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5250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5865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1717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55320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6900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67070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0201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68E38142-DC64-2249-9DDD-399A57E35CC3}" type="slidenum">
              <a:rPr lang="en-US"/>
              <a:pPr>
                <a:defRPr/>
              </a:pPr>
              <a:t>‹#›</a:t>
            </a:fld>
            <a:endParaRPr lang="en-US"/>
          </a:p>
        </p:txBody>
      </p:sp>
    </p:spTree>
    <p:extLst>
      <p:ext uri="{BB962C8B-B14F-4D97-AF65-F5344CB8AC3E}">
        <p14:creationId xmlns:p14="http://schemas.microsoft.com/office/powerpoint/2010/main" val="5280106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557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55860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15956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04510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6788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31665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0661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05637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14552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658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53.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5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a:lstStyle/>
          <a:p>
            <a:endParaRPr lang="en-US"/>
          </a:p>
        </p:txBody>
      </p:sp>
      <p:grpSp>
        <p:nvGrpSpPr>
          <p:cNvPr id="1027" name="Group 2"/>
          <p:cNvGrpSpPr>
            <a:grpSpLocks/>
          </p:cNvGrpSpPr>
          <p:nvPr/>
        </p:nvGrpSpPr>
        <p:grpSpPr bwMode="auto">
          <a:xfrm>
            <a:off x="0" y="0"/>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pic>
          <p:nvPicPr>
            <p:cNvPr id="1032" name="Picture 5"/>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797" r:id="rId1"/>
    <p:sldLayoutId id="2147492798" r:id="rId2"/>
    <p:sldLayoutId id="2147492799" r:id="rId3"/>
    <p:sldLayoutId id="2147492800" r:id="rId4"/>
    <p:sldLayoutId id="2147492801" r:id="rId5"/>
    <p:sldLayoutId id="2147492802" r:id="rId6"/>
    <p:sldLayoutId id="2147492803" r:id="rId7"/>
    <p:sldLayoutId id="2147492804" r:id="rId8"/>
    <p:sldLayoutId id="2147492805" r:id="rId9"/>
    <p:sldLayoutId id="2147492806" r:id="rId10"/>
    <p:sldLayoutId id="2147492807" r:id="rId11"/>
    <p:sldLayoutId id="2147492808"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1143000" cy="6856413"/>
            <a:chOff x="0" y="0"/>
            <a:chExt cx="720" cy="4319"/>
          </a:xfrm>
        </p:grpSpPr>
        <p:sp>
          <p:nvSpPr>
            <p:cNvPr id="17101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en-US">
                <a:solidFill>
                  <a:srgbClr val="EAEAEA"/>
                </a:solidFill>
              </a:endParaRPr>
            </a:p>
          </p:txBody>
        </p:sp>
        <p:sp>
          <p:nvSpPr>
            <p:cNvPr id="17101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en-US">
                <a:solidFill>
                  <a:srgbClr val="EAEAEA"/>
                </a:solidFill>
              </a:endParaRPr>
            </a:p>
          </p:txBody>
        </p:sp>
        <p:pic>
          <p:nvPicPr>
            <p:cNvPr id="171018"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101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7101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defTabSz="457092">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ctr" defTabSz="457092">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r" defTabSz="457092">
              <a:defRPr sz="1400">
                <a:solidFill>
                  <a:srgbClr val="EAEAEA"/>
                </a:solidFill>
                <a:latin typeface="Times New Roman" charset="0"/>
              </a:defRPr>
            </a:lvl1pPr>
          </a:lstStyle>
          <a:p>
            <a:pPr>
              <a:defRPr/>
            </a:pPr>
            <a:fld id="{B1B296CE-1EAE-874C-BF79-82EC962372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90" r:id="rId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39" algn="l" rtl="0" fontAlgn="base">
        <a:spcBef>
          <a:spcPct val="0"/>
        </a:spcBef>
        <a:spcAft>
          <a:spcPct val="0"/>
        </a:spcAft>
        <a:defRPr sz="4400">
          <a:solidFill>
            <a:schemeClr val="tx2"/>
          </a:solidFill>
          <a:latin typeface="Times New Roman" pitchFamily="-111" charset="0"/>
        </a:defRPr>
      </a:lvl6pPr>
      <a:lvl7pPr marL="914079" algn="l" rtl="0" fontAlgn="base">
        <a:spcBef>
          <a:spcPct val="0"/>
        </a:spcBef>
        <a:spcAft>
          <a:spcPct val="0"/>
        </a:spcAft>
        <a:defRPr sz="4400">
          <a:solidFill>
            <a:schemeClr val="tx2"/>
          </a:solidFill>
          <a:latin typeface="Times New Roman" pitchFamily="-111" charset="0"/>
        </a:defRPr>
      </a:lvl7pPr>
      <a:lvl8pPr marL="1371119" algn="l" rtl="0" fontAlgn="base">
        <a:spcBef>
          <a:spcPct val="0"/>
        </a:spcBef>
        <a:spcAft>
          <a:spcPct val="0"/>
        </a:spcAft>
        <a:defRPr sz="4400">
          <a:solidFill>
            <a:schemeClr val="tx2"/>
          </a:solidFill>
          <a:latin typeface="Times New Roman" pitchFamily="-111" charset="0"/>
        </a:defRPr>
      </a:lvl8pPr>
      <a:lvl9pPr marL="1828159" algn="l" rtl="0" fontAlgn="base">
        <a:spcBef>
          <a:spcPct val="0"/>
        </a:spcBef>
        <a:spcAft>
          <a:spcPct val="0"/>
        </a:spcAft>
        <a:defRPr sz="4400">
          <a:solidFill>
            <a:schemeClr val="tx2"/>
          </a:solidFill>
          <a:latin typeface="Times New Roman" pitchFamily="-111" charset="0"/>
        </a:defRPr>
      </a:lvl9pPr>
    </p:titleStyle>
    <p:bodyStyle>
      <a:lvl1pPr marL="338138" indent="-338138"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38188" indent="-280988"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38238" indent="-223838"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5438" indent="-223838"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2638" indent="-223838"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3718" indent="-228519" algn="l" rtl="0" fontAlgn="base">
        <a:spcBef>
          <a:spcPct val="20000"/>
        </a:spcBef>
        <a:spcAft>
          <a:spcPct val="0"/>
        </a:spcAft>
        <a:buChar char="•"/>
        <a:defRPr sz="2000">
          <a:solidFill>
            <a:schemeClr val="tx1"/>
          </a:solidFill>
          <a:latin typeface="+mn-lt"/>
          <a:ea typeface="ＭＳ Ｐゴシック" pitchFamily="-111"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11"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11"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884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457092"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457092"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457092" eaLnBrk="0" hangingPunct="0">
              <a:defRPr sz="1400">
                <a:solidFill>
                  <a:srgbClr val="FFFFFF"/>
                </a:solidFill>
                <a:latin typeface="Arial Black" charset="0"/>
              </a:defRPr>
            </a:lvl1pPr>
          </a:lstStyle>
          <a:p>
            <a:pPr>
              <a:defRPr/>
            </a:pPr>
            <a:fld id="{986AB9FB-1BF6-174C-A205-CD3BA54408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9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8188" indent="-280988"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8238" indent="-223838"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5438" indent="-223838"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2638" indent="-223838"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3718" indent="-228519" algn="l" rtl="0" fontAlgn="base">
        <a:spcBef>
          <a:spcPct val="20000"/>
        </a:spcBef>
        <a:spcAft>
          <a:spcPct val="0"/>
        </a:spcAft>
        <a:buChar char="»"/>
        <a:defRPr sz="2000">
          <a:solidFill>
            <a:schemeClr val="tx1"/>
          </a:solidFill>
          <a:latin typeface="+mn-lt"/>
          <a:ea typeface="ＭＳ Ｐゴシック" pitchFamily="-105"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5"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5"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GB"/>
              <a:t>Click to edit Master title style</a:t>
            </a:r>
          </a:p>
        </p:txBody>
      </p:sp>
      <p:sp>
        <p:nvSpPr>
          <p:cNvPr id="190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457092">
              <a:defRPr sz="1400">
                <a:solidFill>
                  <a:srgbClr val="000000"/>
                </a:solidFill>
                <a:latin typeface="Times New Roman" charset="0"/>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457092">
              <a:defRPr sz="1400">
                <a:solidFill>
                  <a:srgbClr val="000000"/>
                </a:solidFill>
                <a:latin typeface="Times New Roman" charset="0"/>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457092">
              <a:defRPr sz="1400">
                <a:solidFill>
                  <a:srgbClr val="000000"/>
                </a:solidFill>
                <a:latin typeface="Times New Roman" charset="0"/>
                <a:cs typeface="Times New Roman" charset="0"/>
              </a:defRPr>
            </a:lvl1pPr>
          </a:lstStyle>
          <a:p>
            <a:pPr>
              <a:defRPr/>
            </a:pPr>
            <a:fld id="{12FDFA3D-54B1-6B4E-9E75-C8AAEAE1C09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2905"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38138" indent="-338138"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38188" indent="-280988" algn="l" rtl="0" eaLnBrk="0" fontAlgn="base" hangingPunct="0">
        <a:spcBef>
          <a:spcPct val="20000"/>
        </a:spcBef>
        <a:spcAft>
          <a:spcPct val="0"/>
        </a:spcAft>
        <a:buChar char="–"/>
        <a:defRPr sz="2800" b="1">
          <a:solidFill>
            <a:schemeClr val="tx1"/>
          </a:solidFill>
          <a:latin typeface="Arial"/>
          <a:ea typeface="+mn-ea"/>
          <a:cs typeface="Arial"/>
        </a:defRPr>
      </a:lvl2pPr>
      <a:lvl3pPr marL="1138238" indent="-223838" algn="l" rtl="0" eaLnBrk="0" fontAlgn="base" hangingPunct="0">
        <a:spcBef>
          <a:spcPct val="20000"/>
        </a:spcBef>
        <a:spcAft>
          <a:spcPct val="0"/>
        </a:spcAft>
        <a:buChar char="•"/>
        <a:defRPr sz="2400" b="1">
          <a:solidFill>
            <a:schemeClr val="tx1"/>
          </a:solidFill>
          <a:latin typeface="Arial"/>
          <a:ea typeface="+mn-ea"/>
          <a:cs typeface="Arial"/>
        </a:defRPr>
      </a:lvl3pPr>
      <a:lvl4pPr marL="1595438" indent="-223838" algn="l" rtl="0" eaLnBrk="0" fontAlgn="base" hangingPunct="0">
        <a:spcBef>
          <a:spcPct val="20000"/>
        </a:spcBef>
        <a:spcAft>
          <a:spcPct val="0"/>
        </a:spcAft>
        <a:buChar char="–"/>
        <a:defRPr sz="2000" b="1">
          <a:solidFill>
            <a:schemeClr val="tx1"/>
          </a:solidFill>
          <a:latin typeface="Arial"/>
          <a:ea typeface="+mn-ea"/>
          <a:cs typeface="Arial"/>
        </a:defRPr>
      </a:lvl4pPr>
      <a:lvl5pPr marL="2052638" indent="-223838" algn="l" rtl="0" eaLnBrk="0" fontAlgn="base" hangingPunct="0">
        <a:spcBef>
          <a:spcPct val="20000"/>
        </a:spcBef>
        <a:spcAft>
          <a:spcPct val="0"/>
        </a:spcAft>
        <a:buChar char="»"/>
        <a:defRPr sz="2000" b="1">
          <a:solidFill>
            <a:schemeClr val="tx1"/>
          </a:solidFill>
          <a:latin typeface="Arial"/>
          <a:ea typeface="+mn-ea"/>
          <a:cs typeface="Arial"/>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22CD392A-9237-4647-B22B-759607682DA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906" r:id="rId1"/>
    <p:sldLayoutId id="2147492907" r:id="rId2"/>
    <p:sldLayoutId id="2147492908" r:id="rId3"/>
  </p:sldLayoutIdLst>
  <p:txStyles>
    <p:titleStyle>
      <a:lvl1pPr algn="ctr" rtl="0" eaLnBrk="0" fontAlgn="base" hangingPunct="0">
        <a:spcBef>
          <a:spcPct val="0"/>
        </a:spcBef>
        <a:spcAft>
          <a:spcPct val="0"/>
        </a:spcAft>
        <a:defRPr kumimoji="1"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kumimoji="1" sz="2800">
          <a:solidFill>
            <a:schemeClr val="tx1"/>
          </a:solidFill>
          <a:latin typeface="+mn-lt"/>
          <a:ea typeface="ＭＳ Ｐゴシック" pitchFamily="-105" charset="-128"/>
          <a:cs typeface="ＭＳ Ｐゴシック" charset="0"/>
        </a:defRPr>
      </a:lvl2pPr>
      <a:lvl3pPr marL="1141413" indent="-227013" algn="l" rtl="0" eaLnBrk="0" fontAlgn="base" hangingPunct="0">
        <a:spcBef>
          <a:spcPct val="20000"/>
        </a:spcBef>
        <a:spcAft>
          <a:spcPct val="0"/>
        </a:spcAft>
        <a:buChar char="•"/>
        <a:defRPr kumimoji="1" sz="2400">
          <a:solidFill>
            <a:schemeClr val="tx1"/>
          </a:solidFill>
          <a:latin typeface="+mn-lt"/>
          <a:ea typeface="ＭＳ Ｐゴシック" pitchFamily="-105" charset="-128"/>
          <a:cs typeface="ＭＳ Ｐゴシック" charset="0"/>
        </a:defRPr>
      </a:lvl3pPr>
      <a:lvl4pPr marL="15986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4pPr>
      <a:lvl5pPr marL="2055813" indent="-227013" algn="l" rtl="0" eaLnBrk="0" fontAlgn="base" hangingPunct="0">
        <a:spcBef>
          <a:spcPct val="20000"/>
        </a:spcBef>
        <a:spcAft>
          <a:spcPct val="0"/>
        </a:spcAft>
        <a:buChar char="»"/>
        <a:defRPr kumimoji="1" sz="2000">
          <a:solidFill>
            <a:schemeClr val="tx1"/>
          </a:solidFill>
          <a:latin typeface="+mn-lt"/>
          <a:ea typeface="ＭＳ Ｐゴシック" pitchFamily="-105" charset="-128"/>
          <a:cs typeface="ＭＳ Ｐゴシック"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72358376"/>
      </p:ext>
    </p:extLst>
  </p:cSld>
  <p:clrMap bg1="lt1" tx1="dk1" bg2="lt2" tx2="dk2" accent1="accent1" accent2="accent2" accent3="accent3" accent4="accent4" accent5="accent5" accent6="accent6" hlink="hlink" folHlink="folHlink"/>
  <p:sldLayoutIdLst>
    <p:sldLayoutId id="2147492921" r:id="rId1"/>
    <p:sldLayoutId id="2147492922" r:id="rId2"/>
    <p:sldLayoutId id="2147492923" r:id="rId3"/>
    <p:sldLayoutId id="2147492924" r:id="rId4"/>
    <p:sldLayoutId id="2147492925" r:id="rId5"/>
    <p:sldLayoutId id="2147492926" r:id="rId6"/>
    <p:sldLayoutId id="2147492927" r:id="rId7"/>
    <p:sldLayoutId id="2147492928" r:id="rId8"/>
    <p:sldLayoutId id="2147492929" r:id="rId9"/>
    <p:sldLayoutId id="2147492930" r:id="rId10"/>
    <p:sldLayoutId id="21474929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39896529"/>
      </p:ext>
    </p:extLst>
  </p:cSld>
  <p:clrMap bg1="lt1" tx1="dk1" bg2="lt2" tx2="dk2" accent1="accent1" accent2="accent2" accent3="accent3" accent4="accent4" accent5="accent5" accent6="accent6" hlink="hlink" folHlink="folHlink"/>
  <p:sldLayoutIdLst>
    <p:sldLayoutId id="2147492933" r:id="rId1"/>
    <p:sldLayoutId id="2147492934" r:id="rId2"/>
    <p:sldLayoutId id="2147492935" r:id="rId3"/>
    <p:sldLayoutId id="2147492936" r:id="rId4"/>
    <p:sldLayoutId id="2147492937" r:id="rId5"/>
    <p:sldLayoutId id="2147492938" r:id="rId6"/>
    <p:sldLayoutId id="2147492939" r:id="rId7"/>
    <p:sldLayoutId id="2147492940" r:id="rId8"/>
    <p:sldLayoutId id="2147492941" r:id="rId9"/>
    <p:sldLayoutId id="2147492942" r:id="rId10"/>
    <p:sldLayoutId id="21474929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89571968"/>
      </p:ext>
    </p:extLst>
  </p:cSld>
  <p:clrMap bg1="lt1" tx1="dk1" bg2="lt2" tx2="dk2" accent1="accent1" accent2="accent2" accent3="accent3" accent4="accent4" accent5="accent5" accent6="accent6" hlink="hlink" folHlink="folHlink"/>
  <p:sldLayoutIdLst>
    <p:sldLayoutId id="2147492945" r:id="rId1"/>
    <p:sldLayoutId id="2147492946" r:id="rId2"/>
    <p:sldLayoutId id="2147492947" r:id="rId3"/>
    <p:sldLayoutId id="2147492948" r:id="rId4"/>
    <p:sldLayoutId id="2147492949" r:id="rId5"/>
    <p:sldLayoutId id="2147492950" r:id="rId6"/>
    <p:sldLayoutId id="2147492951" r:id="rId7"/>
    <p:sldLayoutId id="2147492952" r:id="rId8"/>
    <p:sldLayoutId id="2147492953" r:id="rId9"/>
    <p:sldLayoutId id="2147492954" r:id="rId10"/>
    <p:sldLayoutId id="21474929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09468570"/>
      </p:ext>
    </p:extLst>
  </p:cSld>
  <p:clrMap bg1="lt1" tx1="dk1" bg2="lt2" tx2="dk2" accent1="accent1" accent2="accent2" accent3="accent3" accent4="accent4" accent5="accent5" accent6="accent6" hlink="hlink" folHlink="folHlink"/>
  <p:sldLayoutIdLst>
    <p:sldLayoutId id="2147492957" r:id="rId1"/>
    <p:sldLayoutId id="2147492958" r:id="rId2"/>
    <p:sldLayoutId id="2147492959" r:id="rId3"/>
    <p:sldLayoutId id="2147492960" r:id="rId4"/>
    <p:sldLayoutId id="2147492961" r:id="rId5"/>
    <p:sldLayoutId id="2147492962" r:id="rId6"/>
    <p:sldLayoutId id="2147492963" r:id="rId7"/>
    <p:sldLayoutId id="2147492964" r:id="rId8"/>
    <p:sldLayoutId id="2147492965" r:id="rId9"/>
    <p:sldLayoutId id="2147492966" r:id="rId10"/>
    <p:sldLayoutId id="21474929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900076656"/>
      </p:ext>
    </p:extLst>
  </p:cSld>
  <p:clrMap bg1="lt1" tx1="dk1" bg2="lt2" tx2="dk2" accent1="accent1" accent2="accent2" accent3="accent3" accent4="accent4" accent5="accent5" accent6="accent6" hlink="hlink" folHlink="folHlink"/>
  <p:sldLayoutIdLst>
    <p:sldLayoutId id="2147492969" r:id="rId1"/>
    <p:sldLayoutId id="2147492970" r:id="rId2"/>
    <p:sldLayoutId id="2147492971" r:id="rId3"/>
    <p:sldLayoutId id="2147492972" r:id="rId4"/>
    <p:sldLayoutId id="2147492973" r:id="rId5"/>
    <p:sldLayoutId id="2147492974" r:id="rId6"/>
    <p:sldLayoutId id="2147492975" r:id="rId7"/>
    <p:sldLayoutId id="2147492976" r:id="rId8"/>
    <p:sldLayoutId id="2147492977" r:id="rId9"/>
    <p:sldLayoutId id="2147492978" r:id="rId10"/>
    <p:sldLayoutId id="2147492979" r:id="rId11"/>
    <p:sldLayoutId id="2147492980" r:id="rId12"/>
    <p:sldLayoutId id="21474929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88981347"/>
      </p:ext>
    </p:extLst>
  </p:cSld>
  <p:clrMap bg1="lt1" tx1="dk1" bg2="lt2" tx2="dk2" accent1="accent1" accent2="accent2" accent3="accent3" accent4="accent4" accent5="accent5" accent6="accent6" hlink="hlink" folHlink="folHlink"/>
  <p:sldLayoutIdLst>
    <p:sldLayoutId id="2147493020" r:id="rId1"/>
    <p:sldLayoutId id="2147493021" r:id="rId2"/>
    <p:sldLayoutId id="2147493022" r:id="rId3"/>
    <p:sldLayoutId id="2147493023" r:id="rId4"/>
    <p:sldLayoutId id="2147493024" r:id="rId5"/>
    <p:sldLayoutId id="2147493025" r:id="rId6"/>
    <p:sldLayoutId id="2147493026" r:id="rId7"/>
    <p:sldLayoutId id="2147493027" r:id="rId8"/>
    <p:sldLayoutId id="2147493028" r:id="rId9"/>
    <p:sldLayoutId id="2147493029" r:id="rId10"/>
    <p:sldLayoutId id="2147493030" r:id="rId11"/>
    <p:sldLayoutId id="2147493031" r:id="rId12"/>
    <p:sldLayoutId id="21474930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GB"/>
              <a:t>Click to edit Master title style</a:t>
            </a:r>
          </a:p>
        </p:txBody>
      </p:sp>
      <p:sp>
        <p:nvSpPr>
          <p:cNvPr id="1433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C450FCA-6B3E-D140-AE55-2FBE4DC6215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2750"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grpSp>
        <p:nvGrpSpPr>
          <p:cNvPr id="28675" name="Group 2"/>
          <p:cNvGrpSpPr>
            <a:grpSpLocks/>
          </p:cNvGrpSpPr>
          <p:nvPr/>
        </p:nvGrpSpPr>
        <p:grpSpPr bwMode="auto">
          <a:xfrm>
            <a:off x="0" y="0"/>
            <a:ext cx="1143000" cy="6856413"/>
            <a:chOff x="0" y="0"/>
            <a:chExt cx="720" cy="4319"/>
          </a:xfrm>
        </p:grpSpPr>
        <p:sp>
          <p:nvSpPr>
            <p:cNvPr id="2868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2868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28683"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867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2867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defRPr>
            </a:lvl1pPr>
          </a:lstStyle>
          <a:p>
            <a:pPr>
              <a:defRPr/>
            </a:pPr>
            <a:fld id="{3715DEA2-FA13-5E40-A4D2-478271BF71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09" r:id="rId1"/>
    <p:sldLayoutId id="2147492762" r:id="rId2"/>
    <p:sldLayoutId id="2147492763" r:id="rId3"/>
    <p:sldLayoutId id="2147492764" r:id="rId4"/>
    <p:sldLayoutId id="2147492765" r:id="rId5"/>
    <p:sldLayoutId id="2147492766" r:id="rId6"/>
    <p:sldLayoutId id="2147492767" r:id="rId7"/>
    <p:sldLayoutId id="2147492768" r:id="rId8"/>
    <p:sldLayoutId id="2147492769" r:id="rId9"/>
    <p:sldLayoutId id="2147492770" r:id="rId10"/>
    <p:sldLayoutId id="2147492771" r:id="rId11"/>
  </p:sldLayoutIdLst>
  <p:txStyles>
    <p:titleStyle>
      <a:lvl1pPr algn="l" rtl="0" eaLnBrk="0" fontAlgn="base" hangingPunct="0">
        <a:spcBef>
          <a:spcPct val="0"/>
        </a:spcBef>
        <a:spcAft>
          <a:spcPct val="0"/>
        </a:spcAft>
        <a:defRPr sz="4400" b="1">
          <a:solidFill>
            <a:schemeClr val="tx2"/>
          </a:solidFill>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b="1">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defRPr>
            </a:lvl1pPr>
          </a:lstStyle>
          <a:p>
            <a:pPr>
              <a:defRPr/>
            </a:pPr>
            <a:fld id="{09DB353D-56FC-B641-AF0D-371E5BD067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811" r:id="rId1"/>
    <p:sldLayoutId id="2147492813" r:id="rId2"/>
  </p:sldLayoutIdLst>
  <p:transition/>
  <p:txStyles>
    <p:titleStyle>
      <a:lvl1pPr algn="ctr" rtl="0" eaLnBrk="0" fontAlgn="base" hangingPunct="0">
        <a:spcBef>
          <a:spcPct val="0"/>
        </a:spcBef>
        <a:spcAft>
          <a:spcPct val="0"/>
        </a:spcAft>
        <a:defRPr sz="4400" b="1">
          <a:solidFill>
            <a:schemeClr val="bg1"/>
          </a:solidFill>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ＭＳ Ｐゴシック" pitchFamily="-112" charset="-128"/>
        </a:defRPr>
      </a:lvl5pPr>
      <a:lvl6pPr marL="457146" algn="ctr" rtl="0" fontAlgn="base">
        <a:spcBef>
          <a:spcPct val="0"/>
        </a:spcBef>
        <a:spcAft>
          <a:spcPct val="0"/>
        </a:spcAft>
        <a:defRPr sz="4400">
          <a:solidFill>
            <a:schemeClr val="tx2"/>
          </a:solidFill>
          <a:latin typeface="Times New Roman" pitchFamily="-105" charset="0"/>
        </a:defRPr>
      </a:lvl6pPr>
      <a:lvl7pPr marL="914293" algn="ctr" rtl="0" fontAlgn="base">
        <a:spcBef>
          <a:spcPct val="0"/>
        </a:spcBef>
        <a:spcAft>
          <a:spcPct val="0"/>
        </a:spcAft>
        <a:defRPr sz="4400">
          <a:solidFill>
            <a:schemeClr val="tx2"/>
          </a:solidFill>
          <a:latin typeface="Times New Roman" pitchFamily="-105" charset="0"/>
        </a:defRPr>
      </a:lvl7pPr>
      <a:lvl8pPr marL="1371440" algn="ctr" rtl="0" fontAlgn="base">
        <a:spcBef>
          <a:spcPct val="0"/>
        </a:spcBef>
        <a:spcAft>
          <a:spcPct val="0"/>
        </a:spcAft>
        <a:defRPr sz="4400">
          <a:solidFill>
            <a:schemeClr val="tx2"/>
          </a:solidFill>
          <a:latin typeface="Times New Roman" pitchFamily="-105" charset="0"/>
        </a:defRPr>
      </a:lvl8pPr>
      <a:lvl9pPr marL="1828586" algn="ctr" rtl="0" fontAlgn="base">
        <a:spcBef>
          <a:spcPct val="0"/>
        </a:spcBef>
        <a:spcAft>
          <a:spcPct val="0"/>
        </a:spcAft>
        <a:defRPr sz="4400">
          <a:solidFill>
            <a:schemeClr val="tx2"/>
          </a:solidFill>
          <a:latin typeface="Times New Roman" pitchFamily="-105" charset="0"/>
        </a:defRPr>
      </a:lvl9pPr>
    </p:titleStyle>
    <p:bodyStyle>
      <a:lvl1pPr marL="341313" indent="-341313" algn="l" rtl="0" eaLnBrk="0" fontAlgn="base" hangingPunct="0">
        <a:spcBef>
          <a:spcPct val="20000"/>
        </a:spcBef>
        <a:spcAft>
          <a:spcPct val="0"/>
        </a:spcAft>
        <a:buChar char="•"/>
        <a:defRPr sz="3200" b="1">
          <a:solidFill>
            <a:schemeClr val="bg1"/>
          </a:solidFill>
          <a:latin typeface="Arial"/>
          <a:ea typeface="ＭＳ Ｐゴシック" pitchFamily="-112" charset="-128"/>
          <a:cs typeface="Arial"/>
        </a:defRPr>
      </a:lvl1pPr>
      <a:lvl2pPr marL="741363" indent="-284163" algn="l" rtl="0" eaLnBrk="0" fontAlgn="base" hangingPunct="0">
        <a:spcBef>
          <a:spcPct val="20000"/>
        </a:spcBef>
        <a:spcAft>
          <a:spcPct val="0"/>
        </a:spcAft>
        <a:buChar char="–"/>
        <a:defRPr sz="2800" b="1">
          <a:solidFill>
            <a:schemeClr val="bg1"/>
          </a:solidFill>
          <a:latin typeface="Arial"/>
          <a:ea typeface="ＭＳ Ｐゴシック" pitchFamily="-105" charset="-128"/>
          <a:cs typeface="Arial"/>
        </a:defRPr>
      </a:lvl2pPr>
      <a:lvl3pPr marL="1141413" indent="-227013" algn="l" rtl="0" eaLnBrk="0" fontAlgn="base" hangingPunct="0">
        <a:spcBef>
          <a:spcPct val="20000"/>
        </a:spcBef>
        <a:spcAft>
          <a:spcPct val="0"/>
        </a:spcAft>
        <a:buChar char="•"/>
        <a:defRPr sz="2400" b="1">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b="1">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b="1">
          <a:solidFill>
            <a:schemeClr val="bg1"/>
          </a:solidFill>
          <a:latin typeface="Arial"/>
          <a:ea typeface="Geneva"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E5D7FF73-F49E-2248-AB4A-92609E495C6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14" r:id="rId1"/>
    <p:sldLayoutId id="2147492815" r:id="rId2"/>
    <p:sldLayoutId id="2147492816" r:id="rId3"/>
    <p:sldLayoutId id="2147492817" r:id="rId4"/>
    <p:sldLayoutId id="2147492818" r:id="rId5"/>
    <p:sldLayoutId id="2147492819" r:id="rId6"/>
    <p:sldLayoutId id="2147492820" r:id="rId7"/>
    <p:sldLayoutId id="2147492821" r:id="rId8"/>
    <p:sldLayoutId id="2147492822" r:id="rId9"/>
    <p:sldLayoutId id="2147492823" r:id="rId10"/>
    <p:sldLayoutId id="2147492824" r:id="rId11"/>
    <p:sldLayoutId id="2147492825"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1295400" y="381000"/>
            <a:ext cx="71628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1066800" y="1981200"/>
            <a:ext cx="7391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a:ea typeface="ヒラギノ角ゴ Pro W3"/>
                <a:cs typeface="ヒラギノ角ゴ Pro W3"/>
              </a:defRPr>
            </a:lvl1pPr>
          </a:lstStyle>
          <a:p>
            <a:pPr>
              <a:defRPr/>
            </a:pPr>
            <a:endParaRPr lang="en-US"/>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a:ea typeface="ヒラギノ角ゴ Pro W3"/>
                <a:cs typeface="ヒラギノ角ゴ Pro W3"/>
              </a:defRPr>
            </a:lvl1pPr>
          </a:lstStyle>
          <a:p>
            <a:pPr>
              <a:defRPr/>
            </a:pPr>
            <a:endParaRPr lang="en-US"/>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782A700E-7A97-EC48-96A1-5858F9B0BC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854" r:id="rId1"/>
  </p:sldLayoutIdLst>
  <p:txStyles>
    <p:titleStyle>
      <a:lvl1pPr algn="r" rtl="0" eaLnBrk="0" fontAlgn="base" hangingPunct="0">
        <a:spcBef>
          <a:spcPct val="0"/>
        </a:spcBef>
        <a:spcAft>
          <a:spcPct val="0"/>
        </a:spcAft>
        <a:defRPr sz="4400" b="1" i="1">
          <a:solidFill>
            <a:schemeClr val="tx2"/>
          </a:solidFill>
          <a:latin typeface="Arial"/>
          <a:ea typeface="+mj-ea"/>
          <a:cs typeface="Arial"/>
        </a:defRPr>
      </a:lvl1pPr>
      <a:lvl2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2pPr>
      <a:lvl3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3pPr>
      <a:lvl4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4pPr>
      <a:lvl5pPr algn="r" rtl="0" eaLnBrk="0" fontAlgn="base" hangingPunct="0">
        <a:spcBef>
          <a:spcPct val="0"/>
        </a:spcBef>
        <a:spcAft>
          <a:spcPct val="0"/>
        </a:spcAft>
        <a:defRPr sz="4400" b="1" i="1">
          <a:solidFill>
            <a:schemeClr val="tx2"/>
          </a:solidFill>
          <a:latin typeface="Arial" charset="0"/>
          <a:ea typeface="ヒラギノ角ゴ Pro W3" pitchFamily="-112" charset="-128"/>
          <a:cs typeface="ヒラギノ角ゴ Pro W3" pitchFamily="-112" charset="-128"/>
        </a:defRPr>
      </a:lvl5pPr>
      <a:lvl6pPr marL="4572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6pPr>
      <a:lvl7pPr marL="9144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7pPr>
      <a:lvl8pPr marL="13716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8pPr>
      <a:lvl9pPr marL="1828800"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SzPct val="90000"/>
        <a:buFont typeface="Wingdings" charset="0"/>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SzPct val="90000"/>
        <a:buFont typeface="Wingdings" charset="0"/>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SzPct val="90000"/>
        <a:buFont typeface="Wingdings" charset="0"/>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SzPct val="90000"/>
        <a:buFont typeface="Wingdings" charset="0"/>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SzPct val="90000"/>
        <a:buFont typeface="Wingdings" charset="0"/>
        <a:buChar char=""/>
        <a:defRPr sz="2000" b="1">
          <a:solidFill>
            <a:schemeClr val="tx1"/>
          </a:solidFill>
          <a:latin typeface="Arial"/>
          <a:ea typeface="+mn-ea"/>
          <a:cs typeface="Arial"/>
        </a:defRPr>
      </a:lvl5pPr>
      <a:lvl6pPr marL="25146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5714" name="Rectangle 10"/>
          <p:cNvSpPr>
            <a:spLocks noChangeArrowheads="1"/>
          </p:cNvSpPr>
          <p:nvPr/>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en-US"/>
          </a:p>
        </p:txBody>
      </p:sp>
      <p:grpSp>
        <p:nvGrpSpPr>
          <p:cNvPr id="115715" name="Group 2"/>
          <p:cNvGrpSpPr>
            <a:grpSpLocks/>
          </p:cNvGrpSpPr>
          <p:nvPr/>
        </p:nvGrpSpPr>
        <p:grpSpPr bwMode="auto">
          <a:xfrm>
            <a:off x="0" y="0"/>
            <a:ext cx="1143000" cy="6856413"/>
            <a:chOff x="0" y="0"/>
            <a:chExt cx="720" cy="4319"/>
          </a:xfrm>
        </p:grpSpPr>
        <p:sp>
          <p:nvSpPr>
            <p:cNvPr id="11572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11572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115723"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571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1571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defTabSz="914400">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ctr" defTabSz="914400">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9" tIns="45714" rIns="91429" bIns="45714" numCol="1" anchor="b" anchorCtr="0" compatLnSpc="1">
            <a:prstTxWarp prst="textNoShape">
              <a:avLst/>
            </a:prstTxWarp>
          </a:bodyPr>
          <a:lstStyle>
            <a:lvl1pPr algn="r">
              <a:defRPr sz="1400">
                <a:solidFill>
                  <a:srgbClr val="EAEAEA"/>
                </a:solidFill>
              </a:defRPr>
            </a:lvl1pPr>
          </a:lstStyle>
          <a:p>
            <a:pPr>
              <a:defRPr/>
            </a:pPr>
            <a:fld id="{652940DA-0B20-DB47-866A-0DF0A155E5D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55" r:id="rId1"/>
    <p:sldLayoutId id="2147492856" r:id="rId2"/>
    <p:sldLayoutId id="2147492857" r:id="rId3"/>
    <p:sldLayoutId id="2147492858" r:id="rId4"/>
    <p:sldLayoutId id="2147492859" r:id="rId5"/>
    <p:sldLayoutId id="2147492860" r:id="rId6"/>
    <p:sldLayoutId id="2147492861" r:id="rId7"/>
    <p:sldLayoutId id="2147492862" r:id="rId8"/>
    <p:sldLayoutId id="2147492863" r:id="rId9"/>
    <p:sldLayoutId id="2147492864" r:id="rId10"/>
    <p:sldLayoutId id="2147492865"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37B10CF8-03F4-D940-92AA-6CBA4DFFE94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68" r:id="rId1"/>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44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6298EE1-6E26-E64D-95F9-CAFFC98CBF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875"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6.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emf"/><Relationship Id="rId9" Type="http://schemas.openxmlformats.org/officeDocument/2006/relationships/image" Target="../media/image32.jpeg"/><Relationship Id="rId1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3.xml"/><Relationship Id="rId5" Type="http://schemas.openxmlformats.org/officeDocument/2006/relationships/image" Target="../media/image27.emf"/><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hemeOverride" Target="../theme/themeOverride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2.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2.xml"/><Relationship Id="rId5" Type="http://schemas.openxmlformats.org/officeDocument/2006/relationships/image" Target="../media/image71.jpeg"/><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16.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2.xml"/><Relationship Id="rId4" Type="http://schemas.openxmlformats.org/officeDocument/2006/relationships/image" Target="../media/image84.jpeg"/></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2.xml"/><Relationship Id="rId5" Type="http://schemas.openxmlformats.org/officeDocument/2006/relationships/image" Target="../media/image88.jpeg"/><Relationship Id="rId4" Type="http://schemas.openxmlformats.org/officeDocument/2006/relationships/image" Target="../media/image8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9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1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116.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9.xml"/><Relationship Id="rId1" Type="http://schemas.openxmlformats.org/officeDocument/2006/relationships/slideLayout" Target="../slideLayouts/slideLayout116.xml"/></Relationships>
</file>

<file path=ppt/slides/_rels/slide9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100.gif"/><Relationship Id="rId10" Type="http://schemas.openxmlformats.org/officeDocument/2006/relationships/image" Target="../media/image33.jpeg"/><Relationship Id="rId4" Type="http://schemas.openxmlformats.org/officeDocument/2006/relationships/image" Target="../media/image27.emf"/><Relationship Id="rId9" Type="http://schemas.openxmlformats.org/officeDocument/2006/relationships/image" Target="../media/image32.jpeg"/><Relationship Id="rId14" Type="http://schemas.openxmlformats.org/officeDocument/2006/relationships/image" Target="../media/image37.jpeg"/></Relationships>
</file>

<file path=ppt/slides/_rels/slide96.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slideLayout" Target="../slideLayouts/slideLayout8.xml"/><Relationship Id="rId7" Type="http://schemas.openxmlformats.org/officeDocument/2006/relationships/image" Target="../media/image103.emf"/><Relationship Id="rId12" Type="http://schemas.openxmlformats.org/officeDocument/2006/relationships/image" Target="../media/image108.jpeg"/><Relationship Id="rId2" Type="http://schemas.openxmlformats.org/officeDocument/2006/relationships/audio" Target="file:///C:\Program%20Files\Microsoft%20Office\Media\CntCD1\Sounds\SN00276_.mid" TargetMode="External"/><Relationship Id="rId1" Type="http://schemas.microsoft.com/office/2007/relationships/media" Target="file:///C:\Program%20Files\Microsoft%20Office\Media\CntCD1\Sounds\SN00276_.mid" TargetMode="External"/><Relationship Id="rId6" Type="http://schemas.openxmlformats.org/officeDocument/2006/relationships/image" Target="../media/image102.emf"/><Relationship Id="rId11" Type="http://schemas.openxmlformats.org/officeDocument/2006/relationships/image" Target="../media/image107.emf"/><Relationship Id="rId5" Type="http://schemas.openxmlformats.org/officeDocument/2006/relationships/image" Target="../media/image101.png"/><Relationship Id="rId10" Type="http://schemas.openxmlformats.org/officeDocument/2006/relationships/image" Target="../media/image106.emf"/><Relationship Id="rId4" Type="http://schemas.openxmlformats.org/officeDocument/2006/relationships/notesSlide" Target="../notesSlides/notesSlide41.xml"/><Relationship Id="rId9" Type="http://schemas.openxmlformats.org/officeDocument/2006/relationships/image" Target="../media/image105.emf"/></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9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116.xml"/><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gracelandgospelchurch.org/wp-content/uploads/2015/05/Metamorphosis.jpg">
            <a:extLst>
              <a:ext uri="{FF2B5EF4-FFF2-40B4-BE49-F238E27FC236}">
                <a16:creationId xmlns:a16="http://schemas.microsoft.com/office/drawing/2014/main" id="{2809EC5D-D5BF-3A4E-8F57-9F1B532AA0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255038" cy="67429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Philippians</a:t>
            </a:r>
          </a:p>
        </p:txBody>
      </p:sp>
      <p:sp>
        <p:nvSpPr>
          <p:cNvPr id="900098" name="Rectangle 2"/>
          <p:cNvSpPr>
            <a:spLocks noGrp="1" noChangeArrowheads="1"/>
          </p:cNvSpPr>
          <p:nvPr>
            <p:ph type="ctrTitle"/>
          </p:nvPr>
        </p:nvSpPr>
        <p:spPr>
          <a:xfrm>
            <a:off x="-6802" y="2869"/>
            <a:ext cx="9150802"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Christlike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2861622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448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So how should we be like Jesus?</a:t>
            </a:r>
          </a:p>
        </p:txBody>
      </p:sp>
      <p:pic>
        <p:nvPicPr>
          <p:cNvPr id="2050" name="Picture 2" descr="https://worldchallenge.org/sites/default/files/190116-devo-web.jpg">
            <a:extLst>
              <a:ext uri="{FF2B5EF4-FFF2-40B4-BE49-F238E27FC236}">
                <a16:creationId xmlns:a16="http://schemas.microsoft.com/office/drawing/2014/main" id="{4354F2BE-213C-A849-A26E-E95BF258D9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20"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79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E951E-B039-6246-9C02-4104C09542C1}"/>
              </a:ext>
            </a:extLst>
          </p:cNvPr>
          <p:cNvGrpSpPr/>
          <p:nvPr/>
        </p:nvGrpSpPr>
        <p:grpSpPr>
          <a:xfrm>
            <a:off x="539552" y="-243408"/>
            <a:ext cx="8393933" cy="7848872"/>
            <a:chOff x="539552" y="-243408"/>
            <a:chExt cx="8393933" cy="7848872"/>
          </a:xfrm>
        </p:grpSpPr>
        <p:pic>
          <p:nvPicPr>
            <p:cNvPr id="7170" name="Picture 2" descr="https://m.media-amazon.com/images/I/A1Bz+SpGWVL._CLa%7C2140,2000%7C71pS5JaYVsL.png%7C0,0,2140,2000+666.0,470.0,805.0,965.0.png">
              <a:extLst>
                <a:ext uri="{FF2B5EF4-FFF2-40B4-BE49-F238E27FC236}">
                  <a16:creationId xmlns:a16="http://schemas.microsoft.com/office/drawing/2014/main" id="{5E37DC5D-2C18-E848-972F-372E3F959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3408"/>
              <a:ext cx="8393933" cy="7848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AE8D42-0A0C-2345-BCDC-B60D230E632A}"/>
                </a:ext>
              </a:extLst>
            </p:cNvPr>
            <p:cNvSpPr/>
            <p:nvPr/>
          </p:nvSpPr>
          <p:spPr bwMode="auto">
            <a:xfrm>
              <a:off x="3131840" y="1556792"/>
              <a:ext cx="3168352" cy="2448272"/>
            </a:xfrm>
            <a:prstGeom prst="rect">
              <a:avLst/>
            </a:prstGeom>
            <a:solidFill>
              <a:srgbClr val="22223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44016" y="548680"/>
            <a:ext cx="9143999" cy="4992334"/>
          </a:xfrm>
          <a:noFill/>
          <a:effectLst/>
        </p:spPr>
        <p:txBody>
          <a:bodyPr/>
          <a:lstStyle/>
          <a:p>
            <a:pPr>
              <a:defRPr/>
            </a:pPr>
            <a:r>
              <a:rPr lang="en-US" sz="3600" b="1" dirty="0">
                <a:effectLst/>
                <a:latin typeface="Arial" charset="0"/>
                <a:ea typeface="ＭＳ Ｐゴシック" charset="0"/>
                <a:cs typeface="ＭＳ Ｐゴシック" charset="0"/>
              </a:rPr>
              <a:t>JESUS TOOK</a:t>
            </a:r>
            <a:br>
              <a:rPr lang="en-US" sz="3600" b="1" dirty="0">
                <a:effectLst/>
                <a:latin typeface="Arial" charset="0"/>
                <a:ea typeface="ＭＳ Ｐゴシック" charset="0"/>
                <a:cs typeface="ＭＳ Ｐゴシック" charset="0"/>
              </a:rPr>
            </a:br>
            <a:r>
              <a:rPr lang="en-US" sz="8000" b="1" dirty="0">
                <a:effectLst/>
                <a:latin typeface="Arial" charset="0"/>
                <a:ea typeface="ＭＳ Ｐゴシック" charset="0"/>
                <a:cs typeface="ＭＳ Ｐゴシック" charset="0"/>
              </a:rPr>
              <a:t>NAPS</a:t>
            </a:r>
            <a:br>
              <a:rPr lang="en-US" sz="36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BE LIKE JESUS</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MARK 4:38</a:t>
            </a:r>
            <a:endParaRPr lang="en-US" sz="36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0427662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Attitude</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Philippians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181</a:t>
            </a:r>
          </a:p>
        </p:txBody>
      </p:sp>
    </p:spTree>
    <p:extLst>
      <p:ext uri="{BB962C8B-B14F-4D97-AF65-F5344CB8AC3E}">
        <p14:creationId xmlns:p14="http://schemas.microsoft.com/office/powerpoint/2010/main" val="38901215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323528" y="1602008"/>
            <a:ext cx="8496944"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"Your attitude should be the same as that of Christ Jesus"</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(Philippians 2:5).</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181</a:t>
            </a:r>
          </a:p>
        </p:txBody>
      </p:sp>
    </p:spTree>
    <p:extLst>
      <p:ext uri="{BB962C8B-B14F-4D97-AF65-F5344CB8AC3E}">
        <p14:creationId xmlns:p14="http://schemas.microsoft.com/office/powerpoint/2010/main" val="5379869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95536" y="1341868"/>
            <a:ext cx="8136904"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1" lang="en-US" altLang="ja-JP" sz="4800" b="1" dirty="0">
                <a:solidFill>
                  <a:srgbClr val="FFFFFF"/>
                </a:solidFill>
                <a:effectLst>
                  <a:glow rad="228600">
                    <a:srgbClr val="000000">
                      <a:alpha val="40000"/>
                    </a:srgbClr>
                  </a:glow>
                </a:effectLst>
                <a:ea typeface="ＭＳ Ｐゴシック" charset="0"/>
              </a:rPr>
              <a:t>Results of Imitating Christ</a:t>
            </a:r>
            <a:r>
              <a:rPr kumimoji="1" lang="uk-UA" altLang="ja-JP" sz="4800" b="1" dirty="0">
                <a:solidFill>
                  <a:srgbClr val="FFFFFF"/>
                </a:solidFill>
                <a:effectLst>
                  <a:glow rad="228600">
                    <a:srgbClr val="000000">
                      <a:alpha val="40000"/>
                    </a:srgbClr>
                  </a:glow>
                </a:effectLst>
                <a:ea typeface="ＭＳ Ｐゴシック" charset="0"/>
              </a:rPr>
              <a:t>'</a:t>
            </a:r>
            <a:r>
              <a:rPr kumimoji="1" lang="en-US" altLang="ja-JP" sz="4800" b="1" dirty="0">
                <a:solidFill>
                  <a:srgbClr val="FFFFFF"/>
                </a:solidFill>
                <a:effectLst>
                  <a:glow rad="228600">
                    <a:srgbClr val="000000">
                      <a:alpha val="40000"/>
                    </a:srgbClr>
                  </a:glow>
                </a:effectLst>
                <a:ea typeface="ＭＳ Ｐゴシック" charset="0"/>
              </a:rPr>
              <a:t>s Attitude</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Philippians</a:t>
            </a:r>
          </a:p>
        </p:txBody>
      </p:sp>
    </p:spTree>
    <p:extLst>
      <p:ext uri="{BB962C8B-B14F-4D97-AF65-F5344CB8AC3E}">
        <p14:creationId xmlns:p14="http://schemas.microsoft.com/office/powerpoint/2010/main" val="19061338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What happens when we imitate Christ’s resurrection </a:t>
            </a:r>
            <a:r>
              <a:rPr lang="en-SG" b="1" dirty="0">
                <a:solidFill>
                  <a:srgbClr val="FFFF00"/>
                </a:solidFill>
                <a:effectLst>
                  <a:glow rad="127000">
                    <a:schemeClr val="tx1"/>
                  </a:glow>
                </a:effectLst>
                <a:latin typeface="Arial" charset="0"/>
                <a:ea typeface="ＭＳ Ｐゴシック" charset="0"/>
                <a:cs typeface="ＭＳ Ｐゴシック" charset="0"/>
              </a:rPr>
              <a:t>attitude</a:t>
            </a:r>
            <a:r>
              <a:rPr lang="en-SG" b="1" dirty="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pic>
        <p:nvPicPr>
          <p:cNvPr id="6146" name="Picture 2" descr="https://cdn.images.express.co.uk/img/dynamic/151/590x/jesus-923011.jpg">
            <a:extLst>
              <a:ext uri="{FF2B5EF4-FFF2-40B4-BE49-F238E27FC236}">
                <a16:creationId xmlns:a16="http://schemas.microsoft.com/office/drawing/2014/main" id="{DB41EA8F-C316-1743-99AE-9FD9C3F79D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 y="1700808"/>
            <a:ext cx="7493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0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17410" name="Picture 2" descr="https://www.ucg.org/files/image/article/2016/11/17/do-we-have-valid-testimony-to-the-life-of-christ.jpeg">
            <a:extLst>
              <a:ext uri="{FF2B5EF4-FFF2-40B4-BE49-F238E27FC236}">
                <a16:creationId xmlns:a16="http://schemas.microsoft.com/office/drawing/2014/main" id="{53B14F53-8D73-FC4F-AE66-414CDA4941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787" y="0"/>
            <a:ext cx="91342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25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268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p>
        </p:txBody>
      </p:sp>
      <p:grpSp>
        <p:nvGrpSpPr>
          <p:cNvPr id="242691" name="Group 595"/>
          <p:cNvGrpSpPr>
            <a:grpSpLocks/>
          </p:cNvGrpSpPr>
          <p:nvPr/>
        </p:nvGrpSpPr>
        <p:grpSpPr bwMode="auto">
          <a:xfrm>
            <a:off x="152400" y="838200"/>
            <a:ext cx="8915400" cy="5943600"/>
            <a:chOff x="-4" y="-4"/>
            <a:chExt cx="4372" cy="8481"/>
          </a:xfrm>
        </p:grpSpPr>
        <p:grpSp>
          <p:nvGrpSpPr>
            <p:cNvPr id="242695" name="Group 593"/>
            <p:cNvGrpSpPr>
              <a:grpSpLocks/>
            </p:cNvGrpSpPr>
            <p:nvPr/>
          </p:nvGrpSpPr>
          <p:grpSpPr bwMode="auto">
            <a:xfrm>
              <a:off x="0" y="0"/>
              <a:ext cx="4364" cy="8473"/>
              <a:chOff x="0" y="0"/>
              <a:chExt cx="4364" cy="8473"/>
            </a:xfrm>
          </p:grpSpPr>
          <p:grpSp>
            <p:nvGrpSpPr>
              <p:cNvPr id="242697" name="Group 384"/>
              <p:cNvGrpSpPr>
                <a:grpSpLocks/>
              </p:cNvGrpSpPr>
              <p:nvPr/>
            </p:nvGrpSpPr>
            <p:grpSpPr bwMode="auto">
              <a:xfrm>
                <a:off x="0" y="0"/>
                <a:ext cx="1857" cy="422"/>
                <a:chOff x="0" y="0"/>
                <a:chExt cx="1857" cy="422"/>
              </a:xfrm>
            </p:grpSpPr>
            <p:sp>
              <p:nvSpPr>
                <p:cNvPr id="243010" name="Rectangle 278"/>
                <p:cNvSpPr>
                  <a:spLocks noChangeArrowheads="1"/>
                </p:cNvSpPr>
                <p:nvPr/>
              </p:nvSpPr>
              <p:spPr bwMode="auto">
                <a:xfrm>
                  <a:off x="43" y="0"/>
                  <a:ext cx="1771"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FFFFFF"/>
                      </a:solidFill>
                      <a:latin typeface="Arial" charset="0"/>
                      <a:cs typeface="Times New Roman" charset="0"/>
                    </a:rPr>
                    <a:t>Characteristics</a:t>
                  </a:r>
                  <a:endParaRPr lang="en-US" sz="2000">
                    <a:solidFill>
                      <a:srgbClr val="FFFFFF"/>
                    </a:solidFill>
                    <a:latin typeface="Arial" charset="0"/>
                    <a:cs typeface="Times New Roman" charset="0"/>
                  </a:endParaRPr>
                </a:p>
              </p:txBody>
            </p:sp>
            <p:sp>
              <p:nvSpPr>
                <p:cNvPr id="243011" name="Rectangle 383"/>
                <p:cNvSpPr>
                  <a:spLocks noChangeArrowheads="1"/>
                </p:cNvSpPr>
                <p:nvPr/>
              </p:nvSpPr>
              <p:spPr bwMode="auto">
                <a:xfrm>
                  <a:off x="0" y="0"/>
                  <a:ext cx="185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698" name="Group 386"/>
              <p:cNvGrpSpPr>
                <a:grpSpLocks/>
              </p:cNvGrpSpPr>
              <p:nvPr/>
            </p:nvGrpSpPr>
            <p:grpSpPr bwMode="auto">
              <a:xfrm>
                <a:off x="1857" y="0"/>
                <a:ext cx="734" cy="422"/>
                <a:chOff x="1857" y="0"/>
                <a:chExt cx="734" cy="422"/>
              </a:xfrm>
            </p:grpSpPr>
            <p:sp>
              <p:nvSpPr>
                <p:cNvPr id="243008" name="Rectangle 279"/>
                <p:cNvSpPr>
                  <a:spLocks noChangeArrowheads="1"/>
                </p:cNvSpPr>
                <p:nvPr/>
              </p:nvSpPr>
              <p:spPr bwMode="auto">
                <a:xfrm>
                  <a:off x="1900" y="0"/>
                  <a:ext cx="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i="1">
                      <a:solidFill>
                        <a:srgbClr val="FFFFFF"/>
                      </a:solidFill>
                      <a:latin typeface="Arial" charset="0"/>
                      <a:cs typeface="Times New Roman" charset="0"/>
                    </a:rPr>
                    <a:t>Chapter 1</a:t>
                  </a:r>
                  <a:endParaRPr lang="en-US" sz="2000">
                    <a:solidFill>
                      <a:srgbClr val="FFFFFF"/>
                    </a:solidFill>
                    <a:latin typeface="Arial" charset="0"/>
                    <a:cs typeface="Times New Roman" charset="0"/>
                  </a:endParaRPr>
                </a:p>
              </p:txBody>
            </p:sp>
            <p:sp>
              <p:nvSpPr>
                <p:cNvPr id="243009" name="Rectangle 385"/>
                <p:cNvSpPr>
                  <a:spLocks noChangeArrowheads="1"/>
                </p:cNvSpPr>
                <p:nvPr/>
              </p:nvSpPr>
              <p:spPr bwMode="auto">
                <a:xfrm>
                  <a:off x="1857" y="0"/>
                  <a:ext cx="73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699" name="Group 388"/>
              <p:cNvGrpSpPr>
                <a:grpSpLocks/>
              </p:cNvGrpSpPr>
              <p:nvPr/>
            </p:nvGrpSpPr>
            <p:grpSpPr bwMode="auto">
              <a:xfrm>
                <a:off x="2591" y="0"/>
                <a:ext cx="648" cy="422"/>
                <a:chOff x="2591" y="0"/>
                <a:chExt cx="648" cy="422"/>
              </a:xfrm>
            </p:grpSpPr>
            <p:sp>
              <p:nvSpPr>
                <p:cNvPr id="243006" name="Rectangle 280"/>
                <p:cNvSpPr>
                  <a:spLocks noChangeArrowheads="1"/>
                </p:cNvSpPr>
                <p:nvPr/>
              </p:nvSpPr>
              <p:spPr bwMode="auto">
                <a:xfrm>
                  <a:off x="2634" y="0"/>
                  <a:ext cx="56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i="1">
                      <a:solidFill>
                        <a:srgbClr val="FFFFFF"/>
                      </a:solidFill>
                      <a:latin typeface="Arial Narrow" charset="0"/>
                      <a:cs typeface="Times New Roman" charset="0"/>
                    </a:rPr>
                    <a:t>Chapter 2</a:t>
                  </a:r>
                  <a:endParaRPr lang="en-US" sz="2000">
                    <a:solidFill>
                      <a:srgbClr val="FFFFFF"/>
                    </a:solidFill>
                    <a:latin typeface="Arial Narrow" charset="0"/>
                    <a:cs typeface="Times New Roman" charset="0"/>
                  </a:endParaRPr>
                </a:p>
              </p:txBody>
            </p:sp>
            <p:sp>
              <p:nvSpPr>
                <p:cNvPr id="243007" name="Rectangle 387"/>
                <p:cNvSpPr>
                  <a:spLocks noChangeArrowheads="1"/>
                </p:cNvSpPr>
                <p:nvPr/>
              </p:nvSpPr>
              <p:spPr bwMode="auto">
                <a:xfrm>
                  <a:off x="2591" y="0"/>
                  <a:ext cx="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0" name="Group 390"/>
              <p:cNvGrpSpPr>
                <a:grpSpLocks/>
              </p:cNvGrpSpPr>
              <p:nvPr/>
            </p:nvGrpSpPr>
            <p:grpSpPr bwMode="auto">
              <a:xfrm>
                <a:off x="3239" y="0"/>
                <a:ext cx="554" cy="422"/>
                <a:chOff x="3239" y="0"/>
                <a:chExt cx="554" cy="422"/>
              </a:xfrm>
            </p:grpSpPr>
            <p:sp>
              <p:nvSpPr>
                <p:cNvPr id="243004" name="Rectangle 281"/>
                <p:cNvSpPr>
                  <a:spLocks noChangeArrowheads="1"/>
                </p:cNvSpPr>
                <p:nvPr/>
              </p:nvSpPr>
              <p:spPr bwMode="auto">
                <a:xfrm>
                  <a:off x="3282" y="0"/>
                  <a:ext cx="4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1900" b="1" i="1">
                      <a:solidFill>
                        <a:srgbClr val="FFFFFF"/>
                      </a:solidFill>
                      <a:latin typeface="Arial Narrow" charset="0"/>
                      <a:cs typeface="Times New Roman" charset="0"/>
                    </a:rPr>
                    <a:t>Chapter 3</a:t>
                  </a:r>
                  <a:endParaRPr lang="en-US" sz="1900">
                    <a:solidFill>
                      <a:srgbClr val="FFFFFF"/>
                    </a:solidFill>
                    <a:latin typeface="Arial Narrow" charset="0"/>
                    <a:cs typeface="Times New Roman" charset="0"/>
                  </a:endParaRPr>
                </a:p>
              </p:txBody>
            </p:sp>
            <p:sp>
              <p:nvSpPr>
                <p:cNvPr id="243005" name="Rectangle 389"/>
                <p:cNvSpPr>
                  <a:spLocks noChangeArrowheads="1"/>
                </p:cNvSpPr>
                <p:nvPr/>
              </p:nvSpPr>
              <p:spPr bwMode="auto">
                <a:xfrm>
                  <a:off x="3239" y="0"/>
                  <a:ext cx="55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1" name="Group 392"/>
              <p:cNvGrpSpPr>
                <a:grpSpLocks/>
              </p:cNvGrpSpPr>
              <p:nvPr/>
            </p:nvGrpSpPr>
            <p:grpSpPr bwMode="auto">
              <a:xfrm>
                <a:off x="3793" y="0"/>
                <a:ext cx="571" cy="422"/>
                <a:chOff x="3793" y="0"/>
                <a:chExt cx="571" cy="422"/>
              </a:xfrm>
            </p:grpSpPr>
            <p:sp>
              <p:nvSpPr>
                <p:cNvPr id="243002" name="Rectangle 282"/>
                <p:cNvSpPr>
                  <a:spLocks noChangeArrowheads="1"/>
                </p:cNvSpPr>
                <p:nvPr/>
              </p:nvSpPr>
              <p:spPr bwMode="auto">
                <a:xfrm>
                  <a:off x="3836" y="0"/>
                  <a:ext cx="48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i="1">
                      <a:solidFill>
                        <a:srgbClr val="FFFFFF"/>
                      </a:solidFill>
                      <a:latin typeface="Arial Narrow" charset="0"/>
                      <a:cs typeface="Times New Roman" charset="0"/>
                    </a:rPr>
                    <a:t>Chapter 4</a:t>
                  </a:r>
                  <a:endParaRPr lang="en-US" sz="2000">
                    <a:solidFill>
                      <a:srgbClr val="FFFFFF"/>
                    </a:solidFill>
                    <a:latin typeface="Arial Narrow" charset="0"/>
                    <a:cs typeface="Times New Roman" charset="0"/>
                  </a:endParaRPr>
                </a:p>
              </p:txBody>
            </p:sp>
            <p:sp>
              <p:nvSpPr>
                <p:cNvPr id="243003" name="Rectangle 391"/>
                <p:cNvSpPr>
                  <a:spLocks noChangeArrowheads="1"/>
                </p:cNvSpPr>
                <p:nvPr/>
              </p:nvSpPr>
              <p:spPr bwMode="auto">
                <a:xfrm>
                  <a:off x="3793" y="0"/>
                  <a:ext cx="571"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2" name="Group 394"/>
              <p:cNvGrpSpPr>
                <a:grpSpLocks/>
              </p:cNvGrpSpPr>
              <p:nvPr/>
            </p:nvGrpSpPr>
            <p:grpSpPr bwMode="auto">
              <a:xfrm>
                <a:off x="0" y="422"/>
                <a:ext cx="1857" cy="403"/>
                <a:chOff x="0" y="422"/>
                <a:chExt cx="1857" cy="403"/>
              </a:xfrm>
            </p:grpSpPr>
            <p:sp>
              <p:nvSpPr>
                <p:cNvPr id="243000" name="Rectangle 283"/>
                <p:cNvSpPr>
                  <a:spLocks noChangeArrowheads="1"/>
                </p:cNvSpPr>
                <p:nvPr/>
              </p:nvSpPr>
              <p:spPr bwMode="auto">
                <a:xfrm>
                  <a:off x="43" y="422"/>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Affection for Others</a:t>
                  </a:r>
                </a:p>
              </p:txBody>
            </p:sp>
            <p:sp>
              <p:nvSpPr>
                <p:cNvPr id="243001" name="Rectangle 393"/>
                <p:cNvSpPr>
                  <a:spLocks noChangeArrowheads="1"/>
                </p:cNvSpPr>
                <p:nvPr/>
              </p:nvSpPr>
              <p:spPr bwMode="auto">
                <a:xfrm>
                  <a:off x="0" y="422"/>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3" name="Group 396"/>
              <p:cNvGrpSpPr>
                <a:grpSpLocks/>
              </p:cNvGrpSpPr>
              <p:nvPr/>
            </p:nvGrpSpPr>
            <p:grpSpPr bwMode="auto">
              <a:xfrm>
                <a:off x="1857" y="422"/>
                <a:ext cx="734" cy="403"/>
                <a:chOff x="1857" y="422"/>
                <a:chExt cx="734" cy="403"/>
              </a:xfrm>
            </p:grpSpPr>
            <p:sp>
              <p:nvSpPr>
                <p:cNvPr id="242998" name="Rectangle 284"/>
                <p:cNvSpPr>
                  <a:spLocks noChangeArrowheads="1"/>
                </p:cNvSpPr>
                <p:nvPr/>
              </p:nvSpPr>
              <p:spPr bwMode="auto">
                <a:xfrm>
                  <a:off x="1900" y="42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1:8</a:t>
                  </a:r>
                </a:p>
              </p:txBody>
            </p:sp>
            <p:sp>
              <p:nvSpPr>
                <p:cNvPr id="242999" name="Rectangle 395"/>
                <p:cNvSpPr>
                  <a:spLocks noChangeArrowheads="1"/>
                </p:cNvSpPr>
                <p:nvPr/>
              </p:nvSpPr>
              <p:spPr bwMode="auto">
                <a:xfrm>
                  <a:off x="1857" y="422"/>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4" name="Group 398"/>
              <p:cNvGrpSpPr>
                <a:grpSpLocks/>
              </p:cNvGrpSpPr>
              <p:nvPr/>
            </p:nvGrpSpPr>
            <p:grpSpPr bwMode="auto">
              <a:xfrm>
                <a:off x="2591" y="422"/>
                <a:ext cx="648" cy="403"/>
                <a:chOff x="2591" y="422"/>
                <a:chExt cx="648" cy="403"/>
              </a:xfrm>
            </p:grpSpPr>
            <p:sp>
              <p:nvSpPr>
                <p:cNvPr id="242996" name="Rectangle 285"/>
                <p:cNvSpPr>
                  <a:spLocks noChangeArrowheads="1"/>
                </p:cNvSpPr>
                <p:nvPr/>
              </p:nvSpPr>
              <p:spPr bwMode="auto">
                <a:xfrm>
                  <a:off x="2634" y="422"/>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2:29</a:t>
                  </a:r>
                </a:p>
              </p:txBody>
            </p:sp>
            <p:sp>
              <p:nvSpPr>
                <p:cNvPr id="242997" name="Rectangle 397"/>
                <p:cNvSpPr>
                  <a:spLocks noChangeArrowheads="1"/>
                </p:cNvSpPr>
                <p:nvPr/>
              </p:nvSpPr>
              <p:spPr bwMode="auto">
                <a:xfrm>
                  <a:off x="2591" y="42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5" name="Group 400"/>
              <p:cNvGrpSpPr>
                <a:grpSpLocks/>
              </p:cNvGrpSpPr>
              <p:nvPr/>
            </p:nvGrpSpPr>
            <p:grpSpPr bwMode="auto">
              <a:xfrm>
                <a:off x="3239" y="422"/>
                <a:ext cx="554" cy="403"/>
                <a:chOff x="3239" y="422"/>
                <a:chExt cx="554" cy="403"/>
              </a:xfrm>
            </p:grpSpPr>
            <p:sp>
              <p:nvSpPr>
                <p:cNvPr id="242994" name="Rectangle 286"/>
                <p:cNvSpPr>
                  <a:spLocks noChangeArrowheads="1"/>
                </p:cNvSpPr>
                <p:nvPr/>
              </p:nvSpPr>
              <p:spPr bwMode="auto">
                <a:xfrm>
                  <a:off x="3282" y="422"/>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95" name="Rectangle 399"/>
                <p:cNvSpPr>
                  <a:spLocks noChangeArrowheads="1"/>
                </p:cNvSpPr>
                <p:nvPr/>
              </p:nvSpPr>
              <p:spPr bwMode="auto">
                <a:xfrm>
                  <a:off x="3239" y="422"/>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6" name="Group 402"/>
              <p:cNvGrpSpPr>
                <a:grpSpLocks/>
              </p:cNvGrpSpPr>
              <p:nvPr/>
            </p:nvGrpSpPr>
            <p:grpSpPr bwMode="auto">
              <a:xfrm>
                <a:off x="3793" y="422"/>
                <a:ext cx="571" cy="403"/>
                <a:chOff x="3793" y="422"/>
                <a:chExt cx="571" cy="403"/>
              </a:xfrm>
            </p:grpSpPr>
            <p:sp>
              <p:nvSpPr>
                <p:cNvPr id="242992" name="Rectangle 287"/>
                <p:cNvSpPr>
                  <a:spLocks noChangeArrowheads="1"/>
                </p:cNvSpPr>
                <p:nvPr/>
              </p:nvSpPr>
              <p:spPr bwMode="auto">
                <a:xfrm>
                  <a:off x="3836" y="422"/>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93" name="Rectangle 401"/>
                <p:cNvSpPr>
                  <a:spLocks noChangeArrowheads="1"/>
                </p:cNvSpPr>
                <p:nvPr/>
              </p:nvSpPr>
              <p:spPr bwMode="auto">
                <a:xfrm>
                  <a:off x="3793" y="422"/>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7" name="Group 404"/>
              <p:cNvGrpSpPr>
                <a:grpSpLocks/>
              </p:cNvGrpSpPr>
              <p:nvPr/>
            </p:nvGrpSpPr>
            <p:grpSpPr bwMode="auto">
              <a:xfrm>
                <a:off x="0" y="825"/>
                <a:ext cx="1857" cy="403"/>
                <a:chOff x="0" y="825"/>
                <a:chExt cx="1857" cy="403"/>
              </a:xfrm>
            </p:grpSpPr>
            <p:sp>
              <p:nvSpPr>
                <p:cNvPr id="242990" name="Rectangle 288"/>
                <p:cNvSpPr>
                  <a:spLocks noChangeArrowheads="1"/>
                </p:cNvSpPr>
                <p:nvPr/>
              </p:nvSpPr>
              <p:spPr bwMode="auto">
                <a:xfrm>
                  <a:off x="43" y="825"/>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Righteousness (Saints)</a:t>
                  </a:r>
                </a:p>
              </p:txBody>
            </p:sp>
            <p:sp>
              <p:nvSpPr>
                <p:cNvPr id="242991" name="Rectangle 403"/>
                <p:cNvSpPr>
                  <a:spLocks noChangeArrowheads="1"/>
                </p:cNvSpPr>
                <p:nvPr/>
              </p:nvSpPr>
              <p:spPr bwMode="auto">
                <a:xfrm>
                  <a:off x="0" y="825"/>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8" name="Group 406"/>
              <p:cNvGrpSpPr>
                <a:grpSpLocks/>
              </p:cNvGrpSpPr>
              <p:nvPr/>
            </p:nvGrpSpPr>
            <p:grpSpPr bwMode="auto">
              <a:xfrm>
                <a:off x="1857" y="825"/>
                <a:ext cx="734" cy="403"/>
                <a:chOff x="1857" y="825"/>
                <a:chExt cx="734" cy="403"/>
              </a:xfrm>
            </p:grpSpPr>
            <p:sp>
              <p:nvSpPr>
                <p:cNvPr id="242988" name="Rectangle 289"/>
                <p:cNvSpPr>
                  <a:spLocks noChangeArrowheads="1"/>
                </p:cNvSpPr>
                <p:nvPr/>
              </p:nvSpPr>
              <p:spPr bwMode="auto">
                <a:xfrm>
                  <a:off x="1900" y="825"/>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1:1, 10-11</a:t>
                  </a:r>
                </a:p>
              </p:txBody>
            </p:sp>
            <p:sp>
              <p:nvSpPr>
                <p:cNvPr id="242989" name="Rectangle 405"/>
                <p:cNvSpPr>
                  <a:spLocks noChangeArrowheads="1"/>
                </p:cNvSpPr>
                <p:nvPr/>
              </p:nvSpPr>
              <p:spPr bwMode="auto">
                <a:xfrm>
                  <a:off x="1857" y="825"/>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09" name="Group 408"/>
              <p:cNvGrpSpPr>
                <a:grpSpLocks/>
              </p:cNvGrpSpPr>
              <p:nvPr/>
            </p:nvGrpSpPr>
            <p:grpSpPr bwMode="auto">
              <a:xfrm>
                <a:off x="2591" y="825"/>
                <a:ext cx="648" cy="403"/>
                <a:chOff x="2591" y="825"/>
                <a:chExt cx="648" cy="403"/>
              </a:xfrm>
            </p:grpSpPr>
            <p:sp>
              <p:nvSpPr>
                <p:cNvPr id="242986" name="Rectangle 290"/>
                <p:cNvSpPr>
                  <a:spLocks noChangeArrowheads="1"/>
                </p:cNvSpPr>
                <p:nvPr/>
              </p:nvSpPr>
              <p:spPr bwMode="auto">
                <a:xfrm>
                  <a:off x="2634" y="825"/>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87" name="Rectangle 407"/>
                <p:cNvSpPr>
                  <a:spLocks noChangeArrowheads="1"/>
                </p:cNvSpPr>
                <p:nvPr/>
              </p:nvSpPr>
              <p:spPr bwMode="auto">
                <a:xfrm>
                  <a:off x="2591" y="825"/>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0" name="Group 410"/>
              <p:cNvGrpSpPr>
                <a:grpSpLocks/>
              </p:cNvGrpSpPr>
              <p:nvPr/>
            </p:nvGrpSpPr>
            <p:grpSpPr bwMode="auto">
              <a:xfrm>
                <a:off x="3239" y="825"/>
                <a:ext cx="554" cy="403"/>
                <a:chOff x="3239" y="825"/>
                <a:chExt cx="554" cy="403"/>
              </a:xfrm>
            </p:grpSpPr>
            <p:sp>
              <p:nvSpPr>
                <p:cNvPr id="242984" name="Rectangle 291"/>
                <p:cNvSpPr>
                  <a:spLocks noChangeArrowheads="1"/>
                </p:cNvSpPr>
                <p:nvPr/>
              </p:nvSpPr>
              <p:spPr bwMode="auto">
                <a:xfrm>
                  <a:off x="3282" y="825"/>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3:9</a:t>
                  </a:r>
                </a:p>
              </p:txBody>
            </p:sp>
            <p:sp>
              <p:nvSpPr>
                <p:cNvPr id="242985" name="Rectangle 409"/>
                <p:cNvSpPr>
                  <a:spLocks noChangeArrowheads="1"/>
                </p:cNvSpPr>
                <p:nvPr/>
              </p:nvSpPr>
              <p:spPr bwMode="auto">
                <a:xfrm>
                  <a:off x="3239" y="825"/>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1" name="Group 412"/>
              <p:cNvGrpSpPr>
                <a:grpSpLocks/>
              </p:cNvGrpSpPr>
              <p:nvPr/>
            </p:nvGrpSpPr>
            <p:grpSpPr bwMode="auto">
              <a:xfrm>
                <a:off x="3793" y="825"/>
                <a:ext cx="571" cy="403"/>
                <a:chOff x="3793" y="825"/>
                <a:chExt cx="571" cy="403"/>
              </a:xfrm>
            </p:grpSpPr>
            <p:sp>
              <p:nvSpPr>
                <p:cNvPr id="242982" name="Rectangle 292"/>
                <p:cNvSpPr>
                  <a:spLocks noChangeArrowheads="1"/>
                </p:cNvSpPr>
                <p:nvPr/>
              </p:nvSpPr>
              <p:spPr bwMode="auto">
                <a:xfrm>
                  <a:off x="3836" y="825"/>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4:21</a:t>
                  </a:r>
                </a:p>
              </p:txBody>
            </p:sp>
            <p:sp>
              <p:nvSpPr>
                <p:cNvPr id="242983" name="Rectangle 411"/>
                <p:cNvSpPr>
                  <a:spLocks noChangeArrowheads="1"/>
                </p:cNvSpPr>
                <p:nvPr/>
              </p:nvSpPr>
              <p:spPr bwMode="auto">
                <a:xfrm>
                  <a:off x="3793" y="825"/>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2" name="Group 414"/>
              <p:cNvGrpSpPr>
                <a:grpSpLocks/>
              </p:cNvGrpSpPr>
              <p:nvPr/>
            </p:nvGrpSpPr>
            <p:grpSpPr bwMode="auto">
              <a:xfrm>
                <a:off x="0" y="1228"/>
                <a:ext cx="1857" cy="403"/>
                <a:chOff x="0" y="1228"/>
                <a:chExt cx="1857" cy="403"/>
              </a:xfrm>
            </p:grpSpPr>
            <p:sp>
              <p:nvSpPr>
                <p:cNvPr id="242980" name="Rectangle 293"/>
                <p:cNvSpPr>
                  <a:spLocks noChangeArrowheads="1"/>
                </p:cNvSpPr>
                <p:nvPr/>
              </p:nvSpPr>
              <p:spPr bwMode="auto">
                <a:xfrm>
                  <a:off x="43" y="1228"/>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Encouragement</a:t>
                  </a:r>
                </a:p>
              </p:txBody>
            </p:sp>
            <p:sp>
              <p:nvSpPr>
                <p:cNvPr id="242981" name="Rectangle 413"/>
                <p:cNvSpPr>
                  <a:spLocks noChangeArrowheads="1"/>
                </p:cNvSpPr>
                <p:nvPr/>
              </p:nvSpPr>
              <p:spPr bwMode="auto">
                <a:xfrm>
                  <a:off x="0" y="1228"/>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3" name="Group 416"/>
              <p:cNvGrpSpPr>
                <a:grpSpLocks/>
              </p:cNvGrpSpPr>
              <p:nvPr/>
            </p:nvGrpSpPr>
            <p:grpSpPr bwMode="auto">
              <a:xfrm>
                <a:off x="1857" y="1228"/>
                <a:ext cx="734" cy="403"/>
                <a:chOff x="1857" y="1228"/>
                <a:chExt cx="734" cy="403"/>
              </a:xfrm>
            </p:grpSpPr>
            <p:sp>
              <p:nvSpPr>
                <p:cNvPr id="242978" name="Rectangle 294"/>
                <p:cNvSpPr>
                  <a:spLocks noChangeArrowheads="1"/>
                </p:cNvSpPr>
                <p:nvPr/>
              </p:nvSpPr>
              <p:spPr bwMode="auto">
                <a:xfrm>
                  <a:off x="1900" y="1228"/>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79" name="Rectangle 415"/>
                <p:cNvSpPr>
                  <a:spLocks noChangeArrowheads="1"/>
                </p:cNvSpPr>
                <p:nvPr/>
              </p:nvSpPr>
              <p:spPr bwMode="auto">
                <a:xfrm>
                  <a:off x="1857" y="1228"/>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4" name="Group 418"/>
              <p:cNvGrpSpPr>
                <a:grpSpLocks/>
              </p:cNvGrpSpPr>
              <p:nvPr/>
            </p:nvGrpSpPr>
            <p:grpSpPr bwMode="auto">
              <a:xfrm>
                <a:off x="2591" y="1228"/>
                <a:ext cx="648" cy="403"/>
                <a:chOff x="2591" y="1228"/>
                <a:chExt cx="648" cy="403"/>
              </a:xfrm>
            </p:grpSpPr>
            <p:sp>
              <p:nvSpPr>
                <p:cNvPr id="242976" name="Rectangle 295"/>
                <p:cNvSpPr>
                  <a:spLocks noChangeArrowheads="1"/>
                </p:cNvSpPr>
                <p:nvPr/>
              </p:nvSpPr>
              <p:spPr bwMode="auto">
                <a:xfrm>
                  <a:off x="2634" y="1228"/>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2:19</a:t>
                  </a:r>
                </a:p>
              </p:txBody>
            </p:sp>
            <p:sp>
              <p:nvSpPr>
                <p:cNvPr id="242977" name="Rectangle 417"/>
                <p:cNvSpPr>
                  <a:spLocks noChangeArrowheads="1"/>
                </p:cNvSpPr>
                <p:nvPr/>
              </p:nvSpPr>
              <p:spPr bwMode="auto">
                <a:xfrm>
                  <a:off x="2591" y="1228"/>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5" name="Group 420"/>
              <p:cNvGrpSpPr>
                <a:grpSpLocks/>
              </p:cNvGrpSpPr>
              <p:nvPr/>
            </p:nvGrpSpPr>
            <p:grpSpPr bwMode="auto">
              <a:xfrm>
                <a:off x="3239" y="1228"/>
                <a:ext cx="554" cy="403"/>
                <a:chOff x="3239" y="1228"/>
                <a:chExt cx="554" cy="403"/>
              </a:xfrm>
            </p:grpSpPr>
            <p:sp>
              <p:nvSpPr>
                <p:cNvPr id="242974" name="Rectangle 296"/>
                <p:cNvSpPr>
                  <a:spLocks noChangeArrowheads="1"/>
                </p:cNvSpPr>
                <p:nvPr/>
              </p:nvSpPr>
              <p:spPr bwMode="auto">
                <a:xfrm>
                  <a:off x="3282" y="1228"/>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75" name="Rectangle 419"/>
                <p:cNvSpPr>
                  <a:spLocks noChangeArrowheads="1"/>
                </p:cNvSpPr>
                <p:nvPr/>
              </p:nvSpPr>
              <p:spPr bwMode="auto">
                <a:xfrm>
                  <a:off x="3239" y="1228"/>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6" name="Group 422"/>
              <p:cNvGrpSpPr>
                <a:grpSpLocks/>
              </p:cNvGrpSpPr>
              <p:nvPr/>
            </p:nvGrpSpPr>
            <p:grpSpPr bwMode="auto">
              <a:xfrm>
                <a:off x="3793" y="1228"/>
                <a:ext cx="571" cy="403"/>
                <a:chOff x="3793" y="1228"/>
                <a:chExt cx="571" cy="403"/>
              </a:xfrm>
            </p:grpSpPr>
            <p:sp>
              <p:nvSpPr>
                <p:cNvPr id="242972" name="Rectangle 297"/>
                <p:cNvSpPr>
                  <a:spLocks noChangeArrowheads="1"/>
                </p:cNvSpPr>
                <p:nvPr/>
              </p:nvSpPr>
              <p:spPr bwMode="auto">
                <a:xfrm>
                  <a:off x="3836" y="1228"/>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73" name="Rectangle 421"/>
                <p:cNvSpPr>
                  <a:spLocks noChangeArrowheads="1"/>
                </p:cNvSpPr>
                <p:nvPr/>
              </p:nvSpPr>
              <p:spPr bwMode="auto">
                <a:xfrm>
                  <a:off x="3793" y="1228"/>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7" name="Group 424"/>
              <p:cNvGrpSpPr>
                <a:grpSpLocks/>
              </p:cNvGrpSpPr>
              <p:nvPr/>
            </p:nvGrpSpPr>
            <p:grpSpPr bwMode="auto">
              <a:xfrm>
                <a:off x="0" y="1631"/>
                <a:ext cx="1857" cy="403"/>
                <a:chOff x="0" y="1631"/>
                <a:chExt cx="1857" cy="403"/>
              </a:xfrm>
            </p:grpSpPr>
            <p:sp>
              <p:nvSpPr>
                <p:cNvPr id="242970" name="Rectangle 298"/>
                <p:cNvSpPr>
                  <a:spLocks noChangeArrowheads="1"/>
                </p:cNvSpPr>
                <p:nvPr/>
              </p:nvSpPr>
              <p:spPr bwMode="auto">
                <a:xfrm>
                  <a:off x="43" y="1631"/>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Knowledge of Himself</a:t>
                  </a:r>
                </a:p>
              </p:txBody>
            </p:sp>
            <p:sp>
              <p:nvSpPr>
                <p:cNvPr id="242971" name="Rectangle 423"/>
                <p:cNvSpPr>
                  <a:spLocks noChangeArrowheads="1"/>
                </p:cNvSpPr>
                <p:nvPr/>
              </p:nvSpPr>
              <p:spPr bwMode="auto">
                <a:xfrm>
                  <a:off x="0" y="1631"/>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8" name="Group 426"/>
              <p:cNvGrpSpPr>
                <a:grpSpLocks/>
              </p:cNvGrpSpPr>
              <p:nvPr/>
            </p:nvGrpSpPr>
            <p:grpSpPr bwMode="auto">
              <a:xfrm>
                <a:off x="1857" y="1631"/>
                <a:ext cx="734" cy="403"/>
                <a:chOff x="1857" y="1631"/>
                <a:chExt cx="734" cy="403"/>
              </a:xfrm>
            </p:grpSpPr>
            <p:sp>
              <p:nvSpPr>
                <p:cNvPr id="242968" name="Rectangle 299"/>
                <p:cNvSpPr>
                  <a:spLocks noChangeArrowheads="1"/>
                </p:cNvSpPr>
                <p:nvPr/>
              </p:nvSpPr>
              <p:spPr bwMode="auto">
                <a:xfrm>
                  <a:off x="1900" y="1631"/>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69" name="Rectangle 425"/>
                <p:cNvSpPr>
                  <a:spLocks noChangeArrowheads="1"/>
                </p:cNvSpPr>
                <p:nvPr/>
              </p:nvSpPr>
              <p:spPr bwMode="auto">
                <a:xfrm>
                  <a:off x="1857" y="1631"/>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19" name="Group 428"/>
              <p:cNvGrpSpPr>
                <a:grpSpLocks/>
              </p:cNvGrpSpPr>
              <p:nvPr/>
            </p:nvGrpSpPr>
            <p:grpSpPr bwMode="auto">
              <a:xfrm>
                <a:off x="2591" y="1631"/>
                <a:ext cx="648" cy="403"/>
                <a:chOff x="2591" y="1631"/>
                <a:chExt cx="648" cy="403"/>
              </a:xfrm>
            </p:grpSpPr>
            <p:sp>
              <p:nvSpPr>
                <p:cNvPr id="242966" name="Rectangle 300"/>
                <p:cNvSpPr>
                  <a:spLocks noChangeArrowheads="1"/>
                </p:cNvSpPr>
                <p:nvPr/>
              </p:nvSpPr>
              <p:spPr bwMode="auto">
                <a:xfrm>
                  <a:off x="2634" y="1631"/>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67" name="Rectangle 427"/>
                <p:cNvSpPr>
                  <a:spLocks noChangeArrowheads="1"/>
                </p:cNvSpPr>
                <p:nvPr/>
              </p:nvSpPr>
              <p:spPr bwMode="auto">
                <a:xfrm>
                  <a:off x="2591" y="1631"/>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0" name="Group 430"/>
              <p:cNvGrpSpPr>
                <a:grpSpLocks/>
              </p:cNvGrpSpPr>
              <p:nvPr/>
            </p:nvGrpSpPr>
            <p:grpSpPr bwMode="auto">
              <a:xfrm>
                <a:off x="3239" y="1631"/>
                <a:ext cx="554" cy="403"/>
                <a:chOff x="3239" y="1631"/>
                <a:chExt cx="554" cy="403"/>
              </a:xfrm>
            </p:grpSpPr>
            <p:sp>
              <p:nvSpPr>
                <p:cNvPr id="242964" name="Rectangle 301"/>
                <p:cNvSpPr>
                  <a:spLocks noChangeArrowheads="1"/>
                </p:cNvSpPr>
                <p:nvPr/>
              </p:nvSpPr>
              <p:spPr bwMode="auto">
                <a:xfrm>
                  <a:off x="3282" y="1631"/>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3:8, 10</a:t>
                  </a:r>
                </a:p>
              </p:txBody>
            </p:sp>
            <p:sp>
              <p:nvSpPr>
                <p:cNvPr id="242965" name="Rectangle 429"/>
                <p:cNvSpPr>
                  <a:spLocks noChangeArrowheads="1"/>
                </p:cNvSpPr>
                <p:nvPr/>
              </p:nvSpPr>
              <p:spPr bwMode="auto">
                <a:xfrm>
                  <a:off x="3239" y="1631"/>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1" name="Group 432"/>
              <p:cNvGrpSpPr>
                <a:grpSpLocks/>
              </p:cNvGrpSpPr>
              <p:nvPr/>
            </p:nvGrpSpPr>
            <p:grpSpPr bwMode="auto">
              <a:xfrm>
                <a:off x="3793" y="1631"/>
                <a:ext cx="571" cy="403"/>
                <a:chOff x="3793" y="1631"/>
                <a:chExt cx="571" cy="403"/>
              </a:xfrm>
            </p:grpSpPr>
            <p:sp>
              <p:nvSpPr>
                <p:cNvPr id="242962" name="Rectangle 302"/>
                <p:cNvSpPr>
                  <a:spLocks noChangeArrowheads="1"/>
                </p:cNvSpPr>
                <p:nvPr/>
              </p:nvSpPr>
              <p:spPr bwMode="auto">
                <a:xfrm>
                  <a:off x="3836" y="1631"/>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63" name="Rectangle 431"/>
                <p:cNvSpPr>
                  <a:spLocks noChangeArrowheads="1"/>
                </p:cNvSpPr>
                <p:nvPr/>
              </p:nvSpPr>
              <p:spPr bwMode="auto">
                <a:xfrm>
                  <a:off x="3793" y="1631"/>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2" name="Group 434"/>
              <p:cNvGrpSpPr>
                <a:grpSpLocks/>
              </p:cNvGrpSpPr>
              <p:nvPr/>
            </p:nvGrpSpPr>
            <p:grpSpPr bwMode="auto">
              <a:xfrm>
                <a:off x="0" y="2034"/>
                <a:ext cx="1857" cy="403"/>
                <a:chOff x="0" y="2034"/>
                <a:chExt cx="1857" cy="403"/>
              </a:xfrm>
            </p:grpSpPr>
            <p:sp>
              <p:nvSpPr>
                <p:cNvPr id="242960" name="Rectangle 303"/>
                <p:cNvSpPr>
                  <a:spLocks noChangeArrowheads="1"/>
                </p:cNvSpPr>
                <p:nvPr/>
              </p:nvSpPr>
              <p:spPr bwMode="auto">
                <a:xfrm>
                  <a:off x="43" y="2034"/>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Glory to God</a:t>
                  </a:r>
                </a:p>
              </p:txBody>
            </p:sp>
            <p:sp>
              <p:nvSpPr>
                <p:cNvPr id="242961" name="Rectangle 433"/>
                <p:cNvSpPr>
                  <a:spLocks noChangeArrowheads="1"/>
                </p:cNvSpPr>
                <p:nvPr/>
              </p:nvSpPr>
              <p:spPr bwMode="auto">
                <a:xfrm>
                  <a:off x="0" y="2034"/>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3" name="Group 436"/>
              <p:cNvGrpSpPr>
                <a:grpSpLocks/>
              </p:cNvGrpSpPr>
              <p:nvPr/>
            </p:nvGrpSpPr>
            <p:grpSpPr bwMode="auto">
              <a:xfrm>
                <a:off x="1857" y="2034"/>
                <a:ext cx="734" cy="403"/>
                <a:chOff x="1857" y="2034"/>
                <a:chExt cx="734" cy="403"/>
              </a:xfrm>
            </p:grpSpPr>
            <p:sp>
              <p:nvSpPr>
                <p:cNvPr id="242958" name="Rectangle 304"/>
                <p:cNvSpPr>
                  <a:spLocks noChangeArrowheads="1"/>
                </p:cNvSpPr>
                <p:nvPr/>
              </p:nvSpPr>
              <p:spPr bwMode="auto">
                <a:xfrm>
                  <a:off x="1900" y="2034"/>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1:11</a:t>
                  </a:r>
                </a:p>
              </p:txBody>
            </p:sp>
            <p:sp>
              <p:nvSpPr>
                <p:cNvPr id="242959" name="Rectangle 435"/>
                <p:cNvSpPr>
                  <a:spLocks noChangeArrowheads="1"/>
                </p:cNvSpPr>
                <p:nvPr/>
              </p:nvSpPr>
              <p:spPr bwMode="auto">
                <a:xfrm>
                  <a:off x="1857" y="2034"/>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4" name="Group 438"/>
              <p:cNvGrpSpPr>
                <a:grpSpLocks/>
              </p:cNvGrpSpPr>
              <p:nvPr/>
            </p:nvGrpSpPr>
            <p:grpSpPr bwMode="auto">
              <a:xfrm>
                <a:off x="2591" y="2034"/>
                <a:ext cx="648" cy="403"/>
                <a:chOff x="2591" y="2034"/>
                <a:chExt cx="648" cy="403"/>
              </a:xfrm>
            </p:grpSpPr>
            <p:sp>
              <p:nvSpPr>
                <p:cNvPr id="242956" name="Rectangle 305"/>
                <p:cNvSpPr>
                  <a:spLocks noChangeArrowheads="1"/>
                </p:cNvSpPr>
                <p:nvPr/>
              </p:nvSpPr>
              <p:spPr bwMode="auto">
                <a:xfrm>
                  <a:off x="2634" y="2034"/>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57" name="Rectangle 437"/>
                <p:cNvSpPr>
                  <a:spLocks noChangeArrowheads="1"/>
                </p:cNvSpPr>
                <p:nvPr/>
              </p:nvSpPr>
              <p:spPr bwMode="auto">
                <a:xfrm>
                  <a:off x="2591" y="2034"/>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5" name="Group 440"/>
              <p:cNvGrpSpPr>
                <a:grpSpLocks/>
              </p:cNvGrpSpPr>
              <p:nvPr/>
            </p:nvGrpSpPr>
            <p:grpSpPr bwMode="auto">
              <a:xfrm>
                <a:off x="3239" y="2034"/>
                <a:ext cx="554" cy="403"/>
                <a:chOff x="3239" y="2034"/>
                <a:chExt cx="554" cy="403"/>
              </a:xfrm>
            </p:grpSpPr>
            <p:sp>
              <p:nvSpPr>
                <p:cNvPr id="242954" name="Rectangle 306"/>
                <p:cNvSpPr>
                  <a:spLocks noChangeArrowheads="1"/>
                </p:cNvSpPr>
                <p:nvPr/>
              </p:nvSpPr>
              <p:spPr bwMode="auto">
                <a:xfrm>
                  <a:off x="3282" y="2034"/>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55" name="Rectangle 439"/>
                <p:cNvSpPr>
                  <a:spLocks noChangeArrowheads="1"/>
                </p:cNvSpPr>
                <p:nvPr/>
              </p:nvSpPr>
              <p:spPr bwMode="auto">
                <a:xfrm>
                  <a:off x="3239" y="2034"/>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6" name="Group 442"/>
              <p:cNvGrpSpPr>
                <a:grpSpLocks/>
              </p:cNvGrpSpPr>
              <p:nvPr/>
            </p:nvGrpSpPr>
            <p:grpSpPr bwMode="auto">
              <a:xfrm>
                <a:off x="3793" y="2034"/>
                <a:ext cx="571" cy="403"/>
                <a:chOff x="3793" y="2034"/>
                <a:chExt cx="571" cy="403"/>
              </a:xfrm>
            </p:grpSpPr>
            <p:sp>
              <p:nvSpPr>
                <p:cNvPr id="242952" name="Rectangle 307"/>
                <p:cNvSpPr>
                  <a:spLocks noChangeArrowheads="1"/>
                </p:cNvSpPr>
                <p:nvPr/>
              </p:nvSpPr>
              <p:spPr bwMode="auto">
                <a:xfrm>
                  <a:off x="3836" y="2034"/>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53" name="Rectangle 441"/>
                <p:cNvSpPr>
                  <a:spLocks noChangeArrowheads="1"/>
                </p:cNvSpPr>
                <p:nvPr/>
              </p:nvSpPr>
              <p:spPr bwMode="auto">
                <a:xfrm>
                  <a:off x="3793" y="2034"/>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7" name="Group 444"/>
              <p:cNvGrpSpPr>
                <a:grpSpLocks/>
              </p:cNvGrpSpPr>
              <p:nvPr/>
            </p:nvGrpSpPr>
            <p:grpSpPr bwMode="auto">
              <a:xfrm>
                <a:off x="0" y="2437"/>
                <a:ext cx="1857" cy="403"/>
                <a:chOff x="0" y="2437"/>
                <a:chExt cx="1857" cy="403"/>
              </a:xfrm>
            </p:grpSpPr>
            <p:sp>
              <p:nvSpPr>
                <p:cNvPr id="242950" name="Rectangle 308"/>
                <p:cNvSpPr>
                  <a:spLocks noChangeArrowheads="1"/>
                </p:cNvSpPr>
                <p:nvPr/>
              </p:nvSpPr>
              <p:spPr bwMode="auto">
                <a:xfrm>
                  <a:off x="43" y="2437"/>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Grace</a:t>
                  </a:r>
                </a:p>
              </p:txBody>
            </p:sp>
            <p:sp>
              <p:nvSpPr>
                <p:cNvPr id="242951" name="Rectangle 443"/>
                <p:cNvSpPr>
                  <a:spLocks noChangeArrowheads="1"/>
                </p:cNvSpPr>
                <p:nvPr/>
              </p:nvSpPr>
              <p:spPr bwMode="auto">
                <a:xfrm>
                  <a:off x="0" y="2437"/>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8" name="Group 446"/>
              <p:cNvGrpSpPr>
                <a:grpSpLocks/>
              </p:cNvGrpSpPr>
              <p:nvPr/>
            </p:nvGrpSpPr>
            <p:grpSpPr bwMode="auto">
              <a:xfrm>
                <a:off x="1857" y="2437"/>
                <a:ext cx="734" cy="403"/>
                <a:chOff x="1857" y="2437"/>
                <a:chExt cx="734" cy="403"/>
              </a:xfrm>
            </p:grpSpPr>
            <p:sp>
              <p:nvSpPr>
                <p:cNvPr id="242948" name="Rectangle 309"/>
                <p:cNvSpPr>
                  <a:spLocks noChangeArrowheads="1"/>
                </p:cNvSpPr>
                <p:nvPr/>
              </p:nvSpPr>
              <p:spPr bwMode="auto">
                <a:xfrm>
                  <a:off x="1900" y="2437"/>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1:2</a:t>
                  </a:r>
                </a:p>
              </p:txBody>
            </p:sp>
            <p:sp>
              <p:nvSpPr>
                <p:cNvPr id="242949" name="Rectangle 445"/>
                <p:cNvSpPr>
                  <a:spLocks noChangeArrowheads="1"/>
                </p:cNvSpPr>
                <p:nvPr/>
              </p:nvSpPr>
              <p:spPr bwMode="auto">
                <a:xfrm>
                  <a:off x="1857" y="2437"/>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29" name="Group 448"/>
              <p:cNvGrpSpPr>
                <a:grpSpLocks/>
              </p:cNvGrpSpPr>
              <p:nvPr/>
            </p:nvGrpSpPr>
            <p:grpSpPr bwMode="auto">
              <a:xfrm>
                <a:off x="2591" y="2437"/>
                <a:ext cx="648" cy="403"/>
                <a:chOff x="2591" y="2437"/>
                <a:chExt cx="648" cy="403"/>
              </a:xfrm>
            </p:grpSpPr>
            <p:sp>
              <p:nvSpPr>
                <p:cNvPr id="242946" name="Rectangle 310"/>
                <p:cNvSpPr>
                  <a:spLocks noChangeArrowheads="1"/>
                </p:cNvSpPr>
                <p:nvPr/>
              </p:nvSpPr>
              <p:spPr bwMode="auto">
                <a:xfrm>
                  <a:off x="2634" y="2437"/>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47" name="Rectangle 447"/>
                <p:cNvSpPr>
                  <a:spLocks noChangeArrowheads="1"/>
                </p:cNvSpPr>
                <p:nvPr/>
              </p:nvSpPr>
              <p:spPr bwMode="auto">
                <a:xfrm>
                  <a:off x="2591" y="2437"/>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0" name="Group 450"/>
              <p:cNvGrpSpPr>
                <a:grpSpLocks/>
              </p:cNvGrpSpPr>
              <p:nvPr/>
            </p:nvGrpSpPr>
            <p:grpSpPr bwMode="auto">
              <a:xfrm>
                <a:off x="3239" y="2437"/>
                <a:ext cx="554" cy="403"/>
                <a:chOff x="3239" y="2437"/>
                <a:chExt cx="554" cy="403"/>
              </a:xfrm>
            </p:grpSpPr>
            <p:sp>
              <p:nvSpPr>
                <p:cNvPr id="242944" name="Rectangle 311"/>
                <p:cNvSpPr>
                  <a:spLocks noChangeArrowheads="1"/>
                </p:cNvSpPr>
                <p:nvPr/>
              </p:nvSpPr>
              <p:spPr bwMode="auto">
                <a:xfrm>
                  <a:off x="3282" y="2437"/>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45" name="Rectangle 449"/>
                <p:cNvSpPr>
                  <a:spLocks noChangeArrowheads="1"/>
                </p:cNvSpPr>
                <p:nvPr/>
              </p:nvSpPr>
              <p:spPr bwMode="auto">
                <a:xfrm>
                  <a:off x="3239" y="2437"/>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1" name="Group 452"/>
              <p:cNvGrpSpPr>
                <a:grpSpLocks/>
              </p:cNvGrpSpPr>
              <p:nvPr/>
            </p:nvGrpSpPr>
            <p:grpSpPr bwMode="auto">
              <a:xfrm>
                <a:off x="3793" y="2437"/>
                <a:ext cx="571" cy="403"/>
                <a:chOff x="3793" y="2437"/>
                <a:chExt cx="571" cy="403"/>
              </a:xfrm>
            </p:grpSpPr>
            <p:sp>
              <p:nvSpPr>
                <p:cNvPr id="242942" name="Rectangle 312"/>
                <p:cNvSpPr>
                  <a:spLocks noChangeArrowheads="1"/>
                </p:cNvSpPr>
                <p:nvPr/>
              </p:nvSpPr>
              <p:spPr bwMode="auto">
                <a:xfrm>
                  <a:off x="3836" y="2437"/>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4:23</a:t>
                  </a:r>
                </a:p>
              </p:txBody>
            </p:sp>
            <p:sp>
              <p:nvSpPr>
                <p:cNvPr id="242943" name="Rectangle 451"/>
                <p:cNvSpPr>
                  <a:spLocks noChangeArrowheads="1"/>
                </p:cNvSpPr>
                <p:nvPr/>
              </p:nvSpPr>
              <p:spPr bwMode="auto">
                <a:xfrm>
                  <a:off x="3793" y="2437"/>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2" name="Group 454"/>
              <p:cNvGrpSpPr>
                <a:grpSpLocks/>
              </p:cNvGrpSpPr>
              <p:nvPr/>
            </p:nvGrpSpPr>
            <p:grpSpPr bwMode="auto">
              <a:xfrm>
                <a:off x="0" y="2840"/>
                <a:ext cx="1857" cy="403"/>
                <a:chOff x="0" y="2840"/>
                <a:chExt cx="1857" cy="403"/>
              </a:xfrm>
            </p:grpSpPr>
            <p:sp>
              <p:nvSpPr>
                <p:cNvPr id="242940" name="Rectangle 313"/>
                <p:cNvSpPr>
                  <a:spLocks noChangeArrowheads="1"/>
                </p:cNvSpPr>
                <p:nvPr/>
              </p:nvSpPr>
              <p:spPr bwMode="auto">
                <a:xfrm>
                  <a:off x="43" y="2840"/>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Comfort to Us</a:t>
                  </a:r>
                </a:p>
              </p:txBody>
            </p:sp>
            <p:sp>
              <p:nvSpPr>
                <p:cNvPr id="242941" name="Rectangle 453"/>
                <p:cNvSpPr>
                  <a:spLocks noChangeArrowheads="1"/>
                </p:cNvSpPr>
                <p:nvPr/>
              </p:nvSpPr>
              <p:spPr bwMode="auto">
                <a:xfrm>
                  <a:off x="0" y="2840"/>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3" name="Group 456"/>
              <p:cNvGrpSpPr>
                <a:grpSpLocks/>
              </p:cNvGrpSpPr>
              <p:nvPr/>
            </p:nvGrpSpPr>
            <p:grpSpPr bwMode="auto">
              <a:xfrm>
                <a:off x="1857" y="2840"/>
                <a:ext cx="734" cy="403"/>
                <a:chOff x="1857" y="2840"/>
                <a:chExt cx="734" cy="403"/>
              </a:xfrm>
            </p:grpSpPr>
            <p:sp>
              <p:nvSpPr>
                <p:cNvPr id="242938" name="Rectangle 314"/>
                <p:cNvSpPr>
                  <a:spLocks noChangeArrowheads="1"/>
                </p:cNvSpPr>
                <p:nvPr/>
              </p:nvSpPr>
              <p:spPr bwMode="auto">
                <a:xfrm>
                  <a:off x="1900" y="2840"/>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39" name="Rectangle 455"/>
                <p:cNvSpPr>
                  <a:spLocks noChangeArrowheads="1"/>
                </p:cNvSpPr>
                <p:nvPr/>
              </p:nvSpPr>
              <p:spPr bwMode="auto">
                <a:xfrm>
                  <a:off x="1857" y="2840"/>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4" name="Group 458"/>
              <p:cNvGrpSpPr>
                <a:grpSpLocks/>
              </p:cNvGrpSpPr>
              <p:nvPr/>
            </p:nvGrpSpPr>
            <p:grpSpPr bwMode="auto">
              <a:xfrm>
                <a:off x="2591" y="2840"/>
                <a:ext cx="648" cy="403"/>
                <a:chOff x="2591" y="2840"/>
                <a:chExt cx="648" cy="403"/>
              </a:xfrm>
            </p:grpSpPr>
            <p:sp>
              <p:nvSpPr>
                <p:cNvPr id="242936" name="Rectangle 315"/>
                <p:cNvSpPr>
                  <a:spLocks noChangeArrowheads="1"/>
                </p:cNvSpPr>
                <p:nvPr/>
              </p:nvSpPr>
              <p:spPr bwMode="auto">
                <a:xfrm>
                  <a:off x="2634" y="2840"/>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2:1</a:t>
                  </a:r>
                </a:p>
              </p:txBody>
            </p:sp>
            <p:sp>
              <p:nvSpPr>
                <p:cNvPr id="242937" name="Rectangle 457"/>
                <p:cNvSpPr>
                  <a:spLocks noChangeArrowheads="1"/>
                </p:cNvSpPr>
                <p:nvPr/>
              </p:nvSpPr>
              <p:spPr bwMode="auto">
                <a:xfrm>
                  <a:off x="2591" y="2840"/>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5" name="Group 460"/>
              <p:cNvGrpSpPr>
                <a:grpSpLocks/>
              </p:cNvGrpSpPr>
              <p:nvPr/>
            </p:nvGrpSpPr>
            <p:grpSpPr bwMode="auto">
              <a:xfrm>
                <a:off x="3239" y="2840"/>
                <a:ext cx="554" cy="403"/>
                <a:chOff x="3239" y="2840"/>
                <a:chExt cx="554" cy="403"/>
              </a:xfrm>
            </p:grpSpPr>
            <p:sp>
              <p:nvSpPr>
                <p:cNvPr id="242934" name="Rectangle 316"/>
                <p:cNvSpPr>
                  <a:spLocks noChangeArrowheads="1"/>
                </p:cNvSpPr>
                <p:nvPr/>
              </p:nvSpPr>
              <p:spPr bwMode="auto">
                <a:xfrm>
                  <a:off x="3282" y="2840"/>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35" name="Rectangle 459"/>
                <p:cNvSpPr>
                  <a:spLocks noChangeArrowheads="1"/>
                </p:cNvSpPr>
                <p:nvPr/>
              </p:nvSpPr>
              <p:spPr bwMode="auto">
                <a:xfrm>
                  <a:off x="3239" y="2840"/>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6" name="Group 462"/>
              <p:cNvGrpSpPr>
                <a:grpSpLocks/>
              </p:cNvGrpSpPr>
              <p:nvPr/>
            </p:nvGrpSpPr>
            <p:grpSpPr bwMode="auto">
              <a:xfrm>
                <a:off x="3793" y="2840"/>
                <a:ext cx="571" cy="403"/>
                <a:chOff x="3793" y="2840"/>
                <a:chExt cx="571" cy="403"/>
              </a:xfrm>
            </p:grpSpPr>
            <p:sp>
              <p:nvSpPr>
                <p:cNvPr id="242932" name="Rectangle 317"/>
                <p:cNvSpPr>
                  <a:spLocks noChangeArrowheads="1"/>
                </p:cNvSpPr>
                <p:nvPr/>
              </p:nvSpPr>
              <p:spPr bwMode="auto">
                <a:xfrm>
                  <a:off x="3836" y="2840"/>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33" name="Rectangle 461"/>
                <p:cNvSpPr>
                  <a:spLocks noChangeArrowheads="1"/>
                </p:cNvSpPr>
                <p:nvPr/>
              </p:nvSpPr>
              <p:spPr bwMode="auto">
                <a:xfrm>
                  <a:off x="3793" y="2840"/>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7" name="Group 464"/>
              <p:cNvGrpSpPr>
                <a:grpSpLocks/>
              </p:cNvGrpSpPr>
              <p:nvPr/>
            </p:nvGrpSpPr>
            <p:grpSpPr bwMode="auto">
              <a:xfrm>
                <a:off x="0" y="3243"/>
                <a:ext cx="1857" cy="403"/>
                <a:chOff x="0" y="3243"/>
                <a:chExt cx="1857" cy="403"/>
              </a:xfrm>
            </p:grpSpPr>
            <p:sp>
              <p:nvSpPr>
                <p:cNvPr id="242930" name="Rectangle 318"/>
                <p:cNvSpPr>
                  <a:spLocks noChangeArrowheads="1"/>
                </p:cNvSpPr>
                <p:nvPr/>
              </p:nvSpPr>
              <p:spPr bwMode="auto">
                <a:xfrm>
                  <a:off x="43" y="3243"/>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Comfort for Others</a:t>
                  </a:r>
                </a:p>
              </p:txBody>
            </p:sp>
            <p:sp>
              <p:nvSpPr>
                <p:cNvPr id="242931" name="Rectangle 463"/>
                <p:cNvSpPr>
                  <a:spLocks noChangeArrowheads="1"/>
                </p:cNvSpPr>
                <p:nvPr/>
              </p:nvSpPr>
              <p:spPr bwMode="auto">
                <a:xfrm>
                  <a:off x="0" y="3243"/>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8" name="Group 466"/>
              <p:cNvGrpSpPr>
                <a:grpSpLocks/>
              </p:cNvGrpSpPr>
              <p:nvPr/>
            </p:nvGrpSpPr>
            <p:grpSpPr bwMode="auto">
              <a:xfrm>
                <a:off x="1857" y="3243"/>
                <a:ext cx="734" cy="403"/>
                <a:chOff x="1857" y="3243"/>
                <a:chExt cx="734" cy="403"/>
              </a:xfrm>
            </p:grpSpPr>
            <p:sp>
              <p:nvSpPr>
                <p:cNvPr id="242928" name="Rectangle 319"/>
                <p:cNvSpPr>
                  <a:spLocks noChangeArrowheads="1"/>
                </p:cNvSpPr>
                <p:nvPr/>
              </p:nvSpPr>
              <p:spPr bwMode="auto">
                <a:xfrm>
                  <a:off x="1900" y="3243"/>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29" name="Rectangle 465"/>
                <p:cNvSpPr>
                  <a:spLocks noChangeArrowheads="1"/>
                </p:cNvSpPr>
                <p:nvPr/>
              </p:nvSpPr>
              <p:spPr bwMode="auto">
                <a:xfrm>
                  <a:off x="1857" y="3243"/>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39" name="Group 468"/>
              <p:cNvGrpSpPr>
                <a:grpSpLocks/>
              </p:cNvGrpSpPr>
              <p:nvPr/>
            </p:nvGrpSpPr>
            <p:grpSpPr bwMode="auto">
              <a:xfrm>
                <a:off x="2591" y="3243"/>
                <a:ext cx="648" cy="403"/>
                <a:chOff x="2591" y="3243"/>
                <a:chExt cx="648" cy="403"/>
              </a:xfrm>
            </p:grpSpPr>
            <p:sp>
              <p:nvSpPr>
                <p:cNvPr id="242926" name="Rectangle 320"/>
                <p:cNvSpPr>
                  <a:spLocks noChangeArrowheads="1"/>
                </p:cNvSpPr>
                <p:nvPr/>
              </p:nvSpPr>
              <p:spPr bwMode="auto">
                <a:xfrm>
                  <a:off x="2634" y="3243"/>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2:1</a:t>
                  </a:r>
                </a:p>
              </p:txBody>
            </p:sp>
            <p:sp>
              <p:nvSpPr>
                <p:cNvPr id="242927" name="Rectangle 467"/>
                <p:cNvSpPr>
                  <a:spLocks noChangeArrowheads="1"/>
                </p:cNvSpPr>
                <p:nvPr/>
              </p:nvSpPr>
              <p:spPr bwMode="auto">
                <a:xfrm>
                  <a:off x="2591" y="3243"/>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0" name="Group 470"/>
              <p:cNvGrpSpPr>
                <a:grpSpLocks/>
              </p:cNvGrpSpPr>
              <p:nvPr/>
            </p:nvGrpSpPr>
            <p:grpSpPr bwMode="auto">
              <a:xfrm>
                <a:off x="3239" y="3243"/>
                <a:ext cx="554" cy="403"/>
                <a:chOff x="3239" y="3243"/>
                <a:chExt cx="554" cy="403"/>
              </a:xfrm>
            </p:grpSpPr>
            <p:sp>
              <p:nvSpPr>
                <p:cNvPr id="242924" name="Rectangle 321"/>
                <p:cNvSpPr>
                  <a:spLocks noChangeArrowheads="1"/>
                </p:cNvSpPr>
                <p:nvPr/>
              </p:nvSpPr>
              <p:spPr bwMode="auto">
                <a:xfrm>
                  <a:off x="3282" y="3243"/>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25" name="Rectangle 469"/>
                <p:cNvSpPr>
                  <a:spLocks noChangeArrowheads="1"/>
                </p:cNvSpPr>
                <p:nvPr/>
              </p:nvSpPr>
              <p:spPr bwMode="auto">
                <a:xfrm>
                  <a:off x="3239" y="3243"/>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1" name="Group 472"/>
              <p:cNvGrpSpPr>
                <a:grpSpLocks/>
              </p:cNvGrpSpPr>
              <p:nvPr/>
            </p:nvGrpSpPr>
            <p:grpSpPr bwMode="auto">
              <a:xfrm>
                <a:off x="3793" y="3243"/>
                <a:ext cx="571" cy="403"/>
                <a:chOff x="3793" y="3243"/>
                <a:chExt cx="571" cy="403"/>
              </a:xfrm>
            </p:grpSpPr>
            <p:sp>
              <p:nvSpPr>
                <p:cNvPr id="242922" name="Rectangle 322"/>
                <p:cNvSpPr>
                  <a:spLocks noChangeArrowheads="1"/>
                </p:cNvSpPr>
                <p:nvPr/>
              </p:nvSpPr>
              <p:spPr bwMode="auto">
                <a:xfrm>
                  <a:off x="3836" y="3243"/>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23" name="Rectangle 471"/>
                <p:cNvSpPr>
                  <a:spLocks noChangeArrowheads="1"/>
                </p:cNvSpPr>
                <p:nvPr/>
              </p:nvSpPr>
              <p:spPr bwMode="auto">
                <a:xfrm>
                  <a:off x="3793" y="3243"/>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2" name="Group 474"/>
              <p:cNvGrpSpPr>
                <a:grpSpLocks/>
              </p:cNvGrpSpPr>
              <p:nvPr/>
            </p:nvGrpSpPr>
            <p:grpSpPr bwMode="auto">
              <a:xfrm>
                <a:off x="0" y="3646"/>
                <a:ext cx="1857" cy="403"/>
                <a:chOff x="0" y="3646"/>
                <a:chExt cx="1857" cy="403"/>
              </a:xfrm>
            </p:grpSpPr>
            <p:sp>
              <p:nvSpPr>
                <p:cNvPr id="242920" name="Rectangle 323"/>
                <p:cNvSpPr>
                  <a:spLocks noChangeArrowheads="1"/>
                </p:cNvSpPr>
                <p:nvPr/>
              </p:nvSpPr>
              <p:spPr bwMode="auto">
                <a:xfrm>
                  <a:off x="43" y="3646"/>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Purpose for Ministry</a:t>
                  </a:r>
                </a:p>
              </p:txBody>
            </p:sp>
            <p:sp>
              <p:nvSpPr>
                <p:cNvPr id="242921" name="Rectangle 473"/>
                <p:cNvSpPr>
                  <a:spLocks noChangeArrowheads="1"/>
                </p:cNvSpPr>
                <p:nvPr/>
              </p:nvSpPr>
              <p:spPr bwMode="auto">
                <a:xfrm>
                  <a:off x="0" y="3646"/>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3" name="Group 476"/>
              <p:cNvGrpSpPr>
                <a:grpSpLocks/>
              </p:cNvGrpSpPr>
              <p:nvPr/>
            </p:nvGrpSpPr>
            <p:grpSpPr bwMode="auto">
              <a:xfrm>
                <a:off x="1857" y="3646"/>
                <a:ext cx="734" cy="403"/>
                <a:chOff x="1857" y="3646"/>
                <a:chExt cx="734" cy="403"/>
              </a:xfrm>
            </p:grpSpPr>
            <p:sp>
              <p:nvSpPr>
                <p:cNvPr id="242918" name="Rectangle 324"/>
                <p:cNvSpPr>
                  <a:spLocks noChangeArrowheads="1"/>
                </p:cNvSpPr>
                <p:nvPr/>
              </p:nvSpPr>
              <p:spPr bwMode="auto">
                <a:xfrm>
                  <a:off x="1900" y="3646"/>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19" name="Rectangle 475"/>
                <p:cNvSpPr>
                  <a:spLocks noChangeArrowheads="1"/>
                </p:cNvSpPr>
                <p:nvPr/>
              </p:nvSpPr>
              <p:spPr bwMode="auto">
                <a:xfrm>
                  <a:off x="1857" y="3646"/>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4" name="Group 478"/>
              <p:cNvGrpSpPr>
                <a:grpSpLocks/>
              </p:cNvGrpSpPr>
              <p:nvPr/>
            </p:nvGrpSpPr>
            <p:grpSpPr bwMode="auto">
              <a:xfrm>
                <a:off x="2591" y="3646"/>
                <a:ext cx="648" cy="403"/>
                <a:chOff x="2591" y="3646"/>
                <a:chExt cx="648" cy="403"/>
              </a:xfrm>
            </p:grpSpPr>
            <p:sp>
              <p:nvSpPr>
                <p:cNvPr id="242916" name="Rectangle 325"/>
                <p:cNvSpPr>
                  <a:spLocks noChangeArrowheads="1"/>
                </p:cNvSpPr>
                <p:nvPr/>
              </p:nvSpPr>
              <p:spPr bwMode="auto">
                <a:xfrm>
                  <a:off x="2634" y="3646"/>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2:16</a:t>
                  </a:r>
                </a:p>
              </p:txBody>
            </p:sp>
            <p:sp>
              <p:nvSpPr>
                <p:cNvPr id="242917" name="Rectangle 477"/>
                <p:cNvSpPr>
                  <a:spLocks noChangeArrowheads="1"/>
                </p:cNvSpPr>
                <p:nvPr/>
              </p:nvSpPr>
              <p:spPr bwMode="auto">
                <a:xfrm>
                  <a:off x="2591" y="3646"/>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5" name="Group 480"/>
              <p:cNvGrpSpPr>
                <a:grpSpLocks/>
              </p:cNvGrpSpPr>
              <p:nvPr/>
            </p:nvGrpSpPr>
            <p:grpSpPr bwMode="auto">
              <a:xfrm>
                <a:off x="3239" y="3646"/>
                <a:ext cx="554" cy="403"/>
                <a:chOff x="3239" y="3646"/>
                <a:chExt cx="554" cy="403"/>
              </a:xfrm>
            </p:grpSpPr>
            <p:sp>
              <p:nvSpPr>
                <p:cNvPr id="242914" name="Rectangle 326"/>
                <p:cNvSpPr>
                  <a:spLocks noChangeArrowheads="1"/>
                </p:cNvSpPr>
                <p:nvPr/>
              </p:nvSpPr>
              <p:spPr bwMode="auto">
                <a:xfrm>
                  <a:off x="3282" y="3646"/>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15" name="Rectangle 479"/>
                <p:cNvSpPr>
                  <a:spLocks noChangeArrowheads="1"/>
                </p:cNvSpPr>
                <p:nvPr/>
              </p:nvSpPr>
              <p:spPr bwMode="auto">
                <a:xfrm>
                  <a:off x="3239" y="3646"/>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6" name="Group 482"/>
              <p:cNvGrpSpPr>
                <a:grpSpLocks/>
              </p:cNvGrpSpPr>
              <p:nvPr/>
            </p:nvGrpSpPr>
            <p:grpSpPr bwMode="auto">
              <a:xfrm>
                <a:off x="3793" y="3646"/>
                <a:ext cx="571" cy="403"/>
                <a:chOff x="3793" y="3646"/>
                <a:chExt cx="571" cy="403"/>
              </a:xfrm>
            </p:grpSpPr>
            <p:sp>
              <p:nvSpPr>
                <p:cNvPr id="242912" name="Rectangle 327"/>
                <p:cNvSpPr>
                  <a:spLocks noChangeArrowheads="1"/>
                </p:cNvSpPr>
                <p:nvPr/>
              </p:nvSpPr>
              <p:spPr bwMode="auto">
                <a:xfrm>
                  <a:off x="3836" y="3646"/>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13" name="Rectangle 481"/>
                <p:cNvSpPr>
                  <a:spLocks noChangeArrowheads="1"/>
                </p:cNvSpPr>
                <p:nvPr/>
              </p:nvSpPr>
              <p:spPr bwMode="auto">
                <a:xfrm>
                  <a:off x="3793" y="3646"/>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7" name="Group 484"/>
              <p:cNvGrpSpPr>
                <a:grpSpLocks/>
              </p:cNvGrpSpPr>
              <p:nvPr/>
            </p:nvGrpSpPr>
            <p:grpSpPr bwMode="auto">
              <a:xfrm>
                <a:off x="0" y="4049"/>
                <a:ext cx="1857" cy="403"/>
                <a:chOff x="0" y="4049"/>
                <a:chExt cx="1857" cy="403"/>
              </a:xfrm>
            </p:grpSpPr>
            <p:sp>
              <p:nvSpPr>
                <p:cNvPr id="242910" name="Rectangle 328"/>
                <p:cNvSpPr>
                  <a:spLocks noChangeArrowheads="1"/>
                </p:cNvSpPr>
                <p:nvPr/>
              </p:nvSpPr>
              <p:spPr bwMode="auto">
                <a:xfrm>
                  <a:off x="43" y="4049"/>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Life</a:t>
                  </a:r>
                </a:p>
              </p:txBody>
            </p:sp>
            <p:sp>
              <p:nvSpPr>
                <p:cNvPr id="242911" name="Rectangle 483"/>
                <p:cNvSpPr>
                  <a:spLocks noChangeArrowheads="1"/>
                </p:cNvSpPr>
                <p:nvPr/>
              </p:nvSpPr>
              <p:spPr bwMode="auto">
                <a:xfrm>
                  <a:off x="0" y="4049"/>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8" name="Group 486"/>
              <p:cNvGrpSpPr>
                <a:grpSpLocks/>
              </p:cNvGrpSpPr>
              <p:nvPr/>
            </p:nvGrpSpPr>
            <p:grpSpPr bwMode="auto">
              <a:xfrm>
                <a:off x="1857" y="4049"/>
                <a:ext cx="734" cy="403"/>
                <a:chOff x="1857" y="4049"/>
                <a:chExt cx="734" cy="403"/>
              </a:xfrm>
            </p:grpSpPr>
            <p:sp>
              <p:nvSpPr>
                <p:cNvPr id="242908" name="Rectangle 329"/>
                <p:cNvSpPr>
                  <a:spLocks noChangeArrowheads="1"/>
                </p:cNvSpPr>
                <p:nvPr/>
              </p:nvSpPr>
              <p:spPr bwMode="auto">
                <a:xfrm>
                  <a:off x="1900" y="4049"/>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1:21</a:t>
                  </a:r>
                </a:p>
              </p:txBody>
            </p:sp>
            <p:sp>
              <p:nvSpPr>
                <p:cNvPr id="242909" name="Rectangle 485"/>
                <p:cNvSpPr>
                  <a:spLocks noChangeArrowheads="1"/>
                </p:cNvSpPr>
                <p:nvPr/>
              </p:nvSpPr>
              <p:spPr bwMode="auto">
                <a:xfrm>
                  <a:off x="1857" y="4049"/>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49" name="Group 488"/>
              <p:cNvGrpSpPr>
                <a:grpSpLocks/>
              </p:cNvGrpSpPr>
              <p:nvPr/>
            </p:nvGrpSpPr>
            <p:grpSpPr bwMode="auto">
              <a:xfrm>
                <a:off x="2591" y="4049"/>
                <a:ext cx="648" cy="403"/>
                <a:chOff x="2591" y="4049"/>
                <a:chExt cx="648" cy="403"/>
              </a:xfrm>
            </p:grpSpPr>
            <p:sp>
              <p:nvSpPr>
                <p:cNvPr id="242906" name="Rectangle 330"/>
                <p:cNvSpPr>
                  <a:spLocks noChangeArrowheads="1"/>
                </p:cNvSpPr>
                <p:nvPr/>
              </p:nvSpPr>
              <p:spPr bwMode="auto">
                <a:xfrm>
                  <a:off x="2634" y="4049"/>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07" name="Rectangle 487"/>
                <p:cNvSpPr>
                  <a:spLocks noChangeArrowheads="1"/>
                </p:cNvSpPr>
                <p:nvPr/>
              </p:nvSpPr>
              <p:spPr bwMode="auto">
                <a:xfrm>
                  <a:off x="2591" y="4049"/>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0" name="Group 490"/>
              <p:cNvGrpSpPr>
                <a:grpSpLocks/>
              </p:cNvGrpSpPr>
              <p:nvPr/>
            </p:nvGrpSpPr>
            <p:grpSpPr bwMode="auto">
              <a:xfrm>
                <a:off x="3239" y="4049"/>
                <a:ext cx="554" cy="403"/>
                <a:chOff x="3239" y="4049"/>
                <a:chExt cx="554" cy="403"/>
              </a:xfrm>
            </p:grpSpPr>
            <p:sp>
              <p:nvSpPr>
                <p:cNvPr id="242904" name="Rectangle 331"/>
                <p:cNvSpPr>
                  <a:spLocks noChangeArrowheads="1"/>
                </p:cNvSpPr>
                <p:nvPr/>
              </p:nvSpPr>
              <p:spPr bwMode="auto">
                <a:xfrm>
                  <a:off x="3282" y="4049"/>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05" name="Rectangle 489"/>
                <p:cNvSpPr>
                  <a:spLocks noChangeArrowheads="1"/>
                </p:cNvSpPr>
                <p:nvPr/>
              </p:nvSpPr>
              <p:spPr bwMode="auto">
                <a:xfrm>
                  <a:off x="3239" y="4049"/>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1" name="Group 492"/>
              <p:cNvGrpSpPr>
                <a:grpSpLocks/>
              </p:cNvGrpSpPr>
              <p:nvPr/>
            </p:nvGrpSpPr>
            <p:grpSpPr bwMode="auto">
              <a:xfrm>
                <a:off x="3793" y="4049"/>
                <a:ext cx="571" cy="403"/>
                <a:chOff x="3793" y="4049"/>
                <a:chExt cx="571" cy="403"/>
              </a:xfrm>
            </p:grpSpPr>
            <p:sp>
              <p:nvSpPr>
                <p:cNvPr id="242902" name="Rectangle 332"/>
                <p:cNvSpPr>
                  <a:spLocks noChangeArrowheads="1"/>
                </p:cNvSpPr>
                <p:nvPr/>
              </p:nvSpPr>
              <p:spPr bwMode="auto">
                <a:xfrm>
                  <a:off x="3836" y="4049"/>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903" name="Rectangle 491"/>
                <p:cNvSpPr>
                  <a:spLocks noChangeArrowheads="1"/>
                </p:cNvSpPr>
                <p:nvPr/>
              </p:nvSpPr>
              <p:spPr bwMode="auto">
                <a:xfrm>
                  <a:off x="3793" y="4049"/>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2" name="Group 494"/>
              <p:cNvGrpSpPr>
                <a:grpSpLocks/>
              </p:cNvGrpSpPr>
              <p:nvPr/>
            </p:nvGrpSpPr>
            <p:grpSpPr bwMode="auto">
              <a:xfrm>
                <a:off x="0" y="4452"/>
                <a:ext cx="1857" cy="403"/>
                <a:chOff x="0" y="4452"/>
                <a:chExt cx="1857" cy="403"/>
              </a:xfrm>
            </p:grpSpPr>
            <p:sp>
              <p:nvSpPr>
                <p:cNvPr id="242900" name="Rectangle 333"/>
                <p:cNvSpPr>
                  <a:spLocks noChangeArrowheads="1"/>
                </p:cNvSpPr>
                <p:nvPr/>
              </p:nvSpPr>
              <p:spPr bwMode="auto">
                <a:xfrm>
                  <a:off x="43" y="4452"/>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Ability to Do Everything</a:t>
                  </a:r>
                </a:p>
              </p:txBody>
            </p:sp>
            <p:sp>
              <p:nvSpPr>
                <p:cNvPr id="242901" name="Rectangle 493"/>
                <p:cNvSpPr>
                  <a:spLocks noChangeArrowheads="1"/>
                </p:cNvSpPr>
                <p:nvPr/>
              </p:nvSpPr>
              <p:spPr bwMode="auto">
                <a:xfrm>
                  <a:off x="0" y="4452"/>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3" name="Group 496"/>
              <p:cNvGrpSpPr>
                <a:grpSpLocks/>
              </p:cNvGrpSpPr>
              <p:nvPr/>
            </p:nvGrpSpPr>
            <p:grpSpPr bwMode="auto">
              <a:xfrm>
                <a:off x="1857" y="4452"/>
                <a:ext cx="734" cy="403"/>
                <a:chOff x="1857" y="4452"/>
                <a:chExt cx="734" cy="403"/>
              </a:xfrm>
            </p:grpSpPr>
            <p:sp>
              <p:nvSpPr>
                <p:cNvPr id="242898" name="Rectangle 334"/>
                <p:cNvSpPr>
                  <a:spLocks noChangeArrowheads="1"/>
                </p:cNvSpPr>
                <p:nvPr/>
              </p:nvSpPr>
              <p:spPr bwMode="auto">
                <a:xfrm>
                  <a:off x="1900" y="445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99" name="Rectangle 495"/>
                <p:cNvSpPr>
                  <a:spLocks noChangeArrowheads="1"/>
                </p:cNvSpPr>
                <p:nvPr/>
              </p:nvSpPr>
              <p:spPr bwMode="auto">
                <a:xfrm>
                  <a:off x="1857" y="4452"/>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4" name="Group 498"/>
              <p:cNvGrpSpPr>
                <a:grpSpLocks/>
              </p:cNvGrpSpPr>
              <p:nvPr/>
            </p:nvGrpSpPr>
            <p:grpSpPr bwMode="auto">
              <a:xfrm>
                <a:off x="2591" y="4452"/>
                <a:ext cx="648" cy="403"/>
                <a:chOff x="2591" y="4452"/>
                <a:chExt cx="648" cy="403"/>
              </a:xfrm>
            </p:grpSpPr>
            <p:sp>
              <p:nvSpPr>
                <p:cNvPr id="242896" name="Rectangle 335"/>
                <p:cNvSpPr>
                  <a:spLocks noChangeArrowheads="1"/>
                </p:cNvSpPr>
                <p:nvPr/>
              </p:nvSpPr>
              <p:spPr bwMode="auto">
                <a:xfrm>
                  <a:off x="2634" y="4452"/>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97" name="Rectangle 497"/>
                <p:cNvSpPr>
                  <a:spLocks noChangeArrowheads="1"/>
                </p:cNvSpPr>
                <p:nvPr/>
              </p:nvSpPr>
              <p:spPr bwMode="auto">
                <a:xfrm>
                  <a:off x="2591" y="445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5" name="Group 500"/>
              <p:cNvGrpSpPr>
                <a:grpSpLocks/>
              </p:cNvGrpSpPr>
              <p:nvPr/>
            </p:nvGrpSpPr>
            <p:grpSpPr bwMode="auto">
              <a:xfrm>
                <a:off x="3239" y="4452"/>
                <a:ext cx="554" cy="403"/>
                <a:chOff x="3239" y="4452"/>
                <a:chExt cx="554" cy="403"/>
              </a:xfrm>
            </p:grpSpPr>
            <p:sp>
              <p:nvSpPr>
                <p:cNvPr id="242894" name="Rectangle 336"/>
                <p:cNvSpPr>
                  <a:spLocks noChangeArrowheads="1"/>
                </p:cNvSpPr>
                <p:nvPr/>
              </p:nvSpPr>
              <p:spPr bwMode="auto">
                <a:xfrm>
                  <a:off x="3282" y="4452"/>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95" name="Rectangle 499"/>
                <p:cNvSpPr>
                  <a:spLocks noChangeArrowheads="1"/>
                </p:cNvSpPr>
                <p:nvPr/>
              </p:nvSpPr>
              <p:spPr bwMode="auto">
                <a:xfrm>
                  <a:off x="3239" y="4452"/>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6" name="Group 502"/>
              <p:cNvGrpSpPr>
                <a:grpSpLocks/>
              </p:cNvGrpSpPr>
              <p:nvPr/>
            </p:nvGrpSpPr>
            <p:grpSpPr bwMode="auto">
              <a:xfrm>
                <a:off x="3793" y="4452"/>
                <a:ext cx="571" cy="403"/>
                <a:chOff x="3793" y="4452"/>
                <a:chExt cx="571" cy="403"/>
              </a:xfrm>
            </p:grpSpPr>
            <p:sp>
              <p:nvSpPr>
                <p:cNvPr id="242892" name="Rectangle 337"/>
                <p:cNvSpPr>
                  <a:spLocks noChangeArrowheads="1"/>
                </p:cNvSpPr>
                <p:nvPr/>
              </p:nvSpPr>
              <p:spPr bwMode="auto">
                <a:xfrm>
                  <a:off x="3836" y="4452"/>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4:13</a:t>
                  </a:r>
                </a:p>
              </p:txBody>
            </p:sp>
            <p:sp>
              <p:nvSpPr>
                <p:cNvPr id="242893" name="Rectangle 501"/>
                <p:cNvSpPr>
                  <a:spLocks noChangeArrowheads="1"/>
                </p:cNvSpPr>
                <p:nvPr/>
              </p:nvSpPr>
              <p:spPr bwMode="auto">
                <a:xfrm>
                  <a:off x="3793" y="4452"/>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7" name="Group 504"/>
              <p:cNvGrpSpPr>
                <a:grpSpLocks/>
              </p:cNvGrpSpPr>
              <p:nvPr/>
            </p:nvGrpSpPr>
            <p:grpSpPr bwMode="auto">
              <a:xfrm>
                <a:off x="0" y="4855"/>
                <a:ext cx="1857" cy="394"/>
                <a:chOff x="0" y="4855"/>
                <a:chExt cx="1857" cy="394"/>
              </a:xfrm>
            </p:grpSpPr>
            <p:sp>
              <p:nvSpPr>
                <p:cNvPr id="242890" name="Rectangle 338"/>
                <p:cNvSpPr>
                  <a:spLocks noChangeArrowheads="1"/>
                </p:cNvSpPr>
                <p:nvPr/>
              </p:nvSpPr>
              <p:spPr bwMode="auto">
                <a:xfrm>
                  <a:off x="43" y="4855"/>
                  <a:ext cx="1771"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Joy (Contentment)</a:t>
                  </a:r>
                </a:p>
              </p:txBody>
            </p:sp>
            <p:sp>
              <p:nvSpPr>
                <p:cNvPr id="242891" name="Rectangle 503"/>
                <p:cNvSpPr>
                  <a:spLocks noChangeArrowheads="1"/>
                </p:cNvSpPr>
                <p:nvPr/>
              </p:nvSpPr>
              <p:spPr bwMode="auto">
                <a:xfrm>
                  <a:off x="0" y="4855"/>
                  <a:ext cx="1857"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8" name="Group 506"/>
              <p:cNvGrpSpPr>
                <a:grpSpLocks/>
              </p:cNvGrpSpPr>
              <p:nvPr/>
            </p:nvGrpSpPr>
            <p:grpSpPr bwMode="auto">
              <a:xfrm>
                <a:off x="1857" y="4855"/>
                <a:ext cx="734" cy="394"/>
                <a:chOff x="1857" y="4855"/>
                <a:chExt cx="734" cy="394"/>
              </a:xfrm>
            </p:grpSpPr>
            <p:sp>
              <p:nvSpPr>
                <p:cNvPr id="242888" name="Rectangle 339"/>
                <p:cNvSpPr>
                  <a:spLocks noChangeArrowheads="1"/>
                </p:cNvSpPr>
                <p:nvPr/>
              </p:nvSpPr>
              <p:spPr bwMode="auto">
                <a:xfrm>
                  <a:off x="1900" y="4855"/>
                  <a:ext cx="648"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1:18, 26</a:t>
                  </a:r>
                </a:p>
              </p:txBody>
            </p:sp>
            <p:sp>
              <p:nvSpPr>
                <p:cNvPr id="242889" name="Rectangle 505"/>
                <p:cNvSpPr>
                  <a:spLocks noChangeArrowheads="1"/>
                </p:cNvSpPr>
                <p:nvPr/>
              </p:nvSpPr>
              <p:spPr bwMode="auto">
                <a:xfrm>
                  <a:off x="1857" y="4855"/>
                  <a:ext cx="73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59" name="Group 508"/>
              <p:cNvGrpSpPr>
                <a:grpSpLocks/>
              </p:cNvGrpSpPr>
              <p:nvPr/>
            </p:nvGrpSpPr>
            <p:grpSpPr bwMode="auto">
              <a:xfrm>
                <a:off x="2591" y="4855"/>
                <a:ext cx="648" cy="394"/>
                <a:chOff x="2591" y="4855"/>
                <a:chExt cx="648" cy="394"/>
              </a:xfrm>
            </p:grpSpPr>
            <p:sp>
              <p:nvSpPr>
                <p:cNvPr id="242886" name="Rectangle 340"/>
                <p:cNvSpPr>
                  <a:spLocks noChangeArrowheads="1"/>
                </p:cNvSpPr>
                <p:nvPr/>
              </p:nvSpPr>
              <p:spPr bwMode="auto">
                <a:xfrm>
                  <a:off x="2634" y="4855"/>
                  <a:ext cx="56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2:29</a:t>
                  </a:r>
                </a:p>
              </p:txBody>
            </p:sp>
            <p:sp>
              <p:nvSpPr>
                <p:cNvPr id="242887" name="Rectangle 507"/>
                <p:cNvSpPr>
                  <a:spLocks noChangeArrowheads="1"/>
                </p:cNvSpPr>
                <p:nvPr/>
              </p:nvSpPr>
              <p:spPr bwMode="auto">
                <a:xfrm>
                  <a:off x="2591" y="4855"/>
                  <a:ext cx="648"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0" name="Group 510"/>
              <p:cNvGrpSpPr>
                <a:grpSpLocks/>
              </p:cNvGrpSpPr>
              <p:nvPr/>
            </p:nvGrpSpPr>
            <p:grpSpPr bwMode="auto">
              <a:xfrm>
                <a:off x="3239" y="4855"/>
                <a:ext cx="554" cy="394"/>
                <a:chOff x="3239" y="4855"/>
                <a:chExt cx="554" cy="394"/>
              </a:xfrm>
            </p:grpSpPr>
            <p:sp>
              <p:nvSpPr>
                <p:cNvPr id="242884" name="Rectangle 341"/>
                <p:cNvSpPr>
                  <a:spLocks noChangeArrowheads="1"/>
                </p:cNvSpPr>
                <p:nvPr/>
              </p:nvSpPr>
              <p:spPr bwMode="auto">
                <a:xfrm>
                  <a:off x="3282" y="4855"/>
                  <a:ext cx="468"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3:1</a:t>
                  </a:r>
                </a:p>
              </p:txBody>
            </p:sp>
            <p:sp>
              <p:nvSpPr>
                <p:cNvPr id="242885" name="Rectangle 509"/>
                <p:cNvSpPr>
                  <a:spLocks noChangeArrowheads="1"/>
                </p:cNvSpPr>
                <p:nvPr/>
              </p:nvSpPr>
              <p:spPr bwMode="auto">
                <a:xfrm>
                  <a:off x="3239" y="4855"/>
                  <a:ext cx="55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1" name="Group 512"/>
              <p:cNvGrpSpPr>
                <a:grpSpLocks/>
              </p:cNvGrpSpPr>
              <p:nvPr/>
            </p:nvGrpSpPr>
            <p:grpSpPr bwMode="auto">
              <a:xfrm>
                <a:off x="3793" y="4855"/>
                <a:ext cx="571" cy="394"/>
                <a:chOff x="3793" y="4855"/>
                <a:chExt cx="571" cy="394"/>
              </a:xfrm>
            </p:grpSpPr>
            <p:sp>
              <p:nvSpPr>
                <p:cNvPr id="242882" name="Rectangle 342"/>
                <p:cNvSpPr>
                  <a:spLocks noChangeArrowheads="1"/>
                </p:cNvSpPr>
                <p:nvPr/>
              </p:nvSpPr>
              <p:spPr bwMode="auto">
                <a:xfrm>
                  <a:off x="3836" y="4855"/>
                  <a:ext cx="485"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Narrow" charset="0"/>
                      <a:cs typeface="Times New Roman" charset="0"/>
                    </a:rPr>
                    <a:t>4:4, 10-13</a:t>
                  </a:r>
                </a:p>
              </p:txBody>
            </p:sp>
            <p:sp>
              <p:nvSpPr>
                <p:cNvPr id="242883" name="Rectangle 511"/>
                <p:cNvSpPr>
                  <a:spLocks noChangeArrowheads="1"/>
                </p:cNvSpPr>
                <p:nvPr/>
              </p:nvSpPr>
              <p:spPr bwMode="auto">
                <a:xfrm>
                  <a:off x="3793" y="4855"/>
                  <a:ext cx="571"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2" name="Group 514"/>
              <p:cNvGrpSpPr>
                <a:grpSpLocks/>
              </p:cNvGrpSpPr>
              <p:nvPr/>
            </p:nvGrpSpPr>
            <p:grpSpPr bwMode="auto">
              <a:xfrm>
                <a:off x="0" y="5249"/>
                <a:ext cx="1857" cy="403"/>
                <a:chOff x="0" y="5249"/>
                <a:chExt cx="1857" cy="403"/>
              </a:xfrm>
            </p:grpSpPr>
            <p:sp>
              <p:nvSpPr>
                <p:cNvPr id="242880" name="Rectangle 343"/>
                <p:cNvSpPr>
                  <a:spLocks noChangeArrowheads="1"/>
                </p:cNvSpPr>
                <p:nvPr/>
              </p:nvSpPr>
              <p:spPr bwMode="auto">
                <a:xfrm>
                  <a:off x="43" y="5249"/>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Narrow" charset="0"/>
                      <a:cs typeface="Times New Roman" charset="0"/>
                    </a:rPr>
                    <a:t>Gives Confidence (Ability to Stand)</a:t>
                  </a:r>
                </a:p>
              </p:txBody>
            </p:sp>
            <p:sp>
              <p:nvSpPr>
                <p:cNvPr id="242881" name="Rectangle 513"/>
                <p:cNvSpPr>
                  <a:spLocks noChangeArrowheads="1"/>
                </p:cNvSpPr>
                <p:nvPr/>
              </p:nvSpPr>
              <p:spPr bwMode="auto">
                <a:xfrm>
                  <a:off x="0" y="5249"/>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3" name="Group 516"/>
              <p:cNvGrpSpPr>
                <a:grpSpLocks/>
              </p:cNvGrpSpPr>
              <p:nvPr/>
            </p:nvGrpSpPr>
            <p:grpSpPr bwMode="auto">
              <a:xfrm>
                <a:off x="1740" y="5249"/>
                <a:ext cx="882" cy="403"/>
                <a:chOff x="1740" y="5249"/>
                <a:chExt cx="882" cy="403"/>
              </a:xfrm>
            </p:grpSpPr>
            <p:sp>
              <p:nvSpPr>
                <p:cNvPr id="242878" name="Rectangle 344"/>
                <p:cNvSpPr>
                  <a:spLocks noChangeArrowheads="1"/>
                </p:cNvSpPr>
                <p:nvPr/>
              </p:nvSpPr>
              <p:spPr bwMode="auto">
                <a:xfrm>
                  <a:off x="1740" y="5249"/>
                  <a:ext cx="882"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1:13-14</a:t>
                  </a:r>
                </a:p>
              </p:txBody>
            </p:sp>
            <p:sp>
              <p:nvSpPr>
                <p:cNvPr id="242879" name="Rectangle 515"/>
                <p:cNvSpPr>
                  <a:spLocks noChangeArrowheads="1"/>
                </p:cNvSpPr>
                <p:nvPr/>
              </p:nvSpPr>
              <p:spPr bwMode="auto">
                <a:xfrm>
                  <a:off x="1857" y="5249"/>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4" name="Group 518"/>
              <p:cNvGrpSpPr>
                <a:grpSpLocks/>
              </p:cNvGrpSpPr>
              <p:nvPr/>
            </p:nvGrpSpPr>
            <p:grpSpPr bwMode="auto">
              <a:xfrm>
                <a:off x="2591" y="5249"/>
                <a:ext cx="648" cy="403"/>
                <a:chOff x="2591" y="5249"/>
                <a:chExt cx="648" cy="403"/>
              </a:xfrm>
            </p:grpSpPr>
            <p:sp>
              <p:nvSpPr>
                <p:cNvPr id="242876" name="Rectangle 345"/>
                <p:cNvSpPr>
                  <a:spLocks noChangeArrowheads="1"/>
                </p:cNvSpPr>
                <p:nvPr/>
              </p:nvSpPr>
              <p:spPr bwMode="auto">
                <a:xfrm>
                  <a:off x="2634" y="5249"/>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2:19, 24</a:t>
                  </a:r>
                </a:p>
              </p:txBody>
            </p:sp>
            <p:sp>
              <p:nvSpPr>
                <p:cNvPr id="242877" name="Rectangle 517"/>
                <p:cNvSpPr>
                  <a:spLocks noChangeArrowheads="1"/>
                </p:cNvSpPr>
                <p:nvPr/>
              </p:nvSpPr>
              <p:spPr bwMode="auto">
                <a:xfrm>
                  <a:off x="2591" y="5249"/>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5" name="Group 520"/>
              <p:cNvGrpSpPr>
                <a:grpSpLocks/>
              </p:cNvGrpSpPr>
              <p:nvPr/>
            </p:nvGrpSpPr>
            <p:grpSpPr bwMode="auto">
              <a:xfrm>
                <a:off x="3239" y="5249"/>
                <a:ext cx="554" cy="403"/>
                <a:chOff x="3239" y="5249"/>
                <a:chExt cx="554" cy="403"/>
              </a:xfrm>
            </p:grpSpPr>
            <p:sp>
              <p:nvSpPr>
                <p:cNvPr id="242874" name="Rectangle 346"/>
                <p:cNvSpPr>
                  <a:spLocks noChangeArrowheads="1"/>
                </p:cNvSpPr>
                <p:nvPr/>
              </p:nvSpPr>
              <p:spPr bwMode="auto">
                <a:xfrm>
                  <a:off x="3282" y="5249"/>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75" name="Rectangle 519"/>
                <p:cNvSpPr>
                  <a:spLocks noChangeArrowheads="1"/>
                </p:cNvSpPr>
                <p:nvPr/>
              </p:nvSpPr>
              <p:spPr bwMode="auto">
                <a:xfrm>
                  <a:off x="3239" y="5249"/>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6" name="Group 522"/>
              <p:cNvGrpSpPr>
                <a:grpSpLocks/>
              </p:cNvGrpSpPr>
              <p:nvPr/>
            </p:nvGrpSpPr>
            <p:grpSpPr bwMode="auto">
              <a:xfrm>
                <a:off x="3793" y="5249"/>
                <a:ext cx="571" cy="403"/>
                <a:chOff x="3793" y="5249"/>
                <a:chExt cx="571" cy="403"/>
              </a:xfrm>
            </p:grpSpPr>
            <p:sp>
              <p:nvSpPr>
                <p:cNvPr id="242872" name="Rectangle 347"/>
                <p:cNvSpPr>
                  <a:spLocks noChangeArrowheads="1"/>
                </p:cNvSpPr>
                <p:nvPr/>
              </p:nvSpPr>
              <p:spPr bwMode="auto">
                <a:xfrm>
                  <a:off x="3836" y="5249"/>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4:1, 19</a:t>
                  </a:r>
                </a:p>
              </p:txBody>
            </p:sp>
            <p:sp>
              <p:nvSpPr>
                <p:cNvPr id="242873" name="Rectangle 521"/>
                <p:cNvSpPr>
                  <a:spLocks noChangeArrowheads="1"/>
                </p:cNvSpPr>
                <p:nvPr/>
              </p:nvSpPr>
              <p:spPr bwMode="auto">
                <a:xfrm>
                  <a:off x="3793" y="5249"/>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7" name="Group 524"/>
              <p:cNvGrpSpPr>
                <a:grpSpLocks/>
              </p:cNvGrpSpPr>
              <p:nvPr/>
            </p:nvGrpSpPr>
            <p:grpSpPr bwMode="auto">
              <a:xfrm>
                <a:off x="0" y="5652"/>
                <a:ext cx="1857" cy="403"/>
                <a:chOff x="0" y="5652"/>
                <a:chExt cx="1857" cy="403"/>
              </a:xfrm>
            </p:grpSpPr>
            <p:sp>
              <p:nvSpPr>
                <p:cNvPr id="242870" name="Rectangle 348"/>
                <p:cNvSpPr>
                  <a:spLocks noChangeArrowheads="1"/>
                </p:cNvSpPr>
                <p:nvPr/>
              </p:nvSpPr>
              <p:spPr bwMode="auto">
                <a:xfrm>
                  <a:off x="43" y="5652"/>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Peace</a:t>
                  </a:r>
                </a:p>
              </p:txBody>
            </p:sp>
            <p:sp>
              <p:nvSpPr>
                <p:cNvPr id="242871" name="Rectangle 523"/>
                <p:cNvSpPr>
                  <a:spLocks noChangeArrowheads="1"/>
                </p:cNvSpPr>
                <p:nvPr/>
              </p:nvSpPr>
              <p:spPr bwMode="auto">
                <a:xfrm>
                  <a:off x="0" y="5652"/>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8" name="Group 526"/>
              <p:cNvGrpSpPr>
                <a:grpSpLocks/>
              </p:cNvGrpSpPr>
              <p:nvPr/>
            </p:nvGrpSpPr>
            <p:grpSpPr bwMode="auto">
              <a:xfrm>
                <a:off x="1857" y="5652"/>
                <a:ext cx="734" cy="403"/>
                <a:chOff x="1857" y="5652"/>
                <a:chExt cx="734" cy="403"/>
              </a:xfrm>
            </p:grpSpPr>
            <p:sp>
              <p:nvSpPr>
                <p:cNvPr id="242868" name="Rectangle 349"/>
                <p:cNvSpPr>
                  <a:spLocks noChangeArrowheads="1"/>
                </p:cNvSpPr>
                <p:nvPr/>
              </p:nvSpPr>
              <p:spPr bwMode="auto">
                <a:xfrm>
                  <a:off x="1900" y="565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1:2</a:t>
                  </a:r>
                </a:p>
              </p:txBody>
            </p:sp>
            <p:sp>
              <p:nvSpPr>
                <p:cNvPr id="242869" name="Rectangle 525"/>
                <p:cNvSpPr>
                  <a:spLocks noChangeArrowheads="1"/>
                </p:cNvSpPr>
                <p:nvPr/>
              </p:nvSpPr>
              <p:spPr bwMode="auto">
                <a:xfrm>
                  <a:off x="1857" y="5652"/>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69" name="Group 528"/>
              <p:cNvGrpSpPr>
                <a:grpSpLocks/>
              </p:cNvGrpSpPr>
              <p:nvPr/>
            </p:nvGrpSpPr>
            <p:grpSpPr bwMode="auto">
              <a:xfrm>
                <a:off x="2591" y="5652"/>
                <a:ext cx="648" cy="403"/>
                <a:chOff x="2591" y="5652"/>
                <a:chExt cx="648" cy="403"/>
              </a:xfrm>
            </p:grpSpPr>
            <p:sp>
              <p:nvSpPr>
                <p:cNvPr id="242866" name="Rectangle 350"/>
                <p:cNvSpPr>
                  <a:spLocks noChangeArrowheads="1"/>
                </p:cNvSpPr>
                <p:nvPr/>
              </p:nvSpPr>
              <p:spPr bwMode="auto">
                <a:xfrm>
                  <a:off x="2634" y="5652"/>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endParaRPr lang="en-US" sz="2000">
                    <a:solidFill>
                      <a:srgbClr val="FFFFFF"/>
                    </a:solidFill>
                    <a:latin typeface="Arial" charset="0"/>
                  </a:endParaRPr>
                </a:p>
              </p:txBody>
            </p:sp>
            <p:sp>
              <p:nvSpPr>
                <p:cNvPr id="242867" name="Rectangle 527"/>
                <p:cNvSpPr>
                  <a:spLocks noChangeArrowheads="1"/>
                </p:cNvSpPr>
                <p:nvPr/>
              </p:nvSpPr>
              <p:spPr bwMode="auto">
                <a:xfrm>
                  <a:off x="2591" y="5652"/>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0" name="Group 530"/>
              <p:cNvGrpSpPr>
                <a:grpSpLocks/>
              </p:cNvGrpSpPr>
              <p:nvPr/>
            </p:nvGrpSpPr>
            <p:grpSpPr bwMode="auto">
              <a:xfrm>
                <a:off x="3239" y="5652"/>
                <a:ext cx="554" cy="403"/>
                <a:chOff x="3239" y="5652"/>
                <a:chExt cx="554" cy="403"/>
              </a:xfrm>
            </p:grpSpPr>
            <p:sp>
              <p:nvSpPr>
                <p:cNvPr id="242864" name="Rectangle 351"/>
                <p:cNvSpPr>
                  <a:spLocks noChangeArrowheads="1"/>
                </p:cNvSpPr>
                <p:nvPr/>
              </p:nvSpPr>
              <p:spPr bwMode="auto">
                <a:xfrm>
                  <a:off x="3282" y="5652"/>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65" name="Rectangle 529"/>
                <p:cNvSpPr>
                  <a:spLocks noChangeArrowheads="1"/>
                </p:cNvSpPr>
                <p:nvPr/>
              </p:nvSpPr>
              <p:spPr bwMode="auto">
                <a:xfrm>
                  <a:off x="3239" y="5652"/>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1" name="Group 532"/>
              <p:cNvGrpSpPr>
                <a:grpSpLocks/>
              </p:cNvGrpSpPr>
              <p:nvPr/>
            </p:nvGrpSpPr>
            <p:grpSpPr bwMode="auto">
              <a:xfrm>
                <a:off x="3793" y="5652"/>
                <a:ext cx="571" cy="403"/>
                <a:chOff x="3793" y="5652"/>
                <a:chExt cx="571" cy="403"/>
              </a:xfrm>
            </p:grpSpPr>
            <p:sp>
              <p:nvSpPr>
                <p:cNvPr id="242862" name="Rectangle 352"/>
                <p:cNvSpPr>
                  <a:spLocks noChangeArrowheads="1"/>
                </p:cNvSpPr>
                <p:nvPr/>
              </p:nvSpPr>
              <p:spPr bwMode="auto">
                <a:xfrm>
                  <a:off x="3836" y="5652"/>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4:2, 7</a:t>
                  </a:r>
                </a:p>
              </p:txBody>
            </p:sp>
            <p:sp>
              <p:nvSpPr>
                <p:cNvPr id="242863" name="Rectangle 531"/>
                <p:cNvSpPr>
                  <a:spLocks noChangeArrowheads="1"/>
                </p:cNvSpPr>
                <p:nvPr/>
              </p:nvSpPr>
              <p:spPr bwMode="auto">
                <a:xfrm>
                  <a:off x="3793" y="5652"/>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2" name="Group 534"/>
              <p:cNvGrpSpPr>
                <a:grpSpLocks/>
              </p:cNvGrpSpPr>
              <p:nvPr/>
            </p:nvGrpSpPr>
            <p:grpSpPr bwMode="auto">
              <a:xfrm>
                <a:off x="0" y="6055"/>
                <a:ext cx="1857" cy="403"/>
                <a:chOff x="0" y="6055"/>
                <a:chExt cx="1857" cy="403"/>
              </a:xfrm>
            </p:grpSpPr>
            <p:sp>
              <p:nvSpPr>
                <p:cNvPr id="242860" name="Rectangle 353"/>
                <p:cNvSpPr>
                  <a:spLocks noChangeArrowheads="1"/>
                </p:cNvSpPr>
                <p:nvPr/>
              </p:nvSpPr>
              <p:spPr bwMode="auto">
                <a:xfrm>
                  <a:off x="43" y="6055"/>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Suffering</a:t>
                  </a:r>
                </a:p>
              </p:txBody>
            </p:sp>
            <p:sp>
              <p:nvSpPr>
                <p:cNvPr id="242861" name="Rectangle 533"/>
                <p:cNvSpPr>
                  <a:spLocks noChangeArrowheads="1"/>
                </p:cNvSpPr>
                <p:nvPr/>
              </p:nvSpPr>
              <p:spPr bwMode="auto">
                <a:xfrm>
                  <a:off x="0" y="6055"/>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3" name="Group 536"/>
              <p:cNvGrpSpPr>
                <a:grpSpLocks/>
              </p:cNvGrpSpPr>
              <p:nvPr/>
            </p:nvGrpSpPr>
            <p:grpSpPr bwMode="auto">
              <a:xfrm>
                <a:off x="1857" y="6055"/>
                <a:ext cx="734" cy="403"/>
                <a:chOff x="1857" y="6055"/>
                <a:chExt cx="734" cy="403"/>
              </a:xfrm>
            </p:grpSpPr>
            <p:sp>
              <p:nvSpPr>
                <p:cNvPr id="242858" name="Rectangle 354"/>
                <p:cNvSpPr>
                  <a:spLocks noChangeArrowheads="1"/>
                </p:cNvSpPr>
                <p:nvPr/>
              </p:nvSpPr>
              <p:spPr bwMode="auto">
                <a:xfrm>
                  <a:off x="1900" y="6055"/>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1:13, 29</a:t>
                  </a:r>
                </a:p>
              </p:txBody>
            </p:sp>
            <p:sp>
              <p:nvSpPr>
                <p:cNvPr id="242859" name="Rectangle 535"/>
                <p:cNvSpPr>
                  <a:spLocks noChangeArrowheads="1"/>
                </p:cNvSpPr>
                <p:nvPr/>
              </p:nvSpPr>
              <p:spPr bwMode="auto">
                <a:xfrm>
                  <a:off x="1857" y="6055"/>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4" name="Group 538"/>
              <p:cNvGrpSpPr>
                <a:grpSpLocks/>
              </p:cNvGrpSpPr>
              <p:nvPr/>
            </p:nvGrpSpPr>
            <p:grpSpPr bwMode="auto">
              <a:xfrm>
                <a:off x="2591" y="6055"/>
                <a:ext cx="648" cy="403"/>
                <a:chOff x="2591" y="6055"/>
                <a:chExt cx="648" cy="403"/>
              </a:xfrm>
            </p:grpSpPr>
            <p:sp>
              <p:nvSpPr>
                <p:cNvPr id="242856" name="Rectangle 355"/>
                <p:cNvSpPr>
                  <a:spLocks noChangeArrowheads="1"/>
                </p:cNvSpPr>
                <p:nvPr/>
              </p:nvSpPr>
              <p:spPr bwMode="auto">
                <a:xfrm>
                  <a:off x="2634" y="6055"/>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57" name="Rectangle 537"/>
                <p:cNvSpPr>
                  <a:spLocks noChangeArrowheads="1"/>
                </p:cNvSpPr>
                <p:nvPr/>
              </p:nvSpPr>
              <p:spPr bwMode="auto">
                <a:xfrm>
                  <a:off x="2591" y="6055"/>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5" name="Group 540"/>
              <p:cNvGrpSpPr>
                <a:grpSpLocks/>
              </p:cNvGrpSpPr>
              <p:nvPr/>
            </p:nvGrpSpPr>
            <p:grpSpPr bwMode="auto">
              <a:xfrm>
                <a:off x="3239" y="6055"/>
                <a:ext cx="554" cy="403"/>
                <a:chOff x="3239" y="6055"/>
                <a:chExt cx="554" cy="403"/>
              </a:xfrm>
            </p:grpSpPr>
            <p:sp>
              <p:nvSpPr>
                <p:cNvPr id="242854" name="Rectangle 356"/>
                <p:cNvSpPr>
                  <a:spLocks noChangeArrowheads="1"/>
                </p:cNvSpPr>
                <p:nvPr/>
              </p:nvSpPr>
              <p:spPr bwMode="auto">
                <a:xfrm>
                  <a:off x="3282" y="6055"/>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3:10</a:t>
                  </a:r>
                </a:p>
              </p:txBody>
            </p:sp>
            <p:sp>
              <p:nvSpPr>
                <p:cNvPr id="242855" name="Rectangle 539"/>
                <p:cNvSpPr>
                  <a:spLocks noChangeArrowheads="1"/>
                </p:cNvSpPr>
                <p:nvPr/>
              </p:nvSpPr>
              <p:spPr bwMode="auto">
                <a:xfrm>
                  <a:off x="3239" y="6055"/>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6" name="Group 542"/>
              <p:cNvGrpSpPr>
                <a:grpSpLocks/>
              </p:cNvGrpSpPr>
              <p:nvPr/>
            </p:nvGrpSpPr>
            <p:grpSpPr bwMode="auto">
              <a:xfrm>
                <a:off x="3793" y="6055"/>
                <a:ext cx="571" cy="403"/>
                <a:chOff x="3793" y="6055"/>
                <a:chExt cx="571" cy="403"/>
              </a:xfrm>
            </p:grpSpPr>
            <p:sp>
              <p:nvSpPr>
                <p:cNvPr id="242852" name="Rectangle 357"/>
                <p:cNvSpPr>
                  <a:spLocks noChangeArrowheads="1"/>
                </p:cNvSpPr>
                <p:nvPr/>
              </p:nvSpPr>
              <p:spPr bwMode="auto">
                <a:xfrm>
                  <a:off x="3836" y="6055"/>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53" name="Rectangle 541"/>
                <p:cNvSpPr>
                  <a:spLocks noChangeArrowheads="1"/>
                </p:cNvSpPr>
                <p:nvPr/>
              </p:nvSpPr>
              <p:spPr bwMode="auto">
                <a:xfrm>
                  <a:off x="3793" y="6055"/>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7" name="Group 544"/>
              <p:cNvGrpSpPr>
                <a:grpSpLocks/>
              </p:cNvGrpSpPr>
              <p:nvPr/>
            </p:nvGrpSpPr>
            <p:grpSpPr bwMode="auto">
              <a:xfrm>
                <a:off x="0" y="6458"/>
                <a:ext cx="1857" cy="403"/>
                <a:chOff x="0" y="6458"/>
                <a:chExt cx="1857" cy="403"/>
              </a:xfrm>
            </p:grpSpPr>
            <p:sp>
              <p:nvSpPr>
                <p:cNvPr id="242850" name="Rectangle 358"/>
                <p:cNvSpPr>
                  <a:spLocks noChangeArrowheads="1"/>
                </p:cNvSpPr>
                <p:nvPr/>
              </p:nvSpPr>
              <p:spPr bwMode="auto">
                <a:xfrm>
                  <a:off x="43" y="6458"/>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Rewards</a:t>
                  </a:r>
                </a:p>
              </p:txBody>
            </p:sp>
            <p:sp>
              <p:nvSpPr>
                <p:cNvPr id="242851" name="Rectangle 543"/>
                <p:cNvSpPr>
                  <a:spLocks noChangeArrowheads="1"/>
                </p:cNvSpPr>
                <p:nvPr/>
              </p:nvSpPr>
              <p:spPr bwMode="auto">
                <a:xfrm>
                  <a:off x="0" y="6458"/>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8" name="Group 546"/>
              <p:cNvGrpSpPr>
                <a:grpSpLocks/>
              </p:cNvGrpSpPr>
              <p:nvPr/>
            </p:nvGrpSpPr>
            <p:grpSpPr bwMode="auto">
              <a:xfrm>
                <a:off x="1857" y="6458"/>
                <a:ext cx="734" cy="403"/>
                <a:chOff x="1857" y="6458"/>
                <a:chExt cx="734" cy="403"/>
              </a:xfrm>
            </p:grpSpPr>
            <p:sp>
              <p:nvSpPr>
                <p:cNvPr id="242848" name="Rectangle 359"/>
                <p:cNvSpPr>
                  <a:spLocks noChangeArrowheads="1"/>
                </p:cNvSpPr>
                <p:nvPr/>
              </p:nvSpPr>
              <p:spPr bwMode="auto">
                <a:xfrm>
                  <a:off x="1900" y="6458"/>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1:21, 23</a:t>
                  </a:r>
                </a:p>
              </p:txBody>
            </p:sp>
            <p:sp>
              <p:nvSpPr>
                <p:cNvPr id="242849" name="Rectangle 545"/>
                <p:cNvSpPr>
                  <a:spLocks noChangeArrowheads="1"/>
                </p:cNvSpPr>
                <p:nvPr/>
              </p:nvSpPr>
              <p:spPr bwMode="auto">
                <a:xfrm>
                  <a:off x="1857" y="6458"/>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79" name="Group 548"/>
              <p:cNvGrpSpPr>
                <a:grpSpLocks/>
              </p:cNvGrpSpPr>
              <p:nvPr/>
            </p:nvGrpSpPr>
            <p:grpSpPr bwMode="auto">
              <a:xfrm>
                <a:off x="2591" y="6458"/>
                <a:ext cx="648" cy="403"/>
                <a:chOff x="2591" y="6458"/>
                <a:chExt cx="648" cy="403"/>
              </a:xfrm>
            </p:grpSpPr>
            <p:sp>
              <p:nvSpPr>
                <p:cNvPr id="242846" name="Rectangle 360"/>
                <p:cNvSpPr>
                  <a:spLocks noChangeArrowheads="1"/>
                </p:cNvSpPr>
                <p:nvPr/>
              </p:nvSpPr>
              <p:spPr bwMode="auto">
                <a:xfrm>
                  <a:off x="2634" y="6458"/>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47" name="Rectangle 547"/>
                <p:cNvSpPr>
                  <a:spLocks noChangeArrowheads="1"/>
                </p:cNvSpPr>
                <p:nvPr/>
              </p:nvSpPr>
              <p:spPr bwMode="auto">
                <a:xfrm>
                  <a:off x="2591" y="6458"/>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0" name="Group 550"/>
              <p:cNvGrpSpPr>
                <a:grpSpLocks/>
              </p:cNvGrpSpPr>
              <p:nvPr/>
            </p:nvGrpSpPr>
            <p:grpSpPr bwMode="auto">
              <a:xfrm>
                <a:off x="3239" y="6458"/>
                <a:ext cx="554" cy="403"/>
                <a:chOff x="3239" y="6458"/>
                <a:chExt cx="554" cy="403"/>
              </a:xfrm>
            </p:grpSpPr>
            <p:sp>
              <p:nvSpPr>
                <p:cNvPr id="242844" name="Rectangle 361"/>
                <p:cNvSpPr>
                  <a:spLocks noChangeArrowheads="1"/>
                </p:cNvSpPr>
                <p:nvPr/>
              </p:nvSpPr>
              <p:spPr bwMode="auto">
                <a:xfrm>
                  <a:off x="3282" y="6458"/>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Narrow" charset="0"/>
                      <a:cs typeface="Times New Roman" charset="0"/>
                    </a:rPr>
                    <a:t>3:7-8, 14</a:t>
                  </a:r>
                </a:p>
              </p:txBody>
            </p:sp>
            <p:sp>
              <p:nvSpPr>
                <p:cNvPr id="242845" name="Rectangle 549"/>
                <p:cNvSpPr>
                  <a:spLocks noChangeArrowheads="1"/>
                </p:cNvSpPr>
                <p:nvPr/>
              </p:nvSpPr>
              <p:spPr bwMode="auto">
                <a:xfrm>
                  <a:off x="3239" y="6458"/>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1" name="Group 552"/>
              <p:cNvGrpSpPr>
                <a:grpSpLocks/>
              </p:cNvGrpSpPr>
              <p:nvPr/>
            </p:nvGrpSpPr>
            <p:grpSpPr bwMode="auto">
              <a:xfrm>
                <a:off x="3793" y="6458"/>
                <a:ext cx="571" cy="403"/>
                <a:chOff x="3793" y="6458"/>
                <a:chExt cx="571" cy="403"/>
              </a:xfrm>
            </p:grpSpPr>
            <p:sp>
              <p:nvSpPr>
                <p:cNvPr id="242842" name="Rectangle 362"/>
                <p:cNvSpPr>
                  <a:spLocks noChangeArrowheads="1"/>
                </p:cNvSpPr>
                <p:nvPr/>
              </p:nvSpPr>
              <p:spPr bwMode="auto">
                <a:xfrm>
                  <a:off x="3836" y="6458"/>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43" name="Rectangle 551"/>
                <p:cNvSpPr>
                  <a:spLocks noChangeArrowheads="1"/>
                </p:cNvSpPr>
                <p:nvPr/>
              </p:nvSpPr>
              <p:spPr bwMode="auto">
                <a:xfrm>
                  <a:off x="3793" y="6458"/>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2" name="Group 554"/>
              <p:cNvGrpSpPr>
                <a:grpSpLocks/>
              </p:cNvGrpSpPr>
              <p:nvPr/>
            </p:nvGrpSpPr>
            <p:grpSpPr bwMode="auto">
              <a:xfrm>
                <a:off x="0" y="6861"/>
                <a:ext cx="1857" cy="403"/>
                <a:chOff x="0" y="6861"/>
                <a:chExt cx="1857" cy="403"/>
              </a:xfrm>
            </p:grpSpPr>
            <p:sp>
              <p:nvSpPr>
                <p:cNvPr id="242840" name="Rectangle 363"/>
                <p:cNvSpPr>
                  <a:spLocks noChangeArrowheads="1"/>
                </p:cNvSpPr>
                <p:nvPr/>
              </p:nvSpPr>
              <p:spPr bwMode="auto">
                <a:xfrm>
                  <a:off x="43" y="6861"/>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Humility</a:t>
                  </a:r>
                </a:p>
              </p:txBody>
            </p:sp>
            <p:sp>
              <p:nvSpPr>
                <p:cNvPr id="242841" name="Rectangle 553"/>
                <p:cNvSpPr>
                  <a:spLocks noChangeArrowheads="1"/>
                </p:cNvSpPr>
                <p:nvPr/>
              </p:nvSpPr>
              <p:spPr bwMode="auto">
                <a:xfrm>
                  <a:off x="0" y="6861"/>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3" name="Group 556"/>
              <p:cNvGrpSpPr>
                <a:grpSpLocks/>
              </p:cNvGrpSpPr>
              <p:nvPr/>
            </p:nvGrpSpPr>
            <p:grpSpPr bwMode="auto">
              <a:xfrm>
                <a:off x="1857" y="6861"/>
                <a:ext cx="734" cy="403"/>
                <a:chOff x="1857" y="6861"/>
                <a:chExt cx="734" cy="403"/>
              </a:xfrm>
            </p:grpSpPr>
            <p:sp>
              <p:nvSpPr>
                <p:cNvPr id="242838" name="Rectangle 364"/>
                <p:cNvSpPr>
                  <a:spLocks noChangeArrowheads="1"/>
                </p:cNvSpPr>
                <p:nvPr/>
              </p:nvSpPr>
              <p:spPr bwMode="auto">
                <a:xfrm>
                  <a:off x="1900" y="6861"/>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39" name="Rectangle 555"/>
                <p:cNvSpPr>
                  <a:spLocks noChangeArrowheads="1"/>
                </p:cNvSpPr>
                <p:nvPr/>
              </p:nvSpPr>
              <p:spPr bwMode="auto">
                <a:xfrm>
                  <a:off x="1857" y="6861"/>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4" name="Group 558"/>
              <p:cNvGrpSpPr>
                <a:grpSpLocks/>
              </p:cNvGrpSpPr>
              <p:nvPr/>
            </p:nvGrpSpPr>
            <p:grpSpPr bwMode="auto">
              <a:xfrm>
                <a:off x="2591" y="6861"/>
                <a:ext cx="648" cy="403"/>
                <a:chOff x="2591" y="6861"/>
                <a:chExt cx="648" cy="403"/>
              </a:xfrm>
            </p:grpSpPr>
            <p:sp>
              <p:nvSpPr>
                <p:cNvPr id="242836" name="Rectangle 365"/>
                <p:cNvSpPr>
                  <a:spLocks noChangeArrowheads="1"/>
                </p:cNvSpPr>
                <p:nvPr/>
              </p:nvSpPr>
              <p:spPr bwMode="auto">
                <a:xfrm>
                  <a:off x="2634" y="6861"/>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2:5</a:t>
                  </a:r>
                </a:p>
              </p:txBody>
            </p:sp>
            <p:sp>
              <p:nvSpPr>
                <p:cNvPr id="242837" name="Rectangle 557"/>
                <p:cNvSpPr>
                  <a:spLocks noChangeArrowheads="1"/>
                </p:cNvSpPr>
                <p:nvPr/>
              </p:nvSpPr>
              <p:spPr bwMode="auto">
                <a:xfrm>
                  <a:off x="2591" y="6861"/>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5" name="Group 560"/>
              <p:cNvGrpSpPr>
                <a:grpSpLocks/>
              </p:cNvGrpSpPr>
              <p:nvPr/>
            </p:nvGrpSpPr>
            <p:grpSpPr bwMode="auto">
              <a:xfrm>
                <a:off x="3239" y="6861"/>
                <a:ext cx="554" cy="403"/>
                <a:chOff x="3239" y="6861"/>
                <a:chExt cx="554" cy="403"/>
              </a:xfrm>
            </p:grpSpPr>
            <p:sp>
              <p:nvSpPr>
                <p:cNvPr id="242834" name="Rectangle 366"/>
                <p:cNvSpPr>
                  <a:spLocks noChangeArrowheads="1"/>
                </p:cNvSpPr>
                <p:nvPr/>
              </p:nvSpPr>
              <p:spPr bwMode="auto">
                <a:xfrm>
                  <a:off x="3282" y="6861"/>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35" name="Rectangle 559"/>
                <p:cNvSpPr>
                  <a:spLocks noChangeArrowheads="1"/>
                </p:cNvSpPr>
                <p:nvPr/>
              </p:nvSpPr>
              <p:spPr bwMode="auto">
                <a:xfrm>
                  <a:off x="3239" y="6861"/>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6" name="Group 562"/>
              <p:cNvGrpSpPr>
                <a:grpSpLocks/>
              </p:cNvGrpSpPr>
              <p:nvPr/>
            </p:nvGrpSpPr>
            <p:grpSpPr bwMode="auto">
              <a:xfrm>
                <a:off x="3793" y="6861"/>
                <a:ext cx="571" cy="403"/>
                <a:chOff x="3793" y="6861"/>
                <a:chExt cx="571" cy="403"/>
              </a:xfrm>
            </p:grpSpPr>
            <p:sp>
              <p:nvSpPr>
                <p:cNvPr id="242832" name="Rectangle 367"/>
                <p:cNvSpPr>
                  <a:spLocks noChangeArrowheads="1"/>
                </p:cNvSpPr>
                <p:nvPr/>
              </p:nvSpPr>
              <p:spPr bwMode="auto">
                <a:xfrm>
                  <a:off x="3836" y="6861"/>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33" name="Rectangle 561"/>
                <p:cNvSpPr>
                  <a:spLocks noChangeArrowheads="1"/>
                </p:cNvSpPr>
                <p:nvPr/>
              </p:nvSpPr>
              <p:spPr bwMode="auto">
                <a:xfrm>
                  <a:off x="3793" y="6861"/>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7" name="Group 564"/>
              <p:cNvGrpSpPr>
                <a:grpSpLocks/>
              </p:cNvGrpSpPr>
              <p:nvPr/>
            </p:nvGrpSpPr>
            <p:grpSpPr bwMode="auto">
              <a:xfrm>
                <a:off x="0" y="7264"/>
                <a:ext cx="1857" cy="403"/>
                <a:chOff x="0" y="7264"/>
                <a:chExt cx="1857" cy="403"/>
              </a:xfrm>
            </p:grpSpPr>
            <p:sp>
              <p:nvSpPr>
                <p:cNvPr id="242830" name="Rectangle 368"/>
                <p:cNvSpPr>
                  <a:spLocks noChangeArrowheads="1"/>
                </p:cNvSpPr>
                <p:nvPr/>
              </p:nvSpPr>
              <p:spPr bwMode="auto">
                <a:xfrm>
                  <a:off x="43" y="7264"/>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Gives Unity</a:t>
                  </a:r>
                </a:p>
              </p:txBody>
            </p:sp>
            <p:sp>
              <p:nvSpPr>
                <p:cNvPr id="242831" name="Rectangle 563"/>
                <p:cNvSpPr>
                  <a:spLocks noChangeArrowheads="1"/>
                </p:cNvSpPr>
                <p:nvPr/>
              </p:nvSpPr>
              <p:spPr bwMode="auto">
                <a:xfrm>
                  <a:off x="0" y="7264"/>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8" name="Group 566"/>
              <p:cNvGrpSpPr>
                <a:grpSpLocks/>
              </p:cNvGrpSpPr>
              <p:nvPr/>
            </p:nvGrpSpPr>
            <p:grpSpPr bwMode="auto">
              <a:xfrm>
                <a:off x="1857" y="7264"/>
                <a:ext cx="734" cy="403"/>
                <a:chOff x="1857" y="7264"/>
                <a:chExt cx="734" cy="403"/>
              </a:xfrm>
            </p:grpSpPr>
            <p:sp>
              <p:nvSpPr>
                <p:cNvPr id="242828" name="Rectangle 369"/>
                <p:cNvSpPr>
                  <a:spLocks noChangeArrowheads="1"/>
                </p:cNvSpPr>
                <p:nvPr/>
              </p:nvSpPr>
              <p:spPr bwMode="auto">
                <a:xfrm>
                  <a:off x="1900" y="7264"/>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1:15-17</a:t>
                  </a:r>
                </a:p>
              </p:txBody>
            </p:sp>
            <p:sp>
              <p:nvSpPr>
                <p:cNvPr id="242829" name="Rectangle 565"/>
                <p:cNvSpPr>
                  <a:spLocks noChangeArrowheads="1"/>
                </p:cNvSpPr>
                <p:nvPr/>
              </p:nvSpPr>
              <p:spPr bwMode="auto">
                <a:xfrm>
                  <a:off x="1857" y="7264"/>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89" name="Group 568"/>
              <p:cNvGrpSpPr>
                <a:grpSpLocks/>
              </p:cNvGrpSpPr>
              <p:nvPr/>
            </p:nvGrpSpPr>
            <p:grpSpPr bwMode="auto">
              <a:xfrm>
                <a:off x="2591" y="7264"/>
                <a:ext cx="648" cy="403"/>
                <a:chOff x="2591" y="7264"/>
                <a:chExt cx="648" cy="403"/>
              </a:xfrm>
            </p:grpSpPr>
            <p:sp>
              <p:nvSpPr>
                <p:cNvPr id="242826" name="Rectangle 370"/>
                <p:cNvSpPr>
                  <a:spLocks noChangeArrowheads="1"/>
                </p:cNvSpPr>
                <p:nvPr/>
              </p:nvSpPr>
              <p:spPr bwMode="auto">
                <a:xfrm>
                  <a:off x="2634" y="7264"/>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2:1-2</a:t>
                  </a:r>
                </a:p>
              </p:txBody>
            </p:sp>
            <p:sp>
              <p:nvSpPr>
                <p:cNvPr id="242827" name="Rectangle 567"/>
                <p:cNvSpPr>
                  <a:spLocks noChangeArrowheads="1"/>
                </p:cNvSpPr>
                <p:nvPr/>
              </p:nvSpPr>
              <p:spPr bwMode="auto">
                <a:xfrm>
                  <a:off x="2591" y="7264"/>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0" name="Group 570"/>
              <p:cNvGrpSpPr>
                <a:grpSpLocks/>
              </p:cNvGrpSpPr>
              <p:nvPr/>
            </p:nvGrpSpPr>
            <p:grpSpPr bwMode="auto">
              <a:xfrm>
                <a:off x="3239" y="7264"/>
                <a:ext cx="554" cy="403"/>
                <a:chOff x="3239" y="7264"/>
                <a:chExt cx="554" cy="403"/>
              </a:xfrm>
            </p:grpSpPr>
            <p:sp>
              <p:nvSpPr>
                <p:cNvPr id="242824" name="Rectangle 371"/>
                <p:cNvSpPr>
                  <a:spLocks noChangeArrowheads="1"/>
                </p:cNvSpPr>
                <p:nvPr/>
              </p:nvSpPr>
              <p:spPr bwMode="auto">
                <a:xfrm>
                  <a:off x="3282" y="7264"/>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25" name="Rectangle 569"/>
                <p:cNvSpPr>
                  <a:spLocks noChangeArrowheads="1"/>
                </p:cNvSpPr>
                <p:nvPr/>
              </p:nvSpPr>
              <p:spPr bwMode="auto">
                <a:xfrm>
                  <a:off x="3239" y="7264"/>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1" name="Group 572"/>
              <p:cNvGrpSpPr>
                <a:grpSpLocks/>
              </p:cNvGrpSpPr>
              <p:nvPr/>
            </p:nvGrpSpPr>
            <p:grpSpPr bwMode="auto">
              <a:xfrm>
                <a:off x="3793" y="7264"/>
                <a:ext cx="571" cy="403"/>
                <a:chOff x="3793" y="7264"/>
                <a:chExt cx="571" cy="403"/>
              </a:xfrm>
            </p:grpSpPr>
            <p:sp>
              <p:nvSpPr>
                <p:cNvPr id="242822" name="Rectangle 372"/>
                <p:cNvSpPr>
                  <a:spLocks noChangeArrowheads="1"/>
                </p:cNvSpPr>
                <p:nvPr/>
              </p:nvSpPr>
              <p:spPr bwMode="auto">
                <a:xfrm>
                  <a:off x="3836" y="7264"/>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4:21-22</a:t>
                  </a:r>
                </a:p>
              </p:txBody>
            </p:sp>
            <p:sp>
              <p:nvSpPr>
                <p:cNvPr id="242823" name="Rectangle 571"/>
                <p:cNvSpPr>
                  <a:spLocks noChangeArrowheads="1"/>
                </p:cNvSpPr>
                <p:nvPr/>
              </p:nvSpPr>
              <p:spPr bwMode="auto">
                <a:xfrm>
                  <a:off x="3793" y="7264"/>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2" name="Group 574"/>
              <p:cNvGrpSpPr>
                <a:grpSpLocks/>
              </p:cNvGrpSpPr>
              <p:nvPr/>
            </p:nvGrpSpPr>
            <p:grpSpPr bwMode="auto">
              <a:xfrm>
                <a:off x="0" y="7667"/>
                <a:ext cx="1857" cy="403"/>
                <a:chOff x="0" y="7667"/>
                <a:chExt cx="1857" cy="403"/>
              </a:xfrm>
            </p:grpSpPr>
            <p:sp>
              <p:nvSpPr>
                <p:cNvPr id="242820" name="Rectangle 373"/>
                <p:cNvSpPr>
                  <a:spLocks noChangeArrowheads="1"/>
                </p:cNvSpPr>
                <p:nvPr/>
              </p:nvSpPr>
              <p:spPr bwMode="auto">
                <a:xfrm>
                  <a:off x="43" y="7667"/>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Narrow" charset="0"/>
                      <a:cs typeface="Times New Roman" charset="0"/>
                    </a:rPr>
                    <a:t>Gives New Bodies (Resurrection)</a:t>
                  </a:r>
                </a:p>
              </p:txBody>
            </p:sp>
            <p:sp>
              <p:nvSpPr>
                <p:cNvPr id="242821" name="Rectangle 573"/>
                <p:cNvSpPr>
                  <a:spLocks noChangeArrowheads="1"/>
                </p:cNvSpPr>
                <p:nvPr/>
              </p:nvSpPr>
              <p:spPr bwMode="auto">
                <a:xfrm>
                  <a:off x="0" y="7667"/>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3" name="Group 576"/>
              <p:cNvGrpSpPr>
                <a:grpSpLocks/>
              </p:cNvGrpSpPr>
              <p:nvPr/>
            </p:nvGrpSpPr>
            <p:grpSpPr bwMode="auto">
              <a:xfrm>
                <a:off x="1857" y="7667"/>
                <a:ext cx="734" cy="403"/>
                <a:chOff x="1857" y="7667"/>
                <a:chExt cx="734" cy="403"/>
              </a:xfrm>
            </p:grpSpPr>
            <p:sp>
              <p:nvSpPr>
                <p:cNvPr id="242818" name="Rectangle 374"/>
                <p:cNvSpPr>
                  <a:spLocks noChangeArrowheads="1"/>
                </p:cNvSpPr>
                <p:nvPr/>
              </p:nvSpPr>
              <p:spPr bwMode="auto">
                <a:xfrm>
                  <a:off x="1900" y="7667"/>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19" name="Rectangle 575"/>
                <p:cNvSpPr>
                  <a:spLocks noChangeArrowheads="1"/>
                </p:cNvSpPr>
                <p:nvPr/>
              </p:nvSpPr>
              <p:spPr bwMode="auto">
                <a:xfrm>
                  <a:off x="1857" y="7667"/>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4" name="Group 578"/>
              <p:cNvGrpSpPr>
                <a:grpSpLocks/>
              </p:cNvGrpSpPr>
              <p:nvPr/>
            </p:nvGrpSpPr>
            <p:grpSpPr bwMode="auto">
              <a:xfrm>
                <a:off x="2591" y="7667"/>
                <a:ext cx="648" cy="403"/>
                <a:chOff x="2591" y="7667"/>
                <a:chExt cx="648" cy="403"/>
              </a:xfrm>
            </p:grpSpPr>
            <p:sp>
              <p:nvSpPr>
                <p:cNvPr id="242816" name="Rectangle 375"/>
                <p:cNvSpPr>
                  <a:spLocks noChangeArrowheads="1"/>
                </p:cNvSpPr>
                <p:nvPr/>
              </p:nvSpPr>
              <p:spPr bwMode="auto">
                <a:xfrm>
                  <a:off x="2634" y="7667"/>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17" name="Rectangle 577"/>
                <p:cNvSpPr>
                  <a:spLocks noChangeArrowheads="1"/>
                </p:cNvSpPr>
                <p:nvPr/>
              </p:nvSpPr>
              <p:spPr bwMode="auto">
                <a:xfrm>
                  <a:off x="2591" y="7667"/>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5" name="Group 580"/>
              <p:cNvGrpSpPr>
                <a:grpSpLocks/>
              </p:cNvGrpSpPr>
              <p:nvPr/>
            </p:nvGrpSpPr>
            <p:grpSpPr bwMode="auto">
              <a:xfrm>
                <a:off x="3239" y="7667"/>
                <a:ext cx="554" cy="403"/>
                <a:chOff x="3239" y="7667"/>
                <a:chExt cx="554" cy="403"/>
              </a:xfrm>
            </p:grpSpPr>
            <p:sp>
              <p:nvSpPr>
                <p:cNvPr id="242814" name="Rectangle 376"/>
                <p:cNvSpPr>
                  <a:spLocks noChangeArrowheads="1"/>
                </p:cNvSpPr>
                <p:nvPr/>
              </p:nvSpPr>
              <p:spPr bwMode="auto">
                <a:xfrm>
                  <a:off x="3282" y="7667"/>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3:11, 21</a:t>
                  </a:r>
                </a:p>
              </p:txBody>
            </p:sp>
            <p:sp>
              <p:nvSpPr>
                <p:cNvPr id="242815" name="Rectangle 579"/>
                <p:cNvSpPr>
                  <a:spLocks noChangeArrowheads="1"/>
                </p:cNvSpPr>
                <p:nvPr/>
              </p:nvSpPr>
              <p:spPr bwMode="auto">
                <a:xfrm>
                  <a:off x="3239" y="7667"/>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6" name="Group 582"/>
              <p:cNvGrpSpPr>
                <a:grpSpLocks/>
              </p:cNvGrpSpPr>
              <p:nvPr/>
            </p:nvGrpSpPr>
            <p:grpSpPr bwMode="auto">
              <a:xfrm>
                <a:off x="3793" y="7667"/>
                <a:ext cx="571" cy="403"/>
                <a:chOff x="3793" y="7667"/>
                <a:chExt cx="571" cy="403"/>
              </a:xfrm>
            </p:grpSpPr>
            <p:sp>
              <p:nvSpPr>
                <p:cNvPr id="242812" name="Rectangle 377"/>
                <p:cNvSpPr>
                  <a:spLocks noChangeArrowheads="1"/>
                </p:cNvSpPr>
                <p:nvPr/>
              </p:nvSpPr>
              <p:spPr bwMode="auto">
                <a:xfrm>
                  <a:off x="3836" y="7667"/>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13" name="Rectangle 581"/>
                <p:cNvSpPr>
                  <a:spLocks noChangeArrowheads="1"/>
                </p:cNvSpPr>
                <p:nvPr/>
              </p:nvSpPr>
              <p:spPr bwMode="auto">
                <a:xfrm>
                  <a:off x="3793" y="7667"/>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7" name="Group 584"/>
              <p:cNvGrpSpPr>
                <a:grpSpLocks/>
              </p:cNvGrpSpPr>
              <p:nvPr/>
            </p:nvGrpSpPr>
            <p:grpSpPr bwMode="auto">
              <a:xfrm>
                <a:off x="0" y="8070"/>
                <a:ext cx="1857" cy="403"/>
                <a:chOff x="0" y="8070"/>
                <a:chExt cx="1857" cy="403"/>
              </a:xfrm>
            </p:grpSpPr>
            <p:sp>
              <p:nvSpPr>
                <p:cNvPr id="242810" name="Rectangle 378"/>
                <p:cNvSpPr>
                  <a:spLocks noChangeArrowheads="1"/>
                </p:cNvSpPr>
                <p:nvPr/>
              </p:nvSpPr>
              <p:spPr bwMode="auto">
                <a:xfrm>
                  <a:off x="43" y="8070"/>
                  <a:ext cx="17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1800">
                      <a:solidFill>
                        <a:srgbClr val="FFFFFF"/>
                      </a:solidFill>
                      <a:latin typeface="Arial Narrow" charset="0"/>
                      <a:cs typeface="Times New Roman" charset="0"/>
                    </a:rPr>
                    <a:t>Gives Christlikeness (Exalts Himself in Us)</a:t>
                  </a:r>
                </a:p>
              </p:txBody>
            </p:sp>
            <p:sp>
              <p:nvSpPr>
                <p:cNvPr id="242811" name="Rectangle 583"/>
                <p:cNvSpPr>
                  <a:spLocks noChangeArrowheads="1"/>
                </p:cNvSpPr>
                <p:nvPr/>
              </p:nvSpPr>
              <p:spPr bwMode="auto">
                <a:xfrm>
                  <a:off x="0" y="8070"/>
                  <a:ext cx="185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8" name="Group 586"/>
              <p:cNvGrpSpPr>
                <a:grpSpLocks/>
              </p:cNvGrpSpPr>
              <p:nvPr/>
            </p:nvGrpSpPr>
            <p:grpSpPr bwMode="auto">
              <a:xfrm>
                <a:off x="1857" y="8070"/>
                <a:ext cx="734" cy="403"/>
                <a:chOff x="1857" y="8070"/>
                <a:chExt cx="734" cy="403"/>
              </a:xfrm>
            </p:grpSpPr>
            <p:sp>
              <p:nvSpPr>
                <p:cNvPr id="242808" name="Rectangle 379"/>
                <p:cNvSpPr>
                  <a:spLocks noChangeArrowheads="1"/>
                </p:cNvSpPr>
                <p:nvPr/>
              </p:nvSpPr>
              <p:spPr bwMode="auto">
                <a:xfrm>
                  <a:off x="1900" y="8070"/>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1:20, 27</a:t>
                  </a:r>
                </a:p>
              </p:txBody>
            </p:sp>
            <p:sp>
              <p:nvSpPr>
                <p:cNvPr id="242809" name="Rectangle 585"/>
                <p:cNvSpPr>
                  <a:spLocks noChangeArrowheads="1"/>
                </p:cNvSpPr>
                <p:nvPr/>
              </p:nvSpPr>
              <p:spPr bwMode="auto">
                <a:xfrm>
                  <a:off x="1857" y="8070"/>
                  <a:ext cx="7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799" name="Group 588"/>
              <p:cNvGrpSpPr>
                <a:grpSpLocks/>
              </p:cNvGrpSpPr>
              <p:nvPr/>
            </p:nvGrpSpPr>
            <p:grpSpPr bwMode="auto">
              <a:xfrm>
                <a:off x="2591" y="8070"/>
                <a:ext cx="648" cy="403"/>
                <a:chOff x="2591" y="8070"/>
                <a:chExt cx="648" cy="403"/>
              </a:xfrm>
            </p:grpSpPr>
            <p:sp>
              <p:nvSpPr>
                <p:cNvPr id="242806" name="Rectangle 380"/>
                <p:cNvSpPr>
                  <a:spLocks noChangeArrowheads="1"/>
                </p:cNvSpPr>
                <p:nvPr/>
              </p:nvSpPr>
              <p:spPr bwMode="auto">
                <a:xfrm>
                  <a:off x="2634" y="8070"/>
                  <a:ext cx="56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2:5</a:t>
                  </a:r>
                </a:p>
              </p:txBody>
            </p:sp>
            <p:sp>
              <p:nvSpPr>
                <p:cNvPr id="242807" name="Rectangle 587"/>
                <p:cNvSpPr>
                  <a:spLocks noChangeArrowheads="1"/>
                </p:cNvSpPr>
                <p:nvPr/>
              </p:nvSpPr>
              <p:spPr bwMode="auto">
                <a:xfrm>
                  <a:off x="2591" y="8070"/>
                  <a:ext cx="64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800" name="Group 590"/>
              <p:cNvGrpSpPr>
                <a:grpSpLocks/>
              </p:cNvGrpSpPr>
              <p:nvPr/>
            </p:nvGrpSpPr>
            <p:grpSpPr bwMode="auto">
              <a:xfrm>
                <a:off x="3239" y="8070"/>
                <a:ext cx="554" cy="403"/>
                <a:chOff x="3239" y="8070"/>
                <a:chExt cx="554" cy="403"/>
              </a:xfrm>
            </p:grpSpPr>
            <p:sp>
              <p:nvSpPr>
                <p:cNvPr id="242804" name="Rectangle 381"/>
                <p:cNvSpPr>
                  <a:spLocks noChangeArrowheads="1"/>
                </p:cNvSpPr>
                <p:nvPr/>
              </p:nvSpPr>
              <p:spPr bwMode="auto">
                <a:xfrm>
                  <a:off x="3282" y="8070"/>
                  <a:ext cx="46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3:10-14</a:t>
                  </a:r>
                </a:p>
              </p:txBody>
            </p:sp>
            <p:sp>
              <p:nvSpPr>
                <p:cNvPr id="242805" name="Rectangle 589"/>
                <p:cNvSpPr>
                  <a:spLocks noChangeArrowheads="1"/>
                </p:cNvSpPr>
                <p:nvPr/>
              </p:nvSpPr>
              <p:spPr bwMode="auto">
                <a:xfrm>
                  <a:off x="3239" y="8070"/>
                  <a:ext cx="55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42801" name="Group 592"/>
              <p:cNvGrpSpPr>
                <a:grpSpLocks/>
              </p:cNvGrpSpPr>
              <p:nvPr/>
            </p:nvGrpSpPr>
            <p:grpSpPr bwMode="auto">
              <a:xfrm>
                <a:off x="3793" y="8070"/>
                <a:ext cx="571" cy="403"/>
                <a:chOff x="3793" y="8070"/>
                <a:chExt cx="571" cy="403"/>
              </a:xfrm>
            </p:grpSpPr>
            <p:sp>
              <p:nvSpPr>
                <p:cNvPr id="242802" name="Rectangle 382"/>
                <p:cNvSpPr>
                  <a:spLocks noChangeArrowheads="1"/>
                </p:cNvSpPr>
                <p:nvPr/>
              </p:nvSpPr>
              <p:spPr bwMode="auto">
                <a:xfrm>
                  <a:off x="3836" y="8070"/>
                  <a:ext cx="48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tabLst>
                      <a:tab pos="684213" algn="l"/>
                    </a:tabLst>
                  </a:pPr>
                  <a:r>
                    <a:rPr lang="en-US" sz="2000">
                      <a:solidFill>
                        <a:srgbClr val="FFFFFF"/>
                      </a:solidFill>
                      <a:latin typeface="Arial" charset="0"/>
                      <a:cs typeface="Times New Roman" charset="0"/>
                    </a:rPr>
                    <a:t> </a:t>
                  </a:r>
                </a:p>
                <a:p>
                  <a:pPr algn="ctr" eaLnBrk="0" hangingPunct="0">
                    <a:tabLst>
                      <a:tab pos="684213" algn="l"/>
                    </a:tabLst>
                  </a:pPr>
                  <a:endParaRPr lang="en-US" sz="2000">
                    <a:solidFill>
                      <a:srgbClr val="FFFFFF"/>
                    </a:solidFill>
                    <a:latin typeface="Arial" charset="0"/>
                    <a:cs typeface="Times New Roman" charset="0"/>
                  </a:endParaRPr>
                </a:p>
              </p:txBody>
            </p:sp>
            <p:sp>
              <p:nvSpPr>
                <p:cNvPr id="242803" name="Rectangle 591"/>
                <p:cNvSpPr>
                  <a:spLocks noChangeArrowheads="1"/>
                </p:cNvSpPr>
                <p:nvPr/>
              </p:nvSpPr>
              <p:spPr bwMode="auto">
                <a:xfrm>
                  <a:off x="3793" y="8070"/>
                  <a:ext cx="57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242696" name="Rectangle 594"/>
            <p:cNvSpPr>
              <a:spLocks noChangeArrowheads="1"/>
            </p:cNvSpPr>
            <p:nvPr/>
          </p:nvSpPr>
          <p:spPr bwMode="auto">
            <a:xfrm>
              <a:off x="-4" y="-4"/>
              <a:ext cx="4372" cy="8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sp>
        <p:nvSpPr>
          <p:cNvPr id="323" name="Rectangle 119"/>
          <p:cNvSpPr txBox="1">
            <a:spLocks noChangeArrowheads="1"/>
          </p:cNvSpPr>
          <p:nvPr/>
        </p:nvSpPr>
        <p:spPr bwMode="auto">
          <a:xfrm rot="-1540378">
            <a:off x="849313" y="2111375"/>
            <a:ext cx="7083425" cy="33782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7200" b="1">
                <a:solidFill>
                  <a:srgbClr val="FFFFFF"/>
                </a:solidFill>
                <a:latin typeface="Arial" charset="0"/>
                <a:cs typeface="Arial" charset="0"/>
              </a:rPr>
              <a:t>Christ is noted over 70 times in 4 chapters!</a:t>
            </a:r>
          </a:p>
        </p:txBody>
      </p:sp>
      <p:sp>
        <p:nvSpPr>
          <p:cNvPr id="242693" name="Text Box 4"/>
          <p:cNvSpPr txBox="1">
            <a:spLocks noChangeArrowheads="1"/>
          </p:cNvSpPr>
          <p:nvPr/>
        </p:nvSpPr>
        <p:spPr bwMode="auto">
          <a:xfrm>
            <a:off x="8410575" y="-26988"/>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183</a:t>
            </a:r>
          </a:p>
        </p:txBody>
      </p:sp>
      <p:sp>
        <p:nvSpPr>
          <p:cNvPr id="2" name="Title 1"/>
          <p:cNvSpPr>
            <a:spLocks noGrp="1"/>
          </p:cNvSpPr>
          <p:nvPr>
            <p:ph type="title" idx="4294967295"/>
          </p:nvPr>
        </p:nvSpPr>
        <p:spPr>
          <a:xfrm>
            <a:off x="1403350" y="25400"/>
            <a:ext cx="6837363" cy="523875"/>
          </a:xfrm>
          <a:solidFill>
            <a:schemeClr val="tx2"/>
          </a:solidFill>
          <a:ln>
            <a:solidFill>
              <a:srgbClr val="000000"/>
            </a:solidFill>
          </a:ln>
        </p:spPr>
        <p:txBody>
          <a:bodyPr>
            <a:spAutoFit/>
          </a:bodyPr>
          <a:lstStyle/>
          <a:p>
            <a:pPr algn="ctr" eaLnBrk="1" hangingPunct="1">
              <a:defRPr/>
            </a:pPr>
            <a:r>
              <a:rPr lang="en-US" sz="2800" b="1" kern="1200" dirty="0">
                <a:solidFill>
                  <a:schemeClr val="bg2"/>
                </a:solidFill>
                <a:latin typeface="Arial" charset="0"/>
                <a:ea typeface="SimSun" charset="0"/>
                <a:cs typeface="SimSun" charset="0"/>
              </a:rPr>
              <a:t>Christ is Prominent in Philippians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2000"/>
                                        <p:tgtEl>
                                          <p:spTgt spid="323"/>
                                        </p:tgtEl>
                                      </p:cBhvr>
                                    </p:animEffect>
                                    <p:anim calcmode="lin" valueType="num">
                                      <p:cBhvr>
                                        <p:cTn id="8" dur="2000" fill="hold"/>
                                        <p:tgtEl>
                                          <p:spTgt spid="323"/>
                                        </p:tgtEl>
                                        <p:attrNameLst>
                                          <p:attrName>ppt_w</p:attrName>
                                        </p:attrNameLst>
                                      </p:cBhvr>
                                      <p:tavLst>
                                        <p:tav tm="0" fmla="#ppt_w*sin(2.5*pi*$)">
                                          <p:val>
                                            <p:fltVal val="0"/>
                                          </p:val>
                                        </p:tav>
                                        <p:tav tm="100000">
                                          <p:val>
                                            <p:fltVal val="1"/>
                                          </p:val>
                                        </p:tav>
                                      </p:tavLst>
                                    </p:anim>
                                    <p:anim calcmode="lin" valueType="num">
                                      <p:cBhvr>
                                        <p:cTn id="9" dur="2000" fill="hold"/>
                                        <p:tgtEl>
                                          <p:spTgt spid="3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0"/>
            <a:ext cx="9285288" cy="702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p>
        </p:txBody>
      </p:sp>
      <p:sp>
        <p:nvSpPr>
          <p:cNvPr id="227331" name="Text Box 5"/>
          <p:cNvSpPr txBox="1">
            <a:spLocks noChangeArrowheads="1"/>
          </p:cNvSpPr>
          <p:nvPr/>
        </p:nvSpPr>
        <p:spPr bwMode="auto">
          <a:xfrm rot="20400000">
            <a:off x="395288" y="1757363"/>
            <a:ext cx="4275137" cy="522287"/>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dirty="0">
                <a:solidFill>
                  <a:srgbClr val="000000"/>
                </a:solidFill>
                <a:latin typeface="Arial" charset="0"/>
                <a:ea typeface="SimSun" charset="0"/>
                <a:cs typeface="SimSun" charset="0"/>
              </a:rPr>
              <a:t>Living the Christian Life </a:t>
            </a:r>
            <a:endParaRPr lang="en-US" sz="2800" b="1" dirty="0">
              <a:solidFill>
                <a:srgbClr val="000000"/>
              </a:solidFill>
              <a:latin typeface="Arial" charset="0"/>
              <a:ea typeface="SimSun" charset="0"/>
              <a:cs typeface="SimSun" charset="0"/>
            </a:endParaRPr>
          </a:p>
        </p:txBody>
      </p:sp>
      <p:sp>
        <p:nvSpPr>
          <p:cNvPr id="227332" name="Text Box 6"/>
          <p:cNvSpPr txBox="1">
            <a:spLocks noChangeArrowheads="1"/>
          </p:cNvSpPr>
          <p:nvPr/>
        </p:nvSpPr>
        <p:spPr bwMode="auto">
          <a:xfrm rot="-1200000">
            <a:off x="2259013" y="2901950"/>
            <a:ext cx="1600200" cy="52228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solidFill>
                  <a:srgbClr val="000000"/>
                </a:solidFill>
                <a:latin typeface="Arial" charset="0"/>
                <a:ea typeface="SimSun" charset="0"/>
                <a:cs typeface="SimSun" charset="0"/>
              </a:rPr>
              <a:t>Pastoral </a:t>
            </a:r>
            <a:endParaRPr lang="en-US" sz="2800" b="1">
              <a:solidFill>
                <a:srgbClr val="000000"/>
              </a:solidFill>
              <a:latin typeface="Arial" charset="0"/>
              <a:ea typeface="SimSun" charset="0"/>
              <a:cs typeface="SimSun" charset="0"/>
            </a:endParaRPr>
          </a:p>
        </p:txBody>
      </p:sp>
      <p:sp>
        <p:nvSpPr>
          <p:cNvPr id="227333" name="Text Box 7"/>
          <p:cNvSpPr txBox="1">
            <a:spLocks noChangeArrowheads="1"/>
          </p:cNvSpPr>
          <p:nvPr/>
        </p:nvSpPr>
        <p:spPr bwMode="auto">
          <a:xfrm rot="-1200000">
            <a:off x="2052638" y="4727575"/>
            <a:ext cx="825500" cy="52228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solidFill>
                  <a:srgbClr val="000000"/>
                </a:solidFill>
                <a:latin typeface="Arial" charset="0"/>
                <a:ea typeface="SimSun" charset="0"/>
                <a:cs typeface="SimSun" charset="0"/>
              </a:rPr>
              <a:t>Joy</a:t>
            </a:r>
            <a:endParaRPr lang="en-US" sz="2800" b="1">
              <a:solidFill>
                <a:srgbClr val="000000"/>
              </a:solidFill>
              <a:latin typeface="Arial" charset="0"/>
              <a:ea typeface="SimSun" charset="0"/>
              <a:cs typeface="SimSun" charset="0"/>
            </a:endParaRPr>
          </a:p>
        </p:txBody>
      </p:sp>
      <p:sp>
        <p:nvSpPr>
          <p:cNvPr id="227334" name="Text Box 8"/>
          <p:cNvSpPr txBox="1">
            <a:spLocks noChangeArrowheads="1"/>
          </p:cNvSpPr>
          <p:nvPr/>
        </p:nvSpPr>
        <p:spPr bwMode="auto">
          <a:xfrm rot="1200000">
            <a:off x="5208588" y="2520950"/>
            <a:ext cx="3716337" cy="52228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solidFill>
                  <a:srgbClr val="000000"/>
                </a:solidFill>
                <a:latin typeface="Arial" charset="0"/>
                <a:ea typeface="SimSun" charset="0"/>
                <a:cs typeface="SimSun" charset="0"/>
              </a:rPr>
              <a:t>The Person of Christ</a:t>
            </a:r>
            <a:endParaRPr lang="en-US" sz="2800" b="1">
              <a:solidFill>
                <a:srgbClr val="000000"/>
              </a:solidFill>
              <a:latin typeface="Arial" charset="0"/>
              <a:ea typeface="SimSun" charset="0"/>
              <a:cs typeface="SimSun" charset="0"/>
            </a:endParaRPr>
          </a:p>
        </p:txBody>
      </p:sp>
      <p:sp>
        <p:nvSpPr>
          <p:cNvPr id="78857" name="Text Box 9"/>
          <p:cNvSpPr txBox="1">
            <a:spLocks noChangeArrowheads="1"/>
          </p:cNvSpPr>
          <p:nvPr/>
        </p:nvSpPr>
        <p:spPr bwMode="auto">
          <a:xfrm rot="1200000">
            <a:off x="4568825" y="5033963"/>
            <a:ext cx="2438400" cy="522287"/>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solidFill>
                  <a:srgbClr val="000000"/>
                </a:solidFill>
                <a:latin typeface="Arial" charset="0"/>
                <a:ea typeface="SimSun" charset="0"/>
                <a:cs typeface="SimSun" charset="0"/>
              </a:rPr>
              <a:t>Multipurpose</a:t>
            </a:r>
            <a:endParaRPr lang="en-US" sz="2800" b="1">
              <a:solidFill>
                <a:srgbClr val="000000"/>
              </a:solidFill>
              <a:latin typeface="Arial" charset="0"/>
              <a:ea typeface="SimSun" charset="0"/>
              <a:cs typeface="SimSun" charset="0"/>
            </a:endParaRPr>
          </a:p>
        </p:txBody>
      </p:sp>
      <p:sp>
        <p:nvSpPr>
          <p:cNvPr id="78858" name="Text Box 10"/>
          <p:cNvSpPr txBox="1">
            <a:spLocks noChangeArrowheads="1"/>
          </p:cNvSpPr>
          <p:nvPr/>
        </p:nvSpPr>
        <p:spPr bwMode="auto">
          <a:xfrm rot="-1200000">
            <a:off x="477838" y="2552700"/>
            <a:ext cx="7916862" cy="2298700"/>
          </a:xfrm>
          <a:prstGeom prst="rect">
            <a:avLst/>
          </a:prstGeom>
          <a:solidFill>
            <a:schemeClr val="bg2"/>
          </a:solidFill>
          <a:ln w="12700" cap="sq">
            <a:solidFill>
              <a:srgbClr val="000000"/>
            </a:solidFill>
            <a:miter lim="800000"/>
            <a:headEnd type="none" w="sm" len="sm"/>
            <a:tailEnd type="none" w="sm" len="sm"/>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7200" b="1">
                <a:solidFill>
                  <a:srgbClr val="FFFFFF"/>
                </a:solidFill>
                <a:latin typeface="Arial" charset="0"/>
                <a:ea typeface="SimSun" charset="0"/>
                <a:cs typeface="SimSun" charset="0"/>
              </a:rPr>
              <a:t>Imitating the </a:t>
            </a:r>
          </a:p>
          <a:p>
            <a:pPr algn="ctr" eaLnBrk="1" hangingPunct="1"/>
            <a:r>
              <a:rPr lang="en-US" altLang="zh-CN" sz="7200" b="1">
                <a:solidFill>
                  <a:srgbClr val="FFFFFF"/>
                </a:solidFill>
                <a:latin typeface="Arial" charset="0"/>
                <a:ea typeface="SimSun" charset="0"/>
                <a:cs typeface="SimSun" charset="0"/>
              </a:rPr>
              <a:t>Attitude of Christ </a:t>
            </a:r>
            <a:endParaRPr lang="en-US" sz="7200" b="1">
              <a:solidFill>
                <a:srgbClr val="FFFFFF"/>
              </a:solidFill>
              <a:latin typeface="Arial" charset="0"/>
              <a:ea typeface="SimSun" charset="0"/>
              <a:cs typeface="SimSun" charset="0"/>
            </a:endParaRPr>
          </a:p>
        </p:txBody>
      </p:sp>
      <p:sp>
        <p:nvSpPr>
          <p:cNvPr id="244745" name="Text Box 4"/>
          <p:cNvSpPr txBox="1">
            <a:spLocks noChangeArrowheads="1"/>
          </p:cNvSpPr>
          <p:nvPr/>
        </p:nvSpPr>
        <p:spPr bwMode="auto">
          <a:xfrm>
            <a:off x="8243888" y="-26988"/>
            <a:ext cx="900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183-184</a:t>
            </a:r>
          </a:p>
        </p:txBody>
      </p:sp>
      <p:sp>
        <p:nvSpPr>
          <p:cNvPr id="2" name="Title 1"/>
          <p:cNvSpPr>
            <a:spLocks noGrp="1"/>
          </p:cNvSpPr>
          <p:nvPr>
            <p:ph type="title" idx="4294967295"/>
          </p:nvPr>
        </p:nvSpPr>
        <p:spPr>
          <a:xfrm>
            <a:off x="2987675" y="142875"/>
            <a:ext cx="3308350" cy="523875"/>
          </a:xfrm>
          <a:solidFill>
            <a:schemeClr val="tx2"/>
          </a:solidFill>
          <a:ln>
            <a:solidFill>
              <a:srgbClr val="000000"/>
            </a:solidFill>
          </a:ln>
        </p:spPr>
        <p:txBody>
          <a:bodyPr>
            <a:spAutoFit/>
          </a:bodyPr>
          <a:lstStyle/>
          <a:p>
            <a:pPr algn="ctr" eaLnBrk="1" hangingPunct="1">
              <a:defRPr/>
            </a:pPr>
            <a:r>
              <a:rPr lang="en-US" sz="2800" b="1" kern="1200" dirty="0">
                <a:solidFill>
                  <a:schemeClr val="bg2"/>
                </a:solidFill>
                <a:latin typeface="Arial" charset="0"/>
                <a:ea typeface="SimSun" charset="0"/>
                <a:cs typeface="SimSun" charset="0"/>
              </a:rPr>
              <a:t>Central Theme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8857"/>
                                        </p:tgtEl>
                                        <p:attrNameLst>
                                          <p:attrName>style.visibility</p:attrName>
                                        </p:attrNameLst>
                                      </p:cBhvr>
                                      <p:to>
                                        <p:strVal val="visible"/>
                                      </p:to>
                                    </p:set>
                                    <p:anim calcmode="lin" valueType="num">
                                      <p:cBhvr additive="base">
                                        <p:cTn id="7" dur="500" fill="hold"/>
                                        <p:tgtEl>
                                          <p:spTgt spid="78857"/>
                                        </p:tgtEl>
                                        <p:attrNameLst>
                                          <p:attrName>ppt_x</p:attrName>
                                        </p:attrNameLst>
                                      </p:cBhvr>
                                      <p:tavLst>
                                        <p:tav tm="0">
                                          <p:val>
                                            <p:strVal val="#ppt_x"/>
                                          </p:val>
                                        </p:tav>
                                        <p:tav tm="100000">
                                          <p:val>
                                            <p:strVal val="#ppt_x"/>
                                          </p:val>
                                        </p:tav>
                                      </p:tavLst>
                                    </p:anim>
                                    <p:anim calcmode="lin" valueType="num">
                                      <p:cBhvr additive="base">
                                        <p:cTn id="8" dur="500" fill="hold"/>
                                        <p:tgtEl>
                                          <p:spTgt spid="78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858"/>
                                        </p:tgtEl>
                                        <p:attrNameLst>
                                          <p:attrName>style.visibility</p:attrName>
                                        </p:attrNameLst>
                                      </p:cBhvr>
                                      <p:to>
                                        <p:strVal val="visible"/>
                                      </p:to>
                                    </p:set>
                                    <p:anim calcmode="lin" valueType="num">
                                      <p:cBhvr additive="base">
                                        <p:cTn id="13" dur="500" fill="hold"/>
                                        <p:tgtEl>
                                          <p:spTgt spid="78858"/>
                                        </p:tgtEl>
                                        <p:attrNameLst>
                                          <p:attrName>ppt_x</p:attrName>
                                        </p:attrNameLst>
                                      </p:cBhvr>
                                      <p:tavLst>
                                        <p:tav tm="0">
                                          <p:val>
                                            <p:strVal val="#ppt_x"/>
                                          </p:val>
                                        </p:tav>
                                        <p:tav tm="100000">
                                          <p:val>
                                            <p:strVal val="#ppt_x"/>
                                          </p:val>
                                        </p:tav>
                                      </p:tavLst>
                                    </p:anim>
                                    <p:anim calcmode="lin" valueType="num">
                                      <p:cBhvr additive="base">
                                        <p:cTn id="14" dur="500" fill="hold"/>
                                        <p:tgtEl>
                                          <p:spTgt spid="78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p:bldP spid="788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Philippians 1</a:t>
            </a:r>
          </a:p>
        </p:txBody>
      </p:sp>
    </p:spTree>
    <p:extLst>
      <p:ext uri="{BB962C8B-B14F-4D97-AF65-F5344CB8AC3E}">
        <p14:creationId xmlns:p14="http://schemas.microsoft.com/office/powerpoint/2010/main" val="2412693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Most (The Bridge)</a:t>
            </a:r>
          </a:p>
        </p:txBody>
      </p:sp>
      <p:pic>
        <p:nvPicPr>
          <p:cNvPr id="12292" name="Picture 4" descr="Related image">
            <a:extLst>
              <a:ext uri="{FF2B5EF4-FFF2-40B4-BE49-F238E27FC236}">
                <a16:creationId xmlns:a16="http://schemas.microsoft.com/office/drawing/2014/main" id="{3377EF14-5E96-F041-A6F0-5BE576A2624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29" y="1136382"/>
            <a:ext cx="9068318" cy="5100929"/>
          </a:xfrm>
          <a:prstGeom prst="rect">
            <a:avLst/>
          </a:prstGeom>
          <a:noFill/>
          <a:extLst>
            <a:ext uri="{909E8E84-426E-40DD-AFC4-6F175D3DCCD1}">
              <a14:hiddenFill xmlns:a14="http://schemas.microsoft.com/office/drawing/2010/main">
                <a:solidFill>
                  <a:srgbClr val="FFFFFF"/>
                </a:solidFill>
              </a14:hiddenFill>
            </a:ext>
          </a:extLst>
        </p:spPr>
      </p:pic>
      <p:pic>
        <p:nvPicPr>
          <p:cNvPr id="2" name="Most - The Bridge - WingClips HIGH">
            <a:hlinkClick r:id="" action="ppaction://media"/>
            <a:extLst>
              <a:ext uri="{FF2B5EF4-FFF2-40B4-BE49-F238E27FC236}">
                <a16:creationId xmlns:a16="http://schemas.microsoft.com/office/drawing/2014/main" id="{FED6424E-CEB5-F542-88B4-4FD799A38F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496" y="1098573"/>
            <a:ext cx="9144000" cy="5138738"/>
          </a:xfrm>
          <a:prstGeom prst="rect">
            <a:avLst/>
          </a:prstGeom>
        </p:spPr>
      </p:pic>
    </p:spTree>
    <p:extLst>
      <p:ext uri="{BB962C8B-B14F-4D97-AF65-F5344CB8AC3E}">
        <p14:creationId xmlns:p14="http://schemas.microsoft.com/office/powerpoint/2010/main" val="1424634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Joy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1</a:t>
            </a: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en-SG" sz="4000" b="1" i="1" dirty="0">
                <a:effectLst>
                  <a:glow rad="876300">
                    <a:schemeClr val="tx1"/>
                  </a:glow>
                </a:effectLst>
                <a:latin typeface="Arial" charset="0"/>
                <a:ea typeface="ＭＳ Ｐゴシック" charset="0"/>
                <a:cs typeface="ＭＳ Ｐゴシック" charset="0"/>
              </a:rPr>
              <a:t>Results of Imitating Christ's Attitude</a:t>
            </a:r>
          </a:p>
        </p:txBody>
      </p:sp>
    </p:spTree>
    <p:extLst>
      <p:ext uri="{BB962C8B-B14F-4D97-AF65-F5344CB8AC3E}">
        <p14:creationId xmlns:p14="http://schemas.microsoft.com/office/powerpoint/2010/main" val="840460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endParaRPr lang="en-US"/>
          </a:p>
        </p:txBody>
      </p:sp>
      <p:graphicFrame>
        <p:nvGraphicFramePr>
          <p:cNvPr id="109" name="Table 108"/>
          <p:cNvGraphicFramePr>
            <a:graphicFrameLocks noGrp="1"/>
          </p:cNvGraphicFramePr>
          <p:nvPr>
            <p:extLst>
              <p:ext uri="{D42A27DB-BD31-4B8C-83A1-F6EECF244321}">
                <p14:modId xmlns:p14="http://schemas.microsoft.com/office/powerpoint/2010/main" val="3015399328"/>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Philippians: Results of Imitating Christ</a:t>
                      </a:r>
                      <a:r>
                        <a:rPr kumimoji="1" lang="uk-UA"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a:t>
                      </a: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s Attitude</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en-US" sz="2400" b="1" dirty="0">
                          <a:effectLst>
                            <a:glow rad="228600">
                              <a:srgbClr val="000000">
                                <a:alpha val="40000"/>
                              </a:srgbClr>
                            </a:glow>
                          </a:effectLst>
                          <a:latin typeface="Arial"/>
                          <a:cs typeface="Arial"/>
                        </a:rPr>
                        <a:t>Joy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Humility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Protection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Peace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Chapter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(5x)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Attitude (8x)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Suffering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Submission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Salvation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Sanctification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en-US" altLang="zh-CN" sz="1600" b="1" dirty="0" err="1">
                          <a:effectLst>
                            <a:glow rad="228600">
                              <a:srgbClr val="000000">
                                <a:alpha val="40000"/>
                              </a:srgbClr>
                            </a:glow>
                          </a:effectLst>
                          <a:latin typeface="Arial"/>
                          <a:ea typeface="SimSun" charset="0"/>
                          <a:cs typeface="Arial"/>
                        </a:rPr>
                        <a:t>Salu-tation</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1:1-2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dirty="0">
                          <a:solidFill>
                            <a:schemeClr val="tx1"/>
                          </a:solidFill>
                          <a:effectLst>
                            <a:glow rad="228600">
                              <a:srgbClr val="000000">
                                <a:alpha val="40000"/>
                              </a:srgbClr>
                            </a:glow>
                          </a:effectLst>
                          <a:latin typeface="Arial"/>
                          <a:ea typeface="SimSun" charset="0"/>
                          <a:cs typeface="Arial"/>
                        </a:rPr>
                        <a:t>Thanks &amp; Prayer 1:3-11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In Prison Ministry1:12-30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Exhort-</a:t>
                      </a:r>
                      <a:r>
                        <a:rPr lang="en-US" altLang="zh-CN" sz="1600" b="1" kern="1200" dirty="0" err="1">
                          <a:solidFill>
                            <a:schemeClr val="tx1"/>
                          </a:solidFill>
                          <a:effectLst>
                            <a:glow rad="228600">
                              <a:srgbClr val="000000">
                                <a:alpha val="40000"/>
                              </a:srgbClr>
                            </a:glow>
                          </a:effectLst>
                          <a:latin typeface="Arial"/>
                          <a:ea typeface="SimSun" charset="0"/>
                          <a:cs typeface="Arial"/>
                        </a:rPr>
                        <a:t>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Exempli-</a:t>
                      </a:r>
                      <a:r>
                        <a:rPr lang="en-US" altLang="zh-CN" sz="1600" b="1" kern="1200" dirty="0" err="1">
                          <a:solidFill>
                            <a:schemeClr val="tx1"/>
                          </a:solidFill>
                          <a:effectLst>
                            <a:glow rad="228600">
                              <a:srgbClr val="000000">
                                <a:alpha val="40000"/>
                              </a:srgbClr>
                            </a:glow>
                          </a:effectLst>
                          <a:latin typeface="Arial"/>
                          <a:ea typeface="SimSun" charset="0"/>
                          <a:cs typeface="Arial"/>
                        </a:rPr>
                        <a:t>fied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 Legal-ism</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a:t>
                      </a:r>
                      <a:r>
                        <a:rPr lang="en-US" altLang="zh-CN" sz="1600" b="1" kern="1200" baseline="0" dirty="0">
                          <a:solidFill>
                            <a:schemeClr val="tx1"/>
                          </a:solidFill>
                          <a:effectLst>
                            <a:glow rad="228600">
                              <a:srgbClr val="000000">
                                <a:alpha val="40000"/>
                              </a:srgbClr>
                            </a:glow>
                          </a:effectLst>
                          <a:latin typeface="Arial"/>
                          <a:ea typeface="SimSun" charset="0"/>
                          <a:cs typeface="Arial"/>
                        </a:rPr>
                        <a:t> Indulgence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a:t>
                      </a:r>
                      <a:r>
                        <a:rPr lang="en-US" altLang="zh-CN" sz="1600" b="1" kern="1200" dirty="0" err="1">
                          <a:solidFill>
                            <a:schemeClr val="tx1"/>
                          </a:solidFill>
                          <a:effectLst>
                            <a:glow rad="228600">
                              <a:srgbClr val="000000">
                                <a:alpha val="40000"/>
                              </a:srgbClr>
                            </a:glow>
                          </a:effectLst>
                          <a:latin typeface="Arial"/>
                          <a:ea typeface="SimSun" charset="0"/>
                          <a:cs typeface="Arial"/>
                        </a:rPr>
                        <a:t>Peo-ple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4:1-3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God</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4:4-9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dirty="0">
                          <a:effectLst>
                            <a:glow rad="228600">
                              <a:srgbClr val="000000">
                                <a:alpha val="40000"/>
                              </a:srgbClr>
                            </a:glow>
                          </a:effectLst>
                          <a:latin typeface="Arial"/>
                          <a:ea typeface="SimSun" charset="0"/>
                          <a:cs typeface="Arial"/>
                        </a:rPr>
                        <a:t>Always</a:t>
                      </a:r>
                    </a:p>
                    <a:p>
                      <a:pPr algn="ctr" eaLnBrk="0" hangingPunct="0"/>
                      <a:r>
                        <a:rPr lang="en-US" altLang="zh-CN" sz="1600" b="1" dirty="0">
                          <a:effectLst>
                            <a:glow rad="228600">
                              <a:srgbClr val="000000">
                                <a:alpha val="40000"/>
                              </a:srgbClr>
                            </a:glow>
                          </a:effectLst>
                          <a:latin typeface="Arial"/>
                          <a:ea typeface="SimSun" charset="0"/>
                          <a:cs typeface="Arial"/>
                        </a:rPr>
                        <a:t>4:10-20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en-US" altLang="zh-CN" sz="1600" b="1" dirty="0">
                          <a:effectLst>
                            <a:glow rad="228600">
                              <a:srgbClr val="000000">
                                <a:alpha val="40000"/>
                              </a:srgbClr>
                            </a:glow>
                          </a:effectLst>
                          <a:latin typeface="Arial"/>
                          <a:ea typeface="SimSun" charset="0"/>
                          <a:cs typeface="Arial"/>
                        </a:rPr>
                        <a:t>Greet-</a:t>
                      </a:r>
                      <a:r>
                        <a:rPr lang="en-US" altLang="zh-CN" sz="1600" b="1" dirty="0" err="1">
                          <a:effectLst>
                            <a:glow rad="228600">
                              <a:srgbClr val="000000">
                                <a:alpha val="40000"/>
                              </a:srgbClr>
                            </a:glow>
                          </a:effectLst>
                          <a:latin typeface="Arial"/>
                          <a:ea typeface="SimSun" charset="0"/>
                          <a:cs typeface="Arial"/>
                        </a:rPr>
                        <a:t>ings</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From</a:t>
                      </a:r>
                      <a:r>
                        <a:rPr kumimoji="0" lang="en-US" sz="2400" b="1" i="0" u="none" strike="noStrike" cap="none" normalizeH="0" baseline="0" dirty="0">
                          <a:ln>
                            <a:noFill/>
                          </a:ln>
                          <a:solidFill>
                            <a:srgbClr val="FFFFFF"/>
                          </a:solidFill>
                          <a:effectLst/>
                          <a:latin typeface="Arial"/>
                          <a:ea typeface="ＭＳ Ｐゴシック" charset="0"/>
                          <a:cs typeface="Arial"/>
                        </a:rPr>
                        <a:t> </a:t>
                      </a:r>
                      <a:r>
                        <a:rPr lang="en-US" sz="2400" b="1" kern="1200" dirty="0">
                          <a:solidFill>
                            <a:schemeClr val="tx1"/>
                          </a:solidFill>
                          <a:effectLst>
                            <a:glow rad="228600">
                              <a:srgbClr val="000000">
                                <a:alpha val="40000"/>
                              </a:srgbClr>
                            </a:glow>
                          </a:effectLst>
                          <a:latin typeface="Arial"/>
                          <a:ea typeface="+mn-ea"/>
                          <a:cs typeface="Arial"/>
                        </a:rPr>
                        <a:t>Rome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en-US" altLang="zh-CN" sz="2400" b="1" dirty="0">
                          <a:latin typeface="Arial"/>
                          <a:ea typeface="SimSun" charset="0"/>
                          <a:cs typeface="Arial"/>
                        </a:rPr>
                        <a:t> </a:t>
                      </a:r>
                      <a:r>
                        <a:rPr lang="en-US" altLang="zh-CN" sz="2400" b="1" dirty="0">
                          <a:effectLst>
                            <a:glow rad="228600">
                              <a:srgbClr val="000000">
                                <a:alpha val="40000"/>
                              </a:srgbClr>
                            </a:glow>
                          </a:effectLst>
                          <a:latin typeface="Arial"/>
                          <a:ea typeface="SimSun" charset="0"/>
                          <a:cs typeface="Arial"/>
                        </a:rPr>
                        <a:t>Early Spring AD 62 </a:t>
                      </a:r>
                      <a:r>
                        <a:rPr lang="en-US" altLang="zh-CN" sz="2400" b="1" kern="1200" dirty="0">
                          <a:solidFill>
                            <a:schemeClr val="tx1"/>
                          </a:solidFill>
                          <a:effectLst>
                            <a:glow rad="228600">
                              <a:srgbClr val="000000">
                                <a:alpha val="40000"/>
                              </a:srgbClr>
                            </a:glow>
                          </a:effectLst>
                          <a:latin typeface="Arial"/>
                          <a:ea typeface="+mn-ea"/>
                          <a:cs typeface="Arial"/>
                        </a:rPr>
                        <a:t>(first</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Roman</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imprisonment)</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endParaRPr lang="en-US">
              <a:solidFill>
                <a:srgbClr val="EAEAEA"/>
              </a:solidFill>
            </a:endParaRPr>
          </a:p>
        </p:txBody>
      </p:sp>
      <p:sp>
        <p:nvSpPr>
          <p:cNvPr id="110" name="Rectangle 119"/>
          <p:cNvSpPr txBox="1">
            <a:spLocks noChangeArrowheads="1"/>
          </p:cNvSpPr>
          <p:nvPr/>
        </p:nvSpPr>
        <p:spPr bwMode="auto">
          <a:xfrm rot="20059622">
            <a:off x="49166" y="1755775"/>
            <a:ext cx="1052513" cy="63658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solidFill>
                  <a:srgbClr val="FFFFFF"/>
                </a:solidFill>
                <a:latin typeface="Arial" charset="0"/>
                <a:cs typeface="Arial" charset="0"/>
              </a:rPr>
              <a:t>17x</a:t>
            </a:r>
          </a:p>
        </p:txBody>
      </p:sp>
      <p:sp>
        <p:nvSpPr>
          <p:cNvPr id="107" name="Rectangle 102"/>
          <p:cNvSpPr>
            <a:spLocks noChangeArrowheads="1"/>
          </p:cNvSpPr>
          <p:nvPr/>
        </p:nvSpPr>
        <p:spPr bwMode="auto">
          <a:xfrm>
            <a:off x="-19050" y="2636838"/>
            <a:ext cx="9163050" cy="8763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1429" tIns="45714" rIns="91429" bIns="45714" anchor="ctr"/>
          <a:lstStyle/>
          <a:p>
            <a:endParaRPr lang="en-US">
              <a:solidFill>
                <a:srgbClr val="EAEAEA"/>
              </a:solidFill>
            </a:endParaRPr>
          </a:p>
        </p:txBody>
      </p:sp>
      <p:sp>
        <p:nvSpPr>
          <p:cNvPr id="111" name="Rectangle 119"/>
          <p:cNvSpPr txBox="1">
            <a:spLocks noChangeArrowheads="1"/>
          </p:cNvSpPr>
          <p:nvPr/>
        </p:nvSpPr>
        <p:spPr bwMode="auto">
          <a:xfrm rot="20059622">
            <a:off x="25353" y="3265488"/>
            <a:ext cx="1052513" cy="63658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dirty="0">
                <a:solidFill>
                  <a:srgbClr val="FFFFFF"/>
                </a:solidFill>
                <a:latin typeface="Arial" charset="0"/>
                <a:cs typeface="Arial" charset="0"/>
              </a:rPr>
              <a:t>20x</a:t>
            </a:r>
          </a:p>
        </p:txBody>
      </p:sp>
      <p:sp>
        <p:nvSpPr>
          <p:cNvPr id="25089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EAEAEA"/>
                </a:solidFill>
                <a:latin typeface="Arial" charset="0"/>
              </a:rPr>
              <a:t>181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anim calcmode="lin" valueType="num">
                                      <p:cBhvr>
                                        <p:cTn id="8" dur="2000" fill="hold"/>
                                        <p:tgtEl>
                                          <p:spTgt spid="110"/>
                                        </p:tgtEl>
                                        <p:attrNameLst>
                                          <p:attrName>ppt_w</p:attrName>
                                        </p:attrNameLst>
                                      </p:cBhvr>
                                      <p:tavLst>
                                        <p:tav tm="0" fmla="#ppt_w*sin(2.5*pi*$)">
                                          <p:val>
                                            <p:fltVal val="0"/>
                                          </p:val>
                                        </p:tav>
                                        <p:tav tm="100000">
                                          <p:val>
                                            <p:fltVal val="1"/>
                                          </p:val>
                                        </p:tav>
                                      </p:tavLst>
                                    </p:anim>
                                    <p:anim calcmode="lin" valueType="num">
                                      <p:cBhvr>
                                        <p:cTn id="9" dur="2000" fill="hold"/>
                                        <p:tgtEl>
                                          <p:spTgt spid="110"/>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07"/>
                                        </p:tgtEl>
                                        <p:attrNameLst>
                                          <p:attrName>style.visibility</p:attrName>
                                        </p:attrNameLst>
                                      </p:cBhvr>
                                      <p:to>
                                        <p:strVal val="visible"/>
                                      </p:to>
                                    </p:set>
                                    <p:anim calcmode="lin" valueType="num">
                                      <p:cBhvr>
                                        <p:cTn id="14" dur="500" fill="hold"/>
                                        <p:tgtEl>
                                          <p:spTgt spid="107"/>
                                        </p:tgtEl>
                                        <p:attrNameLst>
                                          <p:attrName>ppt_w</p:attrName>
                                        </p:attrNameLst>
                                      </p:cBhvr>
                                      <p:tavLst>
                                        <p:tav tm="0">
                                          <p:val>
                                            <p:fltVal val="0"/>
                                          </p:val>
                                        </p:tav>
                                        <p:tav tm="100000">
                                          <p:val>
                                            <p:strVal val="#ppt_w"/>
                                          </p:val>
                                        </p:tav>
                                      </p:tavLst>
                                    </p:anim>
                                    <p:anim calcmode="lin" valueType="num">
                                      <p:cBhvr>
                                        <p:cTn id="15" dur="500" fill="hold"/>
                                        <p:tgtEl>
                                          <p:spTgt spid="107"/>
                                        </p:tgtEl>
                                        <p:attrNameLst>
                                          <p:attrName>ppt_h</p:attrName>
                                        </p:attrNameLst>
                                      </p:cBhvr>
                                      <p:tavLst>
                                        <p:tav tm="0">
                                          <p:val>
                                            <p:fltVal val="0"/>
                                          </p:val>
                                        </p:tav>
                                        <p:tav tm="100000">
                                          <p:val>
                                            <p:strVal val="#ppt_h"/>
                                          </p:val>
                                        </p:tav>
                                      </p:tavLst>
                                    </p:anim>
                                  </p:childTnLst>
                                </p:cTn>
                              </p:par>
                            </p:childTnLst>
                          </p:cTn>
                        </p:par>
                        <p:par>
                          <p:cTn id="16" fill="hold" nodeType="afterGroup">
                            <p:stCondLst>
                              <p:cond delay="500"/>
                            </p:stCondLst>
                            <p:childTnLst>
                              <p:par>
                                <p:cTn id="17" presetID="45" presetClass="entr" presetSubtype="0"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2000"/>
                                        <p:tgtEl>
                                          <p:spTgt spid="111"/>
                                        </p:tgtEl>
                                      </p:cBhvr>
                                    </p:animEffect>
                                    <p:anim calcmode="lin" valueType="num">
                                      <p:cBhvr>
                                        <p:cTn id="20" dur="2000" fill="hold"/>
                                        <p:tgtEl>
                                          <p:spTgt spid="111"/>
                                        </p:tgtEl>
                                        <p:attrNameLst>
                                          <p:attrName>ppt_w</p:attrName>
                                        </p:attrNameLst>
                                      </p:cBhvr>
                                      <p:tavLst>
                                        <p:tav tm="0" fmla="#ppt_w*sin(2.5*pi*$)">
                                          <p:val>
                                            <p:fltVal val="0"/>
                                          </p:val>
                                        </p:tav>
                                        <p:tav tm="100000">
                                          <p:val>
                                            <p:fltVal val="1"/>
                                          </p:val>
                                        </p:tav>
                                      </p:tavLst>
                                    </p:anim>
                                    <p:anim calcmode="lin" valueType="num">
                                      <p:cBhvr>
                                        <p:cTn id="21" dur="2000" fill="hold"/>
                                        <p:tgtEl>
                                          <p:spTgt spid="111"/>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2500"/>
                            </p:stCondLst>
                            <p:childTnLst>
                              <p:par>
                                <p:cTn id="23" presetID="2" presetClass="entr" presetSubtype="4" fill="hold" nodeType="afterEffect">
                                  <p:stCondLst>
                                    <p:cond delay="0"/>
                                  </p:stCondLst>
                                  <p:childTnLst>
                                    <p:set>
                                      <p:cBhvr>
                                        <p:cTn id="24" dur="1" fill="hold">
                                          <p:stCondLst>
                                            <p:cond delay="0"/>
                                          </p:stCondLst>
                                        </p:cTn>
                                        <p:tgtEl>
                                          <p:spTgt spid="112"/>
                                        </p:tgtEl>
                                        <p:attrNameLst>
                                          <p:attrName>style.visibility</p:attrName>
                                        </p:attrNameLst>
                                      </p:cBhvr>
                                      <p:to>
                                        <p:strVal val="visible"/>
                                      </p:to>
                                    </p:set>
                                    <p:anim calcmode="lin" valueType="num">
                                      <p:cBhvr additive="base">
                                        <p:cTn id="25" dur="500" fill="hold"/>
                                        <p:tgtEl>
                                          <p:spTgt spid="112"/>
                                        </p:tgtEl>
                                        <p:attrNameLst>
                                          <p:attrName>ppt_x</p:attrName>
                                        </p:attrNameLst>
                                      </p:cBhvr>
                                      <p:tavLst>
                                        <p:tav tm="0">
                                          <p:val>
                                            <p:strVal val="#ppt_x"/>
                                          </p:val>
                                        </p:tav>
                                        <p:tav tm="100000">
                                          <p:val>
                                            <p:strVal val="#ppt_x"/>
                                          </p:val>
                                        </p:tav>
                                      </p:tavLst>
                                    </p:anim>
                                    <p:anim calcmode="lin" valueType="num">
                                      <p:cBhvr additive="base">
                                        <p:cTn id="26"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0" grpId="0" animBg="1"/>
      <p:bldP spid="107" grpId="0" animBg="1"/>
      <p:bldP spid="1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4" descr="imitating jes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03350" y="2465388"/>
            <a:ext cx="6588125" cy="439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0" name="Title 2"/>
          <p:cNvSpPr>
            <a:spLocks noGrp="1"/>
          </p:cNvSpPr>
          <p:nvPr>
            <p:ph type="title" idx="4294967295"/>
          </p:nvPr>
        </p:nvSpPr>
        <p:spPr>
          <a:xfrm>
            <a:off x="109538" y="0"/>
            <a:ext cx="8999537" cy="2808288"/>
          </a:xfrm>
        </p:spPr>
        <p:txBody>
          <a:bodyPr/>
          <a:lstStyle/>
          <a:p>
            <a:r>
              <a:rPr lang="en-US" sz="4800" dirty="0">
                <a:solidFill>
                  <a:srgbClr val="4B3118"/>
                </a:solidFill>
                <a:latin typeface="Arial" charset="0"/>
              </a:rPr>
              <a:t>Paul overcame his prison hardships because he had the </a:t>
            </a:r>
            <a:r>
              <a:rPr lang="en-US" sz="4800" u="sng" dirty="0">
                <a:solidFill>
                  <a:srgbClr val="000090"/>
                </a:solidFill>
                <a:latin typeface="Arial" charset="0"/>
              </a:rPr>
              <a:t>attitude</a:t>
            </a:r>
            <a:r>
              <a:rPr lang="en-US" sz="4800" dirty="0">
                <a:solidFill>
                  <a:srgbClr val="000090"/>
                </a:solidFill>
                <a:latin typeface="Arial" charset="0"/>
              </a:rPr>
              <a:t> </a:t>
            </a:r>
            <a:r>
              <a:rPr lang="en-US" sz="4800" dirty="0">
                <a:solidFill>
                  <a:srgbClr val="4B3118"/>
                </a:solidFill>
                <a:latin typeface="Arial" charset="0"/>
              </a:rPr>
              <a:t>of Christ (1:1-11).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6" descr="handsrais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6" name="Title 2"/>
          <p:cNvSpPr>
            <a:spLocks noGrp="1"/>
          </p:cNvSpPr>
          <p:nvPr>
            <p:ph type="title" idx="4294967295"/>
          </p:nvPr>
        </p:nvSpPr>
        <p:spPr>
          <a:xfrm>
            <a:off x="109538" y="0"/>
            <a:ext cx="8999537" cy="2808288"/>
          </a:xfrm>
        </p:spPr>
        <p:txBody>
          <a:bodyPr/>
          <a:lstStyle/>
          <a:p>
            <a:pPr marL="1138238" indent="-1138238" algn="l">
              <a:defRPr/>
            </a:pPr>
            <a:r>
              <a:rPr lang="en-US" dirty="0">
                <a:solidFill>
                  <a:srgbClr val="FFFFFF"/>
                </a:solidFill>
                <a:effectLst>
                  <a:glow rad="139700">
                    <a:schemeClr val="tx1"/>
                  </a:glow>
                </a:effectLst>
                <a:latin typeface="Arial" charset="0"/>
                <a:cs typeface="Arial" charset="0"/>
              </a:rPr>
              <a:t>A.	Having Christ</a:t>
            </a:r>
            <a:r>
              <a:rPr lang="uk-UA" altLang="ja-JP" dirty="0">
                <a:solidFill>
                  <a:srgbClr val="FFFFFF"/>
                </a:solidFill>
                <a:effectLst>
                  <a:glow rad="139700">
                    <a:schemeClr val="tx1"/>
                  </a:glow>
                </a:effectLst>
                <a:latin typeface="Arial" charset="0"/>
                <a:cs typeface="Arial" charset="0"/>
              </a:rPr>
              <a:t>'</a:t>
            </a:r>
            <a:r>
              <a:rPr lang="en-US" altLang="ja-JP" dirty="0">
                <a:solidFill>
                  <a:srgbClr val="FFFFFF"/>
                </a:solidFill>
                <a:effectLst>
                  <a:glow rad="139700">
                    <a:schemeClr val="tx1"/>
                  </a:glow>
                </a:effectLst>
                <a:latin typeface="Arial" charset="0"/>
                <a:cs typeface="Arial" charset="0"/>
              </a:rPr>
              <a:t>s attitude helped Paul see himself as a </a:t>
            </a:r>
            <a:r>
              <a:rPr lang="en-US" altLang="ja-JP" dirty="0">
                <a:solidFill>
                  <a:srgbClr val="FFFF00"/>
                </a:solidFill>
                <a:effectLst>
                  <a:glow rad="139700">
                    <a:schemeClr val="tx1"/>
                  </a:glow>
                </a:effectLst>
                <a:latin typeface="Arial" charset="0"/>
                <a:cs typeface="Arial" charset="0"/>
              </a:rPr>
              <a:t>servant</a:t>
            </a:r>
            <a:r>
              <a:rPr lang="en-US" altLang="ja-JP" dirty="0">
                <a:solidFill>
                  <a:srgbClr val="FFFFFF"/>
                </a:solidFill>
                <a:effectLst>
                  <a:glow rad="139700">
                    <a:schemeClr val="tx1"/>
                  </a:glow>
                </a:effectLst>
                <a:latin typeface="Arial" charset="0"/>
                <a:cs typeface="Arial" charset="0"/>
              </a:rPr>
              <a:t> of Christ (1:1-2).</a:t>
            </a:r>
            <a:endParaRPr lang="en-US" sz="8800" dirty="0">
              <a:solidFill>
                <a:srgbClr val="FFFFFF"/>
              </a:solidFill>
              <a:effectLst>
                <a:glow rad="139700">
                  <a:schemeClr val="tx1"/>
                </a:glow>
              </a:effectLst>
              <a:latin typeface="Arial" charset="0"/>
              <a:cs typeface="Arial" charset="0"/>
            </a:endParaRPr>
          </a:p>
        </p:txBody>
      </p:sp>
      <p:sp>
        <p:nvSpPr>
          <p:cNvPr id="236547" name="Title 2"/>
          <p:cNvSpPr txBox="1">
            <a:spLocks/>
          </p:cNvSpPr>
          <p:nvPr/>
        </p:nvSpPr>
        <p:spPr bwMode="auto">
          <a:xfrm>
            <a:off x="2416175" y="3716338"/>
            <a:ext cx="6731000"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indent="0" algn="ctr">
              <a:defRPr/>
            </a:pPr>
            <a:r>
              <a:rPr lang="ru-RU" sz="4400" b="1" dirty="0">
                <a:solidFill>
                  <a:srgbClr val="FFFFFF"/>
                </a:solidFill>
                <a:effectLst>
                  <a:glow rad="139700">
                    <a:schemeClr val="tx1"/>
                  </a:glow>
                </a:effectLst>
                <a:latin typeface="Arial" charset="0"/>
                <a:cs typeface="Arial" charset="0"/>
              </a:rPr>
              <a:t>"</a:t>
            </a:r>
            <a:r>
              <a:rPr lang="en-US" sz="4400" b="1" dirty="0">
                <a:solidFill>
                  <a:srgbClr val="FFFFFF"/>
                </a:solidFill>
                <a:effectLst>
                  <a:glow rad="139700">
                    <a:schemeClr val="tx1"/>
                  </a:glow>
                </a:effectLst>
                <a:latin typeface="Arial" charset="0"/>
                <a:cs typeface="Arial" charset="0"/>
              </a:rPr>
              <a:t>This letter is from Paul and Timothy, </a:t>
            </a:r>
            <a:r>
              <a:rPr lang="en-US" sz="4400" b="1" dirty="0">
                <a:solidFill>
                  <a:srgbClr val="FFFF00"/>
                </a:solidFill>
                <a:effectLst>
                  <a:glow rad="139700">
                    <a:schemeClr val="tx1"/>
                  </a:glow>
                </a:effectLst>
                <a:latin typeface="Arial" charset="0"/>
                <a:cs typeface="Arial" charset="0"/>
              </a:rPr>
              <a:t>slaves</a:t>
            </a:r>
            <a:r>
              <a:rPr lang="en-US" sz="4400" b="1" dirty="0">
                <a:solidFill>
                  <a:srgbClr val="FFFFFF"/>
                </a:solidFill>
                <a:effectLst>
                  <a:glow rad="139700">
                    <a:schemeClr val="tx1"/>
                  </a:glow>
                </a:effectLst>
                <a:latin typeface="Arial" charset="0"/>
                <a:cs typeface="Arial" charset="0"/>
              </a:rPr>
              <a:t> of Christ Jesus</a:t>
            </a:r>
            <a:r>
              <a:rPr lang="ru-RU" sz="4400" b="1" dirty="0">
                <a:solidFill>
                  <a:srgbClr val="FFFFFF"/>
                </a:solidFill>
                <a:effectLst>
                  <a:glow rad="139700">
                    <a:schemeClr val="tx1"/>
                  </a:glow>
                </a:effectLst>
                <a:latin typeface="Arial" charset="0"/>
                <a:cs typeface="Arial" charset="0"/>
              </a:rPr>
              <a:t>"</a:t>
            </a:r>
            <a:r>
              <a:rPr lang="en-US" sz="4400" b="1" dirty="0">
                <a:solidFill>
                  <a:srgbClr val="FFFFFF"/>
                </a:solidFill>
                <a:effectLst>
                  <a:glow rad="139700">
                    <a:schemeClr val="tx1"/>
                  </a:glow>
                </a:effectLst>
                <a:latin typeface="Arial" charset="0"/>
                <a:cs typeface="Arial" charset="0"/>
              </a:rPr>
              <a:t> </a:t>
            </a:r>
            <a:r>
              <a:rPr lang="en-US" sz="3600" b="1" dirty="0">
                <a:solidFill>
                  <a:srgbClr val="FFFFFF"/>
                </a:solidFill>
                <a:effectLst>
                  <a:glow rad="139700">
                    <a:schemeClr val="tx1"/>
                  </a:glow>
                </a:effectLst>
                <a:latin typeface="Arial" charset="0"/>
                <a:cs typeface="Arial" charset="0"/>
              </a:rPr>
              <a:t>(NLT).</a:t>
            </a:r>
            <a:endParaRPr lang="en-US" sz="4400" b="1" dirty="0">
              <a:solidFill>
                <a:srgbClr val="FFFFFF"/>
              </a:solidFill>
              <a:effectLst>
                <a:glow rad="139700">
                  <a:schemeClr val="tx1"/>
                </a:glow>
              </a:effectLst>
              <a:latin typeface="Arial"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7026" name="Picture 7" descr="people-pray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765175"/>
            <a:ext cx="9140825"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Title 2"/>
          <p:cNvSpPr>
            <a:spLocks noGrp="1"/>
          </p:cNvSpPr>
          <p:nvPr>
            <p:ph type="title" idx="4294967295"/>
          </p:nvPr>
        </p:nvSpPr>
        <p:spPr>
          <a:xfrm>
            <a:off x="34925" y="-100013"/>
            <a:ext cx="9217025" cy="1584326"/>
          </a:xfrm>
        </p:spPr>
        <p:txBody>
          <a:bodyPr/>
          <a:lstStyle/>
          <a:p>
            <a:pPr algn="l"/>
            <a:r>
              <a:rPr lang="en-US" sz="4000" dirty="0">
                <a:solidFill>
                  <a:srgbClr val="4B3118"/>
                </a:solidFill>
                <a:latin typeface="Arial" charset="0"/>
              </a:rPr>
              <a:t>B. Having Christ</a:t>
            </a:r>
            <a:r>
              <a:rPr lang="uk-UA" sz="4000" dirty="0">
                <a:solidFill>
                  <a:srgbClr val="4B3118"/>
                </a:solidFill>
                <a:latin typeface="Arial" charset="0"/>
              </a:rPr>
              <a:t>'</a:t>
            </a:r>
            <a:r>
              <a:rPr lang="en-US" sz="4000" dirty="0">
                <a:solidFill>
                  <a:srgbClr val="4B3118"/>
                </a:solidFill>
                <a:latin typeface="Arial" charset="0"/>
              </a:rPr>
              <a:t>s attitude helped Paul to </a:t>
            </a:r>
            <a:r>
              <a:rPr lang="en-US" sz="4000" dirty="0">
                <a:solidFill>
                  <a:srgbClr val="16165D"/>
                </a:solidFill>
                <a:latin typeface="Arial" charset="0"/>
              </a:rPr>
              <a:t>give</a:t>
            </a:r>
            <a:r>
              <a:rPr lang="en-US" sz="4000" dirty="0">
                <a:solidFill>
                  <a:srgbClr val="4B3118"/>
                </a:solidFill>
                <a:latin typeface="Arial" charset="0"/>
              </a:rPr>
              <a:t> </a:t>
            </a:r>
            <a:r>
              <a:rPr lang="en-US" sz="4000" dirty="0">
                <a:solidFill>
                  <a:srgbClr val="16165D"/>
                </a:solidFill>
                <a:latin typeface="Arial" charset="0"/>
              </a:rPr>
              <a:t>thanks</a:t>
            </a:r>
            <a:r>
              <a:rPr lang="en-US" sz="4000" dirty="0">
                <a:solidFill>
                  <a:srgbClr val="4B3118"/>
                </a:solidFill>
                <a:latin typeface="Arial" charset="0"/>
              </a:rPr>
              <a:t> and </a:t>
            </a:r>
            <a:r>
              <a:rPr lang="en-US" sz="4000" dirty="0">
                <a:solidFill>
                  <a:srgbClr val="16165D"/>
                </a:solidFill>
                <a:latin typeface="Arial" charset="0"/>
              </a:rPr>
              <a:t>pray</a:t>
            </a:r>
            <a:r>
              <a:rPr lang="en-US" sz="4000" dirty="0">
                <a:solidFill>
                  <a:srgbClr val="4B3118"/>
                </a:solidFill>
                <a:latin typeface="Arial" charset="0"/>
              </a:rPr>
              <a:t> (1:3-11).</a:t>
            </a:r>
          </a:p>
        </p:txBody>
      </p:sp>
      <p:sp>
        <p:nvSpPr>
          <p:cNvPr id="9" name="Title 2"/>
          <p:cNvSpPr txBox="1">
            <a:spLocks/>
          </p:cNvSpPr>
          <p:nvPr/>
        </p:nvSpPr>
        <p:spPr bwMode="auto">
          <a:xfrm>
            <a:off x="2195513" y="4581525"/>
            <a:ext cx="5329237" cy="165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4000" b="1" dirty="0">
                <a:solidFill>
                  <a:schemeClr val="bg1"/>
                </a:solidFill>
                <a:latin typeface="Arial" charset="0"/>
                <a:cs typeface="Arial" charset="0"/>
              </a:rPr>
              <a:t>Paul</a:t>
            </a:r>
            <a:r>
              <a:rPr lang="uk-UA" sz="4000" b="1" dirty="0">
                <a:solidFill>
                  <a:schemeClr val="bg1"/>
                </a:solidFill>
                <a:latin typeface="Arial" charset="0"/>
                <a:cs typeface="Arial" charset="0"/>
              </a:rPr>
              <a:t>'</a:t>
            </a:r>
            <a:r>
              <a:rPr lang="en-US" sz="4000" b="1" dirty="0">
                <a:solidFill>
                  <a:schemeClr val="bg1"/>
                </a:solidFill>
                <a:latin typeface="Arial" charset="0"/>
                <a:cs typeface="Arial" charset="0"/>
              </a:rPr>
              <a:t>s Thanksgiving (1:3-8)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1" descr="Thankfu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9224963"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0" name="Rectangle 2"/>
          <p:cNvSpPr>
            <a:spLocks noGrp="1" noChangeArrowheads="1"/>
          </p:cNvSpPr>
          <p:nvPr>
            <p:ph type="ctrTitle"/>
          </p:nvPr>
        </p:nvSpPr>
        <p:spPr>
          <a:xfrm>
            <a:off x="323528" y="9229"/>
            <a:ext cx="8496945" cy="971499"/>
          </a:xfrm>
          <a:ln>
            <a:miter lim="800000"/>
            <a:headEnd/>
            <a:tailEnd/>
          </a:ln>
        </p:spPr>
        <p:txBody>
          <a:bodyPr/>
          <a:lstStyle/>
          <a:p>
            <a:pPr eaLnBrk="1" hangingPunct="1">
              <a:defRPr/>
            </a:pPr>
            <a:r>
              <a:rPr lang="en-US" dirty="0">
                <a:solidFill>
                  <a:srgbClr val="FFFF00"/>
                </a:solidFill>
                <a:effectLst>
                  <a:glow rad="228600">
                    <a:schemeClr val="accent4">
                      <a:satMod val="175000"/>
                      <a:alpha val="40000"/>
                    </a:schemeClr>
                  </a:glow>
                </a:effectLst>
                <a:ea typeface="ＭＳ Ｐゴシック" charset="-128"/>
                <a:cs typeface="ＭＳ Ｐゴシック" charset="-128"/>
              </a:rPr>
              <a:t>Paul</a:t>
            </a:r>
            <a:r>
              <a:rPr lang="uk-UA" dirty="0">
                <a:solidFill>
                  <a:srgbClr val="FFFF00"/>
                </a:solidFill>
                <a:effectLst>
                  <a:glow rad="228600">
                    <a:schemeClr val="accent4">
                      <a:satMod val="175000"/>
                      <a:alpha val="40000"/>
                    </a:schemeClr>
                  </a:glow>
                </a:effectLst>
                <a:ea typeface="ＭＳ Ｐゴシック" charset="-128"/>
                <a:cs typeface="ＭＳ Ｐゴシック" charset="-128"/>
              </a:rPr>
              <a:t>'</a:t>
            </a:r>
            <a:r>
              <a:rPr lang="en-US" dirty="0">
                <a:solidFill>
                  <a:srgbClr val="FFFF00"/>
                </a:solidFill>
                <a:effectLst>
                  <a:glow rad="228600">
                    <a:schemeClr val="accent4">
                      <a:satMod val="175000"/>
                      <a:alpha val="40000"/>
                    </a:schemeClr>
                  </a:glow>
                </a:effectLst>
                <a:ea typeface="ＭＳ Ｐゴシック" charset="-128"/>
                <a:cs typeface="ＭＳ Ｐゴシック" charset="-128"/>
              </a:rPr>
              <a:t>s Thanks</a:t>
            </a:r>
          </a:p>
        </p:txBody>
      </p:sp>
      <p:sp>
        <p:nvSpPr>
          <p:cNvPr id="1015812" name="TextBox 4"/>
          <p:cNvSpPr txBox="1">
            <a:spLocks noChangeArrowheads="1"/>
          </p:cNvSpPr>
          <p:nvPr/>
        </p:nvSpPr>
        <p:spPr bwMode="auto">
          <a:xfrm>
            <a:off x="107504" y="2165944"/>
            <a:ext cx="8915400" cy="4524303"/>
          </a:xfrm>
          <a:prstGeom prst="rect">
            <a:avLst/>
          </a:prstGeom>
          <a:noFill/>
          <a:ln w="9525">
            <a:noFill/>
            <a:miter lim="800000"/>
            <a:headEnd/>
            <a:tailEnd/>
          </a:ln>
        </p:spPr>
        <p:txBody>
          <a:bodyPr lIns="91429" tIns="45714" rIns="91429" bIns="45714">
            <a:spAutoFit/>
          </a:bodyPr>
          <a:lstStyle/>
          <a:p>
            <a:pPr algn="r">
              <a:defRPr/>
            </a:pPr>
            <a:r>
              <a:rPr lang="en-US" sz="3200" b="1" baseline="30000" dirty="0">
                <a:solidFill>
                  <a:srgbClr val="FFFFFF"/>
                </a:solidFill>
                <a:effectLst>
                  <a:glow rad="228600">
                    <a:schemeClr val="accent4">
                      <a:satMod val="175000"/>
                      <a:alpha val="40000"/>
                    </a:schemeClr>
                  </a:glow>
                </a:effectLst>
                <a:latin typeface="Arial" charset="0"/>
                <a:ea typeface="Arial" charset="0"/>
                <a:cs typeface="Arial" charset="0"/>
              </a:rPr>
              <a:t>3</a:t>
            </a:r>
            <a:r>
              <a:rPr lang="en-US" sz="3200" b="1" dirty="0">
                <a:solidFill>
                  <a:srgbClr val="FFFFFF"/>
                </a:solidFill>
                <a:effectLst>
                  <a:glow rad="228600">
                    <a:schemeClr val="accent4">
                      <a:satMod val="175000"/>
                      <a:alpha val="40000"/>
                    </a:schemeClr>
                  </a:glow>
                </a:effectLst>
                <a:latin typeface="Arial" charset="0"/>
                <a:ea typeface="Arial" charset="0"/>
                <a:cs typeface="Arial" charset="0"/>
              </a:rPr>
              <a:t>Every time I think of you, I give thanks to my God. </a:t>
            </a:r>
            <a:r>
              <a:rPr lang="en-US" sz="3200" b="1" baseline="30000" dirty="0">
                <a:solidFill>
                  <a:srgbClr val="FFFFFF"/>
                </a:solidFill>
                <a:effectLst>
                  <a:glow rad="228600">
                    <a:schemeClr val="accent4">
                      <a:satMod val="175000"/>
                      <a:alpha val="40000"/>
                    </a:schemeClr>
                  </a:glow>
                </a:effectLst>
                <a:latin typeface="Arial" charset="0"/>
                <a:ea typeface="Arial" charset="0"/>
                <a:cs typeface="Arial" charset="0"/>
              </a:rPr>
              <a:t>4</a:t>
            </a:r>
            <a:r>
              <a:rPr lang="en-US" sz="3200" b="1" dirty="0">
                <a:solidFill>
                  <a:srgbClr val="FFFFFF"/>
                </a:solidFill>
                <a:effectLst>
                  <a:glow rad="228600">
                    <a:schemeClr val="accent4">
                      <a:satMod val="175000"/>
                      <a:alpha val="40000"/>
                    </a:schemeClr>
                  </a:glow>
                </a:effectLst>
                <a:latin typeface="Arial" charset="0"/>
                <a:ea typeface="Arial" charset="0"/>
                <a:cs typeface="Arial" charset="0"/>
              </a:rPr>
              <a:t>Whenever I pray, I make my requests for all of you with joy, </a:t>
            </a:r>
            <a:r>
              <a:rPr lang="en-US" sz="3200" b="1" baseline="30000" dirty="0">
                <a:solidFill>
                  <a:srgbClr val="FFFFFF"/>
                </a:solidFill>
                <a:effectLst>
                  <a:glow rad="228600">
                    <a:schemeClr val="accent4">
                      <a:satMod val="175000"/>
                      <a:alpha val="40000"/>
                    </a:schemeClr>
                  </a:glow>
                </a:effectLst>
                <a:latin typeface="Arial" charset="0"/>
                <a:ea typeface="Arial" charset="0"/>
                <a:cs typeface="Arial" charset="0"/>
              </a:rPr>
              <a:t>5</a:t>
            </a:r>
            <a:r>
              <a:rPr lang="en-US" sz="3200" b="1" dirty="0">
                <a:solidFill>
                  <a:srgbClr val="FFFFFF"/>
                </a:solidFill>
                <a:effectLst>
                  <a:glow rad="228600">
                    <a:schemeClr val="accent4">
                      <a:satMod val="175000"/>
                      <a:alpha val="40000"/>
                    </a:schemeClr>
                  </a:glow>
                </a:effectLst>
                <a:latin typeface="Arial" charset="0"/>
                <a:ea typeface="Arial" charset="0"/>
                <a:cs typeface="Arial" charset="0"/>
              </a:rPr>
              <a:t>for you have been my partners in spreading the Good News about Christ from the time you first heard it until now. </a:t>
            </a:r>
            <a:r>
              <a:rPr lang="en-US" sz="3200" b="1" baseline="30000" dirty="0">
                <a:solidFill>
                  <a:srgbClr val="FFFFFF"/>
                </a:solidFill>
                <a:effectLst>
                  <a:glow rad="228600">
                    <a:schemeClr val="accent4">
                      <a:satMod val="175000"/>
                      <a:alpha val="40000"/>
                    </a:schemeClr>
                  </a:glow>
                </a:effectLst>
                <a:latin typeface="Arial" charset="0"/>
                <a:ea typeface="Arial" charset="0"/>
                <a:cs typeface="Arial" charset="0"/>
              </a:rPr>
              <a:t>6</a:t>
            </a:r>
            <a:r>
              <a:rPr lang="en-US" sz="3200" b="1" dirty="0">
                <a:solidFill>
                  <a:srgbClr val="FFFFFF"/>
                </a:solidFill>
                <a:effectLst>
                  <a:glow rad="228600">
                    <a:schemeClr val="accent4">
                      <a:satMod val="175000"/>
                      <a:alpha val="40000"/>
                    </a:schemeClr>
                  </a:glow>
                </a:effectLst>
                <a:latin typeface="Arial" charset="0"/>
                <a:ea typeface="Arial" charset="0"/>
                <a:cs typeface="Arial" charset="0"/>
              </a:rPr>
              <a:t>And I am certain that God, who began the good work within you, will continue his work until it is finally finished on the day when Christ Jesus returns (Phil. 1:3-6 NLT)</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78" name="Picture 25" descr="j034319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79" name="Picture 27" descr="j018253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0" name="Picture 28" descr="j014900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1" name="Picture 29" descr="j021607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2" name="Picture 30" descr="j022773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3"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4" name="Picture 32" descr="j031686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57400" y="-387350"/>
            <a:ext cx="36576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5"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6" name="Picture 35" descr="j031697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68538" y="2193925"/>
            <a:ext cx="36576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7" name="Picture 36" descr="j028516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82563" y="0"/>
            <a:ext cx="2451101"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8" name="Picture 37" descr="j028496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89" name="Picture 38" descr="j026273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90" name="Picture 39" descr="j022770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91"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7" tIns="45704" rIns="91407" bIns="45704">
            <a:spAutoFit/>
          </a:bodyPr>
          <a:lstStyle/>
          <a:p>
            <a:pPr defTabSz="911225"/>
            <a:endParaRPr lang="en-US">
              <a:solidFill>
                <a:srgbClr val="EAEAEA"/>
              </a:solidFill>
            </a:endParaRPr>
          </a:p>
        </p:txBody>
      </p:sp>
      <p:sp>
        <p:nvSpPr>
          <p:cNvPr id="280592"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7" tIns="45704" rIns="91407" bIns="45704">
            <a:spAutoFit/>
          </a:bodyPr>
          <a:lstStyle/>
          <a:p>
            <a:pPr defTabSz="911225"/>
            <a:endParaRPr lang="en-US">
              <a:solidFill>
                <a:srgbClr val="EAEAEA"/>
              </a:solidFill>
            </a:endParaRPr>
          </a:p>
        </p:txBody>
      </p:sp>
      <p:sp>
        <p:nvSpPr>
          <p:cNvPr id="280593" name="Rectangle 47"/>
          <p:cNvSpPr>
            <a:spLocks noGrp="1" noChangeArrowheads="1"/>
          </p:cNvSpPr>
          <p:nvPr>
            <p:ph type="title" idx="4294967295"/>
          </p:nvPr>
        </p:nvSpPr>
        <p:spPr>
          <a:xfrm>
            <a:off x="1331913" y="981075"/>
            <a:ext cx="5832475" cy="1511300"/>
          </a:xfrm>
          <a:solidFill>
            <a:srgbClr val="000040"/>
          </a:solidFill>
        </p:spPr>
        <p:txBody>
          <a:bodyPr/>
          <a:lstStyle/>
          <a:p>
            <a:pPr algn="ctr" eaLnBrk="1" hangingPunct="1">
              <a:lnSpc>
                <a:spcPct val="80000"/>
              </a:lnSpc>
            </a:pPr>
            <a:r>
              <a:rPr lang="en-US" sz="4000" b="1">
                <a:solidFill>
                  <a:srgbClr val="FFFFFF"/>
                </a:solidFill>
                <a:latin typeface="Arial" charset="0"/>
                <a:ea typeface="ＭＳ Ｐゴシック" charset="0"/>
              </a:rPr>
              <a:t>What do most people think it takes to be happy?</a:t>
            </a:r>
            <a:endParaRPr lang="en-US" sz="4000">
              <a:solidFill>
                <a:srgbClr val="FFFFFF"/>
              </a:solidFill>
              <a:latin typeface="Times New Roman" charset="0"/>
              <a:ea typeface="ＭＳ Ｐゴシック" charset="0"/>
              <a:cs typeface="ＭＳ Ｐゴシック" charset="0"/>
            </a:endParaRPr>
          </a:p>
        </p:txBody>
      </p:sp>
      <p:sp>
        <p:nvSpPr>
          <p:cNvPr id="19" name="Rectangle 47"/>
          <p:cNvSpPr txBox="1">
            <a:spLocks noChangeArrowheads="1"/>
          </p:cNvSpPr>
          <p:nvPr/>
        </p:nvSpPr>
        <p:spPr bwMode="auto">
          <a:xfrm>
            <a:off x="1331913" y="2708275"/>
            <a:ext cx="3384550" cy="936625"/>
          </a:xfrm>
          <a:prstGeom prst="rect">
            <a:avLst/>
          </a:prstGeom>
          <a:solidFill>
            <a:srgbClr val="660066"/>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MONEY</a:t>
            </a:r>
            <a:endParaRPr lang="en-US" sz="4000">
              <a:solidFill>
                <a:srgbClr val="FFFFFF"/>
              </a:solidFill>
              <a:latin typeface="Times New Roman" charset="0"/>
            </a:endParaRPr>
          </a:p>
        </p:txBody>
      </p:sp>
      <p:sp>
        <p:nvSpPr>
          <p:cNvPr id="23" name="Rectangle 47"/>
          <p:cNvSpPr txBox="1">
            <a:spLocks noChangeArrowheads="1"/>
          </p:cNvSpPr>
          <p:nvPr/>
        </p:nvSpPr>
        <p:spPr bwMode="auto">
          <a:xfrm>
            <a:off x="-36513" y="4076700"/>
            <a:ext cx="3384551" cy="936625"/>
          </a:xfrm>
          <a:prstGeom prst="rect">
            <a:avLst/>
          </a:prstGeom>
          <a:solidFill>
            <a:schemeClr val="accent3">
              <a:lumMod val="50000"/>
            </a:schemeClr>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HOUSE</a:t>
            </a:r>
            <a:endParaRPr lang="en-US" sz="4000">
              <a:solidFill>
                <a:srgbClr val="FFFFFF"/>
              </a:solidFill>
              <a:latin typeface="Times New Roman" charset="0"/>
            </a:endParaRPr>
          </a:p>
        </p:txBody>
      </p:sp>
      <p:sp>
        <p:nvSpPr>
          <p:cNvPr id="25" name="Rectangle 47"/>
          <p:cNvSpPr txBox="1">
            <a:spLocks noChangeArrowheads="1"/>
          </p:cNvSpPr>
          <p:nvPr/>
        </p:nvSpPr>
        <p:spPr bwMode="auto">
          <a:xfrm>
            <a:off x="2700338" y="3573463"/>
            <a:ext cx="3384550" cy="935037"/>
          </a:xfrm>
          <a:prstGeom prst="rect">
            <a:avLst/>
          </a:prstGeom>
          <a:solidFill>
            <a:srgbClr val="FF66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FREEDOM</a:t>
            </a:r>
            <a:endParaRPr lang="en-US" sz="4000">
              <a:solidFill>
                <a:srgbClr val="FFFFFF"/>
              </a:solidFill>
              <a:latin typeface="Times New Roman" charset="0"/>
            </a:endParaRPr>
          </a:p>
        </p:txBody>
      </p:sp>
      <p:sp>
        <p:nvSpPr>
          <p:cNvPr id="26" name="Rectangle 47"/>
          <p:cNvSpPr txBox="1">
            <a:spLocks noChangeArrowheads="1"/>
          </p:cNvSpPr>
          <p:nvPr/>
        </p:nvSpPr>
        <p:spPr bwMode="auto">
          <a:xfrm>
            <a:off x="395288" y="5732463"/>
            <a:ext cx="3384550" cy="936625"/>
          </a:xfrm>
          <a:prstGeom prst="rect">
            <a:avLst/>
          </a:prstGeom>
          <a:solidFill>
            <a:srgbClr val="4B3118"/>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FAMILY</a:t>
            </a:r>
            <a:endParaRPr lang="en-US" sz="4000">
              <a:solidFill>
                <a:srgbClr val="FFFFFF"/>
              </a:solidFill>
              <a:latin typeface="Times New Roman" charset="0"/>
            </a:endParaRPr>
          </a:p>
        </p:txBody>
      </p:sp>
      <p:sp>
        <p:nvSpPr>
          <p:cNvPr id="27" name="Rectangle 47"/>
          <p:cNvSpPr txBox="1">
            <a:spLocks noChangeArrowheads="1"/>
          </p:cNvSpPr>
          <p:nvPr/>
        </p:nvSpPr>
        <p:spPr bwMode="auto">
          <a:xfrm>
            <a:off x="5759450" y="1989138"/>
            <a:ext cx="3384550" cy="935037"/>
          </a:xfrm>
          <a:prstGeom prst="rect">
            <a:avLst/>
          </a:prstGeom>
          <a:solidFill>
            <a:schemeClr val="accent2">
              <a:lumMod val="50000"/>
            </a:schemeClr>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FRIENDS</a:t>
            </a:r>
            <a:endParaRPr lang="en-US" sz="4000">
              <a:solidFill>
                <a:srgbClr val="FFFFFF"/>
              </a:solidFill>
              <a:latin typeface="Times New Roman" charset="0"/>
            </a:endParaRPr>
          </a:p>
        </p:txBody>
      </p:sp>
      <p:sp>
        <p:nvSpPr>
          <p:cNvPr id="28" name="Rectangle 47"/>
          <p:cNvSpPr txBox="1">
            <a:spLocks noChangeArrowheads="1"/>
          </p:cNvSpPr>
          <p:nvPr/>
        </p:nvSpPr>
        <p:spPr bwMode="auto">
          <a:xfrm>
            <a:off x="5724525" y="3068638"/>
            <a:ext cx="3384550" cy="936625"/>
          </a:xfrm>
          <a:prstGeom prst="rect">
            <a:avLst/>
          </a:prstGeom>
          <a:solidFill>
            <a:srgbClr val="0080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CLOTHES</a:t>
            </a:r>
            <a:endParaRPr lang="en-US" sz="4000">
              <a:solidFill>
                <a:srgbClr val="FFFFFF"/>
              </a:solidFill>
              <a:latin typeface="Times New Roman" charset="0"/>
            </a:endParaRPr>
          </a:p>
        </p:txBody>
      </p:sp>
      <p:sp>
        <p:nvSpPr>
          <p:cNvPr id="24" name="Rectangle 47"/>
          <p:cNvSpPr txBox="1">
            <a:spLocks noChangeArrowheads="1"/>
          </p:cNvSpPr>
          <p:nvPr/>
        </p:nvSpPr>
        <p:spPr bwMode="auto">
          <a:xfrm>
            <a:off x="1619250" y="4868863"/>
            <a:ext cx="3384550" cy="936625"/>
          </a:xfrm>
          <a:prstGeom prst="rect">
            <a:avLst/>
          </a:prstGeom>
          <a:solidFill>
            <a:srgbClr val="FF00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CAR</a:t>
            </a:r>
            <a:endParaRPr lang="en-US" sz="4000">
              <a:solidFill>
                <a:srgbClr val="FFFFFF"/>
              </a:solidFill>
              <a:latin typeface="Times New Roman" charset="0"/>
            </a:endParaRPr>
          </a:p>
        </p:txBody>
      </p:sp>
      <p:sp>
        <p:nvSpPr>
          <p:cNvPr id="29" name="Rectangle 47"/>
          <p:cNvSpPr txBox="1">
            <a:spLocks noChangeArrowheads="1"/>
          </p:cNvSpPr>
          <p:nvPr/>
        </p:nvSpPr>
        <p:spPr bwMode="auto">
          <a:xfrm>
            <a:off x="4643438" y="4365625"/>
            <a:ext cx="3960812" cy="935038"/>
          </a:xfrm>
          <a:prstGeom prst="rect">
            <a:avLst/>
          </a:prstGeom>
          <a:solidFill>
            <a:srgbClr val="3366FF"/>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LOOKS</a:t>
            </a:r>
            <a:endParaRPr lang="en-US" sz="4000">
              <a:solidFill>
                <a:srgbClr val="FFFFFF"/>
              </a:solidFill>
              <a:latin typeface="Times New Roman" charset="0"/>
            </a:endParaRPr>
          </a:p>
        </p:txBody>
      </p:sp>
      <p:sp>
        <p:nvSpPr>
          <p:cNvPr id="31" name="Rectangle 47"/>
          <p:cNvSpPr txBox="1">
            <a:spLocks noChangeArrowheads="1"/>
          </p:cNvSpPr>
          <p:nvPr/>
        </p:nvSpPr>
        <p:spPr bwMode="auto">
          <a:xfrm>
            <a:off x="5199063" y="5157788"/>
            <a:ext cx="3960812" cy="935037"/>
          </a:xfrm>
          <a:prstGeom prst="rect">
            <a:avLst/>
          </a:prstGeom>
          <a:solidFill>
            <a:schemeClr val="bg1"/>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HEALTH</a:t>
            </a:r>
            <a:endParaRPr lang="en-US" sz="4000">
              <a:solidFill>
                <a:srgbClr val="FFFFFF"/>
              </a:solidFill>
              <a:latin typeface="Times New Roman" charset="0"/>
            </a:endParaRPr>
          </a:p>
        </p:txBody>
      </p:sp>
      <p:sp>
        <p:nvSpPr>
          <p:cNvPr id="30" name="Rectangle 47"/>
          <p:cNvSpPr txBox="1">
            <a:spLocks noChangeArrowheads="1"/>
          </p:cNvSpPr>
          <p:nvPr/>
        </p:nvSpPr>
        <p:spPr bwMode="auto">
          <a:xfrm>
            <a:off x="3708400" y="5921375"/>
            <a:ext cx="3384550" cy="936625"/>
          </a:xfrm>
          <a:prstGeom prst="rect">
            <a:avLst/>
          </a:prstGeom>
          <a:solidFill>
            <a:srgbClr val="000000"/>
          </a:solid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TRAVEL</a:t>
            </a:r>
            <a:endParaRPr lang="en-US" sz="4000">
              <a:solidFill>
                <a:srgbClr val="FFFFFF"/>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26" grpId="0" animBg="1"/>
      <p:bldP spid="27" grpId="0" animBg="1"/>
      <p:bldP spid="28" grpId="0" animBg="1"/>
      <p:bldP spid="24" grpId="0" animBg="1"/>
      <p:bldP spid="29" grpId="0" animBg="1"/>
      <p:bldP spid="31"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imprisonment-ba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44450"/>
            <a:ext cx="9380538" cy="707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971600" y="592833"/>
            <a:ext cx="7772400" cy="5644479"/>
          </a:xfrm>
          <a:ln cap="sq">
            <a:miter lim="800000"/>
            <a:headEnd type="none" w="sm" len="sm"/>
            <a:tailEnd type="none" w="sm" len="sm"/>
          </a:ln>
        </p:spPr>
        <p:txBody>
          <a:bodyPr/>
          <a:lstStyle/>
          <a:p>
            <a:pPr>
              <a:defRPr/>
            </a:pPr>
            <a:r>
              <a:rPr lang="en-US" sz="8000" b="1" dirty="0">
                <a:solidFill>
                  <a:srgbClr val="FFFFFF"/>
                </a:solidFill>
                <a:effectLst>
                  <a:glow rad="228600">
                    <a:srgbClr val="000000">
                      <a:alpha val="78000"/>
                    </a:srgbClr>
                  </a:glow>
                </a:effectLst>
              </a:rPr>
              <a:t>What if a joyful prisoner could give us some advice?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549275"/>
            <a:ext cx="244475" cy="2444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05154" name="Group 4"/>
          <p:cNvGrpSpPr>
            <a:grpSpLocks/>
          </p:cNvGrpSpPr>
          <p:nvPr/>
        </p:nvGrpSpPr>
        <p:grpSpPr bwMode="auto">
          <a:xfrm>
            <a:off x="152400" y="1143000"/>
            <a:ext cx="8839200" cy="5486400"/>
            <a:chOff x="43" y="0"/>
            <a:chExt cx="3934" cy="7359"/>
          </a:xfrm>
        </p:grpSpPr>
        <p:sp>
          <p:nvSpPr>
            <p:cNvPr id="305160" name="Rectangle 5"/>
            <p:cNvSpPr>
              <a:spLocks noChangeArrowheads="1"/>
            </p:cNvSpPr>
            <p:nvPr/>
          </p:nvSpPr>
          <p:spPr bwMode="auto">
            <a:xfrm>
              <a:off x="43" y="0"/>
              <a:ext cx="1967" cy="739"/>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r>
                <a:rPr lang="en-US" altLang="zh-CN" b="1" u="sng">
                  <a:solidFill>
                    <a:srgbClr val="000000"/>
                  </a:solidFill>
                  <a:latin typeface="Arial" charset="0"/>
                  <a:ea typeface="SimSun" charset="0"/>
                  <a:cs typeface="SimSun" charset="0"/>
                </a:rPr>
                <a:t>Happiness</a:t>
              </a:r>
              <a:endParaRPr lang="en-US" altLang="zh-CN">
                <a:solidFill>
                  <a:srgbClr val="000000"/>
                </a:solidFill>
                <a:latin typeface="Arial" charset="0"/>
                <a:ea typeface="SimSun" charset="0"/>
                <a:cs typeface="SimSun" charset="0"/>
              </a:endParaRPr>
            </a:p>
          </p:txBody>
        </p:sp>
        <p:sp>
          <p:nvSpPr>
            <p:cNvPr id="305161" name="Rectangle 6"/>
            <p:cNvSpPr>
              <a:spLocks noChangeArrowheads="1"/>
            </p:cNvSpPr>
            <p:nvPr/>
          </p:nvSpPr>
          <p:spPr bwMode="auto">
            <a:xfrm>
              <a:off x="2010" y="0"/>
              <a:ext cx="1967" cy="739"/>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r>
                <a:rPr lang="en-US" altLang="zh-CN" b="1" u="sng">
                  <a:solidFill>
                    <a:srgbClr val="0000FF"/>
                  </a:solidFill>
                  <a:latin typeface="Arial" charset="0"/>
                  <a:ea typeface="SimSun" charset="0"/>
                  <a:cs typeface="SimSun" charset="0"/>
                </a:rPr>
                <a:t>Joy</a:t>
              </a:r>
              <a:endParaRPr lang="en-US" altLang="zh-CN">
                <a:solidFill>
                  <a:srgbClr val="EAEAEA"/>
                </a:solidFill>
                <a:latin typeface="Arial" charset="0"/>
                <a:ea typeface="SimSun" charset="0"/>
                <a:cs typeface="SimSun" charset="0"/>
              </a:endParaRPr>
            </a:p>
          </p:txBody>
        </p:sp>
        <p:sp>
          <p:nvSpPr>
            <p:cNvPr id="305162" name="Rectangle 7"/>
            <p:cNvSpPr>
              <a:spLocks noChangeArrowheads="1"/>
            </p:cNvSpPr>
            <p:nvPr/>
          </p:nvSpPr>
          <p:spPr bwMode="auto">
            <a:xfrm>
              <a:off x="43" y="739"/>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External</a:t>
              </a:r>
              <a:endParaRPr lang="en-US" altLang="zh-CN">
                <a:solidFill>
                  <a:srgbClr val="000000"/>
                </a:solidFill>
                <a:latin typeface="Arial" charset="0"/>
                <a:ea typeface="SimSun" charset="0"/>
                <a:cs typeface="SimSun" charset="0"/>
              </a:endParaRPr>
            </a:p>
          </p:txBody>
        </p:sp>
        <p:sp>
          <p:nvSpPr>
            <p:cNvPr id="305163" name="Rectangle 8"/>
            <p:cNvSpPr>
              <a:spLocks noChangeArrowheads="1"/>
            </p:cNvSpPr>
            <p:nvPr/>
          </p:nvSpPr>
          <p:spPr bwMode="auto">
            <a:xfrm>
              <a:off x="2010" y="739"/>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Internal</a:t>
              </a:r>
              <a:endParaRPr lang="en-US" altLang="zh-CN">
                <a:solidFill>
                  <a:srgbClr val="EAEAEA"/>
                </a:solidFill>
                <a:latin typeface="Arial" charset="0"/>
                <a:ea typeface="SimSun" charset="0"/>
                <a:cs typeface="SimSun" charset="0"/>
              </a:endParaRPr>
            </a:p>
          </p:txBody>
        </p:sp>
        <p:sp>
          <p:nvSpPr>
            <p:cNvPr id="305164" name="Rectangle 9"/>
            <p:cNvSpPr>
              <a:spLocks noChangeArrowheads="1"/>
            </p:cNvSpPr>
            <p:nvPr/>
          </p:nvSpPr>
          <p:spPr bwMode="auto">
            <a:xfrm>
              <a:off x="43" y="1401"/>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Dependent on circumstances</a:t>
              </a:r>
              <a:endParaRPr lang="en-US" altLang="zh-CN">
                <a:solidFill>
                  <a:srgbClr val="000000"/>
                </a:solidFill>
                <a:latin typeface="Arial" charset="0"/>
                <a:ea typeface="SimSun" charset="0"/>
                <a:cs typeface="SimSun" charset="0"/>
              </a:endParaRPr>
            </a:p>
          </p:txBody>
        </p:sp>
        <p:sp>
          <p:nvSpPr>
            <p:cNvPr id="305165" name="Rectangle 10"/>
            <p:cNvSpPr>
              <a:spLocks noChangeArrowheads="1"/>
            </p:cNvSpPr>
            <p:nvPr/>
          </p:nvSpPr>
          <p:spPr bwMode="auto">
            <a:xfrm>
              <a:off x="2010" y="1401"/>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Independent of circumstances</a:t>
              </a:r>
              <a:endParaRPr lang="en-US" altLang="zh-CN">
                <a:solidFill>
                  <a:srgbClr val="EAEAEA"/>
                </a:solidFill>
                <a:latin typeface="Arial" charset="0"/>
                <a:ea typeface="SimSun" charset="0"/>
                <a:cs typeface="SimSun" charset="0"/>
              </a:endParaRPr>
            </a:p>
          </p:txBody>
        </p:sp>
        <p:sp>
          <p:nvSpPr>
            <p:cNvPr id="305166" name="Rectangle 11"/>
            <p:cNvSpPr>
              <a:spLocks noChangeArrowheads="1"/>
            </p:cNvSpPr>
            <p:nvPr/>
          </p:nvSpPr>
          <p:spPr bwMode="auto">
            <a:xfrm>
              <a:off x="43" y="2322"/>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Emotional response</a:t>
              </a:r>
              <a:endParaRPr lang="en-US" altLang="zh-CN">
                <a:solidFill>
                  <a:srgbClr val="000000"/>
                </a:solidFill>
                <a:latin typeface="Arial" charset="0"/>
                <a:ea typeface="SimSun" charset="0"/>
                <a:cs typeface="SimSun" charset="0"/>
              </a:endParaRPr>
            </a:p>
          </p:txBody>
        </p:sp>
        <p:sp>
          <p:nvSpPr>
            <p:cNvPr id="305167" name="Rectangle 12"/>
            <p:cNvSpPr>
              <a:spLocks noChangeArrowheads="1"/>
            </p:cNvSpPr>
            <p:nvPr/>
          </p:nvSpPr>
          <p:spPr bwMode="auto">
            <a:xfrm>
              <a:off x="2010" y="2322"/>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Act of the will</a:t>
              </a:r>
              <a:endParaRPr lang="en-US" altLang="zh-CN">
                <a:solidFill>
                  <a:srgbClr val="EAEAEA"/>
                </a:solidFill>
                <a:latin typeface="Arial" charset="0"/>
                <a:ea typeface="SimSun" charset="0"/>
                <a:cs typeface="SimSun" charset="0"/>
              </a:endParaRPr>
            </a:p>
          </p:txBody>
        </p:sp>
        <p:sp>
          <p:nvSpPr>
            <p:cNvPr id="305168" name="Rectangle 13"/>
            <p:cNvSpPr>
              <a:spLocks noChangeArrowheads="1"/>
            </p:cNvSpPr>
            <p:nvPr/>
          </p:nvSpPr>
          <p:spPr bwMode="auto">
            <a:xfrm>
              <a:off x="43" y="3243"/>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Having what </a:t>
              </a:r>
              <a:endParaRPr lang="en-US" altLang="zh-CN">
                <a:solidFill>
                  <a:srgbClr val="000000"/>
                </a:solidFill>
                <a:latin typeface="Arial" charset="0"/>
                <a:ea typeface="SimSun" charset="0"/>
                <a:cs typeface="SimSun" charset="0"/>
              </a:endParaRPr>
            </a:p>
            <a:p>
              <a:pPr algn="ctr" defTabSz="911225" eaLnBrk="0" hangingPunct="0">
                <a:tabLst>
                  <a:tab pos="5049838" algn="l"/>
                </a:tabLst>
              </a:pPr>
              <a:r>
                <a:rPr lang="en-US" altLang="zh-CN" b="1">
                  <a:solidFill>
                    <a:srgbClr val="000000"/>
                  </a:solidFill>
                  <a:latin typeface="Arial" charset="0"/>
                  <a:ea typeface="SimSun" charset="0"/>
                  <a:cs typeface="SimSun" charset="0"/>
                </a:rPr>
                <a:t>you want</a:t>
              </a:r>
              <a:endParaRPr lang="en-US" altLang="zh-CN">
                <a:solidFill>
                  <a:srgbClr val="000000"/>
                </a:solidFill>
                <a:latin typeface="Arial" charset="0"/>
                <a:ea typeface="SimSun" charset="0"/>
                <a:cs typeface="SimSun" charset="0"/>
              </a:endParaRPr>
            </a:p>
          </p:txBody>
        </p:sp>
        <p:sp>
          <p:nvSpPr>
            <p:cNvPr id="305169" name="Rectangle 14"/>
            <p:cNvSpPr>
              <a:spLocks noChangeArrowheads="1"/>
            </p:cNvSpPr>
            <p:nvPr/>
          </p:nvSpPr>
          <p:spPr bwMode="auto">
            <a:xfrm>
              <a:off x="2010" y="3243"/>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Wanting what </a:t>
              </a:r>
              <a:endParaRPr lang="en-US" altLang="zh-CN">
                <a:solidFill>
                  <a:srgbClr val="EAEAEA"/>
                </a:solidFill>
                <a:latin typeface="Arial" charset="0"/>
                <a:ea typeface="SimSun" charset="0"/>
                <a:cs typeface="SimSun" charset="0"/>
              </a:endParaRPr>
            </a:p>
            <a:p>
              <a:pPr algn="ctr" defTabSz="911225" eaLnBrk="0" hangingPunct="0">
                <a:tabLst>
                  <a:tab pos="5049838" algn="l"/>
                </a:tabLst>
              </a:pPr>
              <a:r>
                <a:rPr lang="en-US" altLang="zh-CN" b="1">
                  <a:solidFill>
                    <a:srgbClr val="0000FF"/>
                  </a:solidFill>
                  <a:latin typeface="Arial" charset="0"/>
                  <a:ea typeface="SimSun" charset="0"/>
                  <a:cs typeface="SimSun" charset="0"/>
                </a:rPr>
                <a:t>you have</a:t>
              </a:r>
              <a:endParaRPr lang="en-US" altLang="zh-CN">
                <a:solidFill>
                  <a:srgbClr val="EAEAEA"/>
                </a:solidFill>
                <a:latin typeface="Arial" charset="0"/>
                <a:ea typeface="SimSun" charset="0"/>
                <a:cs typeface="SimSun" charset="0"/>
              </a:endParaRPr>
            </a:p>
          </p:txBody>
        </p:sp>
        <p:sp>
          <p:nvSpPr>
            <p:cNvPr id="305170" name="Rectangle 15"/>
            <p:cNvSpPr>
              <a:spLocks noChangeArrowheads="1"/>
            </p:cNvSpPr>
            <p:nvPr/>
          </p:nvSpPr>
          <p:spPr bwMode="auto">
            <a:xfrm>
              <a:off x="43" y="4164"/>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Euphoria</a:t>
              </a:r>
              <a:endParaRPr lang="en-US" altLang="zh-CN">
                <a:solidFill>
                  <a:srgbClr val="000000"/>
                </a:solidFill>
                <a:latin typeface="Arial" charset="0"/>
                <a:ea typeface="SimSun" charset="0"/>
                <a:cs typeface="SimSun" charset="0"/>
              </a:endParaRPr>
            </a:p>
          </p:txBody>
        </p:sp>
        <p:sp>
          <p:nvSpPr>
            <p:cNvPr id="305171" name="Rectangle 16"/>
            <p:cNvSpPr>
              <a:spLocks noChangeArrowheads="1"/>
            </p:cNvSpPr>
            <p:nvPr/>
          </p:nvSpPr>
          <p:spPr bwMode="auto">
            <a:xfrm>
              <a:off x="2010" y="4164"/>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Contentment</a:t>
              </a:r>
              <a:endParaRPr lang="en-US" altLang="zh-CN">
                <a:solidFill>
                  <a:srgbClr val="EAEAEA"/>
                </a:solidFill>
                <a:latin typeface="Arial" charset="0"/>
                <a:ea typeface="SimSun" charset="0"/>
                <a:cs typeface="SimSun" charset="0"/>
              </a:endParaRPr>
            </a:p>
          </p:txBody>
        </p:sp>
        <p:sp>
          <p:nvSpPr>
            <p:cNvPr id="305172" name="Rectangle 17"/>
            <p:cNvSpPr>
              <a:spLocks noChangeArrowheads="1"/>
            </p:cNvSpPr>
            <p:nvPr/>
          </p:nvSpPr>
          <p:spPr bwMode="auto">
            <a:xfrm>
              <a:off x="43" y="4826"/>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Effect</a:t>
              </a:r>
              <a:endParaRPr lang="en-US" altLang="zh-CN">
                <a:solidFill>
                  <a:srgbClr val="000000"/>
                </a:solidFill>
                <a:latin typeface="Arial" charset="0"/>
                <a:ea typeface="SimSun" charset="0"/>
                <a:cs typeface="SimSun" charset="0"/>
              </a:endParaRPr>
            </a:p>
          </p:txBody>
        </p:sp>
        <p:sp>
          <p:nvSpPr>
            <p:cNvPr id="305173" name="Rectangle 18"/>
            <p:cNvSpPr>
              <a:spLocks noChangeArrowheads="1"/>
            </p:cNvSpPr>
            <p:nvPr/>
          </p:nvSpPr>
          <p:spPr bwMode="auto">
            <a:xfrm>
              <a:off x="2010" y="4826"/>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Cause</a:t>
              </a:r>
              <a:endParaRPr lang="en-US" altLang="zh-CN">
                <a:solidFill>
                  <a:srgbClr val="EAEAEA"/>
                </a:solidFill>
                <a:latin typeface="Arial" charset="0"/>
                <a:ea typeface="SimSun" charset="0"/>
                <a:cs typeface="SimSun" charset="0"/>
              </a:endParaRPr>
            </a:p>
          </p:txBody>
        </p:sp>
        <p:sp>
          <p:nvSpPr>
            <p:cNvPr id="305174" name="Rectangle 19"/>
            <p:cNvSpPr>
              <a:spLocks noChangeArrowheads="1"/>
            </p:cNvSpPr>
            <p:nvPr/>
          </p:nvSpPr>
          <p:spPr bwMode="auto">
            <a:xfrm>
              <a:off x="43" y="5488"/>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Result</a:t>
              </a:r>
              <a:endParaRPr lang="en-US" altLang="zh-CN">
                <a:solidFill>
                  <a:srgbClr val="000000"/>
                </a:solidFill>
                <a:latin typeface="Arial" charset="0"/>
                <a:ea typeface="SimSun" charset="0"/>
                <a:cs typeface="SimSun" charset="0"/>
              </a:endParaRPr>
            </a:p>
          </p:txBody>
        </p:sp>
        <p:sp>
          <p:nvSpPr>
            <p:cNvPr id="305175" name="Rectangle 20"/>
            <p:cNvSpPr>
              <a:spLocks noChangeArrowheads="1"/>
            </p:cNvSpPr>
            <p:nvPr/>
          </p:nvSpPr>
          <p:spPr bwMode="auto">
            <a:xfrm>
              <a:off x="2010" y="5488"/>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Foundation</a:t>
              </a:r>
              <a:endParaRPr lang="en-US" altLang="zh-CN">
                <a:solidFill>
                  <a:srgbClr val="EAEAEA"/>
                </a:solidFill>
                <a:latin typeface="Arial" charset="0"/>
                <a:ea typeface="SimSun" charset="0"/>
                <a:cs typeface="SimSun" charset="0"/>
              </a:endParaRPr>
            </a:p>
          </p:txBody>
        </p:sp>
        <p:sp>
          <p:nvSpPr>
            <p:cNvPr id="305176" name="Rectangle 21"/>
            <p:cNvSpPr>
              <a:spLocks noChangeArrowheads="1"/>
            </p:cNvSpPr>
            <p:nvPr/>
          </p:nvSpPr>
          <p:spPr bwMode="auto">
            <a:xfrm>
              <a:off x="43" y="6150"/>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Inconsistent</a:t>
              </a:r>
              <a:endParaRPr lang="en-US" altLang="zh-CN">
                <a:solidFill>
                  <a:srgbClr val="000000"/>
                </a:solidFill>
                <a:latin typeface="Arial" charset="0"/>
                <a:ea typeface="SimSun" charset="0"/>
                <a:cs typeface="SimSun" charset="0"/>
              </a:endParaRPr>
            </a:p>
          </p:txBody>
        </p:sp>
        <p:sp>
          <p:nvSpPr>
            <p:cNvPr id="305177" name="Rectangle 22"/>
            <p:cNvSpPr>
              <a:spLocks noChangeArrowheads="1"/>
            </p:cNvSpPr>
            <p:nvPr/>
          </p:nvSpPr>
          <p:spPr bwMode="auto">
            <a:xfrm>
              <a:off x="2010" y="6150"/>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Consistent</a:t>
              </a:r>
              <a:endParaRPr lang="en-US" altLang="zh-CN">
                <a:solidFill>
                  <a:srgbClr val="EAEAEA"/>
                </a:solidFill>
                <a:latin typeface="Arial" charset="0"/>
                <a:ea typeface="SimSun" charset="0"/>
                <a:cs typeface="SimSun" charset="0"/>
              </a:endParaRPr>
            </a:p>
          </p:txBody>
        </p:sp>
        <p:sp>
          <p:nvSpPr>
            <p:cNvPr id="305178" name="Rectangle 23"/>
            <p:cNvSpPr>
              <a:spLocks noChangeArrowheads="1"/>
            </p:cNvSpPr>
            <p:nvPr/>
          </p:nvSpPr>
          <p:spPr bwMode="auto">
            <a:xfrm>
              <a:off x="43" y="6812"/>
              <a:ext cx="1967" cy="547"/>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00"/>
                  </a:solidFill>
                  <a:latin typeface="Arial" charset="0"/>
                  <a:ea typeface="SimSun" charset="0"/>
                  <a:cs typeface="SimSun" charset="0"/>
                </a:rPr>
                <a:t>Temporary</a:t>
              </a:r>
              <a:endParaRPr lang="en-US" altLang="zh-CN">
                <a:solidFill>
                  <a:srgbClr val="000000"/>
                </a:solidFill>
                <a:latin typeface="Arial" charset="0"/>
                <a:ea typeface="SimSun" charset="0"/>
                <a:cs typeface="SimSun" charset="0"/>
              </a:endParaRPr>
            </a:p>
          </p:txBody>
        </p:sp>
        <p:sp>
          <p:nvSpPr>
            <p:cNvPr id="305179" name="Rectangle 24"/>
            <p:cNvSpPr>
              <a:spLocks noChangeArrowheads="1"/>
            </p:cNvSpPr>
            <p:nvPr/>
          </p:nvSpPr>
          <p:spPr bwMode="auto">
            <a:xfrm>
              <a:off x="2010" y="6812"/>
              <a:ext cx="1967" cy="547"/>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p>
              <a:pPr algn="ctr" defTabSz="911225">
                <a:tabLst>
                  <a:tab pos="5049838" algn="l"/>
                </a:tabLst>
              </a:pPr>
              <a:r>
                <a:rPr lang="en-US" altLang="zh-CN" b="1">
                  <a:solidFill>
                    <a:srgbClr val="0000FF"/>
                  </a:solidFill>
                  <a:latin typeface="Arial" charset="0"/>
                  <a:ea typeface="SimSun" charset="0"/>
                  <a:cs typeface="SimSun" charset="0"/>
                </a:rPr>
                <a:t>Eternal</a:t>
              </a:r>
              <a:endParaRPr lang="en-US" altLang="zh-CN">
                <a:solidFill>
                  <a:srgbClr val="EAEAEA"/>
                </a:solidFill>
                <a:latin typeface="Arial" charset="0"/>
                <a:ea typeface="SimSun" charset="0"/>
                <a:cs typeface="SimSun" charset="0"/>
              </a:endParaRPr>
            </a:p>
          </p:txBody>
        </p:sp>
      </p:grpSp>
      <p:pic>
        <p:nvPicPr>
          <p:cNvPr id="305155" name="Picture 25" descr="j018247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0"/>
            <a:ext cx="2743200" cy="18288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05156" name="Picture 26" descr="j034319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1600200" cy="1346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05157" name="Text Box 27"/>
          <p:cNvSpPr txBox="1">
            <a:spLocks noChangeArrowheads="1"/>
          </p:cNvSpPr>
          <p:nvPr/>
        </p:nvSpPr>
        <p:spPr bwMode="auto">
          <a:xfrm>
            <a:off x="6324600" y="1143000"/>
            <a:ext cx="914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EAEAEA"/>
                </a:solidFill>
                <a:latin typeface="Arial" charset="0"/>
                <a:ea typeface="SimSun" charset="0"/>
                <a:cs typeface="SimSun" charset="0"/>
              </a:rPr>
              <a:t>Joy</a:t>
            </a:r>
          </a:p>
        </p:txBody>
      </p:sp>
      <p:sp>
        <p:nvSpPr>
          <p:cNvPr id="305158" name="Text Box 28"/>
          <p:cNvSpPr txBox="1">
            <a:spLocks noChangeArrowheads="1"/>
          </p:cNvSpPr>
          <p:nvPr/>
        </p:nvSpPr>
        <p:spPr bwMode="auto">
          <a:xfrm>
            <a:off x="8153400" y="2286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EAEAEA"/>
                </a:solidFill>
                <a:latin typeface="Arial" charset="0"/>
                <a:cs typeface="Arial" charset="0"/>
              </a:rPr>
              <a:t>186c</a:t>
            </a:r>
          </a:p>
        </p:txBody>
      </p:sp>
      <p:sp>
        <p:nvSpPr>
          <p:cNvPr id="2" name="Title 1"/>
          <p:cNvSpPr>
            <a:spLocks noGrp="1"/>
          </p:cNvSpPr>
          <p:nvPr>
            <p:ph type="title" idx="4294967295"/>
          </p:nvPr>
        </p:nvSpPr>
        <p:spPr>
          <a:xfrm>
            <a:off x="1547813" y="323850"/>
            <a:ext cx="4824412" cy="584200"/>
          </a:xfrm>
          <a:solidFill>
            <a:schemeClr val="tx2"/>
          </a:solidFill>
        </p:spPr>
        <p:txBody>
          <a:bodyPr>
            <a:spAutoFit/>
          </a:bodyPr>
          <a:lstStyle/>
          <a:p>
            <a:pPr algn="ctr" eaLnBrk="1" hangingPunct="1">
              <a:defRPr/>
            </a:pPr>
            <a:r>
              <a:rPr lang="en-US" sz="3200" b="1" kern="1200" dirty="0">
                <a:solidFill>
                  <a:srgbClr val="000000"/>
                </a:solidFill>
                <a:latin typeface="Arial" charset="0"/>
                <a:ea typeface="SimSun" charset="0"/>
                <a:cs typeface="SimSun" charset="0"/>
              </a:rPr>
              <a:t>Happiness verses Joy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3" descr="happy-m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9" name="Title 1"/>
          <p:cNvSpPr>
            <a:spLocks noGrp="1"/>
          </p:cNvSpPr>
          <p:nvPr>
            <p:ph type="title" idx="4294967295"/>
          </p:nvPr>
        </p:nvSpPr>
        <p:spPr>
          <a:xfrm>
            <a:off x="107950" y="182563"/>
            <a:ext cx="3708400" cy="6669087"/>
          </a:xfrm>
        </p:spPr>
        <p:txBody>
          <a:bodyPr/>
          <a:lstStyle/>
          <a:p>
            <a:pPr algn="ctr">
              <a:defRPr/>
            </a:pPr>
            <a:r>
              <a:rPr lang="en-US" sz="8000" b="1" dirty="0">
                <a:solidFill>
                  <a:srgbClr val="FFFFFF"/>
                </a:solidFill>
                <a:effectLst>
                  <a:outerShdw blurRad="50800" dist="114300" dir="2700000" algn="tl" rotWithShape="0">
                    <a:srgbClr val="000000"/>
                  </a:outerShdw>
                </a:effectLst>
                <a:latin typeface="Arial" charset="0"/>
                <a:ea typeface="ＭＳ Ｐゴシック" charset="0"/>
                <a:cs typeface="Arial" charset="0"/>
              </a:rPr>
              <a:t>How can we live with JOY?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lated image">
            <a:extLst>
              <a:ext uri="{FF2B5EF4-FFF2-40B4-BE49-F238E27FC236}">
                <a16:creationId xmlns:a16="http://schemas.microsoft.com/office/drawing/2014/main" id="{AC0504B3-B037-DF4C-9A1F-00F62E27C6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864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Most (The Bridge)</a:t>
            </a:r>
          </a:p>
        </p:txBody>
      </p:sp>
    </p:spTree>
    <p:extLst>
      <p:ext uri="{BB962C8B-B14F-4D97-AF65-F5344CB8AC3E}">
        <p14:creationId xmlns:p14="http://schemas.microsoft.com/office/powerpoint/2010/main" val="20762131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3" descr="Paul-prison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0"/>
            <a:ext cx="91948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1988840"/>
            <a:ext cx="8458200" cy="3611488"/>
          </a:xfrm>
          <a:ln>
            <a:miter lim="800000"/>
            <a:headEnd/>
            <a:tailEnd/>
          </a:ln>
          <a:effectLst>
            <a:outerShdw blurRad="50800" dist="38100" dir="2700000">
              <a:srgbClr val="000000">
                <a:alpha val="43000"/>
              </a:srgbClr>
            </a:outerShdw>
          </a:effectLst>
        </p:spPr>
        <p:txBody>
          <a:bodyPr/>
          <a:lstStyle/>
          <a:p>
            <a:pPr>
              <a:defRPr/>
            </a:pPr>
            <a:r>
              <a:rPr lang="en-US" sz="5400" dirty="0">
                <a:effectLst>
                  <a:glow rad="228600">
                    <a:schemeClr val="bg1">
                      <a:alpha val="40000"/>
                    </a:schemeClr>
                  </a:glow>
                </a:effectLst>
              </a:rPr>
              <a:t>Paul modeled </a:t>
            </a:r>
            <a:r>
              <a:rPr lang="en-US" sz="5400" u="sng" dirty="0">
                <a:solidFill>
                  <a:srgbClr val="FFFF00"/>
                </a:solidFill>
                <a:effectLst>
                  <a:glow rad="228600">
                    <a:schemeClr val="bg1">
                      <a:alpha val="40000"/>
                    </a:schemeClr>
                  </a:glow>
                </a:effectLst>
              </a:rPr>
              <a:t>joy</a:t>
            </a:r>
            <a:r>
              <a:rPr lang="en-US" sz="5400" dirty="0">
                <a:solidFill>
                  <a:srgbClr val="FFFF00"/>
                </a:solidFill>
                <a:effectLst>
                  <a:glow rad="228600">
                    <a:schemeClr val="bg1">
                      <a:alpha val="40000"/>
                    </a:schemeClr>
                  </a:glow>
                </a:effectLst>
              </a:rPr>
              <a:t> </a:t>
            </a:r>
            <a:r>
              <a:rPr lang="en-US" sz="5400" dirty="0">
                <a:effectLst>
                  <a:glow rad="228600">
                    <a:schemeClr val="bg1">
                      <a:alpha val="40000"/>
                    </a:schemeClr>
                  </a:glow>
                </a:effectLst>
              </a:rPr>
              <a:t>in his prison ministry by having the </a:t>
            </a:r>
            <a:r>
              <a:rPr lang="en-US" sz="5400" u="sng" dirty="0">
                <a:solidFill>
                  <a:srgbClr val="FFFF00"/>
                </a:solidFill>
                <a:effectLst>
                  <a:glow rad="228600">
                    <a:schemeClr val="bg1">
                      <a:alpha val="40000"/>
                    </a:schemeClr>
                  </a:glow>
                </a:effectLst>
              </a:rPr>
              <a:t>attitude</a:t>
            </a:r>
            <a:r>
              <a:rPr lang="en-US" sz="5400" dirty="0">
                <a:solidFill>
                  <a:srgbClr val="FFFF00"/>
                </a:solidFill>
                <a:effectLst>
                  <a:glow rad="228600">
                    <a:schemeClr val="bg1">
                      <a:alpha val="40000"/>
                    </a:schemeClr>
                  </a:glow>
                </a:effectLst>
              </a:rPr>
              <a:t> </a:t>
            </a:r>
            <a:r>
              <a:rPr lang="en-US" sz="5400" dirty="0">
                <a:effectLst>
                  <a:glow rad="228600">
                    <a:schemeClr val="bg1">
                      <a:alpha val="40000"/>
                    </a:schemeClr>
                  </a:glow>
                </a:effectLst>
              </a:rPr>
              <a:t>of Christ (1:12-30).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prison-bars-and-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Title 1"/>
          <p:cNvSpPr>
            <a:spLocks noGrp="1"/>
          </p:cNvSpPr>
          <p:nvPr>
            <p:ph type="title"/>
          </p:nvPr>
        </p:nvSpPr>
        <p:spPr>
          <a:xfrm>
            <a:off x="2992438" y="2224088"/>
            <a:ext cx="6156325" cy="4608512"/>
          </a:xfrm>
        </p:spPr>
        <p:txBody>
          <a:bodyPr/>
          <a:lstStyle/>
          <a:p>
            <a:pPr>
              <a:defRPr/>
            </a:pPr>
            <a:r>
              <a:rPr lang="en-US" sz="3200" baseline="30000" dirty="0">
                <a:effectLst>
                  <a:glow rad="101600">
                    <a:schemeClr val="bg1">
                      <a:alpha val="75000"/>
                    </a:schemeClr>
                  </a:glow>
                </a:effectLst>
                <a:latin typeface="Arial Black" charset="0"/>
                <a:ea typeface="ＭＳ Ｐゴシック" charset="0"/>
                <a:cs typeface="ＭＳ Ｐゴシック" charset="0"/>
              </a:rPr>
              <a:t>12</a:t>
            </a:r>
            <a:r>
              <a:rPr lang="en-US" sz="3200" dirty="0">
                <a:effectLst>
                  <a:glow rad="101600">
                    <a:schemeClr val="bg1">
                      <a:alpha val="75000"/>
                    </a:schemeClr>
                  </a:glow>
                </a:effectLst>
                <a:latin typeface="Arial Black" charset="0"/>
                <a:ea typeface="ＭＳ Ｐゴシック" charset="0"/>
                <a:cs typeface="ＭＳ Ｐゴシック" charset="0"/>
              </a:rPr>
              <a:t>And I want you to know, my dear brothers and sisters, that everything that has happened to me here has helped to spread the Good News </a:t>
            </a:r>
            <a:br>
              <a:rPr lang="en-US" sz="3200" dirty="0">
                <a:effectLst>
                  <a:glow rad="101600">
                    <a:schemeClr val="bg1">
                      <a:alpha val="75000"/>
                    </a:schemeClr>
                  </a:glow>
                </a:effectLst>
                <a:latin typeface="Arial Black" charset="0"/>
                <a:ea typeface="ＭＳ Ｐゴシック" charset="0"/>
                <a:cs typeface="ＭＳ Ｐゴシック" charset="0"/>
              </a:rPr>
            </a:br>
            <a:r>
              <a:rPr lang="en-US" sz="3200" dirty="0">
                <a:effectLst>
                  <a:glow rad="101600">
                    <a:schemeClr val="bg1">
                      <a:alpha val="75000"/>
                    </a:schemeClr>
                  </a:glow>
                </a:effectLst>
                <a:latin typeface="Arial Black" charset="0"/>
                <a:ea typeface="ＭＳ Ｐゴシック" charset="0"/>
                <a:cs typeface="ＭＳ Ｐゴシック" charset="0"/>
              </a:rPr>
              <a:t>(1:12 </a:t>
            </a:r>
            <a:r>
              <a:rPr lang="en-US" sz="2400" dirty="0">
                <a:effectLst>
                  <a:glow rad="101600">
                    <a:schemeClr val="bg1">
                      <a:alpha val="75000"/>
                    </a:schemeClr>
                  </a:glow>
                </a:effectLst>
                <a:latin typeface="Arial Black" charset="0"/>
                <a:ea typeface="ＭＳ Ｐゴシック" charset="0"/>
                <a:cs typeface="ＭＳ Ｐゴシック" charset="0"/>
              </a:rPr>
              <a:t>NLT</a:t>
            </a:r>
            <a:r>
              <a:rPr lang="en-US" sz="3200" dirty="0">
                <a:effectLst>
                  <a:glow rad="101600">
                    <a:schemeClr val="bg1">
                      <a:alpha val="75000"/>
                    </a:schemeClr>
                  </a:glow>
                </a:effectLst>
                <a:latin typeface="Arial Black" charset="0"/>
                <a:ea typeface="ＭＳ Ｐゴシック" charset="0"/>
                <a:cs typeface="ＭＳ Ｐゴシック" charset="0"/>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5" descr="Prison Bars 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7950"/>
            <a:ext cx="9001126" cy="675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0" name="Title 1"/>
          <p:cNvSpPr>
            <a:spLocks noGrp="1"/>
          </p:cNvSpPr>
          <p:nvPr>
            <p:ph type="title"/>
          </p:nvPr>
        </p:nvSpPr>
        <p:spPr>
          <a:xfrm>
            <a:off x="0" y="144464"/>
            <a:ext cx="9144000" cy="4508500"/>
          </a:xfrm>
        </p:spPr>
        <p:txBody>
          <a:bodyPr/>
          <a:lstStyle/>
          <a:p>
            <a:pPr>
              <a:defRPr/>
            </a:pPr>
            <a:r>
              <a:rPr lang="en-US" sz="3200" baseline="30000" dirty="0">
                <a:effectLst>
                  <a:glow rad="101600">
                    <a:schemeClr val="bg1">
                      <a:alpha val="75000"/>
                    </a:schemeClr>
                  </a:glow>
                </a:effectLst>
                <a:latin typeface="Arial Black" charset="0"/>
                <a:ea typeface="ＭＳ Ｐゴシック" charset="0"/>
                <a:cs typeface="ＭＳ Ｐゴシック" charset="0"/>
              </a:rPr>
              <a:t>13</a:t>
            </a:r>
            <a:r>
              <a:rPr lang="en-US" sz="3200" dirty="0">
                <a:effectLst>
                  <a:glow rad="101600">
                    <a:schemeClr val="bg1">
                      <a:alpha val="75000"/>
                    </a:schemeClr>
                  </a:glow>
                </a:effectLst>
                <a:latin typeface="Arial Black" charset="0"/>
                <a:ea typeface="ＭＳ Ｐゴシック" charset="0"/>
                <a:cs typeface="ＭＳ Ｐゴシック" charset="0"/>
              </a:rPr>
              <a:t>For everyone here, including the whole palace guard, knows that I am in chains because of Christ. </a:t>
            </a:r>
            <a:r>
              <a:rPr lang="en-US" sz="3200" baseline="30000" dirty="0">
                <a:effectLst>
                  <a:glow rad="101600">
                    <a:schemeClr val="bg1">
                      <a:alpha val="75000"/>
                    </a:schemeClr>
                  </a:glow>
                </a:effectLst>
                <a:latin typeface="Arial Black" charset="0"/>
                <a:ea typeface="ＭＳ Ｐゴシック" charset="0"/>
                <a:cs typeface="ＭＳ Ｐゴシック" charset="0"/>
              </a:rPr>
              <a:t>14</a:t>
            </a:r>
            <a:r>
              <a:rPr lang="en-US" sz="3200" dirty="0">
                <a:effectLst>
                  <a:glow rad="101600">
                    <a:schemeClr val="bg1">
                      <a:alpha val="75000"/>
                    </a:schemeClr>
                  </a:glow>
                </a:effectLst>
                <a:latin typeface="Arial Black" charset="0"/>
                <a:ea typeface="ＭＳ Ｐゴシック" charset="0"/>
                <a:cs typeface="ＭＳ Ｐゴシック" charset="0"/>
              </a:rPr>
              <a:t>And because of my imprisonment, most of the believers here have gained confidence and boldly speak God</a:t>
            </a:r>
            <a:r>
              <a:rPr lang="uk-UA" altLang="ja-JP" sz="3200" dirty="0">
                <a:effectLst>
                  <a:glow rad="101600">
                    <a:schemeClr val="bg1">
                      <a:alpha val="75000"/>
                    </a:schemeClr>
                  </a:glow>
                </a:effectLst>
                <a:latin typeface="Arial Black" charset="0"/>
                <a:ea typeface="ＭＳ Ｐゴシック" charset="0"/>
                <a:cs typeface="ＭＳ Ｐゴシック" charset="0"/>
              </a:rPr>
              <a:t>'</a:t>
            </a:r>
            <a:r>
              <a:rPr lang="en-US" altLang="ja-JP" sz="3200" dirty="0">
                <a:effectLst>
                  <a:glow rad="101600">
                    <a:schemeClr val="bg1">
                      <a:alpha val="75000"/>
                    </a:schemeClr>
                  </a:glow>
                </a:effectLst>
                <a:latin typeface="Arial Black" charset="0"/>
                <a:ea typeface="ＭＳ Ｐゴシック" charset="0"/>
                <a:cs typeface="ＭＳ Ｐゴシック" charset="0"/>
              </a:rPr>
              <a:t>s message without fear (1:13-14 </a:t>
            </a:r>
            <a:r>
              <a:rPr lang="en-US" altLang="ja-JP" sz="2400" dirty="0">
                <a:effectLst>
                  <a:glow rad="101600">
                    <a:schemeClr val="bg1">
                      <a:alpha val="75000"/>
                    </a:schemeClr>
                  </a:glow>
                </a:effectLst>
                <a:latin typeface="Arial Black" charset="0"/>
                <a:ea typeface="ＭＳ Ｐゴシック" charset="0"/>
                <a:cs typeface="ＭＳ Ｐゴシック" charset="0"/>
              </a:rPr>
              <a:t>NLT</a:t>
            </a:r>
            <a:r>
              <a:rPr lang="en-US" altLang="ja-JP" sz="3200" dirty="0">
                <a:effectLst>
                  <a:glow rad="101600">
                    <a:schemeClr val="bg1">
                      <a:alpha val="75000"/>
                    </a:schemeClr>
                  </a:glow>
                </a:effectLst>
                <a:latin typeface="Arial Black" charset="0"/>
                <a:ea typeface="ＭＳ Ｐゴシック" charset="0"/>
                <a:cs typeface="ＭＳ Ｐゴシック" charset="0"/>
              </a:rPr>
              <a:t>).</a:t>
            </a:r>
            <a:endParaRPr lang="en-US" sz="3200" dirty="0">
              <a:effectLst>
                <a:glow rad="101600">
                  <a:schemeClr val="bg1">
                    <a:alpha val="75000"/>
                  </a:schemeClr>
                </a:glow>
              </a:effectLst>
              <a:latin typeface="Arial Black" charset="0"/>
              <a:ea typeface="ＭＳ Ｐゴシック" charset="0"/>
              <a:cs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rembrandt-apostle_pau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00" y="-31750"/>
            <a:ext cx="5624513"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Title 1"/>
          <p:cNvSpPr>
            <a:spLocks noGrp="1"/>
          </p:cNvSpPr>
          <p:nvPr>
            <p:ph type="title"/>
          </p:nvPr>
        </p:nvSpPr>
        <p:spPr>
          <a:xfrm>
            <a:off x="34925" y="2"/>
            <a:ext cx="5329238" cy="6842125"/>
          </a:xfrm>
        </p:spPr>
        <p:txBody>
          <a:bodyPr/>
          <a:lstStyle/>
          <a:p>
            <a:pPr>
              <a:defRPr/>
            </a:pPr>
            <a:r>
              <a:rPr lang="en-US" sz="2800" baseline="30000" dirty="0">
                <a:effectLst>
                  <a:glow rad="101600">
                    <a:schemeClr val="bg1">
                      <a:alpha val="75000"/>
                    </a:schemeClr>
                  </a:glow>
                </a:effectLst>
                <a:latin typeface="Arial Black" charset="0"/>
                <a:ea typeface="ＭＳ Ｐゴシック" charset="0"/>
                <a:cs typeface="ＭＳ Ｐゴシック" charset="0"/>
              </a:rPr>
              <a:t>15</a:t>
            </a:r>
            <a:r>
              <a:rPr lang="en-US" sz="3200" dirty="0">
                <a:effectLst>
                  <a:glow rad="101600">
                    <a:schemeClr val="bg1">
                      <a:alpha val="75000"/>
                    </a:schemeClr>
                  </a:glow>
                </a:effectLst>
                <a:latin typeface="Arial Black" charset="0"/>
                <a:ea typeface="ＭＳ Ｐゴシック" charset="0"/>
                <a:cs typeface="ＭＳ Ｐゴシック" charset="0"/>
              </a:rPr>
              <a:t>It</a:t>
            </a:r>
            <a:r>
              <a:rPr lang="uk-UA" altLang="ja-JP" sz="3200" dirty="0">
                <a:effectLst>
                  <a:glow rad="101600">
                    <a:schemeClr val="bg1">
                      <a:alpha val="75000"/>
                    </a:schemeClr>
                  </a:glow>
                </a:effectLst>
                <a:latin typeface="Arial Black" charset="0"/>
                <a:ea typeface="ＭＳ Ｐゴシック" charset="0"/>
                <a:cs typeface="ＭＳ Ｐゴシック" charset="0"/>
              </a:rPr>
              <a:t>'</a:t>
            </a:r>
            <a:r>
              <a:rPr lang="en-US" altLang="ja-JP" sz="3200" dirty="0">
                <a:effectLst>
                  <a:glow rad="101600">
                    <a:schemeClr val="bg1">
                      <a:alpha val="75000"/>
                    </a:schemeClr>
                  </a:glow>
                </a:effectLst>
                <a:latin typeface="Arial Black" charset="0"/>
                <a:ea typeface="ＭＳ Ｐゴシック" charset="0"/>
                <a:cs typeface="ＭＳ Ｐゴシック" charset="0"/>
              </a:rPr>
              <a:t>s true that some are preaching out of jealousy and rivalry. But others preach about Christ with pure motives. </a:t>
            </a:r>
            <a:r>
              <a:rPr lang="en-US" altLang="ja-JP" sz="3200" baseline="30000" dirty="0">
                <a:effectLst>
                  <a:glow rad="101600">
                    <a:schemeClr val="bg1">
                      <a:alpha val="75000"/>
                    </a:schemeClr>
                  </a:glow>
                </a:effectLst>
                <a:latin typeface="Arial Black" charset="0"/>
                <a:ea typeface="ＭＳ Ｐゴシック" charset="0"/>
                <a:cs typeface="ＭＳ Ｐゴシック" charset="0"/>
              </a:rPr>
              <a:t>16</a:t>
            </a:r>
            <a:r>
              <a:rPr lang="en-US" altLang="ja-JP" sz="3200" dirty="0">
                <a:effectLst>
                  <a:glow rad="101600">
                    <a:schemeClr val="bg1">
                      <a:alpha val="75000"/>
                    </a:schemeClr>
                  </a:glow>
                </a:effectLst>
                <a:latin typeface="Arial Black" charset="0"/>
                <a:ea typeface="ＭＳ Ｐゴシック" charset="0"/>
                <a:cs typeface="ＭＳ Ｐゴシック" charset="0"/>
              </a:rPr>
              <a:t>They preach because they love me, for they know I have been appointed to defend the Good News (1:15-16 </a:t>
            </a:r>
            <a:r>
              <a:rPr lang="en-US" altLang="ja-JP" sz="2800" dirty="0">
                <a:effectLst>
                  <a:glow rad="101600">
                    <a:schemeClr val="bg1">
                      <a:alpha val="75000"/>
                    </a:schemeClr>
                  </a:glow>
                </a:effectLst>
                <a:latin typeface="Arial Black" charset="0"/>
                <a:ea typeface="ＭＳ Ｐゴシック" charset="0"/>
                <a:cs typeface="ＭＳ Ｐゴシック" charset="0"/>
              </a:rPr>
              <a:t>NLT</a:t>
            </a:r>
            <a:r>
              <a:rPr lang="en-US" altLang="ja-JP" sz="3200" dirty="0">
                <a:effectLst>
                  <a:glow rad="101600">
                    <a:schemeClr val="bg1">
                      <a:alpha val="75000"/>
                    </a:schemeClr>
                  </a:glow>
                </a:effectLst>
                <a:latin typeface="Arial Black" charset="0"/>
                <a:ea typeface="ＭＳ Ｐゴシック" charset="0"/>
                <a:cs typeface="ＭＳ Ｐゴシック" charset="0"/>
              </a:rPr>
              <a:t>).</a:t>
            </a:r>
            <a:endParaRPr lang="en-US" sz="3200" dirty="0">
              <a:effectLst>
                <a:glow rad="101600">
                  <a:schemeClr val="bg1">
                    <a:alpha val="75000"/>
                  </a:schemeClr>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4282745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prison bars bla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063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Title 1"/>
          <p:cNvSpPr>
            <a:spLocks noGrp="1"/>
          </p:cNvSpPr>
          <p:nvPr>
            <p:ph type="title"/>
          </p:nvPr>
        </p:nvSpPr>
        <p:spPr>
          <a:xfrm>
            <a:off x="323850" y="44450"/>
            <a:ext cx="8567738" cy="6653213"/>
          </a:xfrm>
        </p:spPr>
        <p:txBody>
          <a:bodyPr/>
          <a:lstStyle/>
          <a:p>
            <a:pPr>
              <a:defRPr/>
            </a:pPr>
            <a:r>
              <a:rPr lang="en-US" sz="3200" baseline="30000" dirty="0">
                <a:effectLst>
                  <a:glow rad="101600">
                    <a:schemeClr val="bg1">
                      <a:alpha val="75000"/>
                    </a:schemeClr>
                  </a:glow>
                </a:effectLst>
                <a:latin typeface="Arial Black" charset="0"/>
                <a:ea typeface="ＭＳ Ｐゴシック" charset="0"/>
                <a:cs typeface="ＭＳ Ｐゴシック" charset="0"/>
              </a:rPr>
              <a:t>17</a:t>
            </a:r>
            <a:r>
              <a:rPr lang="en-US" sz="3200" dirty="0">
                <a:effectLst>
                  <a:glow rad="101600">
                    <a:schemeClr val="bg1">
                      <a:alpha val="75000"/>
                    </a:schemeClr>
                  </a:glow>
                </a:effectLst>
                <a:latin typeface="Arial Black" charset="0"/>
                <a:ea typeface="ＭＳ Ｐゴシック" charset="0"/>
                <a:cs typeface="ＭＳ Ｐゴシック" charset="0"/>
              </a:rPr>
              <a:t>Those others do not have pure motives as they preach about Christ. They preach with selfish ambition, not sincerely, intending to make my chains more painful to me. </a:t>
            </a:r>
            <a:r>
              <a:rPr lang="en-US" sz="3200" baseline="30000" dirty="0">
                <a:effectLst>
                  <a:glow rad="101600">
                    <a:schemeClr val="bg1">
                      <a:alpha val="75000"/>
                    </a:schemeClr>
                  </a:glow>
                </a:effectLst>
                <a:latin typeface="Arial Black" charset="0"/>
                <a:ea typeface="ＭＳ Ｐゴシック" charset="0"/>
                <a:cs typeface="ＭＳ Ｐゴシック" charset="0"/>
              </a:rPr>
              <a:t>18</a:t>
            </a:r>
            <a:r>
              <a:rPr lang="en-US" sz="3200" dirty="0">
                <a:effectLst>
                  <a:glow rad="101600">
                    <a:schemeClr val="bg1">
                      <a:alpha val="75000"/>
                    </a:schemeClr>
                  </a:glow>
                </a:effectLst>
                <a:latin typeface="Arial Black" charset="0"/>
                <a:ea typeface="ＭＳ Ｐゴシック" charset="0"/>
                <a:cs typeface="ＭＳ Ｐゴシック" charset="0"/>
              </a:rPr>
              <a:t>But that </a:t>
            </a:r>
            <a:r>
              <a:rPr lang="en-US" sz="3200" dirty="0" err="1">
                <a:effectLst>
                  <a:glow rad="101600">
                    <a:schemeClr val="bg1">
                      <a:alpha val="75000"/>
                    </a:schemeClr>
                  </a:glow>
                </a:effectLst>
                <a:latin typeface="Arial Black" charset="0"/>
                <a:ea typeface="ＭＳ Ｐゴシック" charset="0"/>
                <a:cs typeface="ＭＳ Ｐゴシック" charset="0"/>
              </a:rPr>
              <a:t>doesn</a:t>
            </a:r>
            <a:r>
              <a:rPr lang="uk-UA" altLang="ja-JP" sz="3200" dirty="0">
                <a:effectLst>
                  <a:glow rad="101600">
                    <a:schemeClr val="bg1">
                      <a:alpha val="75000"/>
                    </a:schemeClr>
                  </a:glow>
                </a:effectLst>
                <a:latin typeface="Arial Black" charset="0"/>
                <a:ea typeface="ＭＳ Ｐゴシック" charset="0"/>
                <a:cs typeface="ＭＳ Ｐゴシック" charset="0"/>
              </a:rPr>
              <a:t>'</a:t>
            </a:r>
            <a:r>
              <a:rPr lang="en-US" altLang="ja-JP" sz="3200" dirty="0">
                <a:effectLst>
                  <a:glow rad="101600">
                    <a:schemeClr val="bg1">
                      <a:alpha val="75000"/>
                    </a:schemeClr>
                  </a:glow>
                </a:effectLst>
                <a:latin typeface="Arial Black" charset="0"/>
                <a:ea typeface="ＭＳ Ｐゴシック" charset="0"/>
                <a:cs typeface="ＭＳ Ｐゴシック" charset="0"/>
              </a:rPr>
              <a:t>t matter. Whether their motives are false or genuine, the message about Christ is being preached either way, so I rejoice (1:17-18a </a:t>
            </a:r>
            <a:r>
              <a:rPr lang="en-US" altLang="ja-JP" sz="2800" dirty="0">
                <a:effectLst>
                  <a:glow rad="101600">
                    <a:schemeClr val="bg1">
                      <a:alpha val="75000"/>
                    </a:schemeClr>
                  </a:glow>
                </a:effectLst>
                <a:latin typeface="Arial Black" charset="0"/>
                <a:ea typeface="ＭＳ Ｐゴシック" charset="0"/>
                <a:cs typeface="ＭＳ Ｐゴシック" charset="0"/>
              </a:rPr>
              <a:t>NLT</a:t>
            </a:r>
            <a:r>
              <a:rPr lang="en-US" altLang="ja-JP" sz="3200" dirty="0">
                <a:effectLst>
                  <a:glow rad="101600">
                    <a:schemeClr val="bg1">
                      <a:alpha val="75000"/>
                    </a:schemeClr>
                  </a:glow>
                </a:effectLst>
                <a:latin typeface="Arial Black" charset="0"/>
                <a:ea typeface="ＭＳ Ｐゴシック" charset="0"/>
                <a:cs typeface="ＭＳ Ｐゴシック" charset="0"/>
              </a:rPr>
              <a:t>).</a:t>
            </a:r>
            <a:endParaRPr lang="en-US" sz="3200" dirty="0">
              <a:effectLst>
                <a:glow rad="101600">
                  <a:schemeClr val="bg1">
                    <a:alpha val="75000"/>
                  </a:schemeClr>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110944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4" descr="PaulPrison.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954055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2" name="Title 1"/>
          <p:cNvSpPr>
            <a:spLocks noGrp="1"/>
          </p:cNvSpPr>
          <p:nvPr>
            <p:ph type="title"/>
          </p:nvPr>
        </p:nvSpPr>
        <p:spPr>
          <a:xfrm>
            <a:off x="0" y="2276475"/>
            <a:ext cx="4787900" cy="4321175"/>
          </a:xfrm>
        </p:spPr>
        <p:txBody>
          <a:bodyPr/>
          <a:lstStyle/>
          <a:p>
            <a:r>
              <a:rPr lang="en-US" sz="5400">
                <a:latin typeface="Arial Black" charset="0"/>
                <a:ea typeface="ＭＳ Ｐゴシック" charset="0"/>
                <a:cs typeface="ＭＳ Ｐゴシック" charset="0"/>
              </a:rPr>
              <a:t>Who was </a:t>
            </a:r>
            <a:r>
              <a:rPr lang="en-US" sz="5400" i="1">
                <a:latin typeface="Arial Black" charset="0"/>
                <a:ea typeface="ＭＳ Ｐゴシック" charset="0"/>
                <a:cs typeface="ＭＳ Ｐゴシック" charset="0"/>
              </a:rPr>
              <a:t>really</a:t>
            </a:r>
            <a:r>
              <a:rPr lang="en-US" sz="5400">
                <a:latin typeface="Arial Black" charset="0"/>
                <a:ea typeface="ＭＳ Ｐゴシック" charset="0"/>
                <a:cs typeface="ＭＳ Ｐゴシック" charset="0"/>
              </a:rPr>
              <a:t> chained?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3" descr="Valentin-de-Boulogne-or-Nicolas-Tournier-StPaulWritinghisEpistl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68525" y="1700213"/>
            <a:ext cx="6975475"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Title 1"/>
          <p:cNvSpPr>
            <a:spLocks noGrp="1"/>
          </p:cNvSpPr>
          <p:nvPr>
            <p:ph type="title"/>
          </p:nvPr>
        </p:nvSpPr>
        <p:spPr>
          <a:xfrm>
            <a:off x="0" y="144463"/>
            <a:ext cx="9144000" cy="2708275"/>
          </a:xfrm>
        </p:spPr>
        <p:txBody>
          <a:bodyPr/>
          <a:lstStyle/>
          <a:p>
            <a:pPr algn="l">
              <a:defRPr/>
            </a:pPr>
            <a:r>
              <a:rPr lang="en-US" sz="3600" dirty="0">
                <a:effectLst>
                  <a:glow rad="101600">
                    <a:schemeClr val="bg1">
                      <a:alpha val="75000"/>
                    </a:schemeClr>
                  </a:glow>
                </a:effectLst>
                <a:latin typeface="Arial Black" charset="0"/>
                <a:ea typeface="ＭＳ Ｐゴシック" charset="0"/>
                <a:cs typeface="ＭＳ Ｐゴシック" charset="0"/>
              </a:rPr>
              <a:t>Paul rejoiced that whether he was executed or released from prison </a:t>
            </a:r>
            <a:r>
              <a:rPr lang="en-US" sz="3600" dirty="0" err="1">
                <a:effectLst>
                  <a:glow rad="101600">
                    <a:schemeClr val="bg1">
                      <a:alpha val="75000"/>
                    </a:schemeClr>
                  </a:glow>
                </a:effectLst>
                <a:latin typeface="Arial Black" charset="0"/>
                <a:ea typeface="ＭＳ Ｐゴシック" charset="0"/>
                <a:cs typeface="ＭＳ Ｐゴシック" charset="0"/>
              </a:rPr>
              <a:t>didn</a:t>
            </a:r>
            <a:r>
              <a:rPr lang="uk-UA" sz="3600" dirty="0">
                <a:effectLst>
                  <a:glow rad="101600">
                    <a:schemeClr val="bg1">
                      <a:alpha val="75000"/>
                    </a:schemeClr>
                  </a:glow>
                </a:effectLst>
                <a:latin typeface="Arial Black" charset="0"/>
                <a:ea typeface="ＭＳ Ｐゴシック" charset="0"/>
                <a:cs typeface="ＭＳ Ｐゴシック" charset="0"/>
              </a:rPr>
              <a:t>'</a:t>
            </a:r>
            <a:r>
              <a:rPr lang="en-US" sz="3600" dirty="0">
                <a:effectLst>
                  <a:glow rad="101600">
                    <a:schemeClr val="bg1">
                      <a:alpha val="75000"/>
                    </a:schemeClr>
                  </a:glow>
                </a:effectLst>
                <a:latin typeface="Arial Black" charset="0"/>
                <a:ea typeface="ＭＳ Ｐゴシック" charset="0"/>
                <a:cs typeface="ＭＳ Ｐゴシック" charset="0"/>
              </a:rPr>
              <a:t>t</a:t>
            </a:r>
            <a:r>
              <a:rPr lang="en-US" altLang="ja-JP" sz="3600" dirty="0">
                <a:effectLst>
                  <a:glow rad="101600">
                    <a:schemeClr val="bg1">
                      <a:alpha val="75000"/>
                    </a:schemeClr>
                  </a:glow>
                </a:effectLst>
                <a:latin typeface="Arial Black" charset="0"/>
                <a:ea typeface="ＭＳ Ｐゴシック" charset="0"/>
                <a:cs typeface="ＭＳ Ｐゴシック" charset="0"/>
              </a:rPr>
              <a:t> matter since both had their advantages (1:18b-26)! </a:t>
            </a:r>
            <a:endParaRPr lang="en-US" sz="3600" dirty="0">
              <a:effectLst>
                <a:glow rad="101600">
                  <a:schemeClr val="bg1">
                    <a:alpha val="75000"/>
                  </a:schemeClr>
                </a:glow>
              </a:effectLst>
              <a:latin typeface="Arial Black"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7" descr="BALL0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072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Table 7"/>
          <p:cNvGraphicFramePr>
            <a:graphicFrameLocks noGrp="1"/>
          </p:cNvGraphicFramePr>
          <p:nvPr/>
        </p:nvGraphicFramePr>
        <p:xfrm>
          <a:off x="0" y="44450"/>
          <a:ext cx="9144000" cy="6637338"/>
        </p:xfrm>
        <a:graphic>
          <a:graphicData uri="http://schemas.openxmlformats.org/drawingml/2006/table">
            <a:tbl>
              <a:tblPr/>
              <a:tblGrid>
                <a:gridCol w="3635375">
                  <a:extLst>
                    <a:ext uri="{9D8B030D-6E8A-4147-A177-3AD203B41FA5}">
                      <a16:colId xmlns:a16="http://schemas.microsoft.com/office/drawing/2014/main" val="20000"/>
                    </a:ext>
                  </a:extLst>
                </a:gridCol>
                <a:gridCol w="5508625">
                  <a:extLst>
                    <a:ext uri="{9D8B030D-6E8A-4147-A177-3AD203B41FA5}">
                      <a16:colId xmlns:a16="http://schemas.microsoft.com/office/drawing/2014/main" val="20001"/>
                    </a:ext>
                  </a:extLst>
                </a:gridCol>
              </a:tblGrid>
              <a:tr h="792241">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en-US" sz="4000" b="1" i="0" u="sng" strike="noStrike" cap="none" normalizeH="0" baseline="0" dirty="0">
                          <a:ln>
                            <a:noFill/>
                          </a:ln>
                          <a:solidFill>
                            <a:schemeClr val="tx1"/>
                          </a:solidFill>
                          <a:effectLst/>
                          <a:latin typeface="Arial" charset="0"/>
                          <a:ea typeface="ＭＳ Ｐゴシック" charset="0"/>
                          <a:cs typeface="Times New Roman" charset="0"/>
                        </a:rPr>
                        <a:t>Persecutors</a:t>
                      </a:r>
                      <a:endParaRPr kumimoji="0" lang="en-US" sz="3600" b="1" i="0" u="sng"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sz="4000" b="1" i="0" u="sng" strike="noStrike" cap="none" normalizeH="0" baseline="0">
                          <a:ln>
                            <a:noFill/>
                          </a:ln>
                          <a:solidFill>
                            <a:schemeClr val="tx1"/>
                          </a:solidFill>
                          <a:effectLst/>
                          <a:latin typeface="Arial" charset="0"/>
                          <a:ea typeface="ＭＳ Ｐゴシック" charset="0"/>
                          <a:cs typeface="Times New Roman" charset="0"/>
                        </a:rPr>
                        <a:t>Paul</a:t>
                      </a:r>
                      <a:r>
                        <a:rPr kumimoji="0" lang="en-US" sz="4000" b="1" i="0" u="none" strike="noStrike" cap="none" normalizeH="0" baseline="0">
                          <a:ln>
                            <a:noFill/>
                          </a:ln>
                          <a:solidFill>
                            <a:schemeClr val="tx1"/>
                          </a:solidFill>
                          <a:effectLst/>
                          <a:latin typeface="Arial" charset="0"/>
                          <a:ea typeface="ＭＳ Ｐゴシック" charset="0"/>
                          <a:cs typeface="Times New Roman" charset="0"/>
                        </a:rPr>
                        <a:t> </a:t>
                      </a:r>
                      <a:endParaRPr kumimoji="0" lang="en-US" sz="3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582089">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ru-RU"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Aha!  You like to share about Jesus?  I</a:t>
                      </a:r>
                      <a:r>
                        <a:rPr kumimoji="0" lang="uk-UA"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err="1">
                          <a:ln>
                            <a:noFill/>
                          </a:ln>
                          <a:solidFill>
                            <a:schemeClr val="tx1"/>
                          </a:solidFill>
                          <a:effectLst/>
                          <a:latin typeface="Arial" charset="0"/>
                          <a:ea typeface="ＭＳ Ｐゴシック" charset="0"/>
                          <a:cs typeface="Times New Roman" charset="0"/>
                        </a:rPr>
                        <a:t>ll</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2800" b="1" i="1" u="none" strike="noStrike" cap="none" normalizeH="0" baseline="0" dirty="0">
                          <a:ln>
                            <a:noFill/>
                          </a:ln>
                          <a:solidFill>
                            <a:srgbClr val="FFFF00"/>
                          </a:solidFill>
                          <a:effectLst/>
                          <a:latin typeface="Arial" charset="0"/>
                          <a:ea typeface="ＭＳ Ｐゴシック" charset="0"/>
                          <a:cs typeface="Times New Roman" charset="0"/>
                        </a:rPr>
                        <a:t>imprison</a:t>
                      </a:r>
                      <a:r>
                        <a:rPr kumimoji="0" lang="en-US" sz="2800" b="1" i="0" u="none" strike="noStrike" cap="none" normalizeH="0" baseline="0" dirty="0">
                          <a:ln>
                            <a:noFill/>
                          </a:ln>
                          <a:solidFill>
                            <a:srgbClr val="FFFF00"/>
                          </a:solidFill>
                          <a:effectLst/>
                          <a:latin typeface="Arial" charset="0"/>
                          <a:ea typeface="ＭＳ Ｐゴシック" charset="0"/>
                          <a:cs typeface="Times New Roman" charset="0"/>
                        </a:rPr>
                        <a:t> </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you!</a:t>
                      </a:r>
                      <a:r>
                        <a:rPr kumimoji="0" lang="ru-RU" altLang="ja-JP" sz="2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ru-RU"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Good!  This will give me more time to pray, write letters to the churches, and share Christ with every soldier guarding me.</a:t>
                      </a:r>
                      <a:r>
                        <a:rPr kumimoji="0" lang="ru-RU" altLang="ja-JP" sz="2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 </a:t>
                      </a: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721393">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ru-RU"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Well, then, I</a:t>
                      </a:r>
                      <a:r>
                        <a:rPr kumimoji="0" lang="uk-UA"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err="1">
                          <a:ln>
                            <a:noFill/>
                          </a:ln>
                          <a:solidFill>
                            <a:schemeClr val="tx1"/>
                          </a:solidFill>
                          <a:effectLst/>
                          <a:latin typeface="Arial" charset="0"/>
                          <a:ea typeface="ＭＳ Ｐゴシック" charset="0"/>
                          <a:cs typeface="Times New Roman" charset="0"/>
                        </a:rPr>
                        <a:t>ll</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2800" b="1" i="1" u="none" strike="noStrike" cap="none" normalizeH="0" baseline="0" dirty="0">
                          <a:ln>
                            <a:noFill/>
                          </a:ln>
                          <a:solidFill>
                            <a:srgbClr val="FFFF00"/>
                          </a:solidFill>
                          <a:effectLst/>
                          <a:latin typeface="Arial" charset="0"/>
                          <a:ea typeface="ＭＳ Ｐゴシック" charset="0"/>
                          <a:cs typeface="Times New Roman" charset="0"/>
                        </a:rPr>
                        <a:t>torture</a:t>
                      </a:r>
                      <a:r>
                        <a:rPr kumimoji="0" lang="en-US" sz="2800" b="1" i="0" u="none" strike="noStrike" cap="none" normalizeH="0" baseline="0" dirty="0">
                          <a:ln>
                            <a:noFill/>
                          </a:ln>
                          <a:solidFill>
                            <a:srgbClr val="FFFF00"/>
                          </a:solidFill>
                          <a:effectLst/>
                          <a:latin typeface="Arial" charset="0"/>
                          <a:ea typeface="ＭＳ Ｐゴシック" charset="0"/>
                          <a:cs typeface="Times New Roman" charset="0"/>
                        </a:rPr>
                        <a:t> </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you!</a:t>
                      </a:r>
                      <a:r>
                        <a:rPr kumimoji="0" lang="ru-RU" altLang="ja-JP" sz="2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ru-RU"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Thank you, for in this way I can share in the sufferings of my Master, Jesus.</a:t>
                      </a:r>
                      <a:r>
                        <a:rPr kumimoji="0" lang="ru-RU" altLang="ja-JP" sz="2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 </a:t>
                      </a: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541615">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ru-RU"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Oh yeah?  Then </a:t>
                      </a:r>
                      <a:b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b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I</a:t>
                      </a:r>
                      <a:r>
                        <a:rPr kumimoji="0" lang="uk-UA"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err="1">
                          <a:ln>
                            <a:noFill/>
                          </a:ln>
                          <a:solidFill>
                            <a:schemeClr val="tx1"/>
                          </a:solidFill>
                          <a:effectLst/>
                          <a:latin typeface="Arial" charset="0"/>
                          <a:ea typeface="ＭＳ Ｐゴシック" charset="0"/>
                          <a:cs typeface="Times New Roman" charset="0"/>
                        </a:rPr>
                        <a:t>ll</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2800" b="1" i="1" u="none" strike="noStrike" cap="none" normalizeH="0" baseline="0" dirty="0">
                          <a:ln>
                            <a:noFill/>
                          </a:ln>
                          <a:solidFill>
                            <a:srgbClr val="FFFF00"/>
                          </a:solidFill>
                          <a:effectLst/>
                          <a:latin typeface="Arial" charset="0"/>
                          <a:ea typeface="ＭＳ Ｐゴシック" charset="0"/>
                          <a:cs typeface="Times New Roman" charset="0"/>
                        </a:rPr>
                        <a:t>kill</a:t>
                      </a:r>
                      <a:r>
                        <a:rPr kumimoji="0" lang="en-US" sz="2800" b="1" i="0" u="none" strike="noStrike" cap="none" normalizeH="0" baseline="0" dirty="0">
                          <a:ln>
                            <a:noFill/>
                          </a:ln>
                          <a:solidFill>
                            <a:srgbClr val="FFFF00"/>
                          </a:solidFill>
                          <a:effectLst/>
                          <a:latin typeface="Arial" charset="0"/>
                          <a:ea typeface="ＭＳ Ｐゴシック" charset="0"/>
                          <a:cs typeface="Times New Roman" charset="0"/>
                        </a:rPr>
                        <a:t> </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you!</a:t>
                      </a:r>
                      <a:r>
                        <a:rPr kumimoji="0" lang="ru-RU" altLang="ja-JP" sz="2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ru-RU"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This is the best option yet, for then you will usher me into his presence!</a:t>
                      </a:r>
                      <a:r>
                        <a:rPr kumimoji="0" lang="ru-RU" altLang="ja-JP" sz="2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 name="Rectangle 5"/>
          <p:cNvSpPr>
            <a:spLocks noChangeArrowheads="1"/>
          </p:cNvSpPr>
          <p:nvPr/>
        </p:nvSpPr>
        <p:spPr bwMode="auto">
          <a:xfrm>
            <a:off x="3563938" y="4730750"/>
            <a:ext cx="5761037" cy="212725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18" tIns="45709" rIns="91418" bIns="45709" anchor="ctr"/>
          <a:lstStyle/>
          <a:p>
            <a:pPr defTabSz="911225" eaLnBrk="0" hangingPunct="0"/>
            <a:endParaRPr lang="en-US">
              <a:solidFill>
                <a:srgbClr val="FFFFFF"/>
              </a:solidFill>
              <a:latin typeface="Arial" charset="0"/>
            </a:endParaRPr>
          </a:p>
        </p:txBody>
      </p:sp>
      <p:sp>
        <p:nvSpPr>
          <p:cNvPr id="12" name="Rectangle 6"/>
          <p:cNvSpPr>
            <a:spLocks noChangeArrowheads="1"/>
          </p:cNvSpPr>
          <p:nvPr/>
        </p:nvSpPr>
        <p:spPr bwMode="auto">
          <a:xfrm>
            <a:off x="0" y="4757738"/>
            <a:ext cx="3708400" cy="212725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18" tIns="45709" rIns="91418" bIns="45709" anchor="ctr"/>
          <a:lstStyle/>
          <a:p>
            <a:pPr defTabSz="911225" eaLnBrk="0" hangingPunct="0"/>
            <a:endParaRPr lang="en-US">
              <a:solidFill>
                <a:srgbClr val="FFFFFF"/>
              </a:solidFill>
              <a:latin typeface="Arial" charset="0"/>
            </a:endParaRPr>
          </a:p>
        </p:txBody>
      </p:sp>
      <p:sp>
        <p:nvSpPr>
          <p:cNvPr id="13" name="Rectangle 7"/>
          <p:cNvSpPr>
            <a:spLocks noChangeArrowheads="1"/>
          </p:cNvSpPr>
          <p:nvPr/>
        </p:nvSpPr>
        <p:spPr bwMode="auto">
          <a:xfrm>
            <a:off x="3563938" y="3213100"/>
            <a:ext cx="5651500" cy="2087563"/>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18" tIns="45709" rIns="91418" bIns="45709" anchor="ctr"/>
          <a:lstStyle/>
          <a:p>
            <a:pPr defTabSz="911225" eaLnBrk="0" hangingPunct="0"/>
            <a:endParaRPr lang="en-US">
              <a:solidFill>
                <a:srgbClr val="FFFFFF"/>
              </a:solidFill>
              <a:latin typeface="Arial" charset="0"/>
            </a:endParaRPr>
          </a:p>
        </p:txBody>
      </p:sp>
      <p:sp>
        <p:nvSpPr>
          <p:cNvPr id="14" name="Rectangle 8"/>
          <p:cNvSpPr>
            <a:spLocks noChangeArrowheads="1"/>
          </p:cNvSpPr>
          <p:nvPr/>
        </p:nvSpPr>
        <p:spPr bwMode="auto">
          <a:xfrm>
            <a:off x="0" y="3213100"/>
            <a:ext cx="3635375" cy="2087563"/>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18" tIns="45709" rIns="91418" bIns="45709" anchor="ctr"/>
          <a:lstStyle/>
          <a:p>
            <a:pPr defTabSz="911225" eaLnBrk="0" hangingPunct="0"/>
            <a:endParaRPr lang="en-US">
              <a:solidFill>
                <a:srgbClr val="FFFFFF"/>
              </a:solidFill>
              <a:latin typeface="Arial" charset="0"/>
            </a:endParaRPr>
          </a:p>
        </p:txBody>
      </p:sp>
      <p:sp>
        <p:nvSpPr>
          <p:cNvPr id="15" name="Rectangle 9"/>
          <p:cNvSpPr>
            <a:spLocks noChangeArrowheads="1"/>
          </p:cNvSpPr>
          <p:nvPr/>
        </p:nvSpPr>
        <p:spPr bwMode="auto">
          <a:xfrm>
            <a:off x="3563938" y="-1588"/>
            <a:ext cx="5651500" cy="3717926"/>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18" tIns="45709" rIns="91418" bIns="45709" anchor="ctr"/>
          <a:lstStyle/>
          <a:p>
            <a:pPr defTabSz="911225" eaLnBrk="0" hangingPunct="0"/>
            <a:endParaRPr lang="en-US">
              <a:solidFill>
                <a:srgbClr val="FFFFFF"/>
              </a:solidFill>
              <a:latin typeface="Arial" charset="0"/>
            </a:endParaRPr>
          </a:p>
        </p:txBody>
      </p:sp>
      <p:sp>
        <p:nvSpPr>
          <p:cNvPr id="16" name="Rectangle 10"/>
          <p:cNvSpPr>
            <a:spLocks noChangeArrowheads="1"/>
          </p:cNvSpPr>
          <p:nvPr/>
        </p:nvSpPr>
        <p:spPr bwMode="auto">
          <a:xfrm>
            <a:off x="0" y="7938"/>
            <a:ext cx="3635375" cy="3205162"/>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18" tIns="45709" rIns="91418" bIns="45709" anchor="ctr"/>
          <a:lstStyle/>
          <a:p>
            <a:pPr defTabSz="911225" eaLnBrk="0" hangingPunct="0"/>
            <a:endParaRPr lang="en-US">
              <a:solidFill>
                <a:srgbClr val="FFFFFF"/>
              </a:solidFill>
              <a:latin typeface="Arial" charset="0"/>
            </a:endParaRPr>
          </a:p>
        </p:txBody>
      </p:sp>
      <p:sp>
        <p:nvSpPr>
          <p:cNvPr id="316433" name="Text Box 28"/>
          <p:cNvSpPr txBox="1">
            <a:spLocks noChangeArrowheads="1"/>
          </p:cNvSpPr>
          <p:nvPr/>
        </p:nvSpPr>
        <p:spPr bwMode="auto">
          <a:xfrm>
            <a:off x="7667625" y="188913"/>
            <a:ext cx="1314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185-186</a:t>
            </a:r>
          </a:p>
        </p:txBody>
      </p:sp>
      <p:sp>
        <p:nvSpPr>
          <p:cNvPr id="2" name="Title 1"/>
          <p:cNvSpPr>
            <a:spLocks noGrp="1"/>
          </p:cNvSpPr>
          <p:nvPr>
            <p:ph type="title"/>
          </p:nvPr>
        </p:nvSpPr>
        <p:spPr>
          <a:xfrm>
            <a:off x="179388" y="188913"/>
            <a:ext cx="8567737" cy="647700"/>
          </a:xfrm>
        </p:spPr>
        <p:txBody>
          <a:bodyPr/>
          <a:lstStyle/>
          <a:p>
            <a:r>
              <a:rPr lang="en-US" sz="3200">
                <a:latin typeface="Arial Black" charset="0"/>
                <a:ea typeface="ＭＳ Ｐゴシック" charset="0"/>
                <a:cs typeface="ＭＳ Ｐゴシック" charset="0"/>
              </a:rPr>
              <a:t>An Imaginary Dialogue…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465" name="Group 4"/>
          <p:cNvGrpSpPr>
            <a:grpSpLocks/>
          </p:cNvGrpSpPr>
          <p:nvPr/>
        </p:nvGrpSpPr>
        <p:grpSpPr bwMode="auto">
          <a:xfrm>
            <a:off x="8042275" y="-315913"/>
            <a:ext cx="5746750" cy="7102476"/>
            <a:chOff x="7826052" y="-243408"/>
            <a:chExt cx="5746948" cy="7101408"/>
          </a:xfrm>
        </p:grpSpPr>
        <p:sp>
          <p:nvSpPr>
            <p:cNvPr id="318469" name="Rectangle 2"/>
            <p:cNvSpPr>
              <a:spLocks noChangeArrowheads="1"/>
            </p:cNvSpPr>
            <p:nvPr/>
          </p:nvSpPr>
          <p:spPr bwMode="auto">
            <a:xfrm>
              <a:off x="9972600" y="-243408"/>
              <a:ext cx="1512168" cy="7101408"/>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latin typeface="BONES" charset="0"/>
              </a:endParaRPr>
            </a:p>
          </p:txBody>
        </p:sp>
        <p:sp>
          <p:nvSpPr>
            <p:cNvPr id="318470" name="Rectangle 6"/>
            <p:cNvSpPr>
              <a:spLocks noChangeArrowheads="1"/>
            </p:cNvSpPr>
            <p:nvPr/>
          </p:nvSpPr>
          <p:spPr bwMode="auto">
            <a:xfrm rot="-5400000">
              <a:off x="9943442" y="-488590"/>
              <a:ext cx="1512168" cy="5746948"/>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latin typeface="BONES" charset="0"/>
              </a:endParaRPr>
            </a:p>
          </p:txBody>
        </p:sp>
      </p:grpSp>
      <p:sp>
        <p:nvSpPr>
          <p:cNvPr id="318466" name="Title 1"/>
          <p:cNvSpPr>
            <a:spLocks noGrp="1"/>
          </p:cNvSpPr>
          <p:nvPr>
            <p:ph type="title"/>
          </p:nvPr>
        </p:nvSpPr>
        <p:spPr>
          <a:xfrm>
            <a:off x="7524750" y="-242888"/>
            <a:ext cx="6840538" cy="3130551"/>
          </a:xfrm>
        </p:spPr>
        <p:txBody>
          <a:bodyPr/>
          <a:lstStyle/>
          <a:p>
            <a:r>
              <a:rPr lang="en-US" altLang="zh-CN">
                <a:latin typeface="Arial Black" charset="0"/>
                <a:ea typeface="ＭＳ Ｐゴシック" charset="0"/>
                <a:cs typeface="MS PGothic" charset="0"/>
              </a:rPr>
              <a:t>TO</a:t>
            </a:r>
            <a:br>
              <a:rPr lang="en-US" altLang="zh-CN">
                <a:latin typeface="Arial Black" charset="0"/>
                <a:ea typeface="ＭＳ Ｐゴシック" charset="0"/>
                <a:cs typeface="MS PGothic" charset="0"/>
              </a:rPr>
            </a:br>
            <a:r>
              <a:rPr lang="en-US" altLang="zh-CN">
                <a:latin typeface="Arial Black" charset="0"/>
                <a:ea typeface="ＭＳ Ｐゴシック" charset="0"/>
                <a:cs typeface="MS PGothic" charset="0"/>
              </a:rPr>
              <a:t>LIVE</a:t>
            </a:r>
            <a:br>
              <a:rPr lang="en-US" altLang="zh-CN">
                <a:latin typeface="Arial Black" charset="0"/>
                <a:ea typeface="ＭＳ Ｐゴシック" charset="0"/>
                <a:cs typeface="MS PGothic" charset="0"/>
              </a:rPr>
            </a:br>
            <a:r>
              <a:rPr lang="en-US" altLang="zh-CN">
                <a:latin typeface="Arial Black" charset="0"/>
                <a:ea typeface="ＭＳ Ｐゴシック" charset="0"/>
                <a:cs typeface="MS PGothic" charset="0"/>
              </a:rPr>
              <a:t>IS</a:t>
            </a:r>
            <a:br>
              <a:rPr lang="en-US" altLang="zh-CN">
                <a:latin typeface="Arial Black" charset="0"/>
                <a:ea typeface="ＭＳ Ｐゴシック" charset="0"/>
                <a:cs typeface="MS PGothic" charset="0"/>
              </a:rPr>
            </a:br>
            <a:r>
              <a:rPr lang="en-US" altLang="zh-CN" sz="8800">
                <a:latin typeface="Arial Black" charset="0"/>
                <a:ea typeface="ＭＳ Ｐゴシック" charset="0"/>
                <a:cs typeface="MS PGothic" charset="0"/>
              </a:rPr>
              <a:t>CHRIST</a:t>
            </a:r>
            <a:endParaRPr lang="en-US" altLang="zh-CN">
              <a:latin typeface="Arial Black" charset="0"/>
              <a:ea typeface="ＭＳ Ｐゴシック" charset="0"/>
              <a:cs typeface="MS PGothic" charset="0"/>
            </a:endParaRPr>
          </a:p>
        </p:txBody>
      </p:sp>
      <p:sp>
        <p:nvSpPr>
          <p:cNvPr id="4" name="Title 1"/>
          <p:cNvSpPr txBox="1">
            <a:spLocks/>
          </p:cNvSpPr>
          <p:nvPr/>
        </p:nvSpPr>
        <p:spPr bwMode="auto">
          <a:xfrm>
            <a:off x="9901238" y="2781300"/>
            <a:ext cx="2087562" cy="388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vert" lIns="91407" tIns="45704" rIns="91407" bIns="45704" anchor="ctr"/>
          <a:lstStyle>
            <a:lvl1pPr algn="ctr" rtl="0" eaLnBrk="0" fontAlgn="base" hangingPunct="0">
              <a:spcBef>
                <a:spcPct val="0"/>
              </a:spcBef>
              <a:spcAft>
                <a:spcPct val="0"/>
              </a:spcAft>
              <a:defRPr kumimoji="1"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a:defRPr/>
            </a:pPr>
            <a:r>
              <a:rPr kumimoji="0" lang="en-US" altLang="zh-CN" dirty="0">
                <a:latin typeface="Arial Black" charset="0"/>
                <a:ea typeface="MS PGothic" charset="0"/>
              </a:rPr>
              <a:t>TO DIE </a:t>
            </a:r>
            <a:br>
              <a:rPr kumimoji="0" lang="en-US" altLang="zh-CN" dirty="0">
                <a:latin typeface="Arial Black" charset="0"/>
                <a:ea typeface="MS PGothic" charset="0"/>
              </a:rPr>
            </a:br>
            <a:r>
              <a:rPr kumimoji="0" lang="en-US" altLang="zh-CN" dirty="0">
                <a:latin typeface="Arial Black" charset="0"/>
                <a:ea typeface="MS PGothic" charset="0"/>
              </a:rPr>
              <a:t>IS GAIN</a:t>
            </a:r>
          </a:p>
        </p:txBody>
      </p:sp>
      <p:pic>
        <p:nvPicPr>
          <p:cNvPr id="318468" name="Picture 2" descr="toliveischrist_1440x9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13" y="17463"/>
            <a:ext cx="9144000" cy="684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Title 2"/>
          <p:cNvSpPr>
            <a:spLocks noGrp="1"/>
          </p:cNvSpPr>
          <p:nvPr>
            <p:ph type="title" idx="4294967295"/>
          </p:nvPr>
        </p:nvSpPr>
        <p:spPr>
          <a:xfrm>
            <a:off x="109538" y="0"/>
            <a:ext cx="8999537" cy="2808288"/>
          </a:xfrm>
        </p:spPr>
        <p:txBody>
          <a:bodyPr/>
          <a:lstStyle/>
          <a:p>
            <a:r>
              <a:rPr lang="en-US" sz="4800">
                <a:solidFill>
                  <a:srgbClr val="4B3118"/>
                </a:solidFill>
                <a:latin typeface="Arial" charset="0"/>
              </a:rPr>
              <a:t>Mimicking the Master</a:t>
            </a:r>
          </a:p>
        </p:txBody>
      </p:sp>
      <p:pic>
        <p:nvPicPr>
          <p:cNvPr id="6" name="Picture 5" descr="Mimicking the Master Cartoon.pdf"/>
          <p:cNvPicPr>
            <a:picLocks noChangeAspect="1"/>
          </p:cNvPicPr>
          <p:nvPr/>
        </p:nvPicPr>
        <p:blipFill rotWithShape="1">
          <a:blip r:embed="rId2" cstate="screen">
            <a:extLst>
              <a:ext uri="{28A0092B-C50C-407E-A947-70E740481C1C}">
                <a14:useLocalDpi xmlns:a14="http://schemas.microsoft.com/office/drawing/2010/main"/>
              </a:ext>
            </a:extLst>
          </a:blip>
          <a:srcRect l="4073" t="37619" r="6083"/>
          <a:stretch/>
        </p:blipFill>
        <p:spPr>
          <a:xfrm>
            <a:off x="1907707" y="-155332"/>
            <a:ext cx="8362035" cy="8216106"/>
          </a:xfrm>
          <a:prstGeom prst="ellipse">
            <a:avLst/>
          </a:prstGeom>
          <a:noFill/>
          <a:ln>
            <a:noFill/>
          </a:ln>
        </p:spPr>
      </p:pic>
      <p:pic>
        <p:nvPicPr>
          <p:cNvPr id="323588" name="Picture 1" descr="Mimicking the Master Cartoon.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rot="21327070">
            <a:off x="323850" y="2020888"/>
            <a:ext cx="3246438" cy="360362"/>
          </a:xfrm>
          <a:prstGeom prst="rect">
            <a:avLst/>
          </a:prstGeom>
        </p:spPr>
        <p:style>
          <a:lnRef idx="1">
            <a:schemeClr val="accent1"/>
          </a:lnRef>
          <a:fillRef idx="3">
            <a:schemeClr val="accent1"/>
          </a:fillRef>
          <a:effectRef idx="2">
            <a:schemeClr val="accent1"/>
          </a:effectRef>
          <a:fontRef idx="minor">
            <a:schemeClr val="lt1"/>
          </a:fontRef>
        </p:style>
        <p:txBody>
          <a:bodyPr lIns="91407" tIns="45704" rIns="91407" bIns="45704" anchor="ctr"/>
          <a:lstStyle/>
          <a:p>
            <a:pPr algn="ctr" defTabSz="914186">
              <a:defRPr/>
            </a:pPr>
            <a:endParaRPr lang="en-US">
              <a:solidFill>
                <a:srgbClr val="FFFFFF"/>
              </a:solidFill>
              <a:latin typeface="Times New Roman"/>
              <a:ea typeface="Times New Roman"/>
              <a:cs typeface="Times New Roman"/>
            </a:endParaRPr>
          </a:p>
        </p:txBody>
      </p:sp>
      <p:sp>
        <p:nvSpPr>
          <p:cNvPr id="323590" name="TextBox 6"/>
          <p:cNvSpPr txBox="1">
            <a:spLocks noChangeArrowheads="1"/>
          </p:cNvSpPr>
          <p:nvPr/>
        </p:nvSpPr>
        <p:spPr bwMode="auto">
          <a:xfrm>
            <a:off x="179388" y="2636838"/>
            <a:ext cx="3887787" cy="390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0E3915"/>
                </a:solidFill>
                <a:latin typeface="Arial" charset="0"/>
                <a:cs typeface="Times New Roman" charset="0"/>
              </a:rPr>
              <a:t>Mimicking </a:t>
            </a:r>
            <a:r>
              <a:rPr lang="en-US" sz="4400" b="1" dirty="0">
                <a:solidFill>
                  <a:srgbClr val="660066"/>
                </a:solidFill>
                <a:latin typeface="Arial" charset="0"/>
                <a:cs typeface="Times New Roman" charset="0"/>
              </a:rPr>
              <a:t>the Master enables you to live with </a:t>
            </a:r>
            <a:r>
              <a:rPr lang="en-US" sz="7200" b="1" dirty="0">
                <a:solidFill>
                  <a:srgbClr val="660066"/>
                </a:solidFill>
                <a:latin typeface="Arial" charset="0"/>
                <a:cs typeface="Times New Roman" charset="0"/>
              </a:rPr>
              <a:t>joy!</a:t>
            </a:r>
            <a:endParaRPr lang="en-US" sz="4400" b="1" dirty="0">
              <a:solidFill>
                <a:srgbClr val="660066"/>
              </a:solidFill>
              <a:latin typeface="Arial" charset="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ytimg.com/vi/6pVe6pBXk1A/hqdefault.jpg">
            <a:extLst>
              <a:ext uri="{FF2B5EF4-FFF2-40B4-BE49-F238E27FC236}">
                <a16:creationId xmlns:a16="http://schemas.microsoft.com/office/drawing/2014/main" id="{0234DE31-6AA5-4E44-866B-F840C69DDC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8" y="404664"/>
            <a:ext cx="9201505" cy="690112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Most (The Bridge)</a:t>
            </a:r>
          </a:p>
        </p:txBody>
      </p:sp>
    </p:spTree>
    <p:extLst>
      <p:ext uri="{BB962C8B-B14F-4D97-AF65-F5344CB8AC3E}">
        <p14:creationId xmlns:p14="http://schemas.microsoft.com/office/powerpoint/2010/main" val="48307946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descr="Jesus Smili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p:spPr>
        <p:txBody>
          <a:bodyPr/>
          <a:lstStyle/>
          <a:p>
            <a:pPr>
              <a:defRPr/>
            </a:pPr>
            <a:r>
              <a:rPr lang="en-US">
                <a:effectLst>
                  <a:glow rad="127000">
                    <a:schemeClr val="bg1"/>
                  </a:glow>
                </a:effectLst>
                <a:latin typeface="Arial Black" charset="0"/>
                <a:ea typeface="ＭＳ Ｐゴシック" charset="0"/>
                <a:cs typeface="ＭＳ Ｐゴシック" charset="0"/>
              </a:rPr>
              <a:t>Jesus lived in a spirit of </a:t>
            </a:r>
            <a:r>
              <a:rPr lang="en-US">
                <a:solidFill>
                  <a:srgbClr val="FFFF00"/>
                </a:solidFill>
                <a:effectLst>
                  <a:glow rad="127000">
                    <a:schemeClr val="bg1"/>
                  </a:glow>
                </a:effectLst>
                <a:latin typeface="Arial Black" charset="0"/>
                <a:ea typeface="ＭＳ Ｐゴシック" charset="0"/>
                <a:cs typeface="ＭＳ Ｐゴシック" charset="0"/>
              </a:rPr>
              <a:t>joy</a:t>
            </a:r>
            <a:r>
              <a:rPr lang="en-US">
                <a:effectLst>
                  <a:glow rad="127000">
                    <a:schemeClr val="bg1"/>
                  </a:glow>
                </a:effectLst>
                <a:latin typeface="Arial Black" charset="0"/>
                <a:ea typeface="ＭＳ Ｐゴシック" charset="0"/>
                <a:cs typeface="ＭＳ Ｐゴシック" charset="0"/>
              </a:rPr>
              <a:t>!</a:t>
            </a:r>
          </a:p>
        </p:txBody>
      </p:sp>
      <p:sp>
        <p:nvSpPr>
          <p:cNvPr id="5"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dirty="0">
                <a:solidFill>
                  <a:srgbClr val="E3EBF1"/>
                </a:solidFill>
                <a:effectLst>
                  <a:glow rad="127000">
                    <a:srgbClr val="000000"/>
                  </a:glow>
                </a:effectLst>
                <a:cs typeface="Arial" charset="0"/>
              </a:rPr>
              <a:t>…Jesus, </a:t>
            </a:r>
            <a:r>
              <a:rPr lang="en-US" sz="4000" b="1" dirty="0">
                <a:solidFill>
                  <a:srgbClr val="FFFF00"/>
                </a:solidFill>
                <a:effectLst>
                  <a:glow rad="127000">
                    <a:srgbClr val="000000"/>
                  </a:glow>
                </a:effectLst>
                <a:cs typeface="Arial" charset="0"/>
              </a:rPr>
              <a:t>full of joy </a:t>
            </a:r>
            <a:r>
              <a:rPr lang="en-US" sz="4000" b="1" dirty="0">
                <a:solidFill>
                  <a:srgbClr val="E3EBF1"/>
                </a:solidFill>
                <a:effectLst>
                  <a:glow rad="127000">
                    <a:srgbClr val="000000"/>
                  </a:glow>
                </a:effectLst>
                <a:cs typeface="Arial" charset="0"/>
              </a:rPr>
              <a:t>through the Holy Spirit, said, </a:t>
            </a:r>
            <a:r>
              <a:rPr lang="ru-RU" altLang="ja-JP" sz="4000" b="1" dirty="0">
                <a:solidFill>
                  <a:srgbClr val="E3EBF1"/>
                </a:solidFill>
                <a:effectLst>
                  <a:glow rad="127000">
                    <a:srgbClr val="000000"/>
                  </a:glow>
                </a:effectLst>
                <a:cs typeface="Arial" charset="0"/>
              </a:rPr>
              <a:t>"</a:t>
            </a:r>
            <a:r>
              <a:rPr lang="en-US" sz="4000" b="1" dirty="0">
                <a:solidFill>
                  <a:srgbClr val="E3EBF1"/>
                </a:solidFill>
                <a:effectLst>
                  <a:glow rad="127000">
                    <a:srgbClr val="000000"/>
                  </a:glow>
                </a:effectLst>
                <a:cs typeface="Arial" charset="0"/>
              </a:rPr>
              <a:t>I praise you, Father, Lord of heaven and earth, because you have hidden these things from the wise and learned, and revealed them to little children...</a:t>
            </a:r>
            <a:r>
              <a:rPr lang="ru-RU" altLang="ja-JP" sz="4000" b="1" dirty="0">
                <a:solidFill>
                  <a:srgbClr val="E3EBF1"/>
                </a:solidFill>
                <a:effectLst>
                  <a:glow rad="127000">
                    <a:srgbClr val="000000"/>
                  </a:glow>
                </a:effectLst>
                <a:cs typeface="Arial" charset="0"/>
              </a:rPr>
              <a:t>"</a:t>
            </a:r>
            <a:endParaRPr lang="en-US" sz="4000" b="1" dirty="0">
              <a:solidFill>
                <a:srgbClr val="E3EBF1"/>
              </a:solidFill>
              <a:effectLst>
                <a:glow rad="127000">
                  <a:srgbClr val="000000"/>
                </a:glow>
              </a:effectLst>
              <a:cs typeface="Arial" charset="0"/>
            </a:endParaRPr>
          </a:p>
        </p:txBody>
      </p:sp>
      <p:sp>
        <p:nvSpPr>
          <p:cNvPr id="6"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a:solidFill>
                  <a:srgbClr val="E3EBF1"/>
                </a:solidFill>
                <a:effectLst>
                  <a:glow rad="127000">
                    <a:srgbClr val="000000"/>
                  </a:glow>
                </a:effectLst>
                <a:cs typeface="Arial" charset="0"/>
              </a:rPr>
              <a:t>Luke 10:21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 descr="Jesus Smili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p:spPr>
        <p:txBody>
          <a:bodyPr/>
          <a:lstStyle/>
          <a:p>
            <a:pPr>
              <a:defRPr/>
            </a:pPr>
            <a:r>
              <a:rPr lang="en-US">
                <a:effectLst>
                  <a:glow rad="127000">
                    <a:schemeClr val="bg1"/>
                  </a:glow>
                </a:effectLst>
                <a:latin typeface="Arial Black" charset="0"/>
                <a:ea typeface="ＭＳ Ｐゴシック" charset="0"/>
                <a:cs typeface="ＭＳ Ｐゴシック" charset="0"/>
              </a:rPr>
              <a:t>Jesus lived in a spirit of </a:t>
            </a:r>
            <a:r>
              <a:rPr lang="en-US">
                <a:solidFill>
                  <a:srgbClr val="FFFF00"/>
                </a:solidFill>
                <a:effectLst>
                  <a:glow rad="127000">
                    <a:schemeClr val="bg1"/>
                  </a:glow>
                </a:effectLst>
                <a:latin typeface="Arial Black" charset="0"/>
                <a:ea typeface="ＭＳ Ｐゴシック" charset="0"/>
                <a:cs typeface="ＭＳ Ｐゴシック" charset="0"/>
              </a:rPr>
              <a:t>joy</a:t>
            </a:r>
            <a:r>
              <a:rPr lang="en-US">
                <a:effectLst>
                  <a:glow rad="127000">
                    <a:schemeClr val="bg1"/>
                  </a:glow>
                </a:effectLst>
                <a:latin typeface="Arial Black" charset="0"/>
                <a:ea typeface="ＭＳ Ｐゴシック" charset="0"/>
                <a:cs typeface="ＭＳ Ｐゴシック" charset="0"/>
              </a:rPr>
              <a:t>!</a:t>
            </a:r>
          </a:p>
        </p:txBody>
      </p:sp>
      <p:sp>
        <p:nvSpPr>
          <p:cNvPr id="6" name="Title 1"/>
          <p:cNvSpPr txBox="1">
            <a:spLocks/>
          </p:cNvSpPr>
          <p:nvPr/>
        </p:nvSpPr>
        <p:spPr bwMode="auto">
          <a:xfrm>
            <a:off x="4356100" y="20638"/>
            <a:ext cx="4679950" cy="683736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a:solidFill>
                  <a:srgbClr val="E3EBF1"/>
                </a:solidFill>
                <a:effectLst>
                  <a:glow rad="127000">
                    <a:srgbClr val="000000"/>
                  </a:glow>
                </a:effectLst>
                <a:cs typeface="Arial" charset="0"/>
              </a:rPr>
              <a:t>I have told you this so that </a:t>
            </a:r>
            <a:r>
              <a:rPr lang="en-US" sz="4000" b="1">
                <a:solidFill>
                  <a:srgbClr val="FFFF00"/>
                </a:solidFill>
                <a:effectLst>
                  <a:glow rad="127000">
                    <a:srgbClr val="000000"/>
                  </a:glow>
                </a:effectLst>
                <a:cs typeface="Arial" charset="0"/>
              </a:rPr>
              <a:t>my joy may be in you </a:t>
            </a:r>
            <a:r>
              <a:rPr lang="en-US" sz="4000" b="1">
                <a:solidFill>
                  <a:srgbClr val="E3EBF1"/>
                </a:solidFill>
                <a:effectLst>
                  <a:glow rad="127000">
                    <a:srgbClr val="000000"/>
                  </a:glow>
                </a:effectLst>
                <a:cs typeface="Arial" charset="0"/>
              </a:rPr>
              <a:t>and that your joy may be complete.</a:t>
            </a:r>
          </a:p>
        </p:txBody>
      </p:sp>
      <p:sp>
        <p:nvSpPr>
          <p:cNvPr id="7"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a:solidFill>
                  <a:srgbClr val="E3EBF1"/>
                </a:solidFill>
                <a:effectLst>
                  <a:glow rad="127000">
                    <a:srgbClr val="000000"/>
                  </a:glow>
                </a:effectLst>
                <a:cs typeface="Arial" charset="0"/>
              </a:rPr>
              <a:t>John 15:11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Philippians 2</a:t>
            </a:r>
          </a:p>
        </p:txBody>
      </p:sp>
    </p:spTree>
    <p:extLst>
      <p:ext uri="{BB962C8B-B14F-4D97-AF65-F5344CB8AC3E}">
        <p14:creationId xmlns:p14="http://schemas.microsoft.com/office/powerpoint/2010/main" val="2142934181"/>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Joy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4514912" y="-27384"/>
            <a:ext cx="4665600"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Humility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2</a:t>
            </a: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en-SG" sz="4000" b="1" i="1" dirty="0">
                <a:effectLst>
                  <a:glow rad="876300">
                    <a:schemeClr val="tx1"/>
                  </a:glow>
                </a:effectLst>
                <a:latin typeface="Arial" charset="0"/>
                <a:ea typeface="ＭＳ Ｐゴシック" charset="0"/>
                <a:cs typeface="ＭＳ Ｐゴシック" charset="0"/>
              </a:rPr>
              <a:t>Results of Imitating Christ's Attitude</a:t>
            </a:r>
          </a:p>
        </p:txBody>
      </p:sp>
    </p:spTree>
    <p:extLst>
      <p:ext uri="{BB962C8B-B14F-4D97-AF65-F5344CB8AC3E}">
        <p14:creationId xmlns:p14="http://schemas.microsoft.com/office/powerpoint/2010/main" val="3227847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graphicFrame>
        <p:nvGraphicFramePr>
          <p:cNvPr id="109" name="Table 108"/>
          <p:cNvGraphicFramePr>
            <a:graphicFrameLocks noGrp="1"/>
          </p:cNvGraphicFramePr>
          <p:nvPr>
            <p:extLst>
              <p:ext uri="{D42A27DB-BD31-4B8C-83A1-F6EECF244321}">
                <p14:modId xmlns:p14="http://schemas.microsoft.com/office/powerpoint/2010/main" val="3725038385"/>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Philippians: Results of Imitating Christ</a:t>
                      </a:r>
                      <a:r>
                        <a:rPr kumimoji="1" lang="uk-UA"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a:t>
                      </a: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s Attitude</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en-US" sz="2400" b="1" dirty="0">
                          <a:effectLst>
                            <a:glow rad="228600">
                              <a:srgbClr val="000000">
                                <a:alpha val="40000"/>
                              </a:srgbClr>
                            </a:glow>
                          </a:effectLst>
                          <a:latin typeface="Arial"/>
                          <a:cs typeface="Arial"/>
                        </a:rPr>
                        <a:t>Joy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Humility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Protection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Peace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Chapter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(5x)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Attitude (8x)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Suffering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Submission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Salvation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Sanctification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en-US" altLang="zh-CN" sz="1600" b="1" dirty="0" err="1">
                          <a:effectLst>
                            <a:glow rad="228600">
                              <a:srgbClr val="000000">
                                <a:alpha val="40000"/>
                              </a:srgbClr>
                            </a:glow>
                          </a:effectLst>
                          <a:latin typeface="Arial"/>
                          <a:ea typeface="SimSun" charset="0"/>
                          <a:cs typeface="Arial"/>
                        </a:rPr>
                        <a:t>Salu-tation</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1:1-2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dirty="0">
                          <a:solidFill>
                            <a:schemeClr val="tx1"/>
                          </a:solidFill>
                          <a:effectLst>
                            <a:glow rad="228600">
                              <a:srgbClr val="000000">
                                <a:alpha val="40000"/>
                              </a:srgbClr>
                            </a:glow>
                          </a:effectLst>
                          <a:latin typeface="Arial"/>
                          <a:ea typeface="SimSun" charset="0"/>
                          <a:cs typeface="Arial"/>
                        </a:rPr>
                        <a:t>Thanks &amp; Prayer 1:3-11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In Prison Ministry1:12-30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Exhort-</a:t>
                      </a:r>
                      <a:r>
                        <a:rPr lang="en-US" altLang="zh-CN" sz="1600" b="1" kern="1200" dirty="0" err="1">
                          <a:solidFill>
                            <a:schemeClr val="tx1"/>
                          </a:solidFill>
                          <a:effectLst>
                            <a:glow rad="228600">
                              <a:srgbClr val="000000">
                                <a:alpha val="40000"/>
                              </a:srgbClr>
                            </a:glow>
                          </a:effectLst>
                          <a:latin typeface="Arial"/>
                          <a:ea typeface="SimSun" charset="0"/>
                          <a:cs typeface="Arial"/>
                        </a:rPr>
                        <a:t>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Exempli-</a:t>
                      </a:r>
                      <a:r>
                        <a:rPr lang="en-US" altLang="zh-CN" sz="1600" b="1" kern="1200" dirty="0" err="1">
                          <a:solidFill>
                            <a:schemeClr val="tx1"/>
                          </a:solidFill>
                          <a:effectLst>
                            <a:glow rad="228600">
                              <a:srgbClr val="000000">
                                <a:alpha val="40000"/>
                              </a:srgbClr>
                            </a:glow>
                          </a:effectLst>
                          <a:latin typeface="Arial"/>
                          <a:ea typeface="SimSun" charset="0"/>
                          <a:cs typeface="Arial"/>
                        </a:rPr>
                        <a:t>fied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 Legal-ism</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a:t>
                      </a:r>
                      <a:r>
                        <a:rPr lang="en-US" altLang="zh-CN" sz="1600" b="1" kern="1200" baseline="0" dirty="0">
                          <a:solidFill>
                            <a:schemeClr val="tx1"/>
                          </a:solidFill>
                          <a:effectLst>
                            <a:glow rad="228600">
                              <a:srgbClr val="000000">
                                <a:alpha val="40000"/>
                              </a:srgbClr>
                            </a:glow>
                          </a:effectLst>
                          <a:latin typeface="Arial"/>
                          <a:ea typeface="SimSun" charset="0"/>
                          <a:cs typeface="Arial"/>
                        </a:rPr>
                        <a:t> Indulgence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a:t>
                      </a:r>
                      <a:r>
                        <a:rPr lang="en-US" altLang="zh-CN" sz="1600" b="1" kern="1200" dirty="0" err="1">
                          <a:solidFill>
                            <a:schemeClr val="tx1"/>
                          </a:solidFill>
                          <a:effectLst>
                            <a:glow rad="228600">
                              <a:srgbClr val="000000">
                                <a:alpha val="40000"/>
                              </a:srgbClr>
                            </a:glow>
                          </a:effectLst>
                          <a:latin typeface="Arial"/>
                          <a:ea typeface="SimSun" charset="0"/>
                          <a:cs typeface="Arial"/>
                        </a:rPr>
                        <a:t>Peo-ple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4:1-3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God</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4:4-9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dirty="0">
                          <a:effectLst>
                            <a:glow rad="228600">
                              <a:srgbClr val="000000">
                                <a:alpha val="40000"/>
                              </a:srgbClr>
                            </a:glow>
                          </a:effectLst>
                          <a:latin typeface="Arial"/>
                          <a:ea typeface="SimSun" charset="0"/>
                          <a:cs typeface="Arial"/>
                        </a:rPr>
                        <a:t>Always</a:t>
                      </a:r>
                    </a:p>
                    <a:p>
                      <a:pPr algn="ctr" eaLnBrk="0" hangingPunct="0"/>
                      <a:r>
                        <a:rPr lang="en-US" altLang="zh-CN" sz="1600" b="1" dirty="0">
                          <a:effectLst>
                            <a:glow rad="228600">
                              <a:srgbClr val="000000">
                                <a:alpha val="40000"/>
                              </a:srgbClr>
                            </a:glow>
                          </a:effectLst>
                          <a:latin typeface="Arial"/>
                          <a:ea typeface="SimSun" charset="0"/>
                          <a:cs typeface="Arial"/>
                        </a:rPr>
                        <a:t>4:10-20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en-US" altLang="zh-CN" sz="1600" b="1" dirty="0">
                          <a:effectLst>
                            <a:glow rad="228600">
                              <a:srgbClr val="000000">
                                <a:alpha val="40000"/>
                              </a:srgbClr>
                            </a:glow>
                          </a:effectLst>
                          <a:latin typeface="Arial"/>
                          <a:ea typeface="SimSun" charset="0"/>
                          <a:cs typeface="Arial"/>
                        </a:rPr>
                        <a:t>Greet-</a:t>
                      </a:r>
                      <a:r>
                        <a:rPr lang="en-US" altLang="zh-CN" sz="1600" b="1" dirty="0" err="1">
                          <a:effectLst>
                            <a:glow rad="228600">
                              <a:srgbClr val="000000">
                                <a:alpha val="40000"/>
                              </a:srgbClr>
                            </a:glow>
                          </a:effectLst>
                          <a:latin typeface="Arial"/>
                          <a:ea typeface="SimSun" charset="0"/>
                          <a:cs typeface="Arial"/>
                        </a:rPr>
                        <a:t>ings</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From</a:t>
                      </a:r>
                      <a:r>
                        <a:rPr kumimoji="0" lang="en-US" sz="2400" b="1" i="0" u="none" strike="noStrike" cap="none" normalizeH="0" baseline="0" dirty="0">
                          <a:ln>
                            <a:noFill/>
                          </a:ln>
                          <a:solidFill>
                            <a:srgbClr val="FFFFFF"/>
                          </a:solidFill>
                          <a:effectLst/>
                          <a:latin typeface="Arial"/>
                          <a:ea typeface="ＭＳ Ｐゴシック" charset="0"/>
                          <a:cs typeface="Arial"/>
                        </a:rPr>
                        <a:t> </a:t>
                      </a:r>
                      <a:r>
                        <a:rPr lang="en-US" sz="2400" b="1" kern="1200" dirty="0">
                          <a:solidFill>
                            <a:schemeClr val="tx1"/>
                          </a:solidFill>
                          <a:effectLst>
                            <a:glow rad="228600">
                              <a:srgbClr val="000000">
                                <a:alpha val="40000"/>
                              </a:srgbClr>
                            </a:glow>
                          </a:effectLst>
                          <a:latin typeface="Arial"/>
                          <a:ea typeface="+mn-ea"/>
                          <a:cs typeface="Arial"/>
                        </a:rPr>
                        <a:t>Rome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en-US" altLang="zh-CN" sz="2400" b="1" dirty="0">
                          <a:latin typeface="Arial"/>
                          <a:ea typeface="SimSun" charset="0"/>
                          <a:cs typeface="Arial"/>
                        </a:rPr>
                        <a:t> </a:t>
                      </a:r>
                      <a:r>
                        <a:rPr lang="en-US" altLang="zh-CN" sz="2400" b="1" dirty="0">
                          <a:effectLst>
                            <a:glow rad="228600">
                              <a:srgbClr val="000000">
                                <a:alpha val="40000"/>
                              </a:srgbClr>
                            </a:glow>
                          </a:effectLst>
                          <a:latin typeface="Arial"/>
                          <a:ea typeface="SimSun" charset="0"/>
                          <a:cs typeface="Arial"/>
                        </a:rPr>
                        <a:t>Early Spring AD 62 </a:t>
                      </a:r>
                      <a:r>
                        <a:rPr lang="en-US" altLang="zh-CN" sz="2400" b="1" kern="1200" dirty="0">
                          <a:solidFill>
                            <a:schemeClr val="tx1"/>
                          </a:solidFill>
                          <a:effectLst>
                            <a:glow rad="228600">
                              <a:srgbClr val="000000">
                                <a:alpha val="40000"/>
                              </a:srgbClr>
                            </a:glow>
                          </a:effectLst>
                          <a:latin typeface="Arial"/>
                          <a:ea typeface="+mn-ea"/>
                          <a:cs typeface="Arial"/>
                        </a:rPr>
                        <a:t>(first</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Roman</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imprisonment)</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9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AEAEA"/>
                </a:solidFill>
                <a:effectLst/>
                <a:uLnTx/>
                <a:uFillTx/>
                <a:latin typeface="Arial" charset="0"/>
                <a:ea typeface="ＭＳ Ｐゴシック" charset="0"/>
              </a:rPr>
              <a:t>181</a:t>
            </a:r>
          </a:p>
        </p:txBody>
      </p:sp>
    </p:spTree>
    <p:extLst>
      <p:ext uri="{BB962C8B-B14F-4D97-AF65-F5344CB8AC3E}">
        <p14:creationId xmlns:p14="http://schemas.microsoft.com/office/powerpoint/2010/main" val="3377076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dissolve">
                                      <p:cBhvr>
                                        <p:cTn id="1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1" descr="selfless 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3"/>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1" name="Title 1"/>
          <p:cNvSpPr>
            <a:spLocks noGrp="1"/>
          </p:cNvSpPr>
          <p:nvPr>
            <p:ph type="title"/>
          </p:nvPr>
        </p:nvSpPr>
        <p:spPr>
          <a:xfrm>
            <a:off x="112713" y="-26988"/>
            <a:ext cx="7772400" cy="1909763"/>
          </a:xfrm>
        </p:spPr>
        <p:txBody>
          <a:bodyPr/>
          <a:lstStyle/>
          <a:p>
            <a:pPr algn="l">
              <a:defRPr/>
            </a:pPr>
            <a:r>
              <a:rPr lang="en-US" sz="6000" dirty="0">
                <a:solidFill>
                  <a:schemeClr val="tx1"/>
                </a:solidFill>
                <a:effectLst>
                  <a:outerShdw blurRad="50800" dist="101600" dir="2700000" algn="tl" rotWithShape="0">
                    <a:srgbClr val="000000"/>
                  </a:outerShdw>
                </a:effectLst>
                <a:latin typeface="Arial Black" charset="0"/>
                <a:ea typeface="ＭＳ Ｐゴシック" charset="0"/>
                <a:cs typeface="ＭＳ Ｐゴシック" charset="0"/>
              </a:rPr>
              <a:t>Selflessness </a:t>
            </a:r>
            <a:r>
              <a:rPr lang="en-US" sz="5400" dirty="0">
                <a:solidFill>
                  <a:schemeClr val="tx1"/>
                </a:solidFill>
                <a:effectLst>
                  <a:outerShdw blurRad="50800" dist="101600" dir="2700000" algn="tl" rotWithShape="0">
                    <a:srgbClr val="000000"/>
                  </a:outerShdw>
                </a:effectLst>
                <a:latin typeface="Arial Black" charset="0"/>
                <a:ea typeface="ＭＳ Ｐゴシック" charset="0"/>
                <a:cs typeface="ＭＳ Ｐゴシック" charset="0"/>
              </a:rPr>
              <a:t>Leads to Unity</a:t>
            </a:r>
          </a:p>
        </p:txBody>
      </p:sp>
      <p:sp>
        <p:nvSpPr>
          <p:cNvPr id="339971" name="Title 1"/>
          <p:cNvSpPr txBox="1">
            <a:spLocks/>
          </p:cNvSpPr>
          <p:nvPr/>
        </p:nvSpPr>
        <p:spPr bwMode="auto">
          <a:xfrm>
            <a:off x="684213" y="5516563"/>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3600" i="1">
                <a:solidFill>
                  <a:schemeClr val="tx2"/>
                </a:solidFill>
                <a:latin typeface="Arial Black" charset="0"/>
              </a:rPr>
              <a:t>Philippians 2:1-4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a:xfrm rot="16200000">
            <a:off x="5143500" y="2857500"/>
            <a:ext cx="6858000" cy="1143000"/>
          </a:xfrm>
          <a:solidFill>
            <a:srgbClr val="800000"/>
          </a:solidFill>
        </p:spPr>
        <p:txBody>
          <a:bodyPr/>
          <a:lstStyle/>
          <a:p>
            <a:pPr>
              <a:defRPr/>
            </a:pPr>
            <a:r>
              <a:rPr lang="en-US" sz="3600">
                <a:solidFill>
                  <a:srgbClr val="FFFF00"/>
                </a:solidFill>
                <a:effectLst>
                  <a:outerShdw blurRad="38100" dist="38100" dir="2700000" algn="tl">
                    <a:srgbClr val="000000"/>
                  </a:outerShdw>
                </a:effectLst>
                <a:latin typeface="Arial Black" charset="0"/>
                <a:ea typeface="ＭＳ Ｐゴシック" charset="0"/>
                <a:cs typeface="ＭＳ Ｐゴシック" charset="0"/>
              </a:rPr>
              <a:t>Attitude </a:t>
            </a:r>
            <a:r>
              <a:rPr lang="en-US" sz="3600">
                <a:effectLst>
                  <a:outerShdw blurRad="38100" dist="38100" dir="2700000" algn="tl">
                    <a:srgbClr val="000000"/>
                  </a:outerShdw>
                </a:effectLst>
                <a:latin typeface="Arial Black" charset="0"/>
                <a:ea typeface="ＭＳ Ｐゴシック" charset="0"/>
                <a:cs typeface="ＭＳ Ｐゴシック" charset="0"/>
              </a:rPr>
              <a:t>words in 2:1-4 (NASB)</a:t>
            </a:r>
          </a:p>
        </p:txBody>
      </p:sp>
      <p:sp>
        <p:nvSpPr>
          <p:cNvPr id="360450" name="Title 1"/>
          <p:cNvSpPr txBox="1">
            <a:spLocks/>
          </p:cNvSpPr>
          <p:nvPr/>
        </p:nvSpPr>
        <p:spPr bwMode="auto">
          <a:xfrm>
            <a:off x="0" y="0"/>
            <a:ext cx="800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514350" indent="-5143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lain"/>
            </a:pPr>
            <a:r>
              <a:rPr lang="en-US" sz="2800" b="1">
                <a:latin typeface="Arial Narrow" charset="0"/>
                <a:cs typeface="Arial Narrow" charset="0"/>
              </a:rPr>
              <a:t>Therefore </a:t>
            </a:r>
            <a:br>
              <a:rPr lang="en-US" sz="2800" b="1">
                <a:latin typeface="Arial Narrow" charset="0"/>
                <a:cs typeface="Arial Narrow" charset="0"/>
              </a:rPr>
            </a:br>
            <a:r>
              <a:rPr lang="en-US" sz="2800" b="1">
                <a:latin typeface="Arial Narrow" charset="0"/>
                <a:cs typeface="Arial Narrow" charset="0"/>
              </a:rPr>
              <a:t>	if there is any encouragement in Christ, </a:t>
            </a:r>
            <a:br>
              <a:rPr lang="en-US" sz="2800" b="1">
                <a:latin typeface="Arial Narrow" charset="0"/>
                <a:cs typeface="Arial Narrow" charset="0"/>
              </a:rPr>
            </a:br>
            <a:r>
              <a:rPr lang="en-US" sz="2800" b="1">
                <a:latin typeface="Arial Narrow" charset="0"/>
                <a:cs typeface="Arial Narrow" charset="0"/>
              </a:rPr>
              <a:t>	if there is any consolation of love, </a:t>
            </a:r>
            <a:br>
              <a:rPr lang="en-US" sz="2800" b="1">
                <a:latin typeface="Arial Narrow" charset="0"/>
                <a:cs typeface="Arial Narrow" charset="0"/>
              </a:rPr>
            </a:br>
            <a:r>
              <a:rPr lang="en-US" sz="2800" b="1">
                <a:latin typeface="Arial Narrow" charset="0"/>
                <a:cs typeface="Arial Narrow" charset="0"/>
              </a:rPr>
              <a:t>	if there is any fellowship of the Spirit, </a:t>
            </a:r>
            <a:br>
              <a:rPr lang="en-US" sz="2800" b="1">
                <a:latin typeface="Arial Narrow" charset="0"/>
                <a:cs typeface="Arial Narrow" charset="0"/>
              </a:rPr>
            </a:br>
            <a:r>
              <a:rPr lang="en-US" sz="2800" b="1">
                <a:latin typeface="Arial Narrow" charset="0"/>
                <a:cs typeface="Arial Narrow" charset="0"/>
              </a:rPr>
              <a:t>	if any affection and compassion, </a:t>
            </a:r>
          </a:p>
          <a:p>
            <a:pPr eaLnBrk="1" hangingPunct="1">
              <a:buFontTx/>
              <a:buAutoNum type="arabicPlain"/>
            </a:pPr>
            <a:r>
              <a:rPr lang="en-US" sz="2800" b="1">
                <a:latin typeface="Arial Narrow" charset="0"/>
                <a:cs typeface="Arial Narrow" charset="0"/>
              </a:rPr>
              <a:t>make my joy complete by </a:t>
            </a:r>
            <a:br>
              <a:rPr lang="en-US" sz="2800" b="1">
                <a:latin typeface="Arial Narrow" charset="0"/>
                <a:cs typeface="Arial Narrow" charset="0"/>
              </a:rPr>
            </a:br>
            <a:r>
              <a:rPr lang="en-US" sz="2800" b="1">
                <a:latin typeface="Arial Narrow" charset="0"/>
                <a:cs typeface="Arial Narrow" charset="0"/>
              </a:rPr>
              <a:t>	being of the same </a:t>
            </a:r>
            <a:r>
              <a:rPr lang="en-US" sz="2800" b="1">
                <a:solidFill>
                  <a:srgbClr val="FFFF00"/>
                </a:solidFill>
                <a:latin typeface="Arial Narrow" charset="0"/>
                <a:cs typeface="Arial Narrow" charset="0"/>
              </a:rPr>
              <a:t>mind</a:t>
            </a:r>
            <a:r>
              <a:rPr lang="en-US" sz="2800" b="1">
                <a:latin typeface="Arial Narrow" charset="0"/>
                <a:cs typeface="Arial Narrow" charset="0"/>
              </a:rPr>
              <a:t>, </a:t>
            </a:r>
            <a:br>
              <a:rPr lang="en-US" sz="2800" b="1">
                <a:latin typeface="Arial Narrow" charset="0"/>
                <a:cs typeface="Arial Narrow" charset="0"/>
              </a:rPr>
            </a:br>
            <a:r>
              <a:rPr lang="en-US" sz="2800" b="1">
                <a:latin typeface="Arial Narrow" charset="0"/>
                <a:cs typeface="Arial Narrow" charset="0"/>
              </a:rPr>
              <a:t>	maintaining the same love, </a:t>
            </a:r>
            <a:br>
              <a:rPr lang="en-US" sz="2800" b="1">
                <a:latin typeface="Arial Narrow" charset="0"/>
                <a:cs typeface="Arial Narrow" charset="0"/>
              </a:rPr>
            </a:br>
            <a:r>
              <a:rPr lang="en-US" sz="2800" b="1">
                <a:latin typeface="Arial Narrow" charset="0"/>
                <a:cs typeface="Arial Narrow" charset="0"/>
              </a:rPr>
              <a:t>	united in spirit, </a:t>
            </a:r>
            <a:br>
              <a:rPr lang="en-US" sz="2800" b="1">
                <a:latin typeface="Arial Narrow" charset="0"/>
                <a:cs typeface="Arial Narrow" charset="0"/>
              </a:rPr>
            </a:br>
            <a:r>
              <a:rPr lang="en-US" sz="2800" b="1">
                <a:latin typeface="Arial Narrow" charset="0"/>
                <a:cs typeface="Arial Narrow" charset="0"/>
              </a:rPr>
              <a:t>	intent on one </a:t>
            </a:r>
            <a:r>
              <a:rPr lang="en-US" sz="2800" b="1">
                <a:solidFill>
                  <a:srgbClr val="FFFF00"/>
                </a:solidFill>
                <a:latin typeface="Arial Narrow" charset="0"/>
                <a:cs typeface="Arial Narrow" charset="0"/>
              </a:rPr>
              <a:t>purpose</a:t>
            </a:r>
            <a:r>
              <a:rPr lang="en-US" sz="2800" b="1">
                <a:latin typeface="Arial Narrow" charset="0"/>
                <a:cs typeface="Arial Narrow" charset="0"/>
              </a:rPr>
              <a:t>.</a:t>
            </a:r>
          </a:p>
          <a:p>
            <a:pPr eaLnBrk="1" hangingPunct="1">
              <a:buFontTx/>
              <a:buAutoNum type="arabicPlain"/>
            </a:pPr>
            <a:r>
              <a:rPr lang="en-US" sz="2800" b="1">
                <a:latin typeface="Arial Narrow" charset="0"/>
                <a:cs typeface="Arial Narrow" charset="0"/>
              </a:rPr>
              <a:t>Do nothing from selfishness or empty conceit, </a:t>
            </a:r>
            <a:br>
              <a:rPr lang="en-US" sz="2800" b="1">
                <a:latin typeface="Arial Narrow" charset="0"/>
                <a:cs typeface="Arial Narrow" charset="0"/>
              </a:rPr>
            </a:br>
            <a:r>
              <a:rPr lang="en-US" sz="2800" b="1">
                <a:latin typeface="Arial Narrow" charset="0"/>
                <a:cs typeface="Arial Narrow" charset="0"/>
              </a:rPr>
              <a:t>	but with humility of mind </a:t>
            </a:r>
            <a:r>
              <a:rPr lang="en-US" sz="2800" b="1">
                <a:solidFill>
                  <a:srgbClr val="FFFF00"/>
                </a:solidFill>
                <a:latin typeface="Arial Narrow" charset="0"/>
                <a:cs typeface="Arial Narrow" charset="0"/>
              </a:rPr>
              <a:t>regard </a:t>
            </a:r>
            <a:r>
              <a:rPr lang="en-US" sz="2800" b="1">
                <a:latin typeface="Arial Narrow" charset="0"/>
                <a:cs typeface="Arial Narrow" charset="0"/>
              </a:rPr>
              <a:t>one another </a:t>
            </a:r>
            <a:br>
              <a:rPr lang="en-US" sz="2800" b="1">
                <a:latin typeface="Arial Narrow" charset="0"/>
                <a:cs typeface="Arial Narrow" charset="0"/>
              </a:rPr>
            </a:br>
            <a:r>
              <a:rPr lang="en-US" sz="2800" b="1">
                <a:latin typeface="Arial Narrow" charset="0"/>
                <a:cs typeface="Arial Narrow" charset="0"/>
              </a:rPr>
              <a:t>	as more important than yourselves;</a:t>
            </a:r>
          </a:p>
          <a:p>
            <a:pPr eaLnBrk="1" hangingPunct="1">
              <a:buFontTx/>
              <a:buAutoNum type="arabicPlain"/>
            </a:pPr>
            <a:r>
              <a:rPr lang="en-US" sz="2800" b="1">
                <a:latin typeface="Arial Narrow" charset="0"/>
                <a:cs typeface="Arial Narrow" charset="0"/>
              </a:rPr>
              <a:t>do not merely </a:t>
            </a:r>
            <a:r>
              <a:rPr lang="en-US" sz="2800" b="1">
                <a:solidFill>
                  <a:srgbClr val="FFFF00"/>
                </a:solidFill>
                <a:latin typeface="Arial Narrow" charset="0"/>
                <a:cs typeface="Arial Narrow" charset="0"/>
              </a:rPr>
              <a:t>look out </a:t>
            </a:r>
            <a:r>
              <a:rPr lang="en-US" sz="2800" b="1">
                <a:latin typeface="Arial Narrow" charset="0"/>
                <a:cs typeface="Arial Narrow" charset="0"/>
              </a:rPr>
              <a:t>for your own personal 	interests, but also for the interests of others.</a:t>
            </a:r>
            <a:endParaRPr lang="en-US" sz="1600" b="1">
              <a:latin typeface="Arial Narrow" charset="0"/>
              <a:cs typeface="Arial Narrow"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684213" y="260350"/>
            <a:ext cx="7772400" cy="936625"/>
          </a:xfrm>
          <a:solidFill>
            <a:srgbClr val="660066"/>
          </a:solidFill>
        </p:spPr>
        <p:txBody>
          <a:bodyPr/>
          <a:lstStyle/>
          <a:p>
            <a:pPr>
              <a:defRPr/>
            </a:pPr>
            <a:r>
              <a:rPr lang="en-US">
                <a:effectLst>
                  <a:outerShdw blurRad="38100" dist="38100" dir="2700000" algn="tl">
                    <a:srgbClr val="000000"/>
                  </a:outerShdw>
                </a:effectLst>
                <a:latin typeface="Arial Black" charset="0"/>
                <a:ea typeface="ＭＳ Ｐゴシック" charset="0"/>
                <a:cs typeface="ＭＳ Ｐゴシック" charset="0"/>
              </a:rPr>
              <a:t>The Sequence</a:t>
            </a:r>
          </a:p>
        </p:txBody>
      </p:sp>
      <p:grpSp>
        <p:nvGrpSpPr>
          <p:cNvPr id="2" name="Group 7"/>
          <p:cNvGrpSpPr>
            <a:grpSpLocks/>
          </p:cNvGrpSpPr>
          <p:nvPr/>
        </p:nvGrpSpPr>
        <p:grpSpPr bwMode="auto">
          <a:xfrm>
            <a:off x="-58738" y="2011363"/>
            <a:ext cx="3117851" cy="4154487"/>
            <a:chOff x="12576" y="1758837"/>
            <a:chExt cx="3119264" cy="4154439"/>
          </a:xfrm>
        </p:grpSpPr>
        <p:sp>
          <p:nvSpPr>
            <p:cNvPr id="361483" name="Title 1"/>
            <p:cNvSpPr txBox="1">
              <a:spLocks/>
            </p:cNvSpPr>
            <p:nvPr/>
          </p:nvSpPr>
          <p:spPr bwMode="auto">
            <a:xfrm>
              <a:off x="12576" y="4545124"/>
              <a:ext cx="3119264"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chemeClr val="tx2"/>
                  </a:solidFill>
                  <a:latin typeface="Arial Black" charset="0"/>
                </a:rPr>
                <a:t>Selflessness</a:t>
              </a:r>
            </a:p>
          </p:txBody>
        </p:sp>
        <p:pic>
          <p:nvPicPr>
            <p:cNvPr id="361484" name="Picture 5" descr="selfish-or-selfless-226x3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864" y="1758837"/>
              <a:ext cx="2690688" cy="3038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8"/>
          <p:cNvGrpSpPr>
            <a:grpSpLocks/>
          </p:cNvGrpSpPr>
          <p:nvPr/>
        </p:nvGrpSpPr>
        <p:grpSpPr bwMode="auto">
          <a:xfrm>
            <a:off x="2987675" y="2024063"/>
            <a:ext cx="2951163" cy="4141787"/>
            <a:chOff x="3563888" y="1772816"/>
            <a:chExt cx="2950983" cy="4140460"/>
          </a:xfrm>
        </p:grpSpPr>
        <p:sp>
          <p:nvSpPr>
            <p:cNvPr id="361481" name="Title 1"/>
            <p:cNvSpPr txBox="1">
              <a:spLocks/>
            </p:cNvSpPr>
            <p:nvPr/>
          </p:nvSpPr>
          <p:spPr bwMode="auto">
            <a:xfrm>
              <a:off x="3851247" y="4545124"/>
              <a:ext cx="2376264"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chemeClr val="tx2"/>
                  </a:solidFill>
                  <a:latin typeface="Arial Black" charset="0"/>
                </a:rPr>
                <a:t>Humility</a:t>
              </a:r>
            </a:p>
          </p:txBody>
        </p:sp>
        <p:pic>
          <p:nvPicPr>
            <p:cNvPr id="361482" name="Picture 6" descr="humilitymaninpray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63888" y="1772816"/>
              <a:ext cx="2950983"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6078538" y="2024063"/>
            <a:ext cx="2938462" cy="4141787"/>
            <a:chOff x="6241980" y="1772816"/>
            <a:chExt cx="2938532" cy="4140460"/>
          </a:xfrm>
        </p:grpSpPr>
        <p:sp>
          <p:nvSpPr>
            <p:cNvPr id="361479" name="Title 1"/>
            <p:cNvSpPr txBox="1">
              <a:spLocks/>
            </p:cNvSpPr>
            <p:nvPr/>
          </p:nvSpPr>
          <p:spPr bwMode="auto">
            <a:xfrm>
              <a:off x="6850486" y="4545124"/>
              <a:ext cx="1721520"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chemeClr val="tx2"/>
                  </a:solidFill>
                  <a:latin typeface="Arial Black" charset="0"/>
                </a:rPr>
                <a:t>Unity</a:t>
              </a:r>
            </a:p>
          </p:txBody>
        </p:sp>
        <p:pic>
          <p:nvPicPr>
            <p:cNvPr id="361480" name="Picture 9" descr="unitycooperation1-300x219.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1980" y="1772816"/>
              <a:ext cx="2938532" cy="3024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Right Arrow 11"/>
          <p:cNvSpPr>
            <a:spLocks noChangeArrowheads="1"/>
          </p:cNvSpPr>
          <p:nvPr/>
        </p:nvSpPr>
        <p:spPr bwMode="auto">
          <a:xfrm>
            <a:off x="2411413" y="2349500"/>
            <a:ext cx="1081087" cy="2232025"/>
          </a:xfrm>
          <a:prstGeom prst="rightArrow">
            <a:avLst>
              <a:gd name="adj1" fmla="val 50000"/>
              <a:gd name="adj2" fmla="val 54611"/>
            </a:avLst>
          </a:prstGeom>
          <a:solidFill>
            <a:srgbClr val="FF0000"/>
          </a:solidFill>
          <a:ln w="9525">
            <a:solidFill>
              <a:schemeClr val="tx1"/>
            </a:solidFill>
            <a:round/>
            <a:headEnd/>
            <a:tailEnd/>
          </a:ln>
        </p:spPr>
        <p:txBody>
          <a:bodyPr/>
          <a:lstStyle/>
          <a:p>
            <a:pPr eaLnBrk="0" hangingPunct="0"/>
            <a:endParaRPr lang="en-US">
              <a:latin typeface="BONES" charset="0"/>
            </a:endParaRPr>
          </a:p>
        </p:txBody>
      </p:sp>
      <p:sp>
        <p:nvSpPr>
          <p:cNvPr id="14" name="Right Arrow 13"/>
          <p:cNvSpPr>
            <a:spLocks noChangeArrowheads="1"/>
          </p:cNvSpPr>
          <p:nvPr/>
        </p:nvSpPr>
        <p:spPr bwMode="auto">
          <a:xfrm>
            <a:off x="5435600" y="2349500"/>
            <a:ext cx="1081088" cy="2232025"/>
          </a:xfrm>
          <a:prstGeom prst="rightArrow">
            <a:avLst>
              <a:gd name="adj1" fmla="val 50000"/>
              <a:gd name="adj2" fmla="val 54611"/>
            </a:avLst>
          </a:prstGeom>
          <a:solidFill>
            <a:srgbClr val="FF0000"/>
          </a:solidFill>
          <a:ln w="9525">
            <a:solidFill>
              <a:schemeClr val="tx1"/>
            </a:solidFill>
            <a:round/>
            <a:headEnd/>
            <a:tailEnd/>
          </a:ln>
        </p:spPr>
        <p:txBody>
          <a:bodyPr/>
          <a:lstStyle/>
          <a:p>
            <a:pPr eaLnBrk="0" hangingPunct="0"/>
            <a:endParaRPr lang="en-US">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humility Phil 2.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0825" y="476250"/>
            <a:ext cx="8545513" cy="586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4546" name="Rectangle 4"/>
          <p:cNvSpPr>
            <a:spLocks noChangeArrowheads="1"/>
          </p:cNvSpPr>
          <p:nvPr/>
        </p:nvSpPr>
        <p:spPr bwMode="auto">
          <a:xfrm>
            <a:off x="611188" y="765175"/>
            <a:ext cx="4968875" cy="3527425"/>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latin typeface="BONES" charset="0"/>
            </a:endParaRPr>
          </a:p>
        </p:txBody>
      </p:sp>
      <p:sp>
        <p:nvSpPr>
          <p:cNvPr id="364547" name="Title 1"/>
          <p:cNvSpPr>
            <a:spLocks noGrp="1"/>
          </p:cNvSpPr>
          <p:nvPr>
            <p:ph type="title"/>
          </p:nvPr>
        </p:nvSpPr>
        <p:spPr>
          <a:xfrm>
            <a:off x="611188" y="476250"/>
            <a:ext cx="7772400" cy="1008063"/>
          </a:xfrm>
        </p:spPr>
        <p:txBody>
          <a:bodyPr/>
          <a:lstStyle/>
          <a:p>
            <a:r>
              <a:rPr lang="en-US">
                <a:effectLst/>
                <a:latin typeface="Arial Black" charset="0"/>
                <a:ea typeface="ＭＳ Ｐゴシック" charset="0"/>
                <a:cs typeface="ＭＳ Ｐゴシック" charset="0"/>
              </a:rPr>
              <a:t>What is Humility?</a:t>
            </a:r>
          </a:p>
        </p:txBody>
      </p:sp>
      <p:sp>
        <p:nvSpPr>
          <p:cNvPr id="364548" name="Title 1"/>
          <p:cNvSpPr txBox="1">
            <a:spLocks/>
          </p:cNvSpPr>
          <p:nvPr/>
        </p:nvSpPr>
        <p:spPr bwMode="auto">
          <a:xfrm>
            <a:off x="539750" y="1557338"/>
            <a:ext cx="5040313" cy="345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solidFill>
                  <a:schemeClr val="tx2"/>
                </a:solidFill>
                <a:latin typeface="Arial" charset="0"/>
                <a:cs typeface="Arial" charset="0"/>
              </a:rPr>
              <a:t>Humility does not mean </a:t>
            </a:r>
            <a:br>
              <a:rPr lang="en-US" sz="2800" b="1">
                <a:solidFill>
                  <a:schemeClr val="tx2"/>
                </a:solidFill>
                <a:latin typeface="Arial" charset="0"/>
                <a:cs typeface="Arial" charset="0"/>
              </a:rPr>
            </a:br>
            <a:r>
              <a:rPr lang="en-US" sz="2800" b="1">
                <a:solidFill>
                  <a:schemeClr val="tx2"/>
                </a:solidFill>
                <a:latin typeface="Arial" charset="0"/>
                <a:cs typeface="Arial" charset="0"/>
              </a:rPr>
              <a:t>you think less of yourself.</a:t>
            </a:r>
          </a:p>
          <a:p>
            <a:pPr algn="ctr"/>
            <a:endParaRPr lang="en-US" sz="2800" b="1">
              <a:solidFill>
                <a:schemeClr val="tx2"/>
              </a:solidFill>
              <a:latin typeface="Arial" charset="0"/>
              <a:cs typeface="Arial" charset="0"/>
            </a:endParaRPr>
          </a:p>
          <a:p>
            <a:pPr algn="ctr"/>
            <a:r>
              <a:rPr lang="en-US" sz="2800" b="1">
                <a:solidFill>
                  <a:schemeClr val="tx2"/>
                </a:solidFill>
                <a:latin typeface="Arial" charset="0"/>
                <a:cs typeface="Arial" charset="0"/>
              </a:rPr>
              <a:t>It means </a:t>
            </a:r>
            <a:br>
              <a:rPr lang="en-US" sz="2800" b="1">
                <a:solidFill>
                  <a:schemeClr val="tx2"/>
                </a:solidFill>
                <a:latin typeface="Arial" charset="0"/>
                <a:cs typeface="Arial" charset="0"/>
              </a:rPr>
            </a:br>
            <a:r>
              <a:rPr lang="en-US" sz="2800" b="1">
                <a:solidFill>
                  <a:schemeClr val="tx2"/>
                </a:solidFill>
                <a:latin typeface="Arial" charset="0"/>
                <a:cs typeface="Arial" charset="0"/>
              </a:rPr>
              <a:t>you think of yourself less.</a:t>
            </a:r>
          </a:p>
          <a:p>
            <a:pPr algn="ctr"/>
            <a:endParaRPr lang="en-US" sz="2800" b="1">
              <a:solidFill>
                <a:schemeClr val="tx2"/>
              </a:solidFill>
              <a:latin typeface="Arial" charset="0"/>
              <a:cs typeface="Arial" charset="0"/>
            </a:endParaRPr>
          </a:p>
          <a:p>
            <a:pPr algn="ctr"/>
            <a:r>
              <a:rPr lang="en-US" sz="2800" b="1">
                <a:solidFill>
                  <a:schemeClr val="tx2"/>
                </a:solidFill>
                <a:latin typeface="Arial" charset="0"/>
                <a:cs typeface="Arial" charset="0"/>
              </a:rPr>
              <a:t>—Ken Blanchard—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a:xfrm>
            <a:off x="0" y="0"/>
            <a:ext cx="9144000" cy="1052513"/>
          </a:xfrm>
          <a:solidFill>
            <a:schemeClr val="accent1">
              <a:lumMod val="75000"/>
            </a:schemeClr>
          </a:solidFill>
        </p:spPr>
        <p:txBody>
          <a:bodyPr/>
          <a:lstStyle/>
          <a:p>
            <a:pPr>
              <a:defRPr/>
            </a:pPr>
            <a:r>
              <a:rPr lang="en-US" sz="3600" dirty="0">
                <a:solidFill>
                  <a:srgbClr val="FFFF00"/>
                </a:solidFill>
                <a:effectLst>
                  <a:outerShdw blurRad="38100" dist="38100" dir="2700000" algn="tl">
                    <a:srgbClr val="000000"/>
                  </a:outerShdw>
                </a:effectLst>
                <a:latin typeface="Arial Black" charset="0"/>
                <a:ea typeface="ＭＳ Ｐゴシック" charset="0"/>
                <a:cs typeface="ＭＳ Ｐゴシック" charset="0"/>
              </a:rPr>
              <a:t>Don</a:t>
            </a:r>
            <a:r>
              <a:rPr lang="uk-UA" sz="3600" dirty="0">
                <a:solidFill>
                  <a:srgbClr val="FFFF00"/>
                </a:solidFill>
                <a:effectLst>
                  <a:outerShdw blurRad="38100" dist="38100" dir="2700000" algn="tl">
                    <a:srgbClr val="000000"/>
                  </a:outerShdw>
                </a:effectLst>
                <a:latin typeface="Arial Black" charset="0"/>
                <a:ea typeface="ＭＳ Ｐゴシック" charset="0"/>
                <a:cs typeface="ＭＳ Ｐゴシック" charset="0"/>
              </a:rPr>
              <a:t>'</a:t>
            </a:r>
            <a:r>
              <a:rPr lang="en-US" sz="3600" dirty="0" err="1">
                <a:solidFill>
                  <a:srgbClr val="FFFF00"/>
                </a:solidFill>
                <a:effectLst>
                  <a:outerShdw blurRad="38100" dist="38100" dir="2700000" algn="tl">
                    <a:srgbClr val="000000"/>
                  </a:outerShdw>
                </a:effectLst>
                <a:latin typeface="Arial Black" charset="0"/>
                <a:ea typeface="ＭＳ Ｐゴシック" charset="0"/>
                <a:cs typeface="ＭＳ Ｐゴシック" charset="0"/>
              </a:rPr>
              <a:t>ts</a:t>
            </a:r>
            <a:r>
              <a:rPr lang="en-US" sz="3600" dirty="0">
                <a:effectLst>
                  <a:outerShdw blurRad="38100" dist="38100" dir="2700000" algn="tl">
                    <a:srgbClr val="000000"/>
                  </a:outerShdw>
                </a:effectLst>
                <a:latin typeface="Arial Black" charset="0"/>
                <a:ea typeface="ＭＳ Ｐゴシック" charset="0"/>
                <a:cs typeface="ＭＳ Ｐゴシック" charset="0"/>
              </a:rPr>
              <a:t> and </a:t>
            </a:r>
            <a:r>
              <a:rPr lang="en-US" sz="3600" dirty="0">
                <a:solidFill>
                  <a:srgbClr val="CCFFCC"/>
                </a:solidFill>
                <a:effectLst>
                  <a:outerShdw blurRad="38100" dist="38100" dir="2700000" algn="tl">
                    <a:srgbClr val="000000"/>
                  </a:outerShdw>
                </a:effectLst>
                <a:latin typeface="Arial Black" charset="0"/>
                <a:ea typeface="ＭＳ Ｐゴシック" charset="0"/>
                <a:cs typeface="ＭＳ Ｐゴシック" charset="0"/>
              </a:rPr>
              <a:t>Do</a:t>
            </a:r>
            <a:r>
              <a:rPr lang="uk-UA" sz="3600" dirty="0">
                <a:solidFill>
                  <a:srgbClr val="CCFFCC"/>
                </a:solidFill>
                <a:effectLst>
                  <a:outerShdw blurRad="38100" dist="38100" dir="2700000" algn="tl">
                    <a:srgbClr val="000000"/>
                  </a:outerShdw>
                </a:effectLst>
                <a:latin typeface="Arial Black" charset="0"/>
                <a:ea typeface="ＭＳ Ｐゴシック" charset="0"/>
                <a:cs typeface="ＭＳ Ｐゴシック" charset="0"/>
              </a:rPr>
              <a:t>'</a:t>
            </a:r>
            <a:r>
              <a:rPr lang="en-US" sz="3600" dirty="0">
                <a:solidFill>
                  <a:srgbClr val="CCFFCC"/>
                </a:solidFill>
                <a:effectLst>
                  <a:outerShdw blurRad="38100" dist="38100" dir="2700000" algn="tl">
                    <a:srgbClr val="000000"/>
                  </a:outerShdw>
                </a:effectLst>
                <a:latin typeface="Arial Black" charset="0"/>
                <a:ea typeface="ＭＳ Ｐゴシック" charset="0"/>
                <a:cs typeface="ＭＳ Ｐゴシック" charset="0"/>
              </a:rPr>
              <a:t>s</a:t>
            </a:r>
          </a:p>
        </p:txBody>
      </p:sp>
      <p:sp>
        <p:nvSpPr>
          <p:cNvPr id="365570" name="Title 1"/>
          <p:cNvSpPr txBox="1">
            <a:spLocks/>
          </p:cNvSpPr>
          <p:nvPr/>
        </p:nvSpPr>
        <p:spPr bwMode="auto">
          <a:xfrm>
            <a:off x="0" y="2060575"/>
            <a:ext cx="4211638"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baseline="30000">
                <a:solidFill>
                  <a:srgbClr val="FFFF00"/>
                </a:solidFill>
                <a:latin typeface="Arial Narrow" charset="0"/>
                <a:cs typeface="Arial Narrow" charset="0"/>
              </a:rPr>
              <a:t>3</a:t>
            </a:r>
            <a:r>
              <a:rPr lang="en-US" sz="3600" b="1">
                <a:solidFill>
                  <a:srgbClr val="FFFF00"/>
                </a:solidFill>
                <a:latin typeface="Arial Narrow" charset="0"/>
                <a:cs typeface="Arial Narrow" charset="0"/>
              </a:rPr>
              <a:t>Do</a:t>
            </a:r>
            <a:r>
              <a:rPr lang="en-US" sz="3600" b="1">
                <a:latin typeface="Arial Narrow" charset="0"/>
                <a:cs typeface="Arial Narrow" charset="0"/>
              </a:rPr>
              <a:t> </a:t>
            </a:r>
            <a:r>
              <a:rPr lang="en-US" sz="3600" b="1">
                <a:solidFill>
                  <a:srgbClr val="FFFF00"/>
                </a:solidFill>
                <a:latin typeface="Arial Narrow" charset="0"/>
                <a:cs typeface="Arial Narrow" charset="0"/>
              </a:rPr>
              <a:t>nothing</a:t>
            </a:r>
            <a:r>
              <a:rPr lang="en-US" sz="3600" b="1">
                <a:latin typeface="Arial Narrow" charset="0"/>
                <a:cs typeface="Arial Narrow" charset="0"/>
              </a:rPr>
              <a:t> from selfishness or empty conceit, </a:t>
            </a:r>
            <a:endParaRPr lang="en-US" sz="2000" b="1">
              <a:latin typeface="Arial Narrow" charset="0"/>
              <a:cs typeface="Arial Narrow" charset="0"/>
            </a:endParaRPr>
          </a:p>
        </p:txBody>
      </p:sp>
      <p:sp>
        <p:nvSpPr>
          <p:cNvPr id="5" name="Title 1"/>
          <p:cNvSpPr txBox="1">
            <a:spLocks/>
          </p:cNvSpPr>
          <p:nvPr/>
        </p:nvSpPr>
        <p:spPr bwMode="auto">
          <a:xfrm rot="10800000">
            <a:off x="19050" y="765175"/>
            <a:ext cx="9144000" cy="863600"/>
          </a:xfrm>
          <a:prstGeom prst="rect">
            <a:avLst/>
          </a:prstGeom>
          <a:solidFill>
            <a:schemeClr val="accent1">
              <a:lumMod val="75000"/>
            </a:schemeClr>
          </a:solidFill>
          <a:ln>
            <a:noFill/>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3600">
                <a:solidFill>
                  <a:schemeClr val="tx2"/>
                </a:solidFill>
                <a:latin typeface="Arial Black" charset="0"/>
              </a:rPr>
              <a:t>of Upside Down Living</a:t>
            </a:r>
          </a:p>
        </p:txBody>
      </p:sp>
      <p:sp>
        <p:nvSpPr>
          <p:cNvPr id="365572" name="Title 1"/>
          <p:cNvSpPr txBox="1">
            <a:spLocks/>
          </p:cNvSpPr>
          <p:nvPr/>
        </p:nvSpPr>
        <p:spPr bwMode="auto">
          <a:xfrm>
            <a:off x="4356100" y="2060575"/>
            <a:ext cx="4932363"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00"/>
                </a:solidFill>
                <a:latin typeface="Arial Narrow" charset="0"/>
                <a:cs typeface="Arial Narrow" charset="0"/>
              </a:rPr>
              <a:t>but</a:t>
            </a:r>
            <a:r>
              <a:rPr lang="en-US" sz="3600" b="1">
                <a:latin typeface="Arial Narrow" charset="0"/>
                <a:cs typeface="Arial Narrow" charset="0"/>
              </a:rPr>
              <a:t> with humility of mind regard one another as more important than yourselves;</a:t>
            </a:r>
            <a:endParaRPr lang="en-US" sz="2000" b="1">
              <a:latin typeface="Arial Narrow" charset="0"/>
              <a:cs typeface="Arial Narrow" charset="0"/>
            </a:endParaRPr>
          </a:p>
        </p:txBody>
      </p:sp>
      <p:sp>
        <p:nvSpPr>
          <p:cNvPr id="365573" name="Title 1"/>
          <p:cNvSpPr txBox="1">
            <a:spLocks/>
          </p:cNvSpPr>
          <p:nvPr/>
        </p:nvSpPr>
        <p:spPr bwMode="auto">
          <a:xfrm>
            <a:off x="0" y="4652963"/>
            <a:ext cx="4211638" cy="187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baseline="30000">
                <a:solidFill>
                  <a:srgbClr val="FFFF00"/>
                </a:solidFill>
                <a:latin typeface="Arial Narrow" charset="0"/>
                <a:cs typeface="Arial Narrow" charset="0"/>
              </a:rPr>
              <a:t>4</a:t>
            </a:r>
            <a:r>
              <a:rPr lang="en-US" sz="3600" b="1">
                <a:solidFill>
                  <a:srgbClr val="FFFF00"/>
                </a:solidFill>
                <a:latin typeface="Arial Narrow" charset="0"/>
                <a:cs typeface="Arial Narrow" charset="0"/>
              </a:rPr>
              <a:t>do not </a:t>
            </a:r>
            <a:r>
              <a:rPr lang="en-US" sz="3600" b="1" i="1">
                <a:latin typeface="Arial Narrow" charset="0"/>
                <a:cs typeface="Arial Narrow" charset="0"/>
              </a:rPr>
              <a:t>merely</a:t>
            </a:r>
            <a:r>
              <a:rPr lang="en-US" sz="3600" b="1">
                <a:latin typeface="Arial Narrow" charset="0"/>
                <a:cs typeface="Arial Narrow" charset="0"/>
              </a:rPr>
              <a:t> look out for your own personal interests,</a:t>
            </a:r>
            <a:endParaRPr lang="en-US" sz="2000" b="1">
              <a:latin typeface="Arial Narrow" charset="0"/>
              <a:cs typeface="Arial Narrow" charset="0"/>
            </a:endParaRPr>
          </a:p>
        </p:txBody>
      </p:sp>
      <p:sp>
        <p:nvSpPr>
          <p:cNvPr id="365574" name="Title 1"/>
          <p:cNvSpPr txBox="1">
            <a:spLocks/>
          </p:cNvSpPr>
          <p:nvPr/>
        </p:nvSpPr>
        <p:spPr bwMode="auto">
          <a:xfrm>
            <a:off x="4356100" y="4652963"/>
            <a:ext cx="4211638"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00"/>
                </a:solidFill>
                <a:latin typeface="Arial Narrow" charset="0"/>
                <a:cs typeface="Arial Narrow" charset="0"/>
              </a:rPr>
              <a:t>but</a:t>
            </a:r>
            <a:r>
              <a:rPr lang="en-US" sz="3600" b="1">
                <a:latin typeface="Arial Narrow" charset="0"/>
                <a:cs typeface="Arial Narrow" charset="0"/>
              </a:rPr>
              <a:t> also for the interests of others.</a:t>
            </a:r>
            <a:endParaRPr lang="en-US" sz="2000" b="1">
              <a:latin typeface="Arial Narrow" charset="0"/>
              <a:cs typeface="Arial Narrow" charset="0"/>
            </a:endParaRPr>
          </a:p>
        </p:txBody>
      </p:sp>
      <p:sp>
        <p:nvSpPr>
          <p:cNvPr id="365575" name="Curved Right Arrow 1"/>
          <p:cNvSpPr>
            <a:spLocks noChangeArrowheads="1"/>
          </p:cNvSpPr>
          <p:nvPr/>
        </p:nvSpPr>
        <p:spPr bwMode="auto">
          <a:xfrm rot="2928282">
            <a:off x="661988" y="-642938"/>
            <a:ext cx="1123950" cy="3130551"/>
          </a:xfrm>
          <a:prstGeom prst="curvedRightArrow">
            <a:avLst>
              <a:gd name="adj1" fmla="val 25003"/>
              <a:gd name="adj2" fmla="val 49994"/>
              <a:gd name="adj3" fmla="val 25000"/>
            </a:avLst>
          </a:prstGeom>
          <a:solidFill>
            <a:srgbClr val="FFFF00"/>
          </a:solidFill>
          <a:ln w="9525">
            <a:solidFill>
              <a:schemeClr val="tx1"/>
            </a:solidFill>
            <a:round/>
            <a:headEnd/>
            <a:tailEnd/>
          </a:ln>
        </p:spPr>
        <p:txBody>
          <a:bodyPr/>
          <a:lstStyle/>
          <a:p>
            <a:pPr eaLnBrk="0" hangingPunct="0"/>
            <a:endParaRPr lang="en-US">
              <a:latin typeface="BONES" charset="0"/>
            </a:endParaRPr>
          </a:p>
        </p:txBody>
      </p:sp>
      <p:sp>
        <p:nvSpPr>
          <p:cNvPr id="11" name="Curved Right Arrow 10"/>
          <p:cNvSpPr/>
          <p:nvPr/>
        </p:nvSpPr>
        <p:spPr bwMode="auto">
          <a:xfrm rot="7871718" flipV="1">
            <a:off x="7286625" y="-642937"/>
            <a:ext cx="1123950" cy="3130550"/>
          </a:xfrm>
          <a:prstGeom prst="curvedRight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chemeClr val="accent1">
                  <a:lumMod val="60000"/>
                  <a:lumOff val="40000"/>
                </a:schemeClr>
              </a:solidFill>
              <a:latin typeface="BONES" pitchFamily="-105" charset="0"/>
            </a:endParaRPr>
          </a:p>
        </p:txBody>
      </p:sp>
      <p:pic>
        <p:nvPicPr>
          <p:cNvPr id="365577" name="Picture 2" descr="maternallove-77578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8175" y="3321050"/>
            <a:ext cx="2376488" cy="140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66592"/>
            <a:ext cx="9144000" cy="132739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Who do you admire most?</a:t>
            </a:r>
          </a:p>
        </p:txBody>
      </p:sp>
      <p:pic>
        <p:nvPicPr>
          <p:cNvPr id="23554" name="Picture 2" descr="https://i.ytimg.com/vi/O0RjwlJDlH4/maxresdefault.jpg">
            <a:extLst>
              <a:ext uri="{FF2B5EF4-FFF2-40B4-BE49-F238E27FC236}">
                <a16:creationId xmlns:a16="http://schemas.microsoft.com/office/drawing/2014/main" id="{63011FCD-70D0-7F43-982F-53046213B3B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7016" y="1393982"/>
            <a:ext cx="7344816" cy="5464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173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itle 1"/>
          <p:cNvSpPr>
            <a:spLocks noGrp="1"/>
          </p:cNvSpPr>
          <p:nvPr>
            <p:ph type="title"/>
          </p:nvPr>
        </p:nvSpPr>
        <p:spPr>
          <a:xfrm>
            <a:off x="109538" y="115888"/>
            <a:ext cx="8926512" cy="2171700"/>
          </a:xfrm>
        </p:spPr>
        <p:txBody>
          <a:bodyPr/>
          <a:lstStyle/>
          <a:p>
            <a:pPr>
              <a:defRPr/>
            </a:pPr>
            <a:r>
              <a:rPr lang="en-US">
                <a:effectLst/>
                <a:latin typeface="Arial Black" charset="0"/>
                <a:ea typeface="ＭＳ Ｐゴシック" charset="0"/>
                <a:cs typeface="ＭＳ Ｐゴシック" charset="0"/>
              </a:rPr>
              <a:t>Main Idea of 2:5-30</a:t>
            </a:r>
            <a:br>
              <a:rPr lang="en-US">
                <a:effectLst/>
                <a:latin typeface="Arial Black" charset="0"/>
                <a:ea typeface="ＭＳ Ｐゴシック" charset="0"/>
                <a:cs typeface="ＭＳ Ｐゴシック" charset="0"/>
              </a:rPr>
            </a:br>
            <a:br>
              <a:rPr lang="en-US" sz="2000">
                <a:effectLst/>
                <a:latin typeface="Arial Black" charset="0"/>
                <a:ea typeface="ＭＳ Ｐゴシック" charset="0"/>
                <a:cs typeface="ＭＳ Ｐゴシック" charset="0"/>
              </a:rPr>
            </a:br>
            <a:r>
              <a:rPr lang="en-US">
                <a:effectLst/>
                <a:latin typeface="Arial Black" charset="0"/>
                <a:ea typeface="ＭＳ Ｐゴシック" charset="0"/>
                <a:cs typeface="ＭＳ Ｐゴシック" charset="0"/>
              </a:rPr>
              <a:t>We can be truly </a:t>
            </a:r>
            <a:r>
              <a:rPr lang="en-US">
                <a:solidFill>
                  <a:srgbClr val="FFFF00"/>
                </a:solidFill>
                <a:effectLst/>
                <a:latin typeface="Arial Black" charset="0"/>
                <a:ea typeface="ＭＳ Ｐゴシック" charset="0"/>
                <a:cs typeface="ＭＳ Ｐゴシック" charset="0"/>
              </a:rPr>
              <a:t>united</a:t>
            </a:r>
            <a:r>
              <a:rPr lang="en-US">
                <a:effectLst/>
                <a:latin typeface="Arial Black" charset="0"/>
                <a:ea typeface="ＭＳ Ｐゴシック" charset="0"/>
                <a:cs typeface="ＭＳ Ｐゴシック" charset="0"/>
              </a:rPr>
              <a:t> only as long as we are truly </a:t>
            </a:r>
            <a:r>
              <a:rPr lang="en-US">
                <a:solidFill>
                  <a:srgbClr val="FFFF00"/>
                </a:solidFill>
                <a:effectLst/>
                <a:latin typeface="Arial Black" charset="0"/>
                <a:ea typeface="ＭＳ Ｐゴシック" charset="0"/>
                <a:cs typeface="ＭＳ Ｐゴシック" charset="0"/>
              </a:rPr>
              <a:t>humble</a:t>
            </a:r>
            <a:endParaRPr lang="en-US">
              <a:effectLst/>
              <a:latin typeface="Arial Black" charset="0"/>
              <a:ea typeface="ＭＳ Ｐゴシック" charset="0"/>
              <a:cs typeface="ＭＳ Ｐゴシック" charset="0"/>
            </a:endParaRPr>
          </a:p>
        </p:txBody>
      </p:sp>
      <p:pic>
        <p:nvPicPr>
          <p:cNvPr id="407554" name="Picture 1" descr="humility clothed by Jes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39975" y="2492375"/>
            <a:ext cx="4679950" cy="429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1" descr="Crucifixion-of-Jesus-Christ-1024x68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34988"/>
            <a:ext cx="9144000" cy="609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6" name="Title 1"/>
          <p:cNvSpPr>
            <a:spLocks noGrp="1"/>
          </p:cNvSpPr>
          <p:nvPr>
            <p:ph type="title"/>
          </p:nvPr>
        </p:nvSpPr>
        <p:spPr>
          <a:xfrm>
            <a:off x="0" y="44450"/>
            <a:ext cx="9144000" cy="2952750"/>
          </a:xfrm>
        </p:spPr>
        <p:txBody>
          <a:bodyPr/>
          <a:lstStyle/>
          <a:p>
            <a:pPr marL="715963" indent="-715963" algn="l">
              <a:defRPr/>
            </a:pPr>
            <a:r>
              <a:rPr lang="en-US" dirty="0">
                <a:effectLst>
                  <a:glow rad="228600">
                    <a:schemeClr val="bg1"/>
                  </a:glow>
                </a:effectLst>
                <a:latin typeface="Arial Black" charset="0"/>
                <a:ea typeface="ＭＳ Ｐゴシック" charset="0"/>
                <a:cs typeface="ＭＳ Ｐゴシック" charset="0"/>
              </a:rPr>
              <a:t>1.	</a:t>
            </a:r>
            <a:r>
              <a:rPr lang="en-SG" dirty="0">
                <a:effectLst>
                  <a:glow rad="228600">
                    <a:schemeClr val="bg1"/>
                  </a:glow>
                </a:effectLst>
                <a:latin typeface="Arial Black" charset="0"/>
                <a:ea typeface="ＭＳ Ｐゴシック" charset="0"/>
                <a:cs typeface="ＭＳ Ｐゴシック" charset="0"/>
              </a:rPr>
              <a:t> </a:t>
            </a:r>
            <a:r>
              <a:rPr lang="en-SG" dirty="0">
                <a:solidFill>
                  <a:srgbClr val="FFFF00"/>
                </a:solidFill>
                <a:effectLst>
                  <a:glow rad="228600">
                    <a:schemeClr val="bg1"/>
                  </a:glow>
                </a:effectLst>
                <a:latin typeface="Arial Black" charset="0"/>
                <a:ea typeface="ＭＳ Ｐゴシック" charset="0"/>
                <a:cs typeface="ＭＳ Ｐゴシック" charset="0"/>
              </a:rPr>
              <a:t>Christ</a:t>
            </a:r>
            <a:r>
              <a:rPr lang="en-SG" dirty="0">
                <a:effectLst>
                  <a:glow rad="228600">
                    <a:schemeClr val="bg1"/>
                  </a:glow>
                </a:effectLst>
                <a:latin typeface="Arial Black" charset="0"/>
                <a:ea typeface="ＭＳ Ｐゴシック" charset="0"/>
                <a:cs typeface="ＭＳ Ｐゴシック" charset="0"/>
              </a:rPr>
              <a:t> </a:t>
            </a:r>
            <a:r>
              <a:rPr lang="en-SG" dirty="0" err="1">
                <a:effectLst>
                  <a:glow rad="228600">
                    <a:schemeClr val="bg1"/>
                  </a:glow>
                </a:effectLst>
                <a:latin typeface="Arial Black" charset="0"/>
                <a:ea typeface="ＭＳ Ｐゴシック" charset="0"/>
                <a:cs typeface="ＭＳ Ｐゴシック" charset="0"/>
              </a:rPr>
              <a:t>modeled</a:t>
            </a:r>
            <a:r>
              <a:rPr lang="en-SG" dirty="0">
                <a:effectLst>
                  <a:glow rad="228600">
                    <a:schemeClr val="bg1"/>
                  </a:glow>
                </a:effectLst>
                <a:latin typeface="Arial Black" charset="0"/>
                <a:ea typeface="ＭＳ Ｐゴシック" charset="0"/>
                <a:cs typeface="ＭＳ Ｐゴシック" charset="0"/>
              </a:rPr>
              <a:t> humility as our best example since he refused his rights as God</a:t>
            </a:r>
            <a:r>
              <a:rPr lang="en-US" dirty="0">
                <a:effectLst>
                  <a:glow rad="228600">
                    <a:schemeClr val="bg1"/>
                  </a:glow>
                </a:effectLst>
                <a:latin typeface="Arial Black" charset="0"/>
                <a:ea typeface="ＭＳ Ｐゴシック" charset="0"/>
                <a:cs typeface="ＭＳ Ｐゴシック" charset="0"/>
              </a:rPr>
              <a:t> (2:5-11).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1"/>
          <p:cNvSpPr>
            <a:spLocks noChangeArrowheads="1"/>
          </p:cNvSpPr>
          <p:nvPr/>
        </p:nvSpPr>
        <p:spPr bwMode="auto">
          <a:xfrm>
            <a:off x="-36513" y="-100013"/>
            <a:ext cx="9251951" cy="6985001"/>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334850" name="Title 2"/>
          <p:cNvSpPr>
            <a:spLocks noGrp="1"/>
          </p:cNvSpPr>
          <p:nvPr>
            <p:ph type="title" idx="4294967295"/>
          </p:nvPr>
        </p:nvSpPr>
        <p:spPr>
          <a:xfrm>
            <a:off x="109538" y="0"/>
            <a:ext cx="8999537" cy="2808288"/>
          </a:xfrm>
        </p:spPr>
        <p:txBody>
          <a:bodyPr/>
          <a:lstStyle/>
          <a:p>
            <a:pPr>
              <a:defRPr/>
            </a:pPr>
            <a:r>
              <a:rPr lang="en-US" sz="4800" b="1">
                <a:solidFill>
                  <a:srgbClr val="4B3118"/>
                </a:solidFill>
                <a:effectLst>
                  <a:outerShdw blurRad="38100" dist="38100" dir="2700000" algn="tl">
                    <a:srgbClr val="FFFFFF"/>
                  </a:outerShdw>
                </a:effectLst>
                <a:latin typeface="Arial" charset="0"/>
                <a:ea typeface="ＭＳ Ｐゴシック" charset="0"/>
                <a:cs typeface="Arial" charset="0"/>
              </a:rPr>
              <a:t>Mimicking the Master</a:t>
            </a:r>
          </a:p>
        </p:txBody>
      </p:sp>
      <p:pic>
        <p:nvPicPr>
          <p:cNvPr id="6" name="Picture 5" descr="Mimicking the Master Cartoon.pdf"/>
          <p:cNvPicPr>
            <a:picLocks noChangeAspect="1"/>
          </p:cNvPicPr>
          <p:nvPr/>
        </p:nvPicPr>
        <p:blipFill rotWithShape="1">
          <a:blip r:embed="rId2" cstate="screen">
            <a:extLst>
              <a:ext uri="{28A0092B-C50C-407E-A947-70E740481C1C}">
                <a14:useLocalDpi xmlns:a14="http://schemas.microsoft.com/office/drawing/2010/main"/>
              </a:ext>
            </a:extLst>
          </a:blip>
          <a:srcRect l="4073" t="37619" r="6083"/>
          <a:stretch/>
        </p:blipFill>
        <p:spPr>
          <a:xfrm>
            <a:off x="1907705" y="-155332"/>
            <a:ext cx="8362035" cy="8216106"/>
          </a:xfrm>
          <a:prstGeom prst="ellipse">
            <a:avLst/>
          </a:prstGeom>
          <a:noFill/>
          <a:ln>
            <a:noFill/>
          </a:ln>
        </p:spPr>
      </p:pic>
      <p:pic>
        <p:nvPicPr>
          <p:cNvPr id="411652" name="Picture 1" descr="Mimicking the Master Cartoon.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rot="21327070">
            <a:off x="323850" y="2076450"/>
            <a:ext cx="3246438" cy="360363"/>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a:defRPr/>
            </a:pPr>
            <a:endParaRPr lang="en-US">
              <a:solidFill>
                <a:srgbClr val="FFFFFF"/>
              </a:solidFill>
            </a:endParaRPr>
          </a:p>
        </p:txBody>
      </p:sp>
      <p:sp>
        <p:nvSpPr>
          <p:cNvPr id="7" name="Text Box 107"/>
          <p:cNvSpPr txBox="1">
            <a:spLocks noChangeArrowheads="1"/>
          </p:cNvSpPr>
          <p:nvPr/>
        </p:nvSpPr>
        <p:spPr bwMode="auto">
          <a:xfrm>
            <a:off x="-36513" y="2781300"/>
            <a:ext cx="3240088" cy="3046413"/>
          </a:xfrm>
          <a:prstGeom prst="rect">
            <a:avLst/>
          </a:prstGeom>
          <a:solidFill>
            <a:srgbClr val="000000"/>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dirty="0">
                <a:solidFill>
                  <a:srgbClr val="FFFFFF"/>
                </a:solidFill>
                <a:latin typeface="Arial" charset="0"/>
                <a:ea typeface="SimSun" charset="0"/>
                <a:cs typeface="SimSun" charset="0"/>
              </a:rPr>
              <a:t>Key Verse</a:t>
            </a:r>
            <a:endParaRPr lang="en-US" altLang="zh-CN" sz="3200" b="1" dirty="0">
              <a:solidFill>
                <a:srgbClr val="FFFFFF"/>
              </a:solidFill>
              <a:latin typeface="Arial" charset="0"/>
              <a:ea typeface="SimSun" charset="0"/>
              <a:cs typeface="SimSun" charset="0"/>
            </a:endParaRPr>
          </a:p>
          <a:p>
            <a:pPr algn="ctr" eaLnBrk="1" hangingPunct="1"/>
            <a:r>
              <a:rPr lang="ru-RU" altLang="zh-CN" sz="3200" b="1" dirty="0">
                <a:solidFill>
                  <a:srgbClr val="FFFFFF"/>
                </a:solidFill>
                <a:latin typeface="Arial" charset="0"/>
                <a:ea typeface="SimSun" charset="0"/>
                <a:cs typeface="SimSun" charset="0"/>
              </a:rPr>
              <a:t>"</a:t>
            </a:r>
            <a:r>
              <a:rPr lang="en-US" altLang="zh-CN" sz="3200" b="1" dirty="0">
                <a:solidFill>
                  <a:srgbClr val="FFFFFF"/>
                </a:solidFill>
                <a:latin typeface="Arial" charset="0"/>
                <a:ea typeface="SimSun" charset="0"/>
                <a:cs typeface="SimSun" charset="0"/>
              </a:rPr>
              <a:t>Your </a:t>
            </a:r>
            <a:r>
              <a:rPr lang="en-US" altLang="zh-CN" sz="3200" b="1" dirty="0">
                <a:solidFill>
                  <a:srgbClr val="FFFF00"/>
                </a:solidFill>
                <a:latin typeface="Arial" charset="0"/>
                <a:ea typeface="SimSun" charset="0"/>
                <a:cs typeface="SimSun" charset="0"/>
              </a:rPr>
              <a:t>attitude</a:t>
            </a:r>
            <a:r>
              <a:rPr lang="en-US" altLang="zh-CN" sz="3200" b="1" dirty="0">
                <a:solidFill>
                  <a:srgbClr val="FFFFFF"/>
                </a:solidFill>
                <a:latin typeface="Arial" charset="0"/>
                <a:ea typeface="SimSun" charset="0"/>
                <a:cs typeface="SimSun" charset="0"/>
              </a:rPr>
              <a:t> should be the </a:t>
            </a:r>
            <a:r>
              <a:rPr lang="en-US" altLang="zh-CN" sz="3200" b="1" dirty="0">
                <a:solidFill>
                  <a:srgbClr val="FFFF00"/>
                </a:solidFill>
                <a:latin typeface="Arial" charset="0"/>
                <a:ea typeface="SimSun" charset="0"/>
                <a:cs typeface="SimSun" charset="0"/>
              </a:rPr>
              <a:t>same</a:t>
            </a:r>
            <a:r>
              <a:rPr lang="en-US" altLang="zh-CN" sz="3200" b="1" dirty="0">
                <a:solidFill>
                  <a:srgbClr val="FFFFFF"/>
                </a:solidFill>
                <a:latin typeface="Arial" charset="0"/>
                <a:ea typeface="SimSun" charset="0"/>
                <a:cs typeface="SimSun" charset="0"/>
              </a:rPr>
              <a:t> as that of Christ Jesus</a:t>
            </a:r>
            <a:r>
              <a:rPr lang="ru-RU" altLang="zh-CN" sz="3200" b="1" dirty="0">
                <a:solidFill>
                  <a:srgbClr val="FFFFFF"/>
                </a:solidFill>
                <a:latin typeface="Arial" charset="0"/>
                <a:ea typeface="SimSun" charset="0"/>
                <a:cs typeface="SimSun" charset="0"/>
              </a:rPr>
              <a:t>"</a:t>
            </a:r>
            <a:br>
              <a:rPr lang="en-US" altLang="zh-CN" sz="3200" b="1" dirty="0">
                <a:solidFill>
                  <a:srgbClr val="FFFFFF"/>
                </a:solidFill>
                <a:latin typeface="Arial" charset="0"/>
                <a:ea typeface="SimSun" charset="0"/>
                <a:cs typeface="SimSun" charset="0"/>
              </a:rPr>
            </a:br>
            <a:r>
              <a:rPr lang="en-US" altLang="zh-CN" sz="3200" b="1" dirty="0">
                <a:solidFill>
                  <a:srgbClr val="FFFFFF"/>
                </a:solidFill>
                <a:latin typeface="Arial" charset="0"/>
                <a:ea typeface="SimSun" charset="0"/>
                <a:cs typeface="SimSun" charset="0"/>
              </a:rPr>
              <a:t>(Phil. 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3" descr="jesus_with_crown_of_thorns_in_the_p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715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Title 1"/>
          <p:cNvSpPr>
            <a:spLocks noGrp="1"/>
          </p:cNvSpPr>
          <p:nvPr>
            <p:ph type="ctrTitle"/>
          </p:nvPr>
        </p:nvSpPr>
        <p:spPr>
          <a:xfrm>
            <a:off x="0" y="1600200"/>
            <a:ext cx="5257800" cy="2971800"/>
          </a:xfrm>
        </p:spPr>
        <p:txBody>
          <a:bodyPr/>
          <a:lstStyle/>
          <a:p>
            <a:pPr algn="ctr"/>
            <a:r>
              <a:rPr lang="en-US" dirty="0">
                <a:latin typeface="Arial" charset="0"/>
                <a:ea typeface="ヒラギノ角ゴ Pro W3" charset="0"/>
              </a:rPr>
              <a:t>The Kenosis (</a:t>
            </a:r>
            <a:r>
              <a:rPr lang="ru-RU" altLang="ja-JP" dirty="0">
                <a:latin typeface="Arial" charset="0"/>
                <a:ea typeface="ヒラギノ角ゴ Pro W3" charset="0"/>
              </a:rPr>
              <a:t>"</a:t>
            </a:r>
            <a:r>
              <a:rPr lang="en-US" altLang="ja-JP" dirty="0">
                <a:latin typeface="Arial" charset="0"/>
                <a:ea typeface="ヒラギノ角ゴ Pro W3" charset="0"/>
              </a:rPr>
              <a:t>Emptying</a:t>
            </a:r>
            <a:r>
              <a:rPr lang="ru-RU" altLang="ja-JP" dirty="0">
                <a:latin typeface="Arial" charset="0"/>
                <a:ea typeface="ヒラギノ角ゴ Pro W3" charset="0"/>
              </a:rPr>
              <a:t>"</a:t>
            </a:r>
            <a:r>
              <a:rPr lang="en-US" altLang="ja-JP" dirty="0">
                <a:latin typeface="Arial" charset="0"/>
                <a:ea typeface="ヒラギノ角ゴ Pro W3" charset="0"/>
              </a:rPr>
              <a:t>) Passage</a:t>
            </a:r>
            <a:br>
              <a:rPr lang="en-US" altLang="ja-JP" dirty="0">
                <a:latin typeface="Arial" charset="0"/>
                <a:ea typeface="ヒラギノ角ゴ Pro W3" charset="0"/>
              </a:rPr>
            </a:br>
            <a:r>
              <a:rPr lang="en-US" altLang="ja-JP" dirty="0">
                <a:latin typeface="Arial" charset="0"/>
                <a:ea typeface="ヒラギノ角ゴ Pro W3" charset="0"/>
              </a:rPr>
              <a:t>Philippians 2:5-11</a:t>
            </a:r>
            <a:endParaRPr lang="en-US" dirty="0">
              <a:latin typeface="Arial" charset="0"/>
              <a:ea typeface="ヒラギノ角ゴ Pro W3"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Title 1"/>
          <p:cNvSpPr>
            <a:spLocks noGrp="1"/>
          </p:cNvSpPr>
          <p:nvPr>
            <p:ph type="ctrTitle"/>
          </p:nvPr>
        </p:nvSpPr>
        <p:spPr>
          <a:xfrm>
            <a:off x="4775200" y="6096000"/>
            <a:ext cx="6781800" cy="762000"/>
          </a:xfrm>
        </p:spPr>
        <p:txBody>
          <a:bodyPr/>
          <a:lstStyle/>
          <a:p>
            <a:r>
              <a:rPr lang="en-US">
                <a:latin typeface="Times New Roman" charset="0"/>
                <a:ea typeface="ヒラギノ角ゴ Pro W3" charset="0"/>
                <a:cs typeface="ヒラギノ角ゴ Pro W3" charset="0"/>
              </a:rPr>
              <a:t>Phil 2:5-8</a:t>
            </a:r>
          </a:p>
        </p:txBody>
      </p:sp>
      <p:pic>
        <p:nvPicPr>
          <p:cNvPr id="413698" name="Picture 5" descr="crucified_jesus__the_face_by_devcag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699" name="Rectangle 3"/>
          <p:cNvSpPr txBox="1">
            <a:spLocks noChangeArrowheads="1"/>
          </p:cNvSpPr>
          <p:nvPr/>
        </p:nvSpPr>
        <p:spPr bwMode="auto">
          <a:xfrm>
            <a:off x="0" y="152400"/>
            <a:ext cx="48006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baseline="30000" dirty="0">
                <a:solidFill>
                  <a:srgbClr val="000000"/>
                </a:solidFill>
                <a:latin typeface="Tahoma" charset="0"/>
              </a:rPr>
              <a:t>5</a:t>
            </a:r>
            <a:r>
              <a:rPr lang="en-US" b="1" dirty="0">
                <a:solidFill>
                  <a:srgbClr val="000000"/>
                </a:solidFill>
                <a:latin typeface="Tahoma" charset="0"/>
              </a:rPr>
              <a:t>You must have the same attitude that Christ Jesus had.</a:t>
            </a:r>
          </a:p>
          <a:p>
            <a:r>
              <a:rPr lang="en-US" b="1" baseline="30000" dirty="0">
                <a:solidFill>
                  <a:srgbClr val="000000"/>
                </a:solidFill>
                <a:latin typeface="Tahoma" charset="0"/>
              </a:rPr>
              <a:t>6</a:t>
            </a:r>
            <a:r>
              <a:rPr lang="en-US" b="1" dirty="0">
                <a:solidFill>
                  <a:srgbClr val="000000"/>
                </a:solidFill>
                <a:latin typeface="Tahoma" charset="0"/>
              </a:rPr>
              <a:t>Though he was God,</a:t>
            </a:r>
          </a:p>
          <a:p>
            <a:r>
              <a:rPr lang="en-US" b="1" dirty="0">
                <a:solidFill>
                  <a:srgbClr val="000000"/>
                </a:solidFill>
                <a:latin typeface="Tahoma" charset="0"/>
              </a:rPr>
              <a:t>he did not think of equality with God as something to cling to.</a:t>
            </a:r>
          </a:p>
          <a:p>
            <a:r>
              <a:rPr lang="en-US" b="1" baseline="30000" dirty="0">
                <a:solidFill>
                  <a:srgbClr val="000000"/>
                </a:solidFill>
                <a:latin typeface="Tahoma" charset="0"/>
              </a:rPr>
              <a:t>7</a:t>
            </a:r>
            <a:r>
              <a:rPr lang="en-US" b="1" dirty="0">
                <a:solidFill>
                  <a:srgbClr val="000000"/>
                </a:solidFill>
                <a:latin typeface="Tahoma" charset="0"/>
              </a:rPr>
              <a:t>Instead, he gave up his divine privileges [</a:t>
            </a:r>
            <a:r>
              <a:rPr lang="en-US" b="1" i="1" dirty="0">
                <a:solidFill>
                  <a:srgbClr val="000000"/>
                </a:solidFill>
                <a:latin typeface="Tahoma" charset="0"/>
              </a:rPr>
              <a:t>Greek </a:t>
            </a:r>
            <a:r>
              <a:rPr lang="ru-RU" altLang="ja-JP" b="1" dirty="0">
                <a:solidFill>
                  <a:srgbClr val="000000"/>
                </a:solidFill>
                <a:latin typeface="Tahoma" charset="0"/>
              </a:rPr>
              <a:t>"</a:t>
            </a:r>
            <a:r>
              <a:rPr lang="en-US" altLang="ja-JP" b="1" dirty="0">
                <a:solidFill>
                  <a:srgbClr val="000000"/>
                </a:solidFill>
                <a:latin typeface="Tahoma" charset="0"/>
              </a:rPr>
              <a:t>he emptied himself</a:t>
            </a:r>
            <a:r>
              <a:rPr lang="ru-RU" altLang="ja-JP" b="1" dirty="0">
                <a:solidFill>
                  <a:srgbClr val="000000"/>
                </a:solidFill>
                <a:latin typeface="Tahoma" charset="0"/>
              </a:rPr>
              <a:t>"</a:t>
            </a:r>
            <a:r>
              <a:rPr lang="en-US" altLang="ja-JP" b="1" dirty="0">
                <a:solidFill>
                  <a:srgbClr val="000000"/>
                </a:solidFill>
                <a:latin typeface="Tahoma" charset="0"/>
              </a:rPr>
              <a:t>]; he took the humble position of a slave and was born as a human being.</a:t>
            </a:r>
          </a:p>
          <a:p>
            <a:r>
              <a:rPr lang="en-US" b="1" dirty="0">
                <a:solidFill>
                  <a:srgbClr val="000000"/>
                </a:solidFill>
                <a:latin typeface="Tahoma" charset="0"/>
              </a:rPr>
              <a:t>When he appeared in human form,</a:t>
            </a:r>
            <a:r>
              <a:rPr lang="en-US" b="1" baseline="30000" dirty="0">
                <a:solidFill>
                  <a:srgbClr val="000000"/>
                </a:solidFill>
                <a:latin typeface="Tahoma" charset="0"/>
              </a:rPr>
              <a:t> 8</a:t>
            </a:r>
            <a:r>
              <a:rPr lang="en-US" b="1" dirty="0">
                <a:solidFill>
                  <a:srgbClr val="000000"/>
                </a:solidFill>
                <a:latin typeface="Tahoma" charset="0"/>
              </a:rPr>
              <a:t>he humbled himself in obedience to God and died a criminal</a:t>
            </a:r>
            <a:r>
              <a:rPr lang="uk-UA" altLang="ja-JP" b="1" dirty="0">
                <a:solidFill>
                  <a:srgbClr val="000000"/>
                </a:solidFill>
                <a:latin typeface="Tahoma" charset="0"/>
              </a:rPr>
              <a:t>'</a:t>
            </a:r>
            <a:r>
              <a:rPr lang="en-US" altLang="ja-JP" b="1" dirty="0">
                <a:solidFill>
                  <a:srgbClr val="000000"/>
                </a:solidFill>
                <a:latin typeface="Tahoma" charset="0"/>
              </a:rPr>
              <a:t>s death on a cross </a:t>
            </a:r>
            <a:br>
              <a:rPr lang="en-US" altLang="ja-JP" b="1" dirty="0">
                <a:solidFill>
                  <a:srgbClr val="000000"/>
                </a:solidFill>
                <a:latin typeface="Tahoma" charset="0"/>
              </a:rPr>
            </a:br>
            <a:r>
              <a:rPr lang="en-US" altLang="ja-JP" b="1" dirty="0">
                <a:solidFill>
                  <a:srgbClr val="000000"/>
                </a:solidFill>
                <a:latin typeface="Tahoma" charset="0"/>
              </a:rPr>
              <a:t>(Phil. 2:5-8 </a:t>
            </a:r>
            <a:r>
              <a:rPr lang="en-US" altLang="ja-JP" sz="2000" b="1" dirty="0">
                <a:solidFill>
                  <a:srgbClr val="000000"/>
                </a:solidFill>
                <a:latin typeface="Tahoma" charset="0"/>
              </a:rPr>
              <a:t>NLT</a:t>
            </a:r>
            <a:r>
              <a:rPr lang="en-US" altLang="ja-JP" b="1" dirty="0">
                <a:solidFill>
                  <a:srgbClr val="000000"/>
                </a:solidFill>
                <a:latin typeface="Tahoma" charset="0"/>
              </a:rPr>
              <a:t>).</a:t>
            </a:r>
            <a:endParaRPr lang="en-US" b="1" dirty="0">
              <a:solidFill>
                <a:srgbClr val="000000"/>
              </a:solidFill>
              <a:latin typeface="Tahoma"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3" descr="shin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72575" cy="6848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Title 1"/>
          <p:cNvSpPr>
            <a:spLocks noGrp="1"/>
          </p:cNvSpPr>
          <p:nvPr>
            <p:ph type="ctrTitle"/>
          </p:nvPr>
        </p:nvSpPr>
        <p:spPr>
          <a:xfrm>
            <a:off x="5076825" y="6092825"/>
            <a:ext cx="6781800" cy="762000"/>
          </a:xfrm>
        </p:spPr>
        <p:txBody>
          <a:bodyPr/>
          <a:lstStyle/>
          <a:p>
            <a:r>
              <a:rPr lang="en-US">
                <a:latin typeface="Times New Roman" charset="0"/>
                <a:ea typeface="ヒラギノ角ゴ Pro W3" charset="0"/>
                <a:cs typeface="ヒラギノ角ゴ Pro W3" charset="0"/>
              </a:rPr>
              <a:t>Phil 2:9-11</a:t>
            </a:r>
          </a:p>
        </p:txBody>
      </p:sp>
      <p:sp>
        <p:nvSpPr>
          <p:cNvPr id="286723" name="Rectangle 3"/>
          <p:cNvSpPr txBox="1">
            <a:spLocks noChangeArrowheads="1"/>
          </p:cNvSpPr>
          <p:nvPr/>
        </p:nvSpPr>
        <p:spPr bwMode="auto">
          <a:xfrm>
            <a:off x="3995738" y="31750"/>
            <a:ext cx="5089525" cy="6629400"/>
          </a:xfrm>
          <a:prstGeom prst="rect">
            <a:avLst/>
          </a:prstGeom>
          <a:no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baseline="30000">
                <a:solidFill>
                  <a:srgbClr val="FFFFFF"/>
                </a:solidFill>
                <a:effectLst>
                  <a:outerShdw blurRad="38100" dist="38100" dir="2700000" algn="tl">
                    <a:srgbClr val="000000"/>
                  </a:outerShdw>
                </a:effectLst>
                <a:latin typeface="Tahoma" charset="0"/>
              </a:rPr>
              <a:t>9</a:t>
            </a:r>
            <a:r>
              <a:rPr lang="en-US" b="1">
                <a:solidFill>
                  <a:srgbClr val="FFFFFF"/>
                </a:solidFill>
                <a:effectLst>
                  <a:outerShdw blurRad="38100" dist="38100" dir="2700000" algn="tl">
                    <a:srgbClr val="000000"/>
                  </a:outerShdw>
                </a:effectLst>
                <a:latin typeface="Tahoma" charset="0"/>
              </a:rPr>
              <a:t>Therefore, God elevated him to the place of highest honor</a:t>
            </a:r>
          </a:p>
          <a:p>
            <a:pPr algn="r">
              <a:defRPr/>
            </a:pPr>
            <a:r>
              <a:rPr lang="en-US" b="1">
                <a:solidFill>
                  <a:srgbClr val="FFFFFF"/>
                </a:solidFill>
                <a:effectLst>
                  <a:outerShdw blurRad="38100" dist="38100" dir="2700000" algn="tl">
                    <a:srgbClr val="000000"/>
                  </a:outerShdw>
                </a:effectLst>
                <a:latin typeface="Tahoma" charset="0"/>
              </a:rPr>
              <a:t>and gave him the name above all other names,</a:t>
            </a:r>
          </a:p>
          <a:p>
            <a:pPr algn="r">
              <a:defRPr/>
            </a:pPr>
            <a:r>
              <a:rPr lang="en-US" b="1" baseline="30000">
                <a:solidFill>
                  <a:srgbClr val="FFFFFF"/>
                </a:solidFill>
                <a:effectLst>
                  <a:outerShdw blurRad="38100" dist="38100" dir="2700000" algn="tl">
                    <a:srgbClr val="000000"/>
                  </a:outerShdw>
                </a:effectLst>
                <a:latin typeface="Tahoma" charset="0"/>
              </a:rPr>
              <a:t>10</a:t>
            </a:r>
            <a:r>
              <a:rPr lang="en-US" b="1">
                <a:solidFill>
                  <a:srgbClr val="FFFFFF"/>
                </a:solidFill>
                <a:effectLst>
                  <a:outerShdw blurRad="38100" dist="38100" dir="2700000" algn="tl">
                    <a:srgbClr val="000000"/>
                  </a:outerShdw>
                </a:effectLst>
                <a:latin typeface="Tahoma" charset="0"/>
              </a:rPr>
              <a:t>that at the name of Jesus every knee should bow,</a:t>
            </a:r>
          </a:p>
          <a:p>
            <a:pPr algn="r">
              <a:defRPr/>
            </a:pPr>
            <a:r>
              <a:rPr lang="en-US" b="1">
                <a:solidFill>
                  <a:srgbClr val="FFFFFF"/>
                </a:solidFill>
                <a:effectLst>
                  <a:outerShdw blurRad="38100" dist="38100" dir="2700000" algn="tl">
                    <a:srgbClr val="000000"/>
                  </a:outerShdw>
                </a:effectLst>
                <a:latin typeface="Tahoma" charset="0"/>
              </a:rPr>
              <a:t>in heaven and on earth and under the earth,</a:t>
            </a:r>
          </a:p>
          <a:p>
            <a:pPr algn="r">
              <a:defRPr/>
            </a:pPr>
            <a:r>
              <a:rPr lang="en-US" b="1" baseline="30000">
                <a:solidFill>
                  <a:srgbClr val="FFFFFF"/>
                </a:solidFill>
                <a:effectLst>
                  <a:outerShdw blurRad="38100" dist="38100" dir="2700000" algn="tl">
                    <a:srgbClr val="000000"/>
                  </a:outerShdw>
                </a:effectLst>
                <a:latin typeface="Tahoma" charset="0"/>
              </a:rPr>
              <a:t>11</a:t>
            </a:r>
            <a:r>
              <a:rPr lang="en-US" b="1">
                <a:solidFill>
                  <a:srgbClr val="FFFFFF"/>
                </a:solidFill>
                <a:effectLst>
                  <a:outerShdw blurRad="38100" dist="38100" dir="2700000" algn="tl">
                    <a:srgbClr val="000000"/>
                  </a:outerShdw>
                </a:effectLst>
                <a:latin typeface="Tahoma" charset="0"/>
              </a:rPr>
              <a:t>and every tongue confess that Jesus Christ is Lord,</a:t>
            </a:r>
          </a:p>
          <a:p>
            <a:pPr algn="r">
              <a:defRPr/>
            </a:pPr>
            <a:r>
              <a:rPr lang="en-US" b="1">
                <a:solidFill>
                  <a:srgbClr val="FFFFFF"/>
                </a:solidFill>
                <a:effectLst>
                  <a:outerShdw blurRad="38100" dist="38100" dir="2700000" algn="tl">
                    <a:srgbClr val="000000"/>
                  </a:outerShdw>
                </a:effectLst>
                <a:latin typeface="Tahoma" charset="0"/>
              </a:rPr>
              <a:t>to the glory of God the Father.</a:t>
            </a:r>
          </a:p>
          <a:p>
            <a:pPr algn="r">
              <a:defRPr/>
            </a:pPr>
            <a:r>
              <a:rPr lang="en-US" b="1">
                <a:solidFill>
                  <a:srgbClr val="FFFFFF"/>
                </a:solidFill>
                <a:effectLst>
                  <a:outerShdw blurRad="38100" dist="38100" dir="2700000" algn="tl">
                    <a:srgbClr val="000000"/>
                  </a:outerShdw>
                </a:effectLst>
                <a:latin typeface="Tahoma" charset="0"/>
              </a:rPr>
              <a:t> </a:t>
            </a:r>
            <a:br>
              <a:rPr lang="en-US" altLang="ja-JP" b="1">
                <a:solidFill>
                  <a:srgbClr val="FFFFFF"/>
                </a:solidFill>
                <a:effectLst>
                  <a:outerShdw blurRad="38100" dist="38100" dir="2700000" algn="tl">
                    <a:srgbClr val="000000"/>
                  </a:outerShdw>
                </a:effectLst>
                <a:latin typeface="Tahoma" charset="0"/>
              </a:rPr>
            </a:br>
            <a:r>
              <a:rPr lang="en-US" altLang="ja-JP" b="1">
                <a:solidFill>
                  <a:srgbClr val="FFFFFF"/>
                </a:solidFill>
                <a:effectLst>
                  <a:outerShdw blurRad="38100" dist="38100" dir="2700000" algn="tl">
                    <a:srgbClr val="000000"/>
                  </a:outerShdw>
                </a:effectLst>
                <a:latin typeface="Tahoma" charset="0"/>
              </a:rPr>
              <a:t>(Phil. 2:9-11 </a:t>
            </a:r>
            <a:r>
              <a:rPr lang="en-US" altLang="ja-JP" sz="2000" b="1">
                <a:solidFill>
                  <a:srgbClr val="FFFFFF"/>
                </a:solidFill>
                <a:effectLst>
                  <a:outerShdw blurRad="38100" dist="38100" dir="2700000" algn="tl">
                    <a:srgbClr val="000000"/>
                  </a:outerShdw>
                </a:effectLst>
                <a:latin typeface="Tahoma" charset="0"/>
              </a:rPr>
              <a:t>NLT</a:t>
            </a:r>
            <a:r>
              <a:rPr lang="en-US" altLang="ja-JP" b="1">
                <a:solidFill>
                  <a:srgbClr val="FFFFFF"/>
                </a:solidFill>
                <a:effectLst>
                  <a:outerShdw blurRad="38100" dist="38100" dir="2700000" algn="tl">
                    <a:srgbClr val="000000"/>
                  </a:outerShdw>
                </a:effectLst>
                <a:latin typeface="Tahoma" charset="0"/>
              </a:rPr>
              <a:t>)</a:t>
            </a:r>
            <a:endParaRPr lang="en-US" b="1">
              <a:solidFill>
                <a:srgbClr val="FFFFFF"/>
              </a:solidFill>
              <a:effectLst>
                <a:outerShdw blurRad="38100" dist="38100" dir="2700000" algn="tl">
                  <a:srgbClr val="000000"/>
                </a:outerShdw>
              </a:effectLst>
              <a:latin typeface="Tahoma"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40"/>
        </a:solidFill>
        <a:effectLst/>
      </p:bgPr>
    </p:bg>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83502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186</a:t>
            </a:r>
          </a:p>
        </p:txBody>
      </p:sp>
      <p:sp>
        <p:nvSpPr>
          <p:cNvPr id="2" name="Title 1"/>
          <p:cNvSpPr>
            <a:spLocks noGrp="1"/>
          </p:cNvSpPr>
          <p:nvPr>
            <p:ph type="title" idx="4294967295"/>
          </p:nvPr>
        </p:nvSpPr>
        <p:spPr>
          <a:xfrm>
            <a:off x="2195513" y="0"/>
            <a:ext cx="4748212" cy="523875"/>
          </a:xfrm>
          <a:solidFill>
            <a:srgbClr val="000000"/>
          </a:solidFill>
        </p:spPr>
        <p:txBody>
          <a:bodyPr>
            <a:spAutoFit/>
          </a:bodyPr>
          <a:lstStyle/>
          <a:p>
            <a:pPr algn="ctr" eaLnBrk="1" hangingPunct="1">
              <a:defRPr/>
            </a:pPr>
            <a:r>
              <a:rPr lang="en-US" sz="2800" b="1" kern="1200" dirty="0">
                <a:solidFill>
                  <a:srgbClr val="FFFFFF"/>
                </a:solidFill>
                <a:latin typeface="Arial" charset="0"/>
                <a:ea typeface="ＭＳ Ｐゴシック" charset="0"/>
                <a:cs typeface="Times New Roman" charset="0"/>
              </a:rPr>
              <a:t>Philippians 2:6-11</a:t>
            </a:r>
          </a:p>
        </p:txBody>
      </p:sp>
      <p:sp>
        <p:nvSpPr>
          <p:cNvPr id="3" name="Snip Single Corner Rectangle 2"/>
          <p:cNvSpPr/>
          <p:nvPr/>
        </p:nvSpPr>
        <p:spPr bwMode="auto">
          <a:xfrm>
            <a:off x="0" y="1484313"/>
            <a:ext cx="1116013" cy="5373687"/>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415749" name="Text Box 2"/>
          <p:cNvSpPr txBox="1">
            <a:spLocks noChangeArrowheads="1"/>
          </p:cNvSpPr>
          <p:nvPr/>
        </p:nvSpPr>
        <p:spPr bwMode="auto">
          <a:xfrm>
            <a:off x="20638" y="836613"/>
            <a:ext cx="9921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Glory</a:t>
            </a:r>
          </a:p>
        </p:txBody>
      </p:sp>
      <p:sp>
        <p:nvSpPr>
          <p:cNvPr id="287751" name="Text Box 2"/>
          <p:cNvSpPr txBox="1">
            <a:spLocks noChangeArrowheads="1"/>
          </p:cNvSpPr>
          <p:nvPr/>
        </p:nvSpPr>
        <p:spPr bwMode="auto">
          <a:xfrm>
            <a:off x="1042988" y="1341438"/>
            <a:ext cx="468153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Always existed as God</a:t>
            </a:r>
          </a:p>
        </p:txBody>
      </p:sp>
      <p:sp>
        <p:nvSpPr>
          <p:cNvPr id="287752" name="Text Box 2"/>
          <p:cNvSpPr txBox="1">
            <a:spLocks noChangeArrowheads="1"/>
          </p:cNvSpPr>
          <p:nvPr/>
        </p:nvSpPr>
        <p:spPr bwMode="auto">
          <a:xfrm>
            <a:off x="1476375" y="1873250"/>
            <a:ext cx="53990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Decided not to hold to divine rights</a:t>
            </a:r>
          </a:p>
        </p:txBody>
      </p:sp>
      <p:sp>
        <p:nvSpPr>
          <p:cNvPr id="287753" name="Text Box 2"/>
          <p:cNvSpPr txBox="1">
            <a:spLocks noChangeArrowheads="1"/>
          </p:cNvSpPr>
          <p:nvPr/>
        </p:nvSpPr>
        <p:spPr bwMode="auto">
          <a:xfrm>
            <a:off x="1979613" y="2406650"/>
            <a:ext cx="5832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Emptied Himself of these equal rights</a:t>
            </a:r>
          </a:p>
        </p:txBody>
      </p:sp>
      <p:sp>
        <p:nvSpPr>
          <p:cNvPr id="287754" name="Text Box 2"/>
          <p:cNvSpPr txBox="1">
            <a:spLocks noChangeArrowheads="1"/>
          </p:cNvSpPr>
          <p:nvPr/>
        </p:nvSpPr>
        <p:spPr bwMode="auto">
          <a:xfrm>
            <a:off x="2411413" y="2940050"/>
            <a:ext cx="58324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Became a slave by being born a man</a:t>
            </a:r>
          </a:p>
        </p:txBody>
      </p:sp>
      <p:sp>
        <p:nvSpPr>
          <p:cNvPr id="287755" name="Text Box 2"/>
          <p:cNvSpPr txBox="1">
            <a:spLocks noChangeArrowheads="1"/>
          </p:cNvSpPr>
          <p:nvPr/>
        </p:nvSpPr>
        <p:spPr bwMode="auto">
          <a:xfrm>
            <a:off x="2916238" y="3471863"/>
            <a:ext cx="58324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Humbled himself in obedience</a:t>
            </a:r>
          </a:p>
        </p:txBody>
      </p:sp>
      <p:sp>
        <p:nvSpPr>
          <p:cNvPr id="287756" name="Text Box 2"/>
          <p:cNvSpPr txBox="1">
            <a:spLocks noChangeArrowheads="1"/>
          </p:cNvSpPr>
          <p:nvPr/>
        </p:nvSpPr>
        <p:spPr bwMode="auto">
          <a:xfrm>
            <a:off x="3419475" y="4005263"/>
            <a:ext cx="4248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Died by crucifixion</a:t>
            </a:r>
          </a:p>
        </p:txBody>
      </p:sp>
      <p:cxnSp>
        <p:nvCxnSpPr>
          <p:cNvPr id="14" name="Straight Arrow Connector 4"/>
          <p:cNvCxnSpPr>
            <a:cxnSpLocks noChangeShapeType="1"/>
          </p:cNvCxnSpPr>
          <p:nvPr/>
        </p:nvCxnSpPr>
        <p:spPr bwMode="auto">
          <a:xfrm flipV="1">
            <a:off x="7019925" y="1412875"/>
            <a:ext cx="1584325" cy="4103688"/>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sp>
        <p:nvSpPr>
          <p:cNvPr id="17" name="Text Box 2"/>
          <p:cNvSpPr txBox="1">
            <a:spLocks noChangeArrowheads="1"/>
          </p:cNvSpPr>
          <p:nvPr/>
        </p:nvSpPr>
        <p:spPr bwMode="auto">
          <a:xfrm>
            <a:off x="8027988" y="836613"/>
            <a:ext cx="9921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Glory</a:t>
            </a:r>
          </a:p>
        </p:txBody>
      </p:sp>
      <p:cxnSp>
        <p:nvCxnSpPr>
          <p:cNvPr id="19" name="Straight Arrow Connector 4"/>
          <p:cNvCxnSpPr>
            <a:cxnSpLocks noChangeShapeType="1"/>
          </p:cNvCxnSpPr>
          <p:nvPr/>
        </p:nvCxnSpPr>
        <p:spPr bwMode="auto">
          <a:xfrm>
            <a:off x="4500563" y="5589588"/>
            <a:ext cx="2519362" cy="0"/>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sp>
        <p:nvSpPr>
          <p:cNvPr id="21" name="Snip Single Corner Rectangle 20"/>
          <p:cNvSpPr/>
          <p:nvPr/>
        </p:nvSpPr>
        <p:spPr bwMode="auto">
          <a:xfrm>
            <a:off x="684213" y="2060575"/>
            <a:ext cx="900112" cy="4821238"/>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2" name="Snip Single Corner Rectangle 21"/>
          <p:cNvSpPr/>
          <p:nvPr/>
        </p:nvSpPr>
        <p:spPr bwMode="auto">
          <a:xfrm>
            <a:off x="1150938" y="2568575"/>
            <a:ext cx="900112" cy="4289425"/>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3" name="Snip Single Corner Rectangle 22"/>
          <p:cNvSpPr/>
          <p:nvPr/>
        </p:nvSpPr>
        <p:spPr bwMode="auto">
          <a:xfrm>
            <a:off x="1655763" y="3171825"/>
            <a:ext cx="900112" cy="3686175"/>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4" name="Snip Single Corner Rectangle 23"/>
          <p:cNvSpPr/>
          <p:nvPr/>
        </p:nvSpPr>
        <p:spPr bwMode="auto">
          <a:xfrm>
            <a:off x="1979613" y="3716338"/>
            <a:ext cx="1116012" cy="3141662"/>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5" name="Snip Single Corner Rectangle 24"/>
          <p:cNvSpPr/>
          <p:nvPr/>
        </p:nvSpPr>
        <p:spPr bwMode="auto">
          <a:xfrm>
            <a:off x="2484438" y="4292600"/>
            <a:ext cx="1116012" cy="2565400"/>
          </a:xfrm>
          <a:prstGeom prst="snip1Rect">
            <a:avLst/>
          </a:prstGeom>
          <a:solidFill>
            <a:srgbClr val="660066"/>
          </a:solid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grpSp>
        <p:nvGrpSpPr>
          <p:cNvPr id="4" name="Group 12"/>
          <p:cNvGrpSpPr/>
          <p:nvPr/>
        </p:nvGrpSpPr>
        <p:grpSpPr>
          <a:xfrm>
            <a:off x="5508104" y="4581128"/>
            <a:ext cx="648072" cy="936104"/>
            <a:chOff x="5508104" y="4653136"/>
            <a:chExt cx="648072" cy="936104"/>
          </a:xfrm>
          <a:solidFill>
            <a:srgbClr val="FFFF00"/>
          </a:solidFill>
        </p:grpSpPr>
        <p:sp>
          <p:nvSpPr>
            <p:cNvPr id="10" name="Rectangle 9"/>
            <p:cNvSpPr/>
            <p:nvPr/>
          </p:nvSpPr>
          <p:spPr bwMode="auto">
            <a:xfrm>
              <a:off x="5724128" y="4653136"/>
              <a:ext cx="216024" cy="936104"/>
            </a:xfrm>
            <a:prstGeom prst="rect">
              <a:avLst/>
            </a:prstGeom>
            <a:grp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sp>
          <p:nvSpPr>
            <p:cNvPr id="29" name="Rectangle 28"/>
            <p:cNvSpPr/>
            <p:nvPr/>
          </p:nvSpPr>
          <p:spPr bwMode="auto">
            <a:xfrm rot="16200000">
              <a:off x="5724128" y="4653136"/>
              <a:ext cx="216024" cy="648072"/>
            </a:xfrm>
            <a:prstGeom prst="rect">
              <a:avLst/>
            </a:prstGeom>
            <a:grp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ndParaRPr>
            </a:p>
          </p:txBody>
        </p:sp>
      </p:grpSp>
      <p:sp>
        <p:nvSpPr>
          <p:cNvPr id="30" name="Text Box 2"/>
          <p:cNvSpPr txBox="1">
            <a:spLocks noChangeArrowheads="1"/>
          </p:cNvSpPr>
          <p:nvPr/>
        </p:nvSpPr>
        <p:spPr bwMode="auto">
          <a:xfrm>
            <a:off x="323850" y="4365625"/>
            <a:ext cx="21605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i="1">
                <a:solidFill>
                  <a:srgbClr val="FFFFFF"/>
                </a:solidFill>
                <a:latin typeface="Arial" charset="0"/>
                <a:cs typeface="Arial" charset="0"/>
              </a:rPr>
              <a:t>2:6-8</a:t>
            </a:r>
            <a:br>
              <a:rPr lang="en-US" b="1" i="1">
                <a:solidFill>
                  <a:srgbClr val="FFFFFF"/>
                </a:solidFill>
                <a:latin typeface="Arial" charset="0"/>
                <a:cs typeface="Arial" charset="0"/>
              </a:rPr>
            </a:br>
            <a:r>
              <a:rPr lang="en-US" b="1" i="1">
                <a:solidFill>
                  <a:srgbClr val="FFFFFF"/>
                </a:solidFill>
                <a:latin typeface="Arial" charset="0"/>
                <a:cs typeface="Arial" charset="0"/>
              </a:rPr>
              <a:t>Humiliation</a:t>
            </a:r>
          </a:p>
        </p:txBody>
      </p:sp>
      <p:sp>
        <p:nvSpPr>
          <p:cNvPr id="31" name="Text Box 2"/>
          <p:cNvSpPr txBox="1">
            <a:spLocks noChangeArrowheads="1"/>
          </p:cNvSpPr>
          <p:nvPr/>
        </p:nvSpPr>
        <p:spPr bwMode="auto">
          <a:xfrm>
            <a:off x="7235825" y="4365625"/>
            <a:ext cx="18002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i="1">
                <a:solidFill>
                  <a:srgbClr val="FFFFFF"/>
                </a:solidFill>
                <a:latin typeface="Arial" charset="0"/>
                <a:cs typeface="Arial" charset="0"/>
              </a:rPr>
              <a:t>2:9-11</a:t>
            </a:r>
            <a:br>
              <a:rPr lang="en-US" b="1" i="1">
                <a:solidFill>
                  <a:srgbClr val="FFFFFF"/>
                </a:solidFill>
                <a:latin typeface="Arial" charset="0"/>
                <a:cs typeface="Arial" charset="0"/>
              </a:rPr>
            </a:br>
            <a:r>
              <a:rPr lang="en-US" b="1" i="1">
                <a:solidFill>
                  <a:srgbClr val="FFFFFF"/>
                </a:solidFill>
                <a:latin typeface="Arial" charset="0"/>
                <a:cs typeface="Arial" charset="0"/>
              </a:rPr>
              <a:t>Exaltation</a:t>
            </a:r>
          </a:p>
        </p:txBody>
      </p:sp>
      <p:cxnSp>
        <p:nvCxnSpPr>
          <p:cNvPr id="287757" name="Straight Arrow Connector 4"/>
          <p:cNvCxnSpPr>
            <a:cxnSpLocks noChangeShapeType="1"/>
          </p:cNvCxnSpPr>
          <p:nvPr/>
        </p:nvCxnSpPr>
        <p:spPr bwMode="auto">
          <a:xfrm>
            <a:off x="900113" y="1484313"/>
            <a:ext cx="3529012" cy="4032250"/>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sp>
        <p:nvSpPr>
          <p:cNvPr id="34" name="Text Box 2"/>
          <p:cNvSpPr txBox="1">
            <a:spLocks noChangeArrowheads="1"/>
          </p:cNvSpPr>
          <p:nvPr/>
        </p:nvSpPr>
        <p:spPr bwMode="auto">
          <a:xfrm>
            <a:off x="5292725" y="692150"/>
            <a:ext cx="2735263"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i="1">
                <a:solidFill>
                  <a:srgbClr val="FFFF00"/>
                </a:solidFill>
                <a:latin typeface="Arial" charset="0"/>
                <a:cs typeface="Arial" charset="0"/>
              </a:rPr>
              <a:t>Lordship will be Acknowledged!</a:t>
            </a:r>
          </a:p>
        </p:txBody>
      </p:sp>
    </p:spTree>
    <p:extLst>
      <p:ext uri="{BB962C8B-B14F-4D97-AF65-F5344CB8AC3E}">
        <p14:creationId xmlns:p14="http://schemas.microsoft.com/office/powerpoint/2010/main" val="91415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7751"/>
                                        </p:tgtEl>
                                        <p:attrNameLst>
                                          <p:attrName>style.visibility</p:attrName>
                                        </p:attrNameLst>
                                      </p:cBhvr>
                                      <p:to>
                                        <p:strVal val="visible"/>
                                      </p:to>
                                    </p:set>
                                    <p:animEffect transition="in" filter="wipe(left)">
                                      <p:cBhvr>
                                        <p:cTn id="10" dur="500"/>
                                        <p:tgtEl>
                                          <p:spTgt spid="2877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7752"/>
                                        </p:tgtEl>
                                        <p:attrNameLst>
                                          <p:attrName>style.visibility</p:attrName>
                                        </p:attrNameLst>
                                      </p:cBhvr>
                                      <p:to>
                                        <p:strVal val="visible"/>
                                      </p:to>
                                    </p:set>
                                    <p:animEffect transition="in" filter="wipe(left)">
                                      <p:cBhvr>
                                        <p:cTn id="18" dur="500"/>
                                        <p:tgtEl>
                                          <p:spTgt spid="28775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7753"/>
                                        </p:tgtEl>
                                        <p:attrNameLst>
                                          <p:attrName>style.visibility</p:attrName>
                                        </p:attrNameLst>
                                      </p:cBhvr>
                                      <p:to>
                                        <p:strVal val="visible"/>
                                      </p:to>
                                    </p:set>
                                    <p:animEffect transition="in" filter="wipe(left)">
                                      <p:cBhvr>
                                        <p:cTn id="26" dur="500"/>
                                        <p:tgtEl>
                                          <p:spTgt spid="28775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linds(horizontal)">
                                      <p:cBhvr>
                                        <p:cTn id="31" dur="500"/>
                                        <p:tgtEl>
                                          <p:spTgt spid="2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7754"/>
                                        </p:tgtEl>
                                        <p:attrNameLst>
                                          <p:attrName>style.visibility</p:attrName>
                                        </p:attrNameLst>
                                      </p:cBhvr>
                                      <p:to>
                                        <p:strVal val="visible"/>
                                      </p:to>
                                    </p:set>
                                    <p:animEffect transition="in" filter="wipe(left)">
                                      <p:cBhvr>
                                        <p:cTn id="34" dur="500"/>
                                        <p:tgtEl>
                                          <p:spTgt spid="28775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87755"/>
                                        </p:tgtEl>
                                        <p:attrNameLst>
                                          <p:attrName>style.visibility</p:attrName>
                                        </p:attrNameLst>
                                      </p:cBhvr>
                                      <p:to>
                                        <p:strVal val="visible"/>
                                      </p:to>
                                    </p:set>
                                    <p:animEffect transition="in" filter="wipe(left)">
                                      <p:cBhvr>
                                        <p:cTn id="42" dur="500"/>
                                        <p:tgtEl>
                                          <p:spTgt spid="28775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linds(horizontal)">
                                      <p:cBhvr>
                                        <p:cTn id="47" dur="500"/>
                                        <p:tgtEl>
                                          <p:spTgt spid="2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7756"/>
                                        </p:tgtEl>
                                        <p:attrNameLst>
                                          <p:attrName>style.visibility</p:attrName>
                                        </p:attrNameLst>
                                      </p:cBhvr>
                                      <p:to>
                                        <p:strVal val="visible"/>
                                      </p:to>
                                    </p:set>
                                    <p:animEffect transition="in" filter="wipe(left)">
                                      <p:cBhvr>
                                        <p:cTn id="50" dur="500"/>
                                        <p:tgtEl>
                                          <p:spTgt spid="28775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87757"/>
                                        </p:tgtEl>
                                        <p:attrNameLst>
                                          <p:attrName>style.visibility</p:attrName>
                                        </p:attrNameLst>
                                      </p:cBhvr>
                                      <p:to>
                                        <p:strVal val="visible"/>
                                      </p:to>
                                    </p:set>
                                    <p:animEffect transition="in" filter="wipe(left)">
                                      <p:cBhvr>
                                        <p:cTn id="55" dur="500"/>
                                        <p:tgtEl>
                                          <p:spTgt spid="28775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par>
                                <p:cTn id="61" presetID="55"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strVal val="#ppt_w*0.70"/>
                                          </p:val>
                                        </p:tav>
                                        <p:tav tm="100000">
                                          <p:val>
                                            <p:strVal val="#ppt_w"/>
                                          </p:val>
                                        </p:tav>
                                      </p:tavLst>
                                    </p:anim>
                                    <p:anim calcmode="lin" valueType="num">
                                      <p:cBhvr>
                                        <p:cTn id="64" dur="1000" fill="hold"/>
                                        <p:tgtEl>
                                          <p:spTgt spid="4"/>
                                        </p:tgtEl>
                                        <p:attrNameLst>
                                          <p:attrName>ppt_h</p:attrName>
                                        </p:attrNameLst>
                                      </p:cBhvr>
                                      <p:tavLst>
                                        <p:tav tm="0">
                                          <p:val>
                                            <p:strVal val="#ppt_h"/>
                                          </p:val>
                                        </p:tav>
                                        <p:tav tm="100000">
                                          <p:val>
                                            <p:strVal val="#ppt_h"/>
                                          </p:val>
                                        </p:tav>
                                      </p:tavLst>
                                    </p:anim>
                                    <p:animEffect transition="in" filter="fade">
                                      <p:cBhvr>
                                        <p:cTn id="65" dur="1000"/>
                                        <p:tgtEl>
                                          <p:spTgt spid="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500"/>
                                        <p:tgtEl>
                                          <p:spTgt spid="3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ipe(left)">
                                      <p:cBhvr>
                                        <p:cTn id="8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1" grpId="0"/>
      <p:bldP spid="287752" grpId="0"/>
      <p:bldP spid="287753" grpId="0"/>
      <p:bldP spid="287754" grpId="0"/>
      <p:bldP spid="287755" grpId="0"/>
      <p:bldP spid="287756" grpId="0"/>
      <p:bldP spid="17" grpId="0"/>
      <p:bldP spid="30" grpId="0"/>
      <p:bldP spid="31"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itle 1"/>
          <p:cNvSpPr>
            <a:spLocks noGrp="1"/>
          </p:cNvSpPr>
          <p:nvPr>
            <p:ph type="title"/>
          </p:nvPr>
        </p:nvSpPr>
        <p:spPr>
          <a:xfrm>
            <a:off x="0" y="-1104900"/>
            <a:ext cx="9144000" cy="1143000"/>
          </a:xfrm>
        </p:spPr>
        <p:txBody>
          <a:bodyPr/>
          <a:lstStyle/>
          <a:p>
            <a:pPr>
              <a:defRPr/>
            </a:pPr>
            <a:r>
              <a:rPr lang="en-US">
                <a:solidFill>
                  <a:srgbClr val="000000"/>
                </a:solidFill>
                <a:effectLst>
                  <a:outerShdw blurRad="38100" dist="38100" dir="2700000" algn="tl">
                    <a:srgbClr val="FFFFFF"/>
                  </a:outerShdw>
                </a:effectLst>
                <a:latin typeface="Arial Black" charset="0"/>
                <a:ea typeface="ＭＳ Ｐゴシック" charset="0"/>
                <a:cs typeface="ＭＳ Ｐゴシック" charset="0"/>
              </a:rPr>
              <a:t>B.C. by Johnny Hart 1 of 4</a:t>
            </a:r>
          </a:p>
        </p:txBody>
      </p:sp>
      <p:grpSp>
        <p:nvGrpSpPr>
          <p:cNvPr id="417794" name="Group 2"/>
          <p:cNvGrpSpPr>
            <a:grpSpLocks/>
          </p:cNvGrpSpPr>
          <p:nvPr/>
        </p:nvGrpSpPr>
        <p:grpSpPr bwMode="auto">
          <a:xfrm>
            <a:off x="-30163" y="15875"/>
            <a:ext cx="9355138" cy="4564063"/>
            <a:chOff x="-30163" y="15875"/>
            <a:chExt cx="9354691" cy="4564063"/>
          </a:xfrm>
        </p:grpSpPr>
        <p:pic>
          <p:nvPicPr>
            <p:cNvPr id="417797"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63" y="15875"/>
              <a:ext cx="9174163" cy="456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7798" name="Rectangle 1"/>
            <p:cNvSpPr>
              <a:spLocks noChangeArrowheads="1"/>
            </p:cNvSpPr>
            <p:nvPr/>
          </p:nvSpPr>
          <p:spPr bwMode="auto">
            <a:xfrm>
              <a:off x="323528" y="1146448"/>
              <a:ext cx="4392488" cy="914400"/>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17799" name="Rectangle 7"/>
            <p:cNvSpPr>
              <a:spLocks noChangeArrowheads="1"/>
            </p:cNvSpPr>
            <p:nvPr/>
          </p:nvSpPr>
          <p:spPr bwMode="auto">
            <a:xfrm>
              <a:off x="4932040" y="764704"/>
              <a:ext cx="4392488" cy="1224136"/>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17795" name="文本框 1"/>
          <p:cNvSpPr txBox="1">
            <a:spLocks noChangeArrowheads="1"/>
          </p:cNvSpPr>
          <p:nvPr/>
        </p:nvSpPr>
        <p:spPr bwMode="auto">
          <a:xfrm>
            <a:off x="323850" y="1125538"/>
            <a:ext cx="461168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dirty="0">
                <a:solidFill>
                  <a:srgbClr val="000000"/>
                </a:solidFill>
                <a:latin typeface="Comic Sans MS" charset="0"/>
                <a:ea typeface="宋体" charset="0"/>
                <a:cs typeface="Comic Sans MS" charset="0"/>
              </a:rPr>
              <a:t>IT SEEMS TO ME</a:t>
            </a:r>
            <a:br>
              <a:rPr kumimoji="1" lang="en-US" altLang="zh-CN" b="1" dirty="0">
                <a:solidFill>
                  <a:srgbClr val="000000"/>
                </a:solidFill>
                <a:latin typeface="Comic Sans MS" charset="0"/>
                <a:ea typeface="宋体" charset="0"/>
                <a:cs typeface="Comic Sans MS" charset="0"/>
              </a:rPr>
            </a:br>
            <a:r>
              <a:rPr kumimoji="1" lang="en-US" altLang="zh-CN" b="1" dirty="0">
                <a:solidFill>
                  <a:srgbClr val="000000"/>
                </a:solidFill>
                <a:latin typeface="Comic Sans MS" charset="0"/>
                <a:ea typeface="宋体" charset="0"/>
                <a:cs typeface="Comic Sans MS" charset="0"/>
              </a:rPr>
              <a:t>	THAT SINCE THE </a:t>
            </a:r>
            <a:r>
              <a:rPr kumimoji="1" lang="ru-RU" altLang="zh-CN" b="1" dirty="0">
                <a:solidFill>
                  <a:srgbClr val="000000"/>
                </a:solidFill>
                <a:latin typeface="Comic Sans MS" charset="0"/>
                <a:ea typeface="宋体" charset="0"/>
                <a:cs typeface="Comic Sans MS" charset="0"/>
              </a:rPr>
              <a:t>"</a:t>
            </a:r>
            <a:r>
              <a:rPr kumimoji="1" lang="en-US" altLang="zh-CN" b="1" dirty="0">
                <a:solidFill>
                  <a:srgbClr val="000000"/>
                </a:solidFill>
                <a:latin typeface="Comic Sans MS" charset="0"/>
                <a:ea typeface="宋体" charset="0"/>
                <a:cs typeface="Comic Sans MS" charset="0"/>
              </a:rPr>
              <a:t>FALL</a:t>
            </a:r>
            <a:r>
              <a:rPr kumimoji="1" lang="ru-RU" altLang="zh-CN" b="1" dirty="0">
                <a:solidFill>
                  <a:srgbClr val="000000"/>
                </a:solidFill>
                <a:latin typeface="Comic Sans MS" charset="0"/>
                <a:ea typeface="宋体" charset="0"/>
                <a:cs typeface="Comic Sans MS" charset="0"/>
              </a:rPr>
              <a:t>"</a:t>
            </a:r>
            <a:endParaRPr kumimoji="1" lang="en-US" altLang="zh-CN" b="1" dirty="0">
              <a:solidFill>
                <a:srgbClr val="000000"/>
              </a:solidFill>
              <a:latin typeface="Comic Sans MS" charset="0"/>
              <a:ea typeface="宋体" charset="0"/>
              <a:cs typeface="Comic Sans MS" charset="0"/>
            </a:endParaRPr>
          </a:p>
        </p:txBody>
      </p:sp>
      <p:sp>
        <p:nvSpPr>
          <p:cNvPr id="417796" name="文本框 1"/>
          <p:cNvSpPr txBox="1">
            <a:spLocks noChangeArrowheads="1"/>
          </p:cNvSpPr>
          <p:nvPr/>
        </p:nvSpPr>
        <p:spPr bwMode="auto">
          <a:xfrm>
            <a:off x="5076825" y="1125538"/>
            <a:ext cx="39401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a:solidFill>
                  <a:srgbClr val="000000"/>
                </a:solidFill>
                <a:latin typeface="Comic Sans MS" charset="0"/>
                <a:ea typeface="宋体" charset="0"/>
                <a:cs typeface="Comic Sans MS" charset="0"/>
              </a:rPr>
              <a:t>—WITHOUT EVEN</a:t>
            </a:r>
            <a:br>
              <a:rPr kumimoji="1" lang="en-US" altLang="zh-CN" b="1">
                <a:solidFill>
                  <a:srgbClr val="000000"/>
                </a:solidFill>
                <a:latin typeface="Comic Sans MS" charset="0"/>
                <a:ea typeface="宋体" charset="0"/>
                <a:cs typeface="Comic Sans MS" charset="0"/>
              </a:rPr>
            </a:br>
            <a:r>
              <a:rPr kumimoji="1" lang="en-US" altLang="zh-CN" b="1">
                <a:solidFill>
                  <a:srgbClr val="000000"/>
                </a:solidFill>
                <a:latin typeface="Comic Sans MS" charset="0"/>
                <a:ea typeface="宋体" charset="0"/>
                <a:cs typeface="Comic Sans MS" charset="0"/>
              </a:rPr>
              <a:t>	THINKING IT ODD—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itle 1"/>
          <p:cNvSpPr>
            <a:spLocks noGrp="1"/>
          </p:cNvSpPr>
          <p:nvPr>
            <p:ph type="title"/>
          </p:nvPr>
        </p:nvSpPr>
        <p:spPr>
          <a:xfrm>
            <a:off x="0" y="-1104900"/>
            <a:ext cx="9144000" cy="1143000"/>
          </a:xfrm>
        </p:spPr>
        <p:txBody>
          <a:bodyPr/>
          <a:lstStyle/>
          <a:p>
            <a:pPr>
              <a:defRPr/>
            </a:pPr>
            <a:r>
              <a:rPr lang="en-US">
                <a:solidFill>
                  <a:srgbClr val="000000"/>
                </a:solidFill>
                <a:effectLst>
                  <a:outerShdw blurRad="38100" dist="38100" dir="2700000" algn="tl">
                    <a:srgbClr val="FFFFFF"/>
                  </a:outerShdw>
                </a:effectLst>
                <a:latin typeface="Arial Black" charset="0"/>
                <a:ea typeface="ＭＳ Ｐゴシック" charset="0"/>
                <a:cs typeface="ＭＳ Ｐゴシック" charset="0"/>
              </a:rPr>
              <a:t>B.C. by Johnny Hart 2 of 4</a:t>
            </a:r>
          </a:p>
        </p:txBody>
      </p:sp>
      <p:grpSp>
        <p:nvGrpSpPr>
          <p:cNvPr id="418818" name="Group 2"/>
          <p:cNvGrpSpPr>
            <a:grpSpLocks/>
          </p:cNvGrpSpPr>
          <p:nvPr/>
        </p:nvGrpSpPr>
        <p:grpSpPr bwMode="auto">
          <a:xfrm>
            <a:off x="0" y="-26988"/>
            <a:ext cx="9139238" cy="3830638"/>
            <a:chOff x="0" y="-26988"/>
            <a:chExt cx="9139540" cy="3830638"/>
          </a:xfrm>
        </p:grpSpPr>
        <p:pic>
          <p:nvPicPr>
            <p:cNvPr id="418821"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23363" cy="383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22" name="Rectangle 3"/>
            <p:cNvSpPr>
              <a:spLocks noChangeArrowheads="1"/>
            </p:cNvSpPr>
            <p:nvPr/>
          </p:nvSpPr>
          <p:spPr bwMode="auto">
            <a:xfrm>
              <a:off x="138540" y="260648"/>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18823" name="Rectangle 4"/>
            <p:cNvSpPr>
              <a:spLocks noChangeArrowheads="1"/>
            </p:cNvSpPr>
            <p:nvPr/>
          </p:nvSpPr>
          <p:spPr bwMode="auto">
            <a:xfrm>
              <a:off x="4747052" y="260648"/>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18819" name="文本框 1"/>
          <p:cNvSpPr txBox="1">
            <a:spLocks noChangeArrowheads="1"/>
          </p:cNvSpPr>
          <p:nvPr/>
        </p:nvSpPr>
        <p:spPr bwMode="auto">
          <a:xfrm>
            <a:off x="-36513" y="333375"/>
            <a:ext cx="48021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a:solidFill>
                  <a:srgbClr val="000000"/>
                </a:solidFill>
                <a:latin typeface="Comic Sans MS" charset="0"/>
                <a:ea typeface="宋体" charset="0"/>
                <a:cs typeface="Comic Sans MS" charset="0"/>
              </a:rPr>
              <a:t>THAT MAN HAS</a:t>
            </a:r>
            <a:br>
              <a:rPr kumimoji="1" lang="en-US" altLang="zh-CN" b="1">
                <a:solidFill>
                  <a:srgbClr val="000000"/>
                </a:solidFill>
                <a:latin typeface="Comic Sans MS" charset="0"/>
                <a:ea typeface="宋体" charset="0"/>
                <a:cs typeface="Comic Sans MS" charset="0"/>
              </a:rPr>
            </a:br>
            <a:r>
              <a:rPr kumimoji="1" lang="en-US" altLang="zh-CN" b="1">
                <a:solidFill>
                  <a:srgbClr val="000000"/>
                </a:solidFill>
                <a:latin typeface="Comic Sans MS" charset="0"/>
                <a:ea typeface="宋体" charset="0"/>
                <a:cs typeface="Comic Sans MS" charset="0"/>
              </a:rPr>
              <a:t>	HAD NO TROUBLE AT ALL</a:t>
            </a:r>
          </a:p>
        </p:txBody>
      </p:sp>
      <p:sp>
        <p:nvSpPr>
          <p:cNvPr id="418820" name="文本框 1"/>
          <p:cNvSpPr txBox="1">
            <a:spLocks noChangeArrowheads="1"/>
          </p:cNvSpPr>
          <p:nvPr/>
        </p:nvSpPr>
        <p:spPr bwMode="auto">
          <a:xfrm>
            <a:off x="4932363" y="333375"/>
            <a:ext cx="33369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a:solidFill>
                  <a:srgbClr val="000000"/>
                </a:solidFill>
                <a:latin typeface="Comic Sans MS" charset="0"/>
                <a:ea typeface="宋体" charset="0"/>
                <a:cs typeface="Comic Sans MS" charset="0"/>
              </a:rPr>
              <a:t>BELIEVING THAT</a:t>
            </a:r>
            <a:br>
              <a:rPr kumimoji="1" lang="en-US" altLang="zh-CN" b="1">
                <a:solidFill>
                  <a:srgbClr val="000000"/>
                </a:solidFill>
                <a:latin typeface="Comic Sans MS" charset="0"/>
                <a:ea typeface="宋体" charset="0"/>
                <a:cs typeface="Comic Sans MS" charset="0"/>
              </a:rPr>
            </a:br>
            <a:r>
              <a:rPr kumimoji="1" lang="en-US" altLang="zh-CN" b="1">
                <a:solidFill>
                  <a:srgbClr val="000000"/>
                </a:solidFill>
                <a:latin typeface="Comic Sans MS" charset="0"/>
                <a:ea typeface="宋体" charset="0"/>
                <a:cs typeface="Comic Sans MS" charset="0"/>
              </a:rPr>
              <a:t>	HE CAN BE GOD.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0" y="-1104900"/>
            <a:ext cx="9144000" cy="1143000"/>
          </a:xfrm>
        </p:spPr>
        <p:txBody>
          <a:bodyPr/>
          <a:lstStyle/>
          <a:p>
            <a:pPr>
              <a:defRPr/>
            </a:pPr>
            <a:r>
              <a:rPr lang="en-US">
                <a:solidFill>
                  <a:schemeClr val="bg1"/>
                </a:solidFill>
                <a:effectLst>
                  <a:outerShdw blurRad="38100" dist="38100" dir="2700000" algn="tl">
                    <a:srgbClr val="FFFFFF"/>
                  </a:outerShdw>
                </a:effectLst>
                <a:latin typeface="Arial Black" charset="0"/>
                <a:ea typeface="ＭＳ Ｐゴシック" charset="0"/>
                <a:cs typeface="ＭＳ Ｐゴシック" charset="0"/>
              </a:rPr>
              <a:t>B.C. by Johnny Hart 3 of 4</a:t>
            </a:r>
          </a:p>
        </p:txBody>
      </p:sp>
      <p:grpSp>
        <p:nvGrpSpPr>
          <p:cNvPr id="419842" name="Group 1"/>
          <p:cNvGrpSpPr>
            <a:grpSpLocks/>
          </p:cNvGrpSpPr>
          <p:nvPr/>
        </p:nvGrpSpPr>
        <p:grpSpPr bwMode="auto">
          <a:xfrm>
            <a:off x="0" y="19050"/>
            <a:ext cx="9467850" cy="4105275"/>
            <a:chOff x="0" y="19050"/>
            <a:chExt cx="9468544" cy="4105275"/>
          </a:xfrm>
        </p:grpSpPr>
        <p:pic>
          <p:nvPicPr>
            <p:cNvPr id="419845"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144000" cy="410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6" name="Rectangle 3"/>
            <p:cNvSpPr>
              <a:spLocks noChangeArrowheads="1"/>
            </p:cNvSpPr>
            <p:nvPr/>
          </p:nvSpPr>
          <p:spPr bwMode="auto">
            <a:xfrm>
              <a:off x="251520" y="404664"/>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19847" name="Rectangle 4"/>
            <p:cNvSpPr>
              <a:spLocks noChangeArrowheads="1"/>
            </p:cNvSpPr>
            <p:nvPr/>
          </p:nvSpPr>
          <p:spPr bwMode="auto">
            <a:xfrm>
              <a:off x="5076056" y="332656"/>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19843" name="文本框 1"/>
          <p:cNvSpPr txBox="1">
            <a:spLocks noChangeArrowheads="1"/>
          </p:cNvSpPr>
          <p:nvPr/>
        </p:nvSpPr>
        <p:spPr bwMode="auto">
          <a:xfrm>
            <a:off x="107950" y="549275"/>
            <a:ext cx="453866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a:solidFill>
                  <a:srgbClr val="000000"/>
                </a:solidFill>
                <a:latin typeface="Comic Sans MS" charset="0"/>
                <a:ea typeface="宋体" charset="0"/>
                <a:cs typeface="Comic Sans MS" charset="0"/>
              </a:rPr>
              <a:t>HOW HE WOULD DO THIS</a:t>
            </a:r>
            <a:br>
              <a:rPr kumimoji="1" lang="en-US" altLang="zh-CN" b="1">
                <a:solidFill>
                  <a:srgbClr val="000000"/>
                </a:solidFill>
                <a:latin typeface="Comic Sans MS" charset="0"/>
                <a:ea typeface="宋体" charset="0"/>
                <a:cs typeface="Comic Sans MS" charset="0"/>
              </a:rPr>
            </a:br>
            <a:r>
              <a:rPr kumimoji="1" lang="en-US" altLang="zh-CN" b="1">
                <a:solidFill>
                  <a:srgbClr val="000000"/>
                </a:solidFill>
                <a:latin typeface="Comic Sans MS" charset="0"/>
                <a:ea typeface="宋体" charset="0"/>
                <a:cs typeface="Comic Sans MS" charset="0"/>
              </a:rPr>
              <a:t>	I CANNOT CONCEIVE.</a:t>
            </a:r>
          </a:p>
        </p:txBody>
      </p:sp>
      <p:sp>
        <p:nvSpPr>
          <p:cNvPr id="419844" name="文本框 1"/>
          <p:cNvSpPr txBox="1">
            <a:spLocks noChangeArrowheads="1"/>
          </p:cNvSpPr>
          <p:nvPr/>
        </p:nvSpPr>
        <p:spPr bwMode="auto">
          <a:xfrm>
            <a:off x="4859338" y="549275"/>
            <a:ext cx="44069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a:solidFill>
                  <a:srgbClr val="000000"/>
                </a:solidFill>
                <a:latin typeface="Comic Sans MS" charset="0"/>
                <a:ea typeface="宋体" charset="0"/>
                <a:cs typeface="Comic Sans MS" charset="0"/>
              </a:rPr>
              <a:t>THO, HE CERTAINLY</a:t>
            </a:r>
            <a:br>
              <a:rPr kumimoji="1" lang="en-US" altLang="zh-CN" b="1">
                <a:solidFill>
                  <a:srgbClr val="000000"/>
                </a:solidFill>
                <a:latin typeface="Comic Sans MS" charset="0"/>
                <a:ea typeface="宋体" charset="0"/>
                <a:cs typeface="Comic Sans MS" charset="0"/>
              </a:rPr>
            </a:br>
            <a:r>
              <a:rPr kumimoji="1" lang="en-US" altLang="zh-CN" b="1">
                <a:solidFill>
                  <a:srgbClr val="000000"/>
                </a:solidFill>
                <a:latin typeface="Comic Sans MS" charset="0"/>
                <a:ea typeface="宋体" charset="0"/>
                <a:cs typeface="Comic Sans MS" charset="0"/>
              </a:rPr>
              <a:t>	THINKS THAT HE CAN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0842"/>
            <a:ext cx="9143999" cy="52783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Most Admired People (2018)</a:t>
            </a:r>
          </a:p>
        </p:txBody>
      </p:sp>
      <p:pic>
        <p:nvPicPr>
          <p:cNvPr id="3" name="Picture 2">
            <a:extLst>
              <a:ext uri="{FF2B5EF4-FFF2-40B4-BE49-F238E27FC236}">
                <a16:creationId xmlns:a16="http://schemas.microsoft.com/office/drawing/2014/main" id="{B475ECB8-A53A-BC45-860E-EBD084D7F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50" y="0"/>
            <a:ext cx="8017099" cy="6858000"/>
          </a:xfrm>
          <a:prstGeom prst="rect">
            <a:avLst/>
          </a:prstGeom>
        </p:spPr>
      </p:pic>
    </p:spTree>
    <p:extLst>
      <p:ext uri="{BB962C8B-B14F-4D97-AF65-F5344CB8AC3E}">
        <p14:creationId xmlns:p14="http://schemas.microsoft.com/office/powerpoint/2010/main" val="122660227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itle 1"/>
          <p:cNvSpPr>
            <a:spLocks noGrp="1"/>
          </p:cNvSpPr>
          <p:nvPr>
            <p:ph type="title"/>
          </p:nvPr>
        </p:nvSpPr>
        <p:spPr>
          <a:xfrm>
            <a:off x="0" y="-1104900"/>
            <a:ext cx="9144000" cy="1143000"/>
          </a:xfrm>
        </p:spPr>
        <p:txBody>
          <a:bodyPr/>
          <a:lstStyle/>
          <a:p>
            <a:pPr>
              <a:defRPr/>
            </a:pPr>
            <a:r>
              <a:rPr lang="en-US">
                <a:solidFill>
                  <a:srgbClr val="000000"/>
                </a:solidFill>
                <a:effectLst>
                  <a:outerShdw blurRad="38100" dist="38100" dir="2700000" algn="tl">
                    <a:srgbClr val="FFFFFF"/>
                  </a:outerShdw>
                </a:effectLst>
                <a:latin typeface="Arial Black" charset="0"/>
                <a:ea typeface="ＭＳ Ｐゴシック" charset="0"/>
                <a:cs typeface="ＭＳ Ｐゴシック" charset="0"/>
              </a:rPr>
              <a:t>B.C. by Johnny Hart 4 of 4</a:t>
            </a:r>
          </a:p>
        </p:txBody>
      </p:sp>
      <p:grpSp>
        <p:nvGrpSpPr>
          <p:cNvPr id="420866" name="Group 1"/>
          <p:cNvGrpSpPr>
            <a:grpSpLocks/>
          </p:cNvGrpSpPr>
          <p:nvPr/>
        </p:nvGrpSpPr>
        <p:grpSpPr bwMode="auto">
          <a:xfrm>
            <a:off x="0" y="0"/>
            <a:ext cx="9612313" cy="3933825"/>
            <a:chOff x="0" y="0"/>
            <a:chExt cx="9612560" cy="3933825"/>
          </a:xfrm>
        </p:grpSpPr>
        <p:pic>
          <p:nvPicPr>
            <p:cNvPr id="420869"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75"/>
              <a:ext cx="9156700" cy="391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70" name="Rectangle 3"/>
            <p:cNvSpPr>
              <a:spLocks noChangeArrowheads="1"/>
            </p:cNvSpPr>
            <p:nvPr/>
          </p:nvSpPr>
          <p:spPr bwMode="auto">
            <a:xfrm>
              <a:off x="0" y="0"/>
              <a:ext cx="4860032"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420871" name="Rectangle 4"/>
            <p:cNvSpPr>
              <a:spLocks noChangeArrowheads="1"/>
            </p:cNvSpPr>
            <p:nvPr/>
          </p:nvSpPr>
          <p:spPr bwMode="auto">
            <a:xfrm>
              <a:off x="5220072" y="188640"/>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420867" name="文本框 1"/>
          <p:cNvSpPr txBox="1">
            <a:spLocks noChangeArrowheads="1"/>
          </p:cNvSpPr>
          <p:nvPr/>
        </p:nvSpPr>
        <p:spPr bwMode="auto">
          <a:xfrm>
            <a:off x="-107950" y="260350"/>
            <a:ext cx="53848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i="1">
                <a:solidFill>
                  <a:srgbClr val="000000"/>
                </a:solidFill>
                <a:latin typeface="Comic Sans MS" charset="0"/>
                <a:ea typeface="宋体" charset="0"/>
                <a:cs typeface="Comic Sans MS" charset="0"/>
              </a:rPr>
              <a:t>—AND YET, HE CANNOT</a:t>
            </a:r>
            <a:br>
              <a:rPr kumimoji="1" lang="en-US" altLang="zh-CN" b="1" i="1">
                <a:solidFill>
                  <a:srgbClr val="000000"/>
                </a:solidFill>
                <a:latin typeface="Comic Sans MS" charset="0"/>
                <a:ea typeface="宋体" charset="0"/>
                <a:cs typeface="Comic Sans MS" charset="0"/>
              </a:rPr>
            </a:br>
            <a:r>
              <a:rPr kumimoji="1" lang="en-US" altLang="zh-CN" b="1" i="1">
                <a:solidFill>
                  <a:srgbClr val="000000"/>
                </a:solidFill>
                <a:latin typeface="Comic Sans MS" charset="0"/>
                <a:ea typeface="宋体" charset="0"/>
                <a:cs typeface="Comic Sans MS" charset="0"/>
              </a:rPr>
              <a:t>	BRING HIMSELF TO BELIEVE</a:t>
            </a:r>
          </a:p>
        </p:txBody>
      </p:sp>
      <p:sp>
        <p:nvSpPr>
          <p:cNvPr id="420868" name="文本框 1"/>
          <p:cNvSpPr txBox="1">
            <a:spLocks noChangeArrowheads="1"/>
          </p:cNvSpPr>
          <p:nvPr/>
        </p:nvSpPr>
        <p:spPr bwMode="auto">
          <a:xfrm>
            <a:off x="5073650" y="260350"/>
            <a:ext cx="4284663"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kumimoji="1" lang="en-US" altLang="zh-CN" b="1" i="1">
                <a:solidFill>
                  <a:srgbClr val="000000"/>
                </a:solidFill>
                <a:latin typeface="Comic Sans MS" charset="0"/>
                <a:ea typeface="宋体" charset="0"/>
                <a:cs typeface="Comic Sans MS" charset="0"/>
              </a:rPr>
              <a:t>THAT GOD</a:t>
            </a:r>
            <a:br>
              <a:rPr kumimoji="1" lang="en-US" altLang="zh-CN" b="1" i="1">
                <a:solidFill>
                  <a:srgbClr val="000000"/>
                </a:solidFill>
                <a:latin typeface="Comic Sans MS" charset="0"/>
                <a:ea typeface="宋体" charset="0"/>
                <a:cs typeface="Comic Sans MS" charset="0"/>
              </a:rPr>
            </a:br>
            <a:r>
              <a:rPr kumimoji="1" lang="en-US" altLang="zh-CN" b="1" i="1">
                <a:solidFill>
                  <a:srgbClr val="000000"/>
                </a:solidFill>
                <a:latin typeface="Comic Sans MS" charset="0"/>
                <a:ea typeface="宋体" charset="0"/>
                <a:cs typeface="Comic Sans MS" charset="0"/>
              </a:rPr>
              <a:t>	CAN BECOME…A MAN.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p:cNvSpPr txBox="1">
            <a:spLocks noChangeArrowheads="1"/>
          </p:cNvSpPr>
          <p:nvPr/>
        </p:nvSpPr>
        <p:spPr bwMode="auto">
          <a:xfrm>
            <a:off x="1066800" y="1123950"/>
            <a:ext cx="8077200" cy="5048250"/>
          </a:xfrm>
          <a:prstGeom prst="rect">
            <a:avLst/>
          </a:prstGeom>
          <a:noFill/>
          <a:ln w="9525">
            <a:noFill/>
            <a:miter lim="800000"/>
            <a:headEnd/>
            <a:tailEnd/>
          </a:ln>
        </p:spPr>
        <p:txBody>
          <a:bodyPr lIns="91429" tIns="45714" rIns="91429"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AutoNum type="arabicPeriod"/>
              <a:defRPr/>
            </a:pPr>
            <a:r>
              <a:rPr lang="en-US" sz="2800" b="1" u="sng" dirty="0">
                <a:solidFill>
                  <a:srgbClr val="EAEAEA"/>
                </a:solidFill>
                <a:effectLst>
                  <a:outerShdw blurRad="38100" dist="38100" dir="2700000" algn="tl">
                    <a:srgbClr val="000000"/>
                  </a:outerShdw>
                </a:effectLst>
                <a:latin typeface="Arial" charset="0"/>
              </a:rPr>
              <a:t>Paul</a:t>
            </a:r>
            <a:r>
              <a:rPr lang="en-US" sz="2800" b="1" dirty="0">
                <a:solidFill>
                  <a:srgbClr val="EAEAEA"/>
                </a:solidFill>
                <a:effectLst>
                  <a:outerShdw blurRad="38100" dist="38100" dir="2700000" algn="tl">
                    <a:srgbClr val="000000"/>
                  </a:outerShdw>
                </a:effectLst>
                <a:latin typeface="Arial" charset="0"/>
              </a:rPr>
              <a:t> served with humility </a:t>
            </a:r>
            <a:r>
              <a:rPr lang="en-US" altLang="zh-CN" sz="2800" b="1" dirty="0">
                <a:solidFill>
                  <a:srgbClr val="EAEAEA"/>
                </a:solidFill>
                <a:effectLst>
                  <a:outerShdw blurRad="38100" dist="38100" dir="2700000" algn="tl">
                    <a:srgbClr val="000000"/>
                  </a:outerShdw>
                </a:effectLst>
                <a:latin typeface="Arial" charset="0"/>
                <a:cs typeface="Arial" charset="0"/>
              </a:rPr>
              <a:t>(2:16-18)</a:t>
            </a:r>
          </a:p>
          <a:p>
            <a:pPr lvl="1" eaLnBrk="1" hangingPunct="1">
              <a:spcBef>
                <a:spcPct val="50000"/>
              </a:spcBef>
              <a:buFontTx/>
              <a:buChar char="•"/>
              <a:defRPr/>
            </a:pPr>
            <a:r>
              <a:rPr lang="en-US" altLang="zh-CN" sz="2800" b="1" dirty="0">
                <a:solidFill>
                  <a:srgbClr val="EAEAEA"/>
                </a:solidFill>
                <a:effectLst>
                  <a:outerShdw blurRad="38100" dist="38100" dir="2700000" algn="tl">
                    <a:srgbClr val="000000"/>
                  </a:outerShdw>
                </a:effectLst>
                <a:latin typeface="Arial" charset="0"/>
                <a:cs typeface="Arial" charset="0"/>
              </a:rPr>
              <a:t>Paul spent his life for the Philippians (</a:t>
            </a:r>
            <a:r>
              <a:rPr lang="ru-RU" altLang="zh-CN" sz="2800" b="1" dirty="0">
                <a:solidFill>
                  <a:srgbClr val="EAEAEA"/>
                </a:solidFill>
                <a:effectLst>
                  <a:outerShdw blurRad="38100" dist="38100" dir="2700000" algn="tl">
                    <a:srgbClr val="000000"/>
                  </a:outerShdw>
                </a:effectLst>
                <a:latin typeface="Arial" charset="0"/>
                <a:cs typeface="Arial" charset="0"/>
              </a:rPr>
              <a:t>"</a:t>
            </a:r>
            <a:r>
              <a:rPr lang="en-US" altLang="zh-CN" sz="2800" b="1" dirty="0">
                <a:solidFill>
                  <a:srgbClr val="EAEAEA"/>
                </a:solidFill>
                <a:effectLst>
                  <a:outerShdw blurRad="38100" dist="38100" dir="2700000" algn="tl">
                    <a:srgbClr val="000000"/>
                  </a:outerShdw>
                </a:effectLst>
                <a:latin typeface="Arial" charset="0"/>
                <a:cs typeface="Arial" charset="0"/>
              </a:rPr>
              <a:t>poured out as a drink offering on the sacrifice</a:t>
            </a:r>
            <a:r>
              <a:rPr lang="ru-RU" altLang="zh-CN" sz="2800" b="1" dirty="0">
                <a:solidFill>
                  <a:srgbClr val="EAEAEA"/>
                </a:solidFill>
                <a:effectLst>
                  <a:outerShdw blurRad="38100" dist="38100" dir="2700000" algn="tl">
                    <a:srgbClr val="000000"/>
                  </a:outerShdw>
                </a:effectLst>
                <a:latin typeface="Arial" charset="0"/>
                <a:cs typeface="Arial" charset="0"/>
              </a:rPr>
              <a:t>"</a:t>
            </a:r>
            <a:r>
              <a:rPr lang="en-US" altLang="zh-CN" sz="2800" b="1" dirty="0">
                <a:solidFill>
                  <a:srgbClr val="EAEAEA"/>
                </a:solidFill>
                <a:effectLst>
                  <a:outerShdw blurRad="38100" dist="38100" dir="2700000" algn="tl">
                    <a:srgbClr val="000000"/>
                  </a:outerShdw>
                </a:effectLst>
                <a:latin typeface="Arial" charset="0"/>
                <a:cs typeface="Arial" charset="0"/>
              </a:rPr>
              <a:t>)</a:t>
            </a:r>
          </a:p>
          <a:p>
            <a:pPr eaLnBrk="1" hangingPunct="1">
              <a:spcBef>
                <a:spcPct val="50000"/>
              </a:spcBef>
              <a:buFontTx/>
              <a:buAutoNum type="arabicPeriod"/>
              <a:defRPr/>
            </a:pPr>
            <a:r>
              <a:rPr lang="en-US" altLang="zh-CN" sz="2800" b="1" u="sng" dirty="0">
                <a:solidFill>
                  <a:srgbClr val="EAEAEA"/>
                </a:solidFill>
                <a:effectLst>
                  <a:outerShdw blurRad="38100" dist="38100" dir="2700000" algn="tl">
                    <a:srgbClr val="000000"/>
                  </a:outerShdw>
                </a:effectLst>
                <a:latin typeface="Arial" charset="0"/>
                <a:cs typeface="Arial" charset="0"/>
              </a:rPr>
              <a:t>Timothy</a:t>
            </a:r>
            <a:r>
              <a:rPr lang="en-US" altLang="zh-CN" sz="2800" b="1" dirty="0">
                <a:solidFill>
                  <a:srgbClr val="EAEAEA"/>
                </a:solidFill>
                <a:effectLst>
                  <a:outerShdw blurRad="38100" dist="38100" dir="2700000" algn="tl">
                    <a:srgbClr val="000000"/>
                  </a:outerShdw>
                </a:effectLst>
                <a:latin typeface="Arial" charset="0"/>
                <a:cs typeface="Arial" charset="0"/>
              </a:rPr>
              <a:t> </a:t>
            </a:r>
            <a:r>
              <a:rPr lang="en-US" sz="2800" b="1" dirty="0">
                <a:solidFill>
                  <a:srgbClr val="EAEAEA"/>
                </a:solidFill>
                <a:effectLst>
                  <a:outerShdw blurRad="38100" dist="38100" dir="2700000" algn="tl">
                    <a:srgbClr val="000000"/>
                  </a:outerShdw>
                </a:effectLst>
                <a:latin typeface="Arial" charset="0"/>
                <a:cs typeface="Arial" charset="0"/>
              </a:rPr>
              <a:t>served with humility </a:t>
            </a:r>
            <a:r>
              <a:rPr lang="en-US" altLang="zh-CN" sz="2800" b="1" dirty="0">
                <a:solidFill>
                  <a:srgbClr val="EAEAEA"/>
                </a:solidFill>
                <a:effectLst>
                  <a:outerShdw blurRad="38100" dist="38100" dir="2700000" algn="tl">
                    <a:srgbClr val="000000"/>
                  </a:outerShdw>
                </a:effectLst>
                <a:latin typeface="Arial" charset="0"/>
                <a:cs typeface="Arial" charset="0"/>
              </a:rPr>
              <a:t>(2:</a:t>
            </a:r>
            <a:r>
              <a:rPr lang="en-US" altLang="zh-CN" sz="2800" b="1" dirty="0">
                <a:solidFill>
                  <a:srgbClr val="EAEAEA"/>
                </a:solidFill>
                <a:effectLst>
                  <a:outerShdw blurRad="38100" dist="38100" dir="2700000" algn="tl">
                    <a:srgbClr val="000000"/>
                  </a:outerShdw>
                </a:effectLst>
                <a:latin typeface="Arial" charset="0"/>
                <a:ea typeface="SimSun" charset="0"/>
                <a:cs typeface="SimSun" charset="0"/>
              </a:rPr>
              <a:t>19-24</a:t>
            </a:r>
            <a:r>
              <a:rPr lang="en-US" altLang="zh-CN" sz="2800" b="1" dirty="0">
                <a:solidFill>
                  <a:srgbClr val="EAEAEA"/>
                </a:solidFill>
                <a:effectLst>
                  <a:outerShdw blurRad="38100" dist="38100" dir="2700000" algn="tl">
                    <a:srgbClr val="000000"/>
                  </a:outerShdw>
                </a:effectLst>
                <a:latin typeface="Arial" charset="0"/>
                <a:cs typeface="Arial" charset="0"/>
              </a:rPr>
              <a:t>)</a:t>
            </a:r>
          </a:p>
          <a:p>
            <a:pPr lvl="1" eaLnBrk="1" hangingPunct="1">
              <a:spcBef>
                <a:spcPct val="50000"/>
              </a:spcBef>
              <a:buFontTx/>
              <a:buChar char="•"/>
              <a:defRPr/>
            </a:pPr>
            <a:r>
              <a:rPr lang="en-US" altLang="zh-CN" sz="2800" b="1" dirty="0">
                <a:solidFill>
                  <a:srgbClr val="EAEAEA"/>
                </a:solidFill>
                <a:effectLst>
                  <a:outerShdw blurRad="38100" dist="38100" dir="2700000" algn="tl">
                    <a:srgbClr val="000000"/>
                  </a:outerShdw>
                </a:effectLst>
                <a:latin typeface="Arial" charset="0"/>
                <a:cs typeface="Arial" charset="0"/>
              </a:rPr>
              <a:t>Timothy showed genuine interest for their welfare, not for his own interests</a:t>
            </a:r>
          </a:p>
          <a:p>
            <a:pPr eaLnBrk="1" hangingPunct="1">
              <a:spcBef>
                <a:spcPct val="50000"/>
              </a:spcBef>
              <a:buFontTx/>
              <a:buAutoNum type="arabicPeriod"/>
              <a:defRPr/>
            </a:pPr>
            <a:r>
              <a:rPr lang="en-US" altLang="zh-CN" sz="2800" b="1" u="sng" dirty="0" err="1">
                <a:solidFill>
                  <a:srgbClr val="EAEAEA"/>
                </a:solidFill>
                <a:effectLst>
                  <a:outerShdw blurRad="38100" dist="38100" dir="2700000" algn="tl">
                    <a:srgbClr val="000000"/>
                  </a:outerShdw>
                </a:effectLst>
                <a:latin typeface="Arial" charset="0"/>
                <a:cs typeface="Arial" charset="0"/>
              </a:rPr>
              <a:t>Epaphroditus</a:t>
            </a:r>
            <a:r>
              <a:rPr lang="en-US" altLang="zh-CN" sz="2800" b="1" dirty="0">
                <a:solidFill>
                  <a:srgbClr val="EAEAEA"/>
                </a:solidFill>
                <a:effectLst>
                  <a:outerShdw blurRad="38100" dist="38100" dir="2700000" algn="tl">
                    <a:srgbClr val="000000"/>
                  </a:outerShdw>
                </a:effectLst>
                <a:latin typeface="Arial" charset="0"/>
                <a:cs typeface="Arial" charset="0"/>
              </a:rPr>
              <a:t> served with humility (2:25-30)</a:t>
            </a:r>
          </a:p>
          <a:p>
            <a:pPr lvl="1" eaLnBrk="1" hangingPunct="1">
              <a:spcBef>
                <a:spcPct val="50000"/>
              </a:spcBef>
              <a:buFontTx/>
              <a:buChar char="•"/>
              <a:defRPr/>
            </a:pPr>
            <a:r>
              <a:rPr lang="en-US" sz="2800" b="1" dirty="0" err="1">
                <a:solidFill>
                  <a:srgbClr val="EAEAEA"/>
                </a:solidFill>
                <a:effectLst>
                  <a:outerShdw blurRad="38100" dist="38100" dir="2700000" algn="tl">
                    <a:srgbClr val="000000"/>
                  </a:outerShdw>
                </a:effectLst>
                <a:latin typeface="Arial" charset="0"/>
                <a:cs typeface="Arial" charset="0"/>
              </a:rPr>
              <a:t>Epaphroditus</a:t>
            </a:r>
            <a:r>
              <a:rPr lang="en-US" sz="2800" b="1" dirty="0">
                <a:solidFill>
                  <a:srgbClr val="EAEAEA"/>
                </a:solidFill>
                <a:effectLst>
                  <a:outerShdw blurRad="38100" dist="38100" dir="2700000" algn="tl">
                    <a:srgbClr val="000000"/>
                  </a:outerShdw>
                </a:effectLst>
                <a:latin typeface="Arial" charset="0"/>
                <a:cs typeface="Arial" charset="0"/>
              </a:rPr>
              <a:t> risked his life to serve Paul</a:t>
            </a:r>
            <a:endParaRPr lang="en-GB" sz="2800" b="1" dirty="0">
              <a:solidFill>
                <a:srgbClr val="EAEAEA"/>
              </a:solidFill>
              <a:effectLst>
                <a:outerShdw blurRad="38100" dist="38100" dir="2700000" algn="tl">
                  <a:srgbClr val="000000"/>
                </a:outerShdw>
              </a:effectLst>
              <a:latin typeface="Arial" charset="0"/>
              <a:cs typeface="Arial" charset="0"/>
            </a:endParaRPr>
          </a:p>
        </p:txBody>
      </p:sp>
      <p:sp>
        <p:nvSpPr>
          <p:cNvPr id="2" name="Title 1"/>
          <p:cNvSpPr>
            <a:spLocks noGrp="1"/>
          </p:cNvSpPr>
          <p:nvPr>
            <p:ph type="title" idx="4294967295"/>
          </p:nvPr>
        </p:nvSpPr>
        <p:spPr>
          <a:xfrm>
            <a:off x="539750" y="44450"/>
            <a:ext cx="8420100" cy="646113"/>
          </a:xfrm>
          <a:solidFill>
            <a:srgbClr val="FFCC00"/>
          </a:solidFill>
          <a:ln>
            <a:solidFill>
              <a:srgbClr val="000000"/>
            </a:solidFill>
          </a:ln>
        </p:spPr>
        <p:txBody>
          <a:bodyPr>
            <a:spAutoFit/>
          </a:bodyPr>
          <a:lstStyle/>
          <a:p>
            <a:pPr algn="ctr" eaLnBrk="1" hangingPunct="1">
              <a:defRPr/>
            </a:pPr>
            <a:r>
              <a:rPr lang="en-US" sz="3600" b="1" kern="1200" dirty="0">
                <a:solidFill>
                  <a:srgbClr val="000040"/>
                </a:solidFill>
                <a:latin typeface="Arial" charset="0"/>
                <a:ea typeface="SimSun" charset="0"/>
                <a:cs typeface="SimSun" charset="0"/>
              </a:rPr>
              <a:t>Other examples of Christ-like humility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anim calcmode="lin" valueType="num">
                                      <p:cBhvr additive="base">
                                        <p:cTn id="11"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 calcmode="lin" valueType="num">
                                      <p:cBhvr additive="base">
                                        <p:cTn id="17" dur="500" fill="hold"/>
                                        <p:tgtEl>
                                          <p:spTgt spid="6451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451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4515">
                                            <p:txEl>
                                              <p:pRg st="3" end="3"/>
                                            </p:txEl>
                                          </p:spTgt>
                                        </p:tgtEl>
                                        <p:attrNameLst>
                                          <p:attrName>style.visibility</p:attrName>
                                        </p:attrNameLst>
                                      </p:cBhvr>
                                      <p:to>
                                        <p:strVal val="visible"/>
                                      </p:to>
                                    </p:set>
                                    <p:anim calcmode="lin" valueType="num">
                                      <p:cBhvr additive="base">
                                        <p:cTn id="21" dur="500" fill="hold"/>
                                        <p:tgtEl>
                                          <p:spTgt spid="6451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45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4515">
                                            <p:txEl>
                                              <p:pRg st="4" end="4"/>
                                            </p:txEl>
                                          </p:spTgt>
                                        </p:tgtEl>
                                        <p:attrNameLst>
                                          <p:attrName>style.visibility</p:attrName>
                                        </p:attrNameLst>
                                      </p:cBhvr>
                                      <p:to>
                                        <p:strVal val="visible"/>
                                      </p:to>
                                    </p:set>
                                    <p:anim calcmode="lin" valueType="num">
                                      <p:cBhvr additive="base">
                                        <p:cTn id="27" dur="500" fill="hold"/>
                                        <p:tgtEl>
                                          <p:spTgt spid="6451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4515">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4515">
                                            <p:txEl>
                                              <p:pRg st="5" end="5"/>
                                            </p:txEl>
                                          </p:spTgt>
                                        </p:tgtEl>
                                        <p:attrNameLst>
                                          <p:attrName>style.visibility</p:attrName>
                                        </p:attrNameLst>
                                      </p:cBhvr>
                                      <p:to>
                                        <p:strVal val="visible"/>
                                      </p:to>
                                    </p:set>
                                    <p:anim calcmode="lin" valueType="num">
                                      <p:cBhvr additive="base">
                                        <p:cTn id="31" dur="500" fill="hold"/>
                                        <p:tgtEl>
                                          <p:spTgt spid="6451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45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plain istock_736807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413" y="3068638"/>
            <a:ext cx="5173663" cy="378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wash-dis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315913"/>
            <a:ext cx="4067175" cy="265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business-man-climb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4000" y="3067050"/>
            <a:ext cx="5621338" cy="376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exterior-philippian-jail-cell-of-apostle-paul.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87338"/>
            <a:ext cx="4518025" cy="299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7" name="Rectangle 5"/>
          <p:cNvSpPr>
            <a:spLocks noChangeArrowheads="1"/>
          </p:cNvSpPr>
          <p:nvPr/>
        </p:nvSpPr>
        <p:spPr bwMode="auto">
          <a:xfrm rot="-5400000">
            <a:off x="1093787" y="2946400"/>
            <a:ext cx="6956426" cy="100965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BONES" charset="0"/>
            </a:endParaRPr>
          </a:p>
        </p:txBody>
      </p:sp>
      <p:sp>
        <p:nvSpPr>
          <p:cNvPr id="366598" name="Title 1"/>
          <p:cNvSpPr>
            <a:spLocks noGrp="1"/>
          </p:cNvSpPr>
          <p:nvPr>
            <p:ph type="title"/>
          </p:nvPr>
        </p:nvSpPr>
        <p:spPr>
          <a:xfrm>
            <a:off x="0" y="2133600"/>
            <a:ext cx="9144000" cy="935038"/>
          </a:xfrm>
          <a:solidFill>
            <a:srgbClr val="000000"/>
          </a:solidFill>
        </p:spPr>
        <p:txBody>
          <a:bodyPr/>
          <a:lstStyle/>
          <a:p>
            <a:pPr>
              <a:defRPr/>
            </a:pPr>
            <a:r>
              <a:rPr lang="en-US" sz="3600">
                <a:effectLst/>
                <a:latin typeface="Arial Black" charset="0"/>
                <a:ea typeface="ＭＳ Ｐゴシック" charset="0"/>
                <a:cs typeface="ＭＳ Ｐゴシック" charset="0"/>
              </a:rPr>
              <a:t>Do you show </a:t>
            </a:r>
            <a:r>
              <a:rPr lang="en-US" sz="3600">
                <a:solidFill>
                  <a:srgbClr val="FFFF00"/>
                </a:solidFill>
                <a:effectLst/>
                <a:latin typeface="Arial Black" charset="0"/>
                <a:ea typeface="ＭＳ Ｐゴシック" charset="0"/>
                <a:cs typeface="ＭＳ Ｐゴシック" charset="0"/>
              </a:rPr>
              <a:t>humility</a:t>
            </a:r>
            <a:r>
              <a:rPr lang="en-US" sz="3600">
                <a:effectLst/>
                <a:latin typeface="Arial Black" charset="0"/>
                <a:ea typeface="ＭＳ Ｐゴシック" charset="0"/>
                <a:cs typeface="ＭＳ Ｐゴシック" charset="0"/>
              </a:rPr>
              <a:t> like Christ?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Philippians 3</a:t>
            </a:r>
          </a:p>
        </p:txBody>
      </p:sp>
    </p:spTree>
    <p:extLst>
      <p:ext uri="{BB962C8B-B14F-4D97-AF65-F5344CB8AC3E}">
        <p14:creationId xmlns:p14="http://schemas.microsoft.com/office/powerpoint/2010/main" val="1233632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37FC35B-56B6-CF4D-A720-B4E6CA57BC32}"/>
              </a:ext>
            </a:extLst>
          </p:cNvPr>
          <p:cNvSpPr txBox="1">
            <a:spLocks noChangeArrowheads="1"/>
          </p:cNvSpPr>
          <p:nvPr/>
        </p:nvSpPr>
        <p:spPr bwMode="auto">
          <a:xfrm>
            <a:off x="0" y="364502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Protection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3</a:t>
            </a:r>
          </a:p>
        </p:txBody>
      </p:sp>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Joy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4514912" y="-27384"/>
            <a:ext cx="4665600"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Humility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2</a:t>
            </a: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en-SG" sz="4000" b="1" i="1" dirty="0">
                <a:effectLst>
                  <a:glow rad="876300">
                    <a:schemeClr val="tx1"/>
                  </a:glow>
                </a:effectLst>
                <a:latin typeface="Arial" charset="0"/>
                <a:ea typeface="ＭＳ Ｐゴシック" charset="0"/>
                <a:cs typeface="ＭＳ Ｐゴシック" charset="0"/>
              </a:rPr>
              <a:t>Results of Imitating Christ's Attitude</a:t>
            </a:r>
          </a:p>
        </p:txBody>
      </p:sp>
    </p:spTree>
    <p:extLst>
      <p:ext uri="{BB962C8B-B14F-4D97-AF65-F5344CB8AC3E}">
        <p14:creationId xmlns:p14="http://schemas.microsoft.com/office/powerpoint/2010/main" val="2244763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 name="Oval 114"/>
          <p:cNvSpPr>
            <a:spLocks noChangeArrowheads="1"/>
          </p:cNvSpPr>
          <p:nvPr/>
        </p:nvSpPr>
        <p:spPr bwMode="auto">
          <a:xfrm>
            <a:off x="4427538" y="692150"/>
            <a:ext cx="2376487"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graphicFrame>
        <p:nvGraphicFramePr>
          <p:cNvPr id="109" name="Table 108"/>
          <p:cNvGraphicFramePr>
            <a:graphicFrameLocks noGrp="1"/>
          </p:cNvGraphicFramePr>
          <p:nvPr>
            <p:extLst>
              <p:ext uri="{D42A27DB-BD31-4B8C-83A1-F6EECF244321}">
                <p14:modId xmlns:p14="http://schemas.microsoft.com/office/powerpoint/2010/main" val="3190331518"/>
              </p:ext>
            </p:extLst>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Philippians: Results of Imitating Christ</a:t>
                      </a:r>
                      <a:r>
                        <a:rPr kumimoji="1" lang="uk-UA"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a:t>
                      </a: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s Attitude</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en-US" sz="2400" b="1" dirty="0">
                          <a:effectLst>
                            <a:glow rad="228600">
                              <a:srgbClr val="000000">
                                <a:alpha val="40000"/>
                              </a:srgbClr>
                            </a:glow>
                          </a:effectLst>
                          <a:latin typeface="Arial"/>
                          <a:cs typeface="Arial"/>
                        </a:rPr>
                        <a:t>Joy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Humility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Protection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Peace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Chapter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(5x)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Attitude (8x)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Suffering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Submission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Salvation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Sanctification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en-US" altLang="zh-CN" sz="1600" b="1" dirty="0" err="1">
                          <a:effectLst>
                            <a:glow rad="228600">
                              <a:srgbClr val="000000">
                                <a:alpha val="40000"/>
                              </a:srgbClr>
                            </a:glow>
                          </a:effectLst>
                          <a:latin typeface="Arial"/>
                          <a:ea typeface="SimSun" charset="0"/>
                          <a:cs typeface="Arial"/>
                        </a:rPr>
                        <a:t>Salu-tation</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1:1-2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dirty="0">
                          <a:solidFill>
                            <a:schemeClr val="tx1"/>
                          </a:solidFill>
                          <a:effectLst>
                            <a:glow rad="228600">
                              <a:srgbClr val="000000">
                                <a:alpha val="40000"/>
                              </a:srgbClr>
                            </a:glow>
                          </a:effectLst>
                          <a:latin typeface="Arial"/>
                          <a:ea typeface="SimSun" charset="0"/>
                          <a:cs typeface="Arial"/>
                        </a:rPr>
                        <a:t>Thanks &amp; Prayer 1:3-11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In Prison Ministry1:12-30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Exhort-</a:t>
                      </a:r>
                      <a:r>
                        <a:rPr lang="en-US" altLang="zh-CN" sz="1600" b="1" kern="1200" dirty="0" err="1">
                          <a:solidFill>
                            <a:schemeClr val="tx1"/>
                          </a:solidFill>
                          <a:effectLst>
                            <a:glow rad="228600">
                              <a:srgbClr val="000000">
                                <a:alpha val="40000"/>
                              </a:srgbClr>
                            </a:glow>
                          </a:effectLst>
                          <a:latin typeface="Arial"/>
                          <a:ea typeface="SimSun" charset="0"/>
                          <a:cs typeface="Arial"/>
                        </a:rPr>
                        <a:t>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Exempli-</a:t>
                      </a:r>
                      <a:r>
                        <a:rPr lang="en-US" altLang="zh-CN" sz="1600" b="1" kern="1200" dirty="0" err="1">
                          <a:solidFill>
                            <a:schemeClr val="tx1"/>
                          </a:solidFill>
                          <a:effectLst>
                            <a:glow rad="228600">
                              <a:srgbClr val="000000">
                                <a:alpha val="40000"/>
                              </a:srgbClr>
                            </a:glow>
                          </a:effectLst>
                          <a:latin typeface="Arial"/>
                          <a:ea typeface="SimSun" charset="0"/>
                          <a:cs typeface="Arial"/>
                        </a:rPr>
                        <a:t>fied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 Legal-ism</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a:t>
                      </a:r>
                      <a:r>
                        <a:rPr lang="en-US" altLang="zh-CN" sz="1600" b="1" kern="1200" baseline="0" dirty="0">
                          <a:solidFill>
                            <a:schemeClr val="tx1"/>
                          </a:solidFill>
                          <a:effectLst>
                            <a:glow rad="228600">
                              <a:srgbClr val="000000">
                                <a:alpha val="40000"/>
                              </a:srgbClr>
                            </a:glow>
                          </a:effectLst>
                          <a:latin typeface="Arial"/>
                          <a:ea typeface="SimSun" charset="0"/>
                          <a:cs typeface="Arial"/>
                        </a:rPr>
                        <a:t> Indulgence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a:t>
                      </a:r>
                      <a:r>
                        <a:rPr lang="en-US" altLang="zh-CN" sz="1600" b="1" kern="1200" dirty="0" err="1">
                          <a:solidFill>
                            <a:schemeClr val="tx1"/>
                          </a:solidFill>
                          <a:effectLst>
                            <a:glow rad="228600">
                              <a:srgbClr val="000000">
                                <a:alpha val="40000"/>
                              </a:srgbClr>
                            </a:glow>
                          </a:effectLst>
                          <a:latin typeface="Arial"/>
                          <a:ea typeface="SimSun" charset="0"/>
                          <a:cs typeface="Arial"/>
                        </a:rPr>
                        <a:t>Peo-ple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4:1-3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God</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4:4-9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dirty="0">
                          <a:effectLst>
                            <a:glow rad="228600">
                              <a:srgbClr val="000000">
                                <a:alpha val="40000"/>
                              </a:srgbClr>
                            </a:glow>
                          </a:effectLst>
                          <a:latin typeface="Arial"/>
                          <a:ea typeface="SimSun" charset="0"/>
                          <a:cs typeface="Arial"/>
                        </a:rPr>
                        <a:t>Always</a:t>
                      </a:r>
                    </a:p>
                    <a:p>
                      <a:pPr algn="ctr" eaLnBrk="0" hangingPunct="0"/>
                      <a:r>
                        <a:rPr lang="en-US" altLang="zh-CN" sz="1600" b="1" dirty="0">
                          <a:effectLst>
                            <a:glow rad="228600">
                              <a:srgbClr val="000000">
                                <a:alpha val="40000"/>
                              </a:srgbClr>
                            </a:glow>
                          </a:effectLst>
                          <a:latin typeface="Arial"/>
                          <a:ea typeface="SimSun" charset="0"/>
                          <a:cs typeface="Arial"/>
                        </a:rPr>
                        <a:t>4:10-20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en-US" altLang="zh-CN" sz="1600" b="1" dirty="0">
                          <a:effectLst>
                            <a:glow rad="228600">
                              <a:srgbClr val="000000">
                                <a:alpha val="40000"/>
                              </a:srgbClr>
                            </a:glow>
                          </a:effectLst>
                          <a:latin typeface="Arial"/>
                          <a:ea typeface="SimSun" charset="0"/>
                          <a:cs typeface="Arial"/>
                        </a:rPr>
                        <a:t>Greet-</a:t>
                      </a:r>
                      <a:r>
                        <a:rPr lang="en-US" altLang="zh-CN" sz="1600" b="1" dirty="0" err="1">
                          <a:effectLst>
                            <a:glow rad="228600">
                              <a:srgbClr val="000000">
                                <a:alpha val="40000"/>
                              </a:srgbClr>
                            </a:glow>
                          </a:effectLst>
                          <a:latin typeface="Arial"/>
                          <a:ea typeface="SimSun" charset="0"/>
                          <a:cs typeface="Arial"/>
                        </a:rPr>
                        <a:t>ings</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From</a:t>
                      </a:r>
                      <a:r>
                        <a:rPr kumimoji="0" lang="en-US" sz="2400" b="1" i="0" u="none" strike="noStrike" cap="none" normalizeH="0" baseline="0" dirty="0">
                          <a:ln>
                            <a:noFill/>
                          </a:ln>
                          <a:solidFill>
                            <a:srgbClr val="FFFFFF"/>
                          </a:solidFill>
                          <a:effectLst/>
                          <a:latin typeface="Arial"/>
                          <a:ea typeface="ＭＳ Ｐゴシック" charset="0"/>
                          <a:cs typeface="Arial"/>
                        </a:rPr>
                        <a:t> </a:t>
                      </a:r>
                      <a:r>
                        <a:rPr lang="en-US" sz="2400" b="1" kern="1200" dirty="0">
                          <a:solidFill>
                            <a:schemeClr val="tx1"/>
                          </a:solidFill>
                          <a:effectLst>
                            <a:glow rad="228600">
                              <a:srgbClr val="000000">
                                <a:alpha val="40000"/>
                              </a:srgbClr>
                            </a:glow>
                          </a:effectLst>
                          <a:latin typeface="Arial"/>
                          <a:ea typeface="+mn-ea"/>
                          <a:cs typeface="Arial"/>
                        </a:rPr>
                        <a:t>Rome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en-US" altLang="zh-CN" sz="2400" b="1" dirty="0">
                          <a:latin typeface="Arial"/>
                          <a:ea typeface="SimSun" charset="0"/>
                          <a:cs typeface="Arial"/>
                        </a:rPr>
                        <a:t> </a:t>
                      </a:r>
                      <a:r>
                        <a:rPr lang="en-US" altLang="zh-CN" sz="2400" b="1" dirty="0">
                          <a:effectLst>
                            <a:glow rad="228600">
                              <a:srgbClr val="000000">
                                <a:alpha val="40000"/>
                              </a:srgbClr>
                            </a:glow>
                          </a:effectLst>
                          <a:latin typeface="Arial"/>
                          <a:ea typeface="SimSun" charset="0"/>
                          <a:cs typeface="Arial"/>
                        </a:rPr>
                        <a:t>Early Spring AD 62 </a:t>
                      </a:r>
                      <a:r>
                        <a:rPr lang="en-US" altLang="zh-CN" sz="2400" b="1" kern="1200" dirty="0">
                          <a:solidFill>
                            <a:schemeClr val="tx1"/>
                          </a:solidFill>
                          <a:effectLst>
                            <a:glow rad="228600">
                              <a:srgbClr val="000000">
                                <a:alpha val="40000"/>
                              </a:srgbClr>
                            </a:glow>
                          </a:effectLst>
                          <a:latin typeface="Arial"/>
                          <a:ea typeface="+mn-ea"/>
                          <a:cs typeface="Arial"/>
                        </a:rPr>
                        <a:t>(first</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Roman</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imprisonment)</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9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AEAEA"/>
                </a:solidFill>
                <a:effectLst/>
                <a:uLnTx/>
                <a:uFillTx/>
                <a:latin typeface="Arial" charset="0"/>
                <a:ea typeface="ＭＳ Ｐゴシック" charset="0"/>
              </a:rPr>
              <a:t>181</a:t>
            </a:r>
          </a:p>
        </p:txBody>
      </p:sp>
    </p:spTree>
    <p:extLst>
      <p:ext uri="{BB962C8B-B14F-4D97-AF65-F5344CB8AC3E}">
        <p14:creationId xmlns:p14="http://schemas.microsoft.com/office/powerpoint/2010/main" val="1765759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dissolve">
                                      <p:cBhvr>
                                        <p:cTn id="18" dur="500"/>
                                        <p:tgtEl>
                                          <p:spTgt spid="1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dissolve">
                                      <p:cBhvr>
                                        <p:cTn id="23"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4" grpId="0" animBg="1"/>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3" descr="Woman jumping.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a:xfrm>
            <a:off x="0" y="349250"/>
            <a:ext cx="9144000" cy="1784350"/>
          </a:xfrm>
        </p:spPr>
        <p:txBody>
          <a:bodyPr/>
          <a:lstStyle/>
          <a:p>
            <a:pPr>
              <a:defRPr/>
            </a:pPr>
            <a:r>
              <a:rPr lang="en-US" sz="6000" dirty="0">
                <a:effectLst>
                  <a:glow rad="228600">
                    <a:schemeClr val="bg1"/>
                  </a:glow>
                </a:effectLst>
                <a:latin typeface="Arial Black" charset="0"/>
                <a:ea typeface="ＭＳ Ｐゴシック" charset="0"/>
                <a:cs typeface="ＭＳ Ｐゴシック" charset="0"/>
              </a:rPr>
              <a:t>Christ-likeness Frees Us From Legalism</a:t>
            </a:r>
          </a:p>
        </p:txBody>
      </p:sp>
      <p:sp>
        <p:nvSpPr>
          <p:cNvPr id="3" name="Title 1"/>
          <p:cNvSpPr txBox="1">
            <a:spLocks/>
          </p:cNvSpPr>
          <p:nvPr/>
        </p:nvSpPr>
        <p:spPr bwMode="auto">
          <a:xfrm>
            <a:off x="0" y="5562600"/>
            <a:ext cx="9144000" cy="1143000"/>
          </a:xfrm>
          <a:prstGeom prst="rect">
            <a:avLst/>
          </a:prstGeom>
          <a:no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400">
                <a:solidFill>
                  <a:srgbClr val="E3EBF1"/>
                </a:solidFill>
                <a:effectLst>
                  <a:glow rad="228600">
                    <a:schemeClr val="bg1"/>
                  </a:glow>
                </a:effectLst>
                <a:latin typeface="Arial Black" charset="0"/>
              </a:rPr>
              <a:t>Philippians 3:1-16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793750"/>
          </a:xfrm>
        </p:spPr>
        <p:txBody>
          <a:bodyPr/>
          <a:lstStyle/>
          <a:p>
            <a:pPr>
              <a:defRPr/>
            </a:pPr>
            <a:r>
              <a:rPr lang="en-US">
                <a:latin typeface="Arial Black" charset="0"/>
                <a:ea typeface="ＭＳ Ｐゴシック" charset="0"/>
                <a:cs typeface="ＭＳ Ｐゴシック" charset="0"/>
              </a:rPr>
              <a:t>Balance is Key!</a:t>
            </a:r>
          </a:p>
        </p:txBody>
      </p:sp>
      <p:pic>
        <p:nvPicPr>
          <p:cNvPr id="454658" name="Picture 2" descr="balance justice-sca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84225"/>
            <a:ext cx="9144000" cy="607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52400" y="1295400"/>
            <a:ext cx="3886200" cy="1447800"/>
          </a:xfrm>
          <a:prstGeom prst="rect">
            <a:avLst/>
          </a:prstGeom>
          <a:solidFill>
            <a:schemeClr val="bg1"/>
          </a:solid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400">
                <a:solidFill>
                  <a:srgbClr val="E3EBF1"/>
                </a:solidFill>
                <a:latin typeface="Arial Black" charset="0"/>
              </a:rPr>
              <a:t>Legalism</a:t>
            </a:r>
          </a:p>
          <a:p>
            <a:pPr algn="ctr">
              <a:defRPr/>
            </a:pPr>
            <a:r>
              <a:rPr lang="en-US" sz="4400">
                <a:solidFill>
                  <a:srgbClr val="E3EBF1"/>
                </a:solidFill>
                <a:latin typeface="Arial Black" charset="0"/>
              </a:rPr>
              <a:t>(All Law)</a:t>
            </a:r>
          </a:p>
        </p:txBody>
      </p:sp>
      <p:sp>
        <p:nvSpPr>
          <p:cNvPr id="5" name="Title 1"/>
          <p:cNvSpPr txBox="1">
            <a:spLocks/>
          </p:cNvSpPr>
          <p:nvPr/>
        </p:nvSpPr>
        <p:spPr bwMode="auto">
          <a:xfrm>
            <a:off x="5105400" y="1295400"/>
            <a:ext cx="3886200" cy="1447800"/>
          </a:xfrm>
          <a:prstGeom prst="rect">
            <a:avLst/>
          </a:prstGeom>
          <a:solidFill>
            <a:srgbClr val="FF0000"/>
          </a:solid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400">
                <a:solidFill>
                  <a:srgbClr val="E3EBF1"/>
                </a:solidFill>
                <a:effectLst>
                  <a:outerShdw blurRad="38100" dist="38100" dir="2700000" algn="tl">
                    <a:srgbClr val="000000"/>
                  </a:outerShdw>
                </a:effectLst>
                <a:latin typeface="Arial Black" charset="0"/>
              </a:rPr>
              <a:t>Libertinism</a:t>
            </a:r>
          </a:p>
          <a:p>
            <a:pPr algn="ctr">
              <a:defRPr/>
            </a:pPr>
            <a:r>
              <a:rPr lang="en-US" sz="4400">
                <a:solidFill>
                  <a:srgbClr val="E3EBF1"/>
                </a:solidFill>
                <a:effectLst>
                  <a:outerShdw blurRad="38100" dist="38100" dir="2700000" algn="tl">
                    <a:srgbClr val="000000"/>
                  </a:outerShdw>
                </a:effectLst>
                <a:latin typeface="Arial Black" charset="0"/>
              </a:rPr>
              <a:t>(No Law)</a:t>
            </a:r>
          </a:p>
        </p:txBody>
      </p:sp>
      <p:sp>
        <p:nvSpPr>
          <p:cNvPr id="6" name="Rectangle 5"/>
          <p:cNvSpPr>
            <a:spLocks noChangeArrowheads="1"/>
          </p:cNvSpPr>
          <p:nvPr/>
        </p:nvSpPr>
        <p:spPr bwMode="auto">
          <a:xfrm>
            <a:off x="76200" y="2743200"/>
            <a:ext cx="8915400" cy="304800"/>
          </a:xfrm>
          <a:prstGeom prst="rect">
            <a:avLst/>
          </a:prstGeom>
          <a:solidFill>
            <a:srgbClr val="000000"/>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7" name="Isosceles Triangle 6"/>
          <p:cNvSpPr>
            <a:spLocks noChangeArrowheads="1"/>
          </p:cNvSpPr>
          <p:nvPr/>
        </p:nvSpPr>
        <p:spPr bwMode="auto">
          <a:xfrm>
            <a:off x="1905000" y="3048000"/>
            <a:ext cx="5334000" cy="3810000"/>
          </a:xfrm>
          <a:prstGeom prst="triangle">
            <a:avLst>
              <a:gd name="adj" fmla="val 50000"/>
            </a:avLst>
          </a:prstGeom>
          <a:gradFill rotWithShape="1">
            <a:gsLst>
              <a:gs pos="0">
                <a:schemeClr val="accent1"/>
              </a:gs>
              <a:gs pos="100000">
                <a:schemeClr val="bg1"/>
              </a:gs>
            </a:gsLst>
            <a:path path="rect">
              <a:fillToRect l="50000" t="50000" r="50000" b="50000"/>
            </a:path>
          </a:gra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8" name="Title 1"/>
          <p:cNvSpPr txBox="1">
            <a:spLocks/>
          </p:cNvSpPr>
          <p:nvPr/>
        </p:nvSpPr>
        <p:spPr bwMode="auto">
          <a:xfrm>
            <a:off x="2667000" y="4267200"/>
            <a:ext cx="3886200" cy="2362200"/>
          </a:xfrm>
          <a:prstGeom prst="rect">
            <a:avLst/>
          </a:prstGeom>
          <a:noFill/>
          <a:ln w="9525">
            <a:noFill/>
            <a:miter lim="800000"/>
            <a:headEnd/>
            <a:tailEnd/>
          </a:ln>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400">
                <a:solidFill>
                  <a:srgbClr val="E3EBF1"/>
                </a:solidFill>
                <a:latin typeface="Arial Black" charset="0"/>
              </a:rPr>
              <a:t>Godly Balance</a:t>
            </a:r>
          </a:p>
          <a:p>
            <a:pPr algn="ctr">
              <a:defRPr/>
            </a:pPr>
            <a:r>
              <a:rPr lang="en-US" sz="4400">
                <a:solidFill>
                  <a:srgbClr val="E3EBF1"/>
                </a:solidFill>
                <a:latin typeface="Arial Black" charset="0"/>
              </a:rPr>
              <a:t>(Some Law)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Title 1"/>
          <p:cNvSpPr>
            <a:spLocks noGrp="1"/>
          </p:cNvSpPr>
          <p:nvPr>
            <p:ph type="title"/>
          </p:nvPr>
        </p:nvSpPr>
        <p:spPr>
          <a:xfrm>
            <a:off x="0" y="44450"/>
            <a:ext cx="9144000" cy="2774950"/>
          </a:xfrm>
        </p:spPr>
        <p:txBody>
          <a:bodyPr/>
          <a:lstStyle/>
          <a:p>
            <a:pPr marL="628650" indent="-628650" algn="l"/>
            <a:r>
              <a:rPr lang="en-US" dirty="0">
                <a:latin typeface="Arial Black" charset="0"/>
                <a:ea typeface="ＭＳ Ｐゴシック" charset="0"/>
                <a:cs typeface="ＭＳ Ｐゴシック" charset="0"/>
              </a:rPr>
              <a:t>1. Paul first warned the church against </a:t>
            </a:r>
            <a:r>
              <a:rPr lang="en-US" dirty="0">
                <a:solidFill>
                  <a:srgbClr val="FFFF00"/>
                </a:solidFill>
                <a:latin typeface="Arial Black" charset="0"/>
                <a:ea typeface="ＭＳ Ｐゴシック" charset="0"/>
                <a:cs typeface="ＭＳ Ｐゴシック" charset="0"/>
              </a:rPr>
              <a:t>legalists </a:t>
            </a:r>
            <a:r>
              <a:rPr lang="en-US" dirty="0">
                <a:latin typeface="Arial Black" charset="0"/>
                <a:ea typeface="ＭＳ Ｐゴシック" charset="0"/>
                <a:cs typeface="ＭＳ Ｐゴシック" charset="0"/>
              </a:rPr>
              <a:t>(3:1-3).</a:t>
            </a:r>
          </a:p>
        </p:txBody>
      </p:sp>
      <p:pic>
        <p:nvPicPr>
          <p:cNvPr id="459778" name="Picture 2" descr="legalism freedom-fence_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29000" y="2286000"/>
            <a:ext cx="4151313"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9779" name="TextBox 1"/>
          <p:cNvSpPr txBox="1">
            <a:spLocks noChangeArrowheads="1"/>
          </p:cNvSpPr>
          <p:nvPr/>
        </p:nvSpPr>
        <p:spPr bwMode="auto">
          <a:xfrm>
            <a:off x="2654300" y="-257175"/>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cute-dog-2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4418" name="Title 1"/>
          <p:cNvSpPr>
            <a:spLocks noGrp="1"/>
          </p:cNvSpPr>
          <p:nvPr>
            <p:ph type="title"/>
          </p:nvPr>
        </p:nvSpPr>
        <p:spPr/>
        <p:txBody>
          <a:bodyPr/>
          <a:lstStyle/>
          <a:p>
            <a:pPr>
              <a:defRPr/>
            </a:pPr>
            <a:r>
              <a:rPr lang="ru-RU" altLang="ja-JP" dirty="0">
                <a:effectLst>
                  <a:glow rad="165100">
                    <a:schemeClr val="bg1"/>
                  </a:glow>
                </a:effectLst>
                <a:latin typeface="Arial Black" charset="0"/>
                <a:ea typeface="ＭＳ Ｐゴシック" charset="0"/>
                <a:cs typeface="ＭＳ Ｐゴシック" charset="0"/>
              </a:rPr>
              <a:t>"</a:t>
            </a:r>
            <a:r>
              <a:rPr lang="en-US" altLang="ja-JP" dirty="0">
                <a:effectLst>
                  <a:glow rad="165100">
                    <a:schemeClr val="bg1"/>
                  </a:glow>
                </a:effectLst>
                <a:latin typeface="Arial Black" charset="0"/>
                <a:ea typeface="ＭＳ Ｐゴシック" charset="0"/>
                <a:cs typeface="ＭＳ Ｐゴシック" charset="0"/>
              </a:rPr>
              <a:t>Beware of the dogs</a:t>
            </a:r>
            <a:r>
              <a:rPr lang="ru-RU" altLang="ja-JP" dirty="0">
                <a:effectLst>
                  <a:glow rad="165100">
                    <a:schemeClr val="bg1"/>
                  </a:glow>
                </a:effectLst>
                <a:latin typeface="Arial Black" charset="0"/>
                <a:ea typeface="ＭＳ Ｐゴシック" charset="0"/>
                <a:cs typeface="ＭＳ Ｐゴシック" charset="0"/>
              </a:rPr>
              <a:t>"</a:t>
            </a:r>
            <a:r>
              <a:rPr lang="en-US" altLang="ja-JP" dirty="0">
                <a:effectLst>
                  <a:glow rad="165100">
                    <a:schemeClr val="bg1"/>
                  </a:glow>
                </a:effectLst>
                <a:latin typeface="Arial Black" charset="0"/>
                <a:ea typeface="ＭＳ Ｐゴシック" charset="0"/>
                <a:cs typeface="ＭＳ Ｐゴシック" charset="0"/>
              </a:rPr>
              <a:t> (2a).</a:t>
            </a:r>
            <a:endParaRPr lang="en-US" dirty="0">
              <a:effectLst>
                <a:glow rad="165100">
                  <a:schemeClr val="bg1"/>
                </a:glow>
              </a:effectLst>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4002"/>
                                        </p:tgtEl>
                                        <p:attrNameLst>
                                          <p:attrName>style.visibility</p:attrName>
                                        </p:attrNameLst>
                                      </p:cBhvr>
                                      <p:to>
                                        <p:strVal val="visible"/>
                                      </p:to>
                                    </p:set>
                                    <p:animEffect transition="in" filter="fade">
                                      <p:cBhvr>
                                        <p:cTn id="7" dur="2000"/>
                                        <p:tgtEl>
                                          <p:spTgt spid="384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0842"/>
            <a:ext cx="9143999" cy="52783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Where is Jesus?</a:t>
            </a:r>
          </a:p>
        </p:txBody>
      </p:sp>
      <p:pic>
        <p:nvPicPr>
          <p:cNvPr id="11266" name="Picture 2" descr="Related image">
            <a:extLst>
              <a:ext uri="{FF2B5EF4-FFF2-40B4-BE49-F238E27FC236}">
                <a16:creationId xmlns:a16="http://schemas.microsoft.com/office/drawing/2014/main" id="{851CB82D-0B01-E646-98C3-0EF7044099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4704"/>
            <a:ext cx="9173282" cy="607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22021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6" name="Picture 2" descr="Dog vicious Albert_N._Mart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1100" y="0"/>
            <a:ext cx="6743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lang="ru-RU" altLang="ja-JP" dirty="0">
                <a:solidFill>
                  <a:schemeClr val="bg1"/>
                </a:solidFill>
                <a:effectLst>
                  <a:outerShdw blurRad="38100" dist="38100" dir="2700000" algn="tl">
                    <a:srgbClr val="DDDDDD"/>
                  </a:outerShdw>
                </a:effectLst>
                <a:latin typeface="Arial Black" charset="0"/>
                <a:ea typeface="ＭＳ Ｐゴシック" charset="0"/>
                <a:cs typeface="ＭＳ Ｐゴシック" charset="0"/>
              </a:rPr>
              <a:t>"</a:t>
            </a:r>
            <a:r>
              <a:rPr lang="en-US" altLang="ja-JP" dirty="0">
                <a:solidFill>
                  <a:schemeClr val="bg1"/>
                </a:solidFill>
                <a:effectLst>
                  <a:outerShdw blurRad="38100" dist="38100" dir="2700000" algn="tl">
                    <a:srgbClr val="DDDDDD"/>
                  </a:outerShdw>
                </a:effectLst>
                <a:latin typeface="Arial Black" charset="0"/>
                <a:ea typeface="ＭＳ Ｐゴシック" charset="0"/>
                <a:cs typeface="ＭＳ Ｐゴシック" charset="0"/>
              </a:rPr>
              <a:t>Beware of the dogs</a:t>
            </a:r>
            <a:r>
              <a:rPr lang="ru-RU" altLang="ja-JP" dirty="0">
                <a:solidFill>
                  <a:schemeClr val="bg1"/>
                </a:solidFill>
                <a:effectLst>
                  <a:outerShdw blurRad="38100" dist="38100" dir="2700000" algn="tl">
                    <a:srgbClr val="DDDDDD"/>
                  </a:outerShdw>
                </a:effectLst>
                <a:latin typeface="Arial Black" charset="0"/>
                <a:ea typeface="ＭＳ Ｐゴシック" charset="0"/>
                <a:cs typeface="ＭＳ Ｐゴシック" charset="0"/>
              </a:rPr>
              <a:t>"</a:t>
            </a:r>
            <a:r>
              <a:rPr lang="en-US" altLang="ja-JP" dirty="0">
                <a:solidFill>
                  <a:schemeClr val="bg1"/>
                </a:solidFill>
                <a:effectLst>
                  <a:outerShdw blurRad="38100" dist="38100" dir="2700000" algn="tl">
                    <a:srgbClr val="DDDDDD"/>
                  </a:outerShdw>
                </a:effectLst>
                <a:latin typeface="Arial Black" charset="0"/>
                <a:ea typeface="ＭＳ Ｐゴシック" charset="0"/>
                <a:cs typeface="ＭＳ Ｐゴシック" charset="0"/>
              </a:rPr>
              <a:t> (2a).</a:t>
            </a:r>
            <a:endParaRPr lang="en-US" dirty="0">
              <a:solidFill>
                <a:schemeClr val="bg1"/>
              </a:solidFill>
              <a:effectLst>
                <a:outerShdw blurRad="38100" dist="38100" dir="2700000" algn="tl">
                  <a:srgbClr val="DDDDDD"/>
                </a:outerShdw>
              </a:effectLst>
              <a:latin typeface="Arial Black" charset="0"/>
              <a:ea typeface="ＭＳ Ｐゴシック" charset="0"/>
              <a:cs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Title 1"/>
          <p:cNvSpPr>
            <a:spLocks noGrp="1"/>
          </p:cNvSpPr>
          <p:nvPr>
            <p:ph type="title"/>
          </p:nvPr>
        </p:nvSpPr>
        <p:spPr/>
        <p:txBody>
          <a:bodyPr/>
          <a:lstStyle/>
          <a:p>
            <a:r>
              <a:rPr lang="en-US">
                <a:latin typeface="Arial Black" charset="0"/>
                <a:ea typeface="ＭＳ Ｐゴシック" charset="0"/>
                <a:cs typeface="ＭＳ Ｐゴシック" charset="0"/>
              </a:rPr>
              <a:t>Man with shriveled man</a:t>
            </a:r>
          </a:p>
        </p:txBody>
      </p:sp>
      <p:pic>
        <p:nvPicPr>
          <p:cNvPr id="474114" name="Picture 2" descr="shriveled ha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5700"/>
            <a:ext cx="9144000" cy="570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7" name="Picture 7" descr="Court8.jpg"/>
          <p:cNvPicPr>
            <a:picLocks noChangeAspect="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762000"/>
            <a:ext cx="9167813"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38" name="Title 1"/>
          <p:cNvSpPr>
            <a:spLocks noGrp="1"/>
          </p:cNvSpPr>
          <p:nvPr>
            <p:ph type="title"/>
          </p:nvPr>
        </p:nvSpPr>
        <p:spPr>
          <a:xfrm>
            <a:off x="0" y="44450"/>
            <a:ext cx="9144000" cy="793750"/>
          </a:xfrm>
        </p:spPr>
        <p:txBody>
          <a:bodyPr/>
          <a:lstStyle/>
          <a:p>
            <a:r>
              <a:rPr lang="en-US" b="1">
                <a:latin typeface="Arial Black" charset="0"/>
                <a:ea typeface="ＭＳ Ｐゴシック" charset="0"/>
                <a:cs typeface="ＭＳ Ｐゴシック" charset="0"/>
              </a:rPr>
              <a:t>What are legalists like?</a:t>
            </a:r>
          </a:p>
        </p:txBody>
      </p:sp>
      <p:sp>
        <p:nvSpPr>
          <p:cNvPr id="3" name="Title 1"/>
          <p:cNvSpPr txBox="1">
            <a:spLocks/>
          </p:cNvSpPr>
          <p:nvPr/>
        </p:nvSpPr>
        <p:spPr bwMode="auto">
          <a:xfrm>
            <a:off x="152400" y="914400"/>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dirty="0">
                <a:solidFill>
                  <a:srgbClr val="E3EBF1"/>
                </a:solidFill>
                <a:latin typeface="Arial" charset="0"/>
              </a:rPr>
              <a:t>A. They </a:t>
            </a:r>
            <a:r>
              <a:rPr lang="en-US" sz="3200" b="1" i="1" dirty="0">
                <a:solidFill>
                  <a:srgbClr val="FFFF00"/>
                </a:solidFill>
                <a:latin typeface="Arial" charset="0"/>
              </a:rPr>
              <a:t>don</a:t>
            </a:r>
            <a:r>
              <a:rPr lang="uk-UA" sz="3200" b="1" i="1" dirty="0">
                <a:solidFill>
                  <a:srgbClr val="FFFF00"/>
                </a:solidFill>
                <a:latin typeface="Arial" charset="0"/>
              </a:rPr>
              <a:t>'</a:t>
            </a:r>
            <a:r>
              <a:rPr lang="en-US" sz="3200" b="1" i="1" dirty="0">
                <a:solidFill>
                  <a:srgbClr val="FFFF00"/>
                </a:solidFill>
                <a:latin typeface="Arial" charset="0"/>
              </a:rPr>
              <a:t>t care for people </a:t>
            </a:r>
            <a:r>
              <a:rPr lang="en-US" sz="3200" b="1" dirty="0">
                <a:solidFill>
                  <a:srgbClr val="E3EBF1"/>
                </a:solidFill>
                <a:latin typeface="Arial" charset="0"/>
              </a:rPr>
              <a:t>(2a).</a:t>
            </a:r>
          </a:p>
        </p:txBody>
      </p:sp>
      <p:sp>
        <p:nvSpPr>
          <p:cNvPr id="4" name="Title 1"/>
          <p:cNvSpPr txBox="1">
            <a:spLocks/>
          </p:cNvSpPr>
          <p:nvPr/>
        </p:nvSpPr>
        <p:spPr bwMode="auto">
          <a:xfrm>
            <a:off x="152400" y="1803400"/>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solidFill>
                  <a:srgbClr val="E3EBF1"/>
                </a:solidFill>
                <a:latin typeface="Arial" charset="0"/>
              </a:rPr>
              <a:t>B. They </a:t>
            </a:r>
            <a:r>
              <a:rPr lang="en-US" sz="3200" b="1" i="1">
                <a:solidFill>
                  <a:srgbClr val="FFFF00"/>
                </a:solidFill>
                <a:latin typeface="Arial" charset="0"/>
              </a:rPr>
              <a:t>have evil intent</a:t>
            </a:r>
            <a:r>
              <a:rPr lang="en-US" sz="3200" b="1">
                <a:solidFill>
                  <a:srgbClr val="FFFF00"/>
                </a:solidFill>
                <a:latin typeface="Arial" charset="0"/>
              </a:rPr>
              <a:t> </a:t>
            </a:r>
            <a:r>
              <a:rPr lang="en-US" sz="3200" b="1">
                <a:solidFill>
                  <a:srgbClr val="FFFFFF"/>
                </a:solidFill>
                <a:latin typeface="Arial" charset="0"/>
              </a:rPr>
              <a:t>in their rules (2b).</a:t>
            </a:r>
            <a:endParaRPr lang="en-US" sz="3200" b="1">
              <a:solidFill>
                <a:srgbClr val="E3EBF1"/>
              </a:solidFill>
              <a:latin typeface="Arial" charset="0"/>
            </a:endParaRPr>
          </a:p>
        </p:txBody>
      </p:sp>
      <p:sp>
        <p:nvSpPr>
          <p:cNvPr id="5" name="Title 1"/>
          <p:cNvSpPr txBox="1">
            <a:spLocks/>
          </p:cNvSpPr>
          <p:nvPr/>
        </p:nvSpPr>
        <p:spPr bwMode="auto">
          <a:xfrm>
            <a:off x="152400" y="2692400"/>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dirty="0">
                <a:solidFill>
                  <a:srgbClr val="E3EBF1"/>
                </a:solidFill>
                <a:latin typeface="Arial" charset="0"/>
              </a:rPr>
              <a:t>C. They </a:t>
            </a:r>
            <a:r>
              <a:rPr lang="en-US" sz="3200" b="1" i="1" dirty="0">
                <a:solidFill>
                  <a:srgbClr val="FFFF00"/>
                </a:solidFill>
                <a:latin typeface="Arial" charset="0"/>
              </a:rPr>
              <a:t>go way beyond the Law</a:t>
            </a:r>
            <a:r>
              <a:rPr lang="uk-UA" sz="3200" b="1" i="1" dirty="0">
                <a:solidFill>
                  <a:srgbClr val="FFFF00"/>
                </a:solidFill>
                <a:latin typeface="Arial" charset="0"/>
              </a:rPr>
              <a:t>'</a:t>
            </a:r>
            <a:r>
              <a:rPr lang="en-US" sz="3200" b="1" i="1" dirty="0">
                <a:solidFill>
                  <a:srgbClr val="FFFF00"/>
                </a:solidFill>
                <a:latin typeface="Arial" charset="0"/>
              </a:rPr>
              <a:t>s intent</a:t>
            </a:r>
            <a:r>
              <a:rPr lang="en-US" sz="3200" b="1" i="1" dirty="0">
                <a:solidFill>
                  <a:srgbClr val="FFFFFF"/>
                </a:solidFill>
                <a:latin typeface="Arial" charset="0"/>
              </a:rPr>
              <a:t> </a:t>
            </a:r>
            <a:r>
              <a:rPr lang="en-US" sz="3200" b="1" dirty="0">
                <a:solidFill>
                  <a:srgbClr val="FFFFFF"/>
                </a:solidFill>
                <a:latin typeface="Arial" charset="0"/>
              </a:rPr>
              <a:t>(2c).</a:t>
            </a:r>
            <a:endParaRPr lang="en-US" sz="3200" b="1" dirty="0">
              <a:solidFill>
                <a:srgbClr val="E3EBF1"/>
              </a:solidFill>
              <a:latin typeface="Arial" charset="0"/>
            </a:endParaRPr>
          </a:p>
        </p:txBody>
      </p:sp>
      <p:sp>
        <p:nvSpPr>
          <p:cNvPr id="6" name="Title 1"/>
          <p:cNvSpPr txBox="1">
            <a:spLocks/>
          </p:cNvSpPr>
          <p:nvPr/>
        </p:nvSpPr>
        <p:spPr bwMode="auto">
          <a:xfrm>
            <a:off x="152400" y="3581400"/>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solidFill>
                  <a:srgbClr val="E3EBF1"/>
                </a:solidFill>
                <a:latin typeface="Arial" charset="0"/>
              </a:rPr>
              <a:t>D. They </a:t>
            </a:r>
            <a:r>
              <a:rPr lang="en-US" sz="3200" b="1" i="1">
                <a:solidFill>
                  <a:srgbClr val="FFFF00"/>
                </a:solidFill>
                <a:latin typeface="Arial" charset="0"/>
              </a:rPr>
              <a:t>put confidence in the flesh</a:t>
            </a:r>
            <a:r>
              <a:rPr lang="en-US" sz="3200" b="1">
                <a:solidFill>
                  <a:srgbClr val="FFFF00"/>
                </a:solidFill>
                <a:latin typeface="Arial" charset="0"/>
              </a:rPr>
              <a:t> </a:t>
            </a:r>
            <a:r>
              <a:rPr lang="en-US" sz="3200" b="1">
                <a:solidFill>
                  <a:srgbClr val="FFFFFF"/>
                </a:solidFill>
                <a:latin typeface="Arial" charset="0"/>
              </a:rPr>
              <a:t>(3). </a:t>
            </a:r>
            <a:endParaRPr lang="en-US" sz="3200" b="1">
              <a:solidFill>
                <a:srgbClr val="E3EBF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4834" name="Picture 2" descr="pharisees self righteo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153988"/>
            <a:ext cx="4437063" cy="670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4835" name="Title 1"/>
          <p:cNvSpPr>
            <a:spLocks noGrp="1"/>
          </p:cNvSpPr>
          <p:nvPr>
            <p:ph type="title"/>
          </p:nvPr>
        </p:nvSpPr>
        <p:spPr>
          <a:xfrm>
            <a:off x="4267200" y="44450"/>
            <a:ext cx="4648200" cy="4679950"/>
          </a:xfrm>
        </p:spPr>
        <p:txBody>
          <a:bodyPr/>
          <a:lstStyle/>
          <a:p>
            <a:pPr marL="809625" indent="-809625" algn="l"/>
            <a:r>
              <a:rPr lang="en-US" sz="4400" dirty="0">
                <a:solidFill>
                  <a:schemeClr val="bg1"/>
                </a:solidFill>
                <a:latin typeface="Arial Black" charset="0"/>
                <a:ea typeface="ＭＳ Ｐゴシック" charset="0"/>
                <a:cs typeface="ＭＳ Ｐゴシック" charset="0"/>
              </a:rPr>
              <a:t>2. Paul used to put confidence in his </a:t>
            </a:r>
            <a:r>
              <a:rPr lang="en-US" sz="4400" dirty="0">
                <a:solidFill>
                  <a:srgbClr val="0000FF"/>
                </a:solidFill>
                <a:latin typeface="Arial Black" charset="0"/>
                <a:ea typeface="ＭＳ Ｐゴシック" charset="0"/>
                <a:cs typeface="ＭＳ Ｐゴシック" charset="0"/>
              </a:rPr>
              <a:t>pedigree </a:t>
            </a:r>
            <a:r>
              <a:rPr lang="en-US" sz="4400" dirty="0">
                <a:solidFill>
                  <a:schemeClr val="bg1"/>
                </a:solidFill>
                <a:latin typeface="Arial Black" charset="0"/>
                <a:ea typeface="ＭＳ Ｐゴシック" charset="0"/>
                <a:cs typeface="ＭＳ Ｐゴシック" charset="0"/>
              </a:rPr>
              <a:t>(3:4-6).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2" descr="obese coup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a:xfrm>
            <a:off x="228600" y="533400"/>
            <a:ext cx="8915400" cy="3962400"/>
          </a:xfrm>
        </p:spPr>
        <p:txBody>
          <a:bodyPr/>
          <a:lstStyle/>
          <a:p>
            <a:pPr>
              <a:defRPr/>
            </a:pPr>
            <a:r>
              <a:rPr lang="en-US" sz="6600">
                <a:effectLst>
                  <a:glow rad="165100">
                    <a:schemeClr val="bg1"/>
                  </a:glow>
                </a:effectLst>
                <a:latin typeface="Arial Black" charset="0"/>
                <a:ea typeface="ＭＳ Ｐゴシック" charset="0"/>
                <a:cs typeface="ＭＳ Ｐゴシック" charset="0"/>
              </a:rPr>
              <a:t>Christ-likeness Frees Us From License </a:t>
            </a:r>
          </a:p>
        </p:txBody>
      </p:sp>
      <p:sp>
        <p:nvSpPr>
          <p:cNvPr id="5" name="Title 1"/>
          <p:cNvSpPr txBox="1">
            <a:spLocks/>
          </p:cNvSpPr>
          <p:nvPr/>
        </p:nvSpPr>
        <p:spPr bwMode="auto">
          <a:xfrm>
            <a:off x="685800" y="5867400"/>
            <a:ext cx="7848600" cy="914400"/>
          </a:xfrm>
          <a:prstGeom prst="rect">
            <a:avLst/>
          </a:prstGeom>
          <a:solidFill>
            <a:srgbClr val="000000"/>
          </a:solidFill>
          <a:ln w="9525">
            <a:noFill/>
            <a:miter lim="800000"/>
            <a:headEnd/>
            <a:tailEnd/>
          </a:ln>
        </p:spPr>
        <p:txBody>
          <a:bodyPr lIns="91429" tIns="45714" rIns="91429" bIns="45714" anchor="ctr"/>
          <a:lstStyle/>
          <a:p>
            <a:pPr algn="ctr" eaLnBrk="0" hangingPunct="0">
              <a:defRPr/>
            </a:pPr>
            <a:r>
              <a:rPr lang="en-US" sz="4000" kern="0" dirty="0">
                <a:solidFill>
                  <a:srgbClr val="E3EBF1"/>
                </a:solidFill>
                <a:latin typeface="Arial Black"/>
                <a:ea typeface="ＭＳ Ｐゴシック" charset="-128"/>
                <a:cs typeface="ＭＳ Ｐゴシック" charset="-128"/>
              </a:rPr>
              <a:t>Philippians 3:17-21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4769" name="Group 2"/>
          <p:cNvGrpSpPr>
            <a:grpSpLocks/>
          </p:cNvGrpSpPr>
          <p:nvPr/>
        </p:nvGrpSpPr>
        <p:grpSpPr bwMode="auto">
          <a:xfrm>
            <a:off x="684213" y="0"/>
            <a:ext cx="7346950" cy="6858000"/>
            <a:chOff x="684213" y="0"/>
            <a:chExt cx="7346950" cy="6858000"/>
          </a:xfrm>
        </p:grpSpPr>
        <p:pic>
          <p:nvPicPr>
            <p:cNvPr id="544771" name="Picture 2" descr="no-rul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0"/>
              <a:ext cx="734695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44772" name="Rectangle 1"/>
            <p:cNvSpPr>
              <a:spLocks noChangeArrowheads="1"/>
            </p:cNvSpPr>
            <p:nvPr/>
          </p:nvSpPr>
          <p:spPr bwMode="auto">
            <a:xfrm>
              <a:off x="3563888" y="188640"/>
              <a:ext cx="3456384" cy="720080"/>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544773" name="Rectangle 4"/>
            <p:cNvSpPr>
              <a:spLocks noChangeArrowheads="1"/>
            </p:cNvSpPr>
            <p:nvPr/>
          </p:nvSpPr>
          <p:spPr bwMode="auto">
            <a:xfrm>
              <a:off x="5148064" y="692696"/>
              <a:ext cx="2736304" cy="720080"/>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grpSp>
      <p:sp>
        <p:nvSpPr>
          <p:cNvPr id="544770" name="Title 1"/>
          <p:cNvSpPr>
            <a:spLocks noGrp="1"/>
          </p:cNvSpPr>
          <p:nvPr>
            <p:ph type="title"/>
          </p:nvPr>
        </p:nvSpPr>
        <p:spPr>
          <a:xfrm>
            <a:off x="3059113" y="287338"/>
            <a:ext cx="4826000" cy="981075"/>
          </a:xfrm>
        </p:spPr>
        <p:txBody>
          <a:bodyPr/>
          <a:lstStyle/>
          <a:p>
            <a:pPr algn="r"/>
            <a:r>
              <a:rPr kumimoji="0" lang="en-US" altLang="zh-CN" sz="4400" b="1">
                <a:solidFill>
                  <a:schemeClr val="bg1"/>
                </a:solidFill>
                <a:effectLst/>
                <a:latin typeface="Comic Sans MS" charset="0"/>
                <a:ea typeface="ＭＳ Ｐゴシック" charset="0"/>
                <a:cs typeface="Comic Sans MS" charset="0"/>
              </a:rPr>
              <a:t>THERE ARE NO RULES!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2" descr="balance ethics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914400"/>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title"/>
          </p:nvPr>
        </p:nvSpPr>
        <p:spPr>
          <a:xfrm>
            <a:off x="0" y="44450"/>
            <a:ext cx="9144000" cy="1784350"/>
          </a:xfrm>
        </p:spPr>
        <p:txBody>
          <a:bodyPr/>
          <a:lstStyle/>
          <a:p>
            <a:r>
              <a:rPr lang="en-US" sz="4800">
                <a:effectLst/>
                <a:latin typeface="Arial Black" charset="0"/>
                <a:ea typeface="ＭＳ Ｐゴシック" charset="0"/>
                <a:cs typeface="ＭＳ Ｐゴシック" charset="0"/>
              </a:rPr>
              <a:t>Pursuing Christ-likeness </a:t>
            </a:r>
            <a:r>
              <a:rPr lang="en-US" sz="6600">
                <a:solidFill>
                  <a:schemeClr val="bg1"/>
                </a:solidFill>
                <a:effectLst/>
                <a:latin typeface="Arial Black" charset="0"/>
                <a:ea typeface="ＭＳ Ｐゴシック" charset="0"/>
                <a:cs typeface="ＭＳ Ｐゴシック" charset="0"/>
              </a:rPr>
              <a:t>gives us balance</a:t>
            </a:r>
            <a:endParaRPr lang="en-US" sz="4800">
              <a:solidFill>
                <a:schemeClr val="bg1"/>
              </a:solidFill>
              <a:effectLst/>
              <a:latin typeface="Arial Black" charset="0"/>
              <a:ea typeface="ＭＳ Ｐゴシック" charset="0"/>
              <a:cs typeface="ＭＳ Ｐゴシック" charset="0"/>
            </a:endParaRPr>
          </a:p>
        </p:txBody>
      </p:sp>
      <p:grpSp>
        <p:nvGrpSpPr>
          <p:cNvPr id="2" name="Group 5"/>
          <p:cNvGrpSpPr>
            <a:grpSpLocks/>
          </p:cNvGrpSpPr>
          <p:nvPr/>
        </p:nvGrpSpPr>
        <p:grpSpPr bwMode="auto">
          <a:xfrm>
            <a:off x="0" y="2286000"/>
            <a:ext cx="3683000" cy="4572000"/>
            <a:chOff x="0" y="2286000"/>
            <a:chExt cx="3682684" cy="4572000"/>
          </a:xfrm>
        </p:grpSpPr>
        <p:pic>
          <p:nvPicPr>
            <p:cNvPr id="549895" name="Picture 3" descr="finger poin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6000"/>
              <a:ext cx="3682684"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420991" y="2362200"/>
              <a:ext cx="2418150" cy="3416320"/>
            </a:xfrm>
            <a:prstGeom prst="rect">
              <a:avLst/>
            </a:prstGeom>
            <a:noFill/>
          </p:spPr>
          <p:txBody>
            <a:bodyPr wrap="none">
              <a:spAutoFit/>
            </a:bodyPr>
            <a:lstStyle/>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Legalism</a:t>
              </a: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Excessive </a:t>
              </a:r>
              <a:br>
                <a:rPr lang="en-US" sz="3600" b="1" dirty="0">
                  <a:solidFill>
                    <a:srgbClr val="000000"/>
                  </a:solidFill>
                  <a:effectLst>
                    <a:glow rad="152400">
                      <a:srgbClr val="FFFFFF">
                        <a:alpha val="75000"/>
                      </a:srgbClr>
                    </a:glow>
                  </a:effectLst>
                  <a:latin typeface="Arial"/>
                  <a:ea typeface="ＭＳ Ｐゴシック" charset="-128"/>
                  <a:cs typeface="Arial"/>
                </a:rPr>
              </a:br>
              <a:r>
                <a:rPr lang="en-US" sz="3600" b="1" dirty="0">
                  <a:solidFill>
                    <a:srgbClr val="000000"/>
                  </a:solidFill>
                  <a:effectLst>
                    <a:glow rad="152400">
                      <a:srgbClr val="FFFFFF">
                        <a:alpha val="75000"/>
                      </a:srgbClr>
                    </a:glow>
                  </a:effectLst>
                  <a:latin typeface="Arial"/>
                  <a:ea typeface="ＭＳ Ｐゴシック" charset="-128"/>
                  <a:cs typeface="Arial"/>
                </a:rPr>
                <a:t>Rules</a:t>
              </a: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3:1-3</a:t>
              </a:r>
            </a:p>
          </p:txBody>
        </p:sp>
      </p:grpSp>
      <p:grpSp>
        <p:nvGrpSpPr>
          <p:cNvPr id="3" name="Group 10"/>
          <p:cNvGrpSpPr>
            <a:grpSpLocks/>
          </p:cNvGrpSpPr>
          <p:nvPr/>
        </p:nvGrpSpPr>
        <p:grpSpPr bwMode="auto">
          <a:xfrm>
            <a:off x="4953000" y="2306638"/>
            <a:ext cx="4191000" cy="4551362"/>
            <a:chOff x="4953000" y="2306827"/>
            <a:chExt cx="4191000" cy="4551173"/>
          </a:xfrm>
        </p:grpSpPr>
        <p:pic>
          <p:nvPicPr>
            <p:cNvPr id="549893" name="Picture 9" descr="sumo-20body-20slam-small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306827"/>
              <a:ext cx="4191000" cy="4551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5754944" y="2438400"/>
              <a:ext cx="2672877" cy="3416320"/>
            </a:xfrm>
            <a:prstGeom prst="rect">
              <a:avLst/>
            </a:prstGeom>
            <a:noFill/>
          </p:spPr>
          <p:txBody>
            <a:bodyPr>
              <a:spAutoFit/>
            </a:bodyPr>
            <a:lstStyle/>
            <a:p>
              <a:pPr algn="ctr">
                <a:defRPr/>
              </a:pPr>
              <a:r>
                <a:rPr lang="en-US" sz="3600" b="1" dirty="0">
                  <a:solidFill>
                    <a:srgbClr val="FFFFFF"/>
                  </a:solidFill>
                  <a:effectLst>
                    <a:glow rad="152400">
                      <a:srgbClr val="000000">
                        <a:alpha val="75000"/>
                      </a:srgbClr>
                    </a:glow>
                  </a:effectLst>
                  <a:latin typeface="Arial"/>
                  <a:ea typeface="ＭＳ Ｐゴシック" charset="-128"/>
                  <a:cs typeface="Arial"/>
                </a:rPr>
                <a:t>License</a:t>
              </a:r>
            </a:p>
            <a:p>
              <a:pPr algn="ctr">
                <a:defRPr/>
              </a:pP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r>
                <a:rPr lang="en-US" sz="3600" b="1" dirty="0">
                  <a:solidFill>
                    <a:srgbClr val="FFFFFF"/>
                  </a:solidFill>
                  <a:effectLst>
                    <a:glow rad="152400">
                      <a:srgbClr val="000000">
                        <a:alpha val="75000"/>
                      </a:srgbClr>
                    </a:glow>
                  </a:effectLst>
                  <a:latin typeface="Arial"/>
                  <a:ea typeface="ＭＳ Ｐゴシック" charset="-128"/>
                  <a:cs typeface="Arial"/>
                </a:rPr>
                <a:t>No</a:t>
              </a:r>
              <a:br>
                <a:rPr lang="en-US" sz="3600" b="1" dirty="0">
                  <a:solidFill>
                    <a:srgbClr val="FFFFFF"/>
                  </a:solidFill>
                  <a:effectLst>
                    <a:glow rad="152400">
                      <a:srgbClr val="000000">
                        <a:alpha val="75000"/>
                      </a:srgbClr>
                    </a:glow>
                  </a:effectLst>
                  <a:latin typeface="Arial"/>
                  <a:ea typeface="ＭＳ Ｐゴシック" charset="-128"/>
                  <a:cs typeface="Arial"/>
                </a:rPr>
              </a:br>
              <a:r>
                <a:rPr lang="en-US" sz="3600" b="1" dirty="0">
                  <a:solidFill>
                    <a:srgbClr val="FFFFFF"/>
                  </a:solidFill>
                  <a:effectLst>
                    <a:glow rad="152400">
                      <a:srgbClr val="000000">
                        <a:alpha val="75000"/>
                      </a:srgbClr>
                    </a:glow>
                  </a:effectLst>
                  <a:latin typeface="Arial"/>
                  <a:ea typeface="ＭＳ Ｐゴシック" charset="-128"/>
                  <a:cs typeface="Arial"/>
                </a:rPr>
                <a:t>Rules</a:t>
              </a:r>
            </a:p>
            <a:p>
              <a:pPr algn="ctr">
                <a:defRPr/>
              </a:pPr>
              <a:r>
                <a:rPr lang="en-US" sz="3600" b="1" dirty="0">
                  <a:solidFill>
                    <a:srgbClr val="FFFFFF"/>
                  </a:solidFill>
                  <a:effectLst>
                    <a:glow rad="152400">
                      <a:srgbClr val="000000">
                        <a:alpha val="75000"/>
                      </a:srgbClr>
                    </a:glow>
                  </a:effectLst>
                  <a:latin typeface="Arial"/>
                  <a:ea typeface="ＭＳ Ｐゴシック" charset="-128"/>
                  <a:cs typeface="Arial"/>
                </a:rPr>
                <a:t>3:17-21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81" name="Picture 2" descr="madefreewp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lang="en-US" sz="4400" dirty="0">
                <a:effectLst>
                  <a:glow rad="101600">
                    <a:schemeClr val="bg1">
                      <a:alpha val="75000"/>
                    </a:schemeClr>
                  </a:glow>
                </a:effectLst>
                <a:ea typeface="ＭＳ Ｐゴシック" charset="-128"/>
                <a:cs typeface="ＭＳ Ｐゴシック" charset="-128"/>
              </a:rPr>
              <a:t>What</a:t>
            </a:r>
            <a:r>
              <a:rPr lang="uk-UA" sz="4400" dirty="0">
                <a:effectLst>
                  <a:glow rad="101600">
                    <a:schemeClr val="bg1">
                      <a:alpha val="75000"/>
                    </a:schemeClr>
                  </a:glow>
                </a:effectLst>
                <a:ea typeface="ＭＳ Ｐゴシック" charset="-128"/>
                <a:cs typeface="ＭＳ Ｐゴシック" charset="-128"/>
              </a:rPr>
              <a:t>'</a:t>
            </a:r>
            <a:r>
              <a:rPr lang="en-US" sz="4400" dirty="0">
                <a:effectLst>
                  <a:glow rad="101600">
                    <a:schemeClr val="bg1">
                      <a:alpha val="75000"/>
                    </a:schemeClr>
                  </a:glow>
                </a:effectLst>
                <a:ea typeface="ＭＳ Ｐゴシック" charset="-128"/>
                <a:cs typeface="ＭＳ Ｐゴシック" charset="-128"/>
              </a:rPr>
              <a:t>s Your Extreme?</a:t>
            </a:r>
          </a:p>
        </p:txBody>
      </p:sp>
      <p:grpSp>
        <p:nvGrpSpPr>
          <p:cNvPr id="2" name="Group 13"/>
          <p:cNvGrpSpPr>
            <a:grpSpLocks/>
          </p:cNvGrpSpPr>
          <p:nvPr/>
        </p:nvGrpSpPr>
        <p:grpSpPr bwMode="auto">
          <a:xfrm>
            <a:off x="0" y="2451100"/>
            <a:ext cx="4368800" cy="3416300"/>
            <a:chOff x="-1" y="2451080"/>
            <a:chExt cx="4368799" cy="3416320"/>
          </a:xfrm>
        </p:grpSpPr>
        <p:pic>
          <p:nvPicPr>
            <p:cNvPr id="583688" name="Picture 3" descr="setfre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514600"/>
              <a:ext cx="4368799"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434629" y="2451080"/>
              <a:ext cx="2390874" cy="3416320"/>
            </a:xfrm>
            <a:prstGeom prst="rect">
              <a:avLst/>
            </a:prstGeom>
            <a:noFill/>
          </p:spPr>
          <p:txBody>
            <a:bodyPr wrap="none">
              <a:spAutoFit/>
            </a:bodyPr>
            <a:lstStyle/>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Legalism</a:t>
              </a: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Expecting </a:t>
              </a:r>
              <a:br>
                <a:rPr lang="en-US" sz="3600" b="1" dirty="0">
                  <a:solidFill>
                    <a:srgbClr val="000000"/>
                  </a:solidFill>
                  <a:effectLst>
                    <a:glow rad="152400">
                      <a:srgbClr val="FFFFFF">
                        <a:alpha val="75000"/>
                      </a:srgbClr>
                    </a:glow>
                  </a:effectLst>
                  <a:latin typeface="Arial"/>
                  <a:ea typeface="ＭＳ Ｐゴシック" charset="-128"/>
                  <a:cs typeface="Arial"/>
                </a:rPr>
              </a:br>
              <a:r>
                <a:rPr lang="en-US" sz="3600" b="1" dirty="0">
                  <a:solidFill>
                    <a:srgbClr val="000000"/>
                  </a:solidFill>
                  <a:effectLst>
                    <a:glow rad="152400">
                      <a:srgbClr val="FFFFFF">
                        <a:alpha val="75000"/>
                      </a:srgbClr>
                    </a:glow>
                  </a:effectLst>
                  <a:latin typeface="Arial"/>
                  <a:ea typeface="ＭＳ Ｐゴシック" charset="-128"/>
                  <a:cs typeface="Arial"/>
                </a:rPr>
                <a:t>too much</a:t>
              </a: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3:1-3</a:t>
              </a:r>
            </a:p>
          </p:txBody>
        </p:sp>
      </p:grpSp>
      <p:grpSp>
        <p:nvGrpSpPr>
          <p:cNvPr id="3" name="Group 14"/>
          <p:cNvGrpSpPr>
            <a:grpSpLocks/>
          </p:cNvGrpSpPr>
          <p:nvPr/>
        </p:nvGrpSpPr>
        <p:grpSpPr bwMode="auto">
          <a:xfrm>
            <a:off x="4203700" y="2438400"/>
            <a:ext cx="4940300" cy="3416300"/>
            <a:chOff x="4204403" y="2438400"/>
            <a:chExt cx="4939597" cy="3416320"/>
          </a:xfrm>
        </p:grpSpPr>
        <p:pic>
          <p:nvPicPr>
            <p:cNvPr id="583686" name="Picture 5" descr="flip-flop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04403" y="2514600"/>
              <a:ext cx="4939597"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6471123" y="2438400"/>
              <a:ext cx="2672877" cy="3416320"/>
            </a:xfrm>
            <a:prstGeom prst="rect">
              <a:avLst/>
            </a:prstGeom>
            <a:noFill/>
          </p:spPr>
          <p:txBody>
            <a:bodyPr>
              <a:spAutoFit/>
            </a:bodyPr>
            <a:lstStyle/>
            <a:p>
              <a:pPr algn="ctr">
                <a:defRPr/>
              </a:pPr>
              <a:r>
                <a:rPr lang="en-US" sz="3600" b="1" dirty="0">
                  <a:solidFill>
                    <a:srgbClr val="FFFFFF"/>
                  </a:solidFill>
                  <a:effectLst>
                    <a:glow rad="165100">
                      <a:srgbClr val="000000">
                        <a:alpha val="75000"/>
                      </a:srgbClr>
                    </a:glow>
                  </a:effectLst>
                  <a:latin typeface="Arial"/>
                  <a:ea typeface="ＭＳ Ｐゴシック" charset="-128"/>
                  <a:cs typeface="Arial"/>
                </a:rPr>
                <a:t>License</a:t>
              </a:r>
            </a:p>
            <a:p>
              <a:pPr algn="ctr">
                <a:defRPr/>
              </a:pP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r>
                <a:rPr lang="en-US" sz="3600" b="1" dirty="0">
                  <a:solidFill>
                    <a:srgbClr val="FFFFFF"/>
                  </a:solidFill>
                  <a:effectLst>
                    <a:glow rad="165100">
                      <a:srgbClr val="000000">
                        <a:alpha val="75000"/>
                      </a:srgbClr>
                    </a:glow>
                  </a:effectLst>
                  <a:latin typeface="Arial"/>
                  <a:ea typeface="ＭＳ Ｐゴシック" charset="-128"/>
                  <a:cs typeface="Arial"/>
                </a:rPr>
                <a:t>Expecting</a:t>
              </a:r>
              <a:br>
                <a:rPr lang="en-US" sz="3600" b="1" dirty="0">
                  <a:solidFill>
                    <a:srgbClr val="FFFFFF"/>
                  </a:solidFill>
                  <a:effectLst>
                    <a:glow rad="165100">
                      <a:srgbClr val="000000">
                        <a:alpha val="75000"/>
                      </a:srgbClr>
                    </a:glow>
                  </a:effectLst>
                  <a:latin typeface="Arial"/>
                  <a:ea typeface="ＭＳ Ｐゴシック" charset="-128"/>
                  <a:cs typeface="Arial"/>
                </a:rPr>
              </a:br>
              <a:r>
                <a:rPr lang="en-US" sz="3600" b="1" dirty="0">
                  <a:solidFill>
                    <a:srgbClr val="FFFFFF"/>
                  </a:solidFill>
                  <a:effectLst>
                    <a:glow rad="165100">
                      <a:srgbClr val="000000">
                        <a:alpha val="75000"/>
                      </a:srgbClr>
                    </a:glow>
                  </a:effectLst>
                  <a:latin typeface="Arial"/>
                  <a:ea typeface="ＭＳ Ｐゴシック" charset="-128"/>
                  <a:cs typeface="Arial"/>
                </a:rPr>
                <a:t>too little</a:t>
              </a:r>
            </a:p>
            <a:p>
              <a:pPr algn="ctr">
                <a:defRPr/>
              </a:pPr>
              <a:r>
                <a:rPr lang="en-US" sz="3600" b="1" dirty="0">
                  <a:solidFill>
                    <a:srgbClr val="FFFFFF"/>
                  </a:solidFill>
                  <a:effectLst>
                    <a:glow rad="165100">
                      <a:srgbClr val="000000">
                        <a:alpha val="75000"/>
                      </a:srgbClr>
                    </a:glow>
                  </a:effectLst>
                  <a:latin typeface="Arial"/>
                  <a:ea typeface="ＭＳ Ｐゴシック" charset="-128"/>
                  <a:cs typeface="Arial"/>
                </a:rPr>
                <a:t>3:17-21</a:t>
              </a:r>
            </a:p>
          </p:txBody>
        </p:sp>
      </p:grpSp>
      <p:sp>
        <p:nvSpPr>
          <p:cNvPr id="13" name="Left-Right Arrow Callout 12"/>
          <p:cNvSpPr>
            <a:spLocks noChangeArrowheads="1"/>
          </p:cNvSpPr>
          <p:nvPr/>
        </p:nvSpPr>
        <p:spPr bwMode="auto">
          <a:xfrm>
            <a:off x="2743200" y="2514600"/>
            <a:ext cx="3124200" cy="3276600"/>
          </a:xfrm>
          <a:prstGeom prst="leftRightArrowCallout">
            <a:avLst>
              <a:gd name="adj1" fmla="val 25006"/>
              <a:gd name="adj2" fmla="val 17781"/>
              <a:gd name="adj3" fmla="val 25000"/>
              <a:gd name="adj4" fmla="val 50000"/>
            </a:avLst>
          </a:prstGeom>
          <a:blipFill dpi="0" rotWithShape="1">
            <a:blip r:embed="rId5" cstate="screen">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a:lstStyle/>
          <a:p>
            <a:pPr eaLnBrk="0" hangingPunct="0"/>
            <a:endParaRPr lang="en-US">
              <a:solidFill>
                <a:srgbClr val="FFFFFF"/>
              </a:solidFill>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Philippians 4</a:t>
            </a:r>
          </a:p>
        </p:txBody>
      </p:sp>
    </p:spTree>
    <p:extLst>
      <p:ext uri="{BB962C8B-B14F-4D97-AF65-F5344CB8AC3E}">
        <p14:creationId xmlns:p14="http://schemas.microsoft.com/office/powerpoint/2010/main" val="3913681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580F"/>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descr="https://ctd-thechristianpost.netdna-ssl.com/en/full/74251/cross.jpg?w=760&amp;h=507">
            <a:extLst>
              <a:ext uri="{FF2B5EF4-FFF2-40B4-BE49-F238E27FC236}">
                <a16:creationId xmlns:a16="http://schemas.microsoft.com/office/drawing/2014/main" id="{D87A6730-9773-214F-976A-4A4D15551D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526"/>
            <a:ext cx="9144000" cy="6838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37FC35B-56B6-CF4D-A720-B4E6CA57BC32}"/>
              </a:ext>
            </a:extLst>
          </p:cNvPr>
          <p:cNvSpPr txBox="1">
            <a:spLocks noChangeArrowheads="1"/>
          </p:cNvSpPr>
          <p:nvPr/>
        </p:nvSpPr>
        <p:spPr bwMode="auto">
          <a:xfrm>
            <a:off x="0" y="364502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Protection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3</a:t>
            </a:r>
          </a:p>
        </p:txBody>
      </p:sp>
      <p:sp>
        <p:nvSpPr>
          <p:cNvPr id="7" name="Rectangle 2">
            <a:extLst>
              <a:ext uri="{FF2B5EF4-FFF2-40B4-BE49-F238E27FC236}">
                <a16:creationId xmlns:a16="http://schemas.microsoft.com/office/drawing/2014/main" id="{3DC968D8-8F60-284E-8A30-FBC27FBF774E}"/>
              </a:ext>
            </a:extLst>
          </p:cNvPr>
          <p:cNvSpPr txBox="1">
            <a:spLocks noChangeArrowheads="1"/>
          </p:cNvSpPr>
          <p:nvPr/>
        </p:nvSpPr>
        <p:spPr bwMode="auto">
          <a:xfrm>
            <a:off x="4514912" y="3645024"/>
            <a:ext cx="4665600"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Peace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4</a:t>
            </a:r>
          </a:p>
        </p:txBody>
      </p:sp>
      <p:sp>
        <p:nvSpPr>
          <p:cNvPr id="4" name="Rectangle 2"/>
          <p:cNvSpPr txBox="1">
            <a:spLocks noChangeArrowheads="1"/>
          </p:cNvSpPr>
          <p:nvPr/>
        </p:nvSpPr>
        <p:spPr bwMode="auto">
          <a:xfrm>
            <a:off x="0" y="-27384"/>
            <a:ext cx="4665599"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Joy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1</a:t>
            </a:r>
          </a:p>
        </p:txBody>
      </p:sp>
      <p:sp>
        <p:nvSpPr>
          <p:cNvPr id="5" name="Rectangle 2"/>
          <p:cNvSpPr txBox="1">
            <a:spLocks noChangeArrowheads="1"/>
          </p:cNvSpPr>
          <p:nvPr/>
        </p:nvSpPr>
        <p:spPr bwMode="auto">
          <a:xfrm>
            <a:off x="4514912" y="-27384"/>
            <a:ext cx="4665600" cy="323807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Humility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2</a:t>
            </a:r>
          </a:p>
        </p:txBody>
      </p:sp>
      <p:sp>
        <p:nvSpPr>
          <p:cNvPr id="900098" name="Rectangle 2"/>
          <p:cNvSpPr>
            <a:spLocks noGrp="1" noChangeArrowheads="1"/>
          </p:cNvSpPr>
          <p:nvPr>
            <p:ph type="ctrTitle"/>
          </p:nvPr>
        </p:nvSpPr>
        <p:spPr>
          <a:xfrm>
            <a:off x="0" y="2593330"/>
            <a:ext cx="9144000" cy="1555750"/>
          </a:xfrm>
          <a:effectLst>
            <a:outerShdw blurRad="63500" dist="35921" dir="2700000" algn="ctr" rotWithShape="0">
              <a:schemeClr val="tx2">
                <a:alpha val="74998"/>
              </a:schemeClr>
            </a:outerShdw>
          </a:effectLst>
        </p:spPr>
        <p:txBody>
          <a:bodyPr/>
          <a:lstStyle/>
          <a:p>
            <a:pPr>
              <a:defRPr/>
            </a:pPr>
            <a:r>
              <a:rPr lang="en-SG" sz="4000" b="1" i="1" dirty="0">
                <a:effectLst>
                  <a:glow rad="876300">
                    <a:schemeClr val="tx1"/>
                  </a:glow>
                </a:effectLst>
                <a:latin typeface="Arial" charset="0"/>
                <a:ea typeface="ＭＳ Ｐゴシック" charset="0"/>
                <a:cs typeface="ＭＳ Ｐゴシック" charset="0"/>
              </a:rPr>
              <a:t>Results of Imitating Christ's Attitude</a:t>
            </a:r>
          </a:p>
        </p:txBody>
      </p:sp>
    </p:spTree>
    <p:extLst>
      <p:ext uri="{BB962C8B-B14F-4D97-AF65-F5344CB8AC3E}">
        <p14:creationId xmlns:p14="http://schemas.microsoft.com/office/powerpoint/2010/main" val="123996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originals/d7/cb/d6/d7cbd6b1cc3297f6d62bc1b303afc1e5.jpg">
            <a:extLst>
              <a:ext uri="{FF2B5EF4-FFF2-40B4-BE49-F238E27FC236}">
                <a16:creationId xmlns:a16="http://schemas.microsoft.com/office/drawing/2014/main" id="{291DA4A2-756E-9543-AD28-41C8D29CC3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46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663227"/>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Sacrificed His Only Son</a:t>
            </a:r>
          </a:p>
        </p:txBody>
      </p:sp>
    </p:spTree>
    <p:extLst>
      <p:ext uri="{BB962C8B-B14F-4D97-AF65-F5344CB8AC3E}">
        <p14:creationId xmlns:p14="http://schemas.microsoft.com/office/powerpoint/2010/main" val="306209112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Oval 115"/>
          <p:cNvSpPr>
            <a:spLocks noChangeArrowheads="1"/>
          </p:cNvSpPr>
          <p:nvPr/>
        </p:nvSpPr>
        <p:spPr bwMode="auto">
          <a:xfrm>
            <a:off x="65881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115" name="Oval 114"/>
          <p:cNvSpPr>
            <a:spLocks noChangeArrowheads="1"/>
          </p:cNvSpPr>
          <p:nvPr/>
        </p:nvSpPr>
        <p:spPr bwMode="auto">
          <a:xfrm>
            <a:off x="4427538" y="692150"/>
            <a:ext cx="2376487"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graphicFrame>
        <p:nvGraphicFramePr>
          <p:cNvPr id="109" name="Table 108"/>
          <p:cNvGraphicFramePr>
            <a:graphicFrameLocks noGrp="1"/>
          </p:cNvGraphicFramePr>
          <p:nvPr/>
        </p:nvGraphicFramePr>
        <p:xfrm>
          <a:off x="-36512" y="32639"/>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Philippians: Results of Imitating Christ</a:t>
                      </a:r>
                      <a:r>
                        <a:rPr kumimoji="1" lang="uk-UA"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a:t>
                      </a: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s Attitude</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en-US" sz="2400" b="1" dirty="0">
                          <a:effectLst>
                            <a:glow rad="228600">
                              <a:srgbClr val="000000">
                                <a:alpha val="40000"/>
                              </a:srgbClr>
                            </a:glow>
                          </a:effectLst>
                          <a:latin typeface="Arial"/>
                          <a:cs typeface="Arial"/>
                        </a:rPr>
                        <a:t>Joy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Humility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Protection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Peace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Chapter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(5x)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Attitude (8x)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Suffering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Submission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Salvation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Sanctification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en-US" altLang="zh-CN" sz="1600" b="1" dirty="0" err="1">
                          <a:effectLst>
                            <a:glow rad="228600">
                              <a:srgbClr val="000000">
                                <a:alpha val="40000"/>
                              </a:srgbClr>
                            </a:glow>
                          </a:effectLst>
                          <a:latin typeface="Arial"/>
                          <a:ea typeface="SimSun" charset="0"/>
                          <a:cs typeface="Arial"/>
                        </a:rPr>
                        <a:t>Salu-tation</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1:1-2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dirty="0">
                          <a:solidFill>
                            <a:schemeClr val="tx1"/>
                          </a:solidFill>
                          <a:effectLst>
                            <a:glow rad="228600">
                              <a:srgbClr val="000000">
                                <a:alpha val="40000"/>
                              </a:srgbClr>
                            </a:glow>
                          </a:effectLst>
                          <a:latin typeface="Arial"/>
                          <a:ea typeface="SimSun" charset="0"/>
                          <a:cs typeface="Arial"/>
                        </a:rPr>
                        <a:t>Thanks &amp; Prayer 1:3-11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In Prison Ministry1:12-30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Exhort-</a:t>
                      </a:r>
                      <a:r>
                        <a:rPr lang="en-US" altLang="zh-CN" sz="1600" b="1" kern="1200" dirty="0" err="1">
                          <a:solidFill>
                            <a:schemeClr val="tx1"/>
                          </a:solidFill>
                          <a:effectLst>
                            <a:glow rad="228600">
                              <a:srgbClr val="000000">
                                <a:alpha val="40000"/>
                              </a:srgbClr>
                            </a:glow>
                          </a:effectLst>
                          <a:latin typeface="Arial"/>
                          <a:ea typeface="SimSun" charset="0"/>
                          <a:cs typeface="Arial"/>
                        </a:rPr>
                        <a:t>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Exempli-</a:t>
                      </a:r>
                      <a:r>
                        <a:rPr lang="en-US" altLang="zh-CN" sz="1600" b="1" kern="1200" dirty="0" err="1">
                          <a:solidFill>
                            <a:schemeClr val="tx1"/>
                          </a:solidFill>
                          <a:effectLst>
                            <a:glow rad="228600">
                              <a:srgbClr val="000000">
                                <a:alpha val="40000"/>
                              </a:srgbClr>
                            </a:glow>
                          </a:effectLst>
                          <a:latin typeface="Arial"/>
                          <a:ea typeface="SimSun" charset="0"/>
                          <a:cs typeface="Arial"/>
                        </a:rPr>
                        <a:t>fied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 Legal-ism</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a:t>
                      </a:r>
                      <a:r>
                        <a:rPr lang="en-US" altLang="zh-CN" sz="1600" b="1" kern="1200" baseline="0" dirty="0">
                          <a:solidFill>
                            <a:schemeClr val="tx1"/>
                          </a:solidFill>
                          <a:effectLst>
                            <a:glow rad="228600">
                              <a:srgbClr val="000000">
                                <a:alpha val="40000"/>
                              </a:srgbClr>
                            </a:glow>
                          </a:effectLst>
                          <a:latin typeface="Arial"/>
                          <a:ea typeface="SimSun" charset="0"/>
                          <a:cs typeface="Arial"/>
                        </a:rPr>
                        <a:t> Indulgence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a:t>
                      </a:r>
                      <a:r>
                        <a:rPr lang="en-US" altLang="zh-CN" sz="1600" b="1" kern="1200" dirty="0" err="1">
                          <a:solidFill>
                            <a:schemeClr val="tx1"/>
                          </a:solidFill>
                          <a:effectLst>
                            <a:glow rad="228600">
                              <a:srgbClr val="000000">
                                <a:alpha val="40000"/>
                              </a:srgbClr>
                            </a:glow>
                          </a:effectLst>
                          <a:latin typeface="Arial"/>
                          <a:ea typeface="SimSun" charset="0"/>
                          <a:cs typeface="Arial"/>
                        </a:rPr>
                        <a:t>Peo-ple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4:1-3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God</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4:4-9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dirty="0">
                          <a:effectLst>
                            <a:glow rad="228600">
                              <a:srgbClr val="000000">
                                <a:alpha val="40000"/>
                              </a:srgbClr>
                            </a:glow>
                          </a:effectLst>
                          <a:latin typeface="Arial"/>
                          <a:ea typeface="SimSun" charset="0"/>
                          <a:cs typeface="Arial"/>
                        </a:rPr>
                        <a:t>Always</a:t>
                      </a:r>
                    </a:p>
                    <a:p>
                      <a:pPr algn="ctr" eaLnBrk="0" hangingPunct="0"/>
                      <a:r>
                        <a:rPr lang="en-US" altLang="zh-CN" sz="1600" b="1" dirty="0">
                          <a:effectLst>
                            <a:glow rad="228600">
                              <a:srgbClr val="000000">
                                <a:alpha val="40000"/>
                              </a:srgbClr>
                            </a:glow>
                          </a:effectLst>
                          <a:latin typeface="Arial"/>
                          <a:ea typeface="SimSun" charset="0"/>
                          <a:cs typeface="Arial"/>
                        </a:rPr>
                        <a:t>4:10-20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en-US" altLang="zh-CN" sz="1600" b="1" dirty="0">
                          <a:effectLst>
                            <a:glow rad="228600">
                              <a:srgbClr val="000000">
                                <a:alpha val="40000"/>
                              </a:srgbClr>
                            </a:glow>
                          </a:effectLst>
                          <a:latin typeface="Arial"/>
                          <a:ea typeface="SimSun" charset="0"/>
                          <a:cs typeface="Arial"/>
                        </a:rPr>
                        <a:t>Greet-</a:t>
                      </a:r>
                      <a:r>
                        <a:rPr lang="en-US" altLang="zh-CN" sz="1600" b="1" dirty="0" err="1">
                          <a:effectLst>
                            <a:glow rad="228600">
                              <a:srgbClr val="000000">
                                <a:alpha val="40000"/>
                              </a:srgbClr>
                            </a:glow>
                          </a:effectLst>
                          <a:latin typeface="Arial"/>
                          <a:ea typeface="SimSun" charset="0"/>
                          <a:cs typeface="Arial"/>
                        </a:rPr>
                        <a:t>ings</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From</a:t>
                      </a:r>
                      <a:r>
                        <a:rPr kumimoji="0" lang="en-US" sz="2400" b="1" i="0" u="none" strike="noStrike" cap="none" normalizeH="0" baseline="0" dirty="0">
                          <a:ln>
                            <a:noFill/>
                          </a:ln>
                          <a:solidFill>
                            <a:srgbClr val="FFFFFF"/>
                          </a:solidFill>
                          <a:effectLst/>
                          <a:latin typeface="Arial"/>
                          <a:ea typeface="ＭＳ Ｐゴシック" charset="0"/>
                          <a:cs typeface="Arial"/>
                        </a:rPr>
                        <a:t> </a:t>
                      </a:r>
                      <a:r>
                        <a:rPr lang="en-US" sz="2400" b="1" kern="1200" dirty="0">
                          <a:solidFill>
                            <a:schemeClr val="tx1"/>
                          </a:solidFill>
                          <a:effectLst>
                            <a:glow rad="228600">
                              <a:srgbClr val="000000">
                                <a:alpha val="40000"/>
                              </a:srgbClr>
                            </a:glow>
                          </a:effectLst>
                          <a:latin typeface="Arial"/>
                          <a:ea typeface="+mn-ea"/>
                          <a:cs typeface="Arial"/>
                        </a:rPr>
                        <a:t>Rome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en-US" altLang="zh-CN" sz="2400" b="1" dirty="0">
                          <a:latin typeface="Arial"/>
                          <a:ea typeface="SimSun" charset="0"/>
                          <a:cs typeface="Arial"/>
                        </a:rPr>
                        <a:t> </a:t>
                      </a:r>
                      <a:r>
                        <a:rPr lang="en-US" altLang="zh-CN" sz="2400" b="1" dirty="0">
                          <a:effectLst>
                            <a:glow rad="228600">
                              <a:srgbClr val="000000">
                                <a:alpha val="40000"/>
                              </a:srgbClr>
                            </a:glow>
                          </a:effectLst>
                          <a:latin typeface="Arial"/>
                          <a:ea typeface="SimSun" charset="0"/>
                          <a:cs typeface="Arial"/>
                        </a:rPr>
                        <a:t>Early Spring AD 62 </a:t>
                      </a:r>
                      <a:r>
                        <a:rPr lang="en-US" altLang="zh-CN" sz="2400" b="1" kern="1200" dirty="0">
                          <a:solidFill>
                            <a:schemeClr val="tx1"/>
                          </a:solidFill>
                          <a:effectLst>
                            <a:glow rad="228600">
                              <a:srgbClr val="000000">
                                <a:alpha val="40000"/>
                              </a:srgbClr>
                            </a:glow>
                          </a:effectLst>
                          <a:latin typeface="Arial"/>
                          <a:ea typeface="+mn-ea"/>
                          <a:cs typeface="Arial"/>
                        </a:rPr>
                        <a:t>(first</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Roman</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imprisonment)</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088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ＭＳ Ｐゴシック" charset="0"/>
              </a:rPr>
              <a:t>Book Chart</a:t>
            </a:r>
          </a:p>
        </p:txBody>
      </p:sp>
      <p:sp>
        <p:nvSpPr>
          <p:cNvPr id="25088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8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5089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AEAEA"/>
                </a:solidFill>
                <a:effectLst/>
                <a:uLnTx/>
                <a:uFillTx/>
                <a:latin typeface="Arial" charset="0"/>
                <a:ea typeface="ＭＳ Ｐゴシック" charset="0"/>
              </a:rPr>
              <a:t>181</a:t>
            </a:r>
          </a:p>
        </p:txBody>
      </p:sp>
    </p:spTree>
    <p:extLst>
      <p:ext uri="{BB962C8B-B14F-4D97-AF65-F5344CB8AC3E}">
        <p14:creationId xmlns:p14="http://schemas.microsoft.com/office/powerpoint/2010/main" val="4294646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dissolve">
                                      <p:cBhvr>
                                        <p:cTn id="18" dur="500"/>
                                        <p:tgtEl>
                                          <p:spTgt spid="1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dissolve">
                                      <p:cBhvr>
                                        <p:cTn id="23" dur="500"/>
                                        <p:tgtEl>
                                          <p:spTgt spid="1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dissolve">
                                      <p:cBhvr>
                                        <p:cTn id="28"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animBg="1"/>
      <p:bldP spid="114"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5" name="Picture 2" descr="cross of g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6191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6" name="Title 1"/>
          <p:cNvSpPr>
            <a:spLocks noGrp="1"/>
          </p:cNvSpPr>
          <p:nvPr>
            <p:ph type="title"/>
          </p:nvPr>
        </p:nvSpPr>
        <p:spPr>
          <a:xfrm>
            <a:off x="4343400" y="44450"/>
            <a:ext cx="4572000" cy="6356350"/>
          </a:xfrm>
        </p:spPr>
        <p:txBody>
          <a:bodyPr/>
          <a:lstStyle/>
          <a:p>
            <a:pPr algn="r"/>
            <a:r>
              <a:rPr lang="en-US">
                <a:effectLst/>
                <a:latin typeface="Arial Black" charset="0"/>
                <a:ea typeface="ＭＳ Ｐゴシック" charset="0"/>
                <a:cs typeface="ＭＳ Ｐゴシック" charset="0"/>
              </a:rPr>
              <a:t>After salvation, how do you have </a:t>
            </a:r>
            <a:r>
              <a:rPr lang="en-US">
                <a:solidFill>
                  <a:srgbClr val="FFFF00"/>
                </a:solidFill>
                <a:effectLst/>
                <a:latin typeface="Arial Black" charset="0"/>
                <a:ea typeface="ＭＳ Ｐゴシック" charset="0"/>
                <a:cs typeface="ＭＳ Ｐゴシック" charset="0"/>
              </a:rPr>
              <a:t>continued </a:t>
            </a:r>
            <a:r>
              <a:rPr lang="en-US">
                <a:effectLst/>
                <a:latin typeface="Arial Black" charset="0"/>
                <a:ea typeface="ＭＳ Ｐゴシック" charset="0"/>
                <a:cs typeface="ＭＳ Ｐゴシック" charset="0"/>
              </a:rPr>
              <a:t>peace with God and man?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1090" name="Picture 3" descr="Peace Foo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5600" y="0"/>
            <a:ext cx="62484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1091" name="Title 1"/>
          <p:cNvSpPr>
            <a:spLocks noGrp="1"/>
          </p:cNvSpPr>
          <p:nvPr>
            <p:ph type="title"/>
          </p:nvPr>
        </p:nvSpPr>
        <p:spPr>
          <a:xfrm>
            <a:off x="0" y="44450"/>
            <a:ext cx="7315200" cy="1022350"/>
          </a:xfrm>
        </p:spPr>
        <p:txBody>
          <a:bodyPr/>
          <a:lstStyle/>
          <a:p>
            <a:pPr algn="l"/>
            <a:r>
              <a:rPr lang="en-US" sz="4800" u="sng">
                <a:solidFill>
                  <a:srgbClr val="000090"/>
                </a:solidFill>
                <a:effectLst/>
                <a:latin typeface="Arial Black" charset="0"/>
                <a:ea typeface="ＭＳ Ｐゴシック" charset="0"/>
                <a:cs typeface="ＭＳ Ｐゴシック" charset="0"/>
              </a:rPr>
              <a:t>Philippians 4 Peace</a:t>
            </a:r>
          </a:p>
        </p:txBody>
      </p:sp>
      <p:sp>
        <p:nvSpPr>
          <p:cNvPr id="601092" name="Title 1"/>
          <p:cNvSpPr txBox="1">
            <a:spLocks/>
          </p:cNvSpPr>
          <p:nvPr/>
        </p:nvSpPr>
        <p:spPr bwMode="auto">
          <a:xfrm>
            <a:off x="76200" y="990600"/>
            <a:ext cx="83058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628650" indent="-6286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sz="4400" dirty="0">
                <a:solidFill>
                  <a:srgbClr val="000090"/>
                </a:solidFill>
                <a:latin typeface="Arial Black" charset="0"/>
              </a:rPr>
              <a:t>With People (1-3)</a:t>
            </a:r>
          </a:p>
          <a:p>
            <a:pPr>
              <a:buFont typeface="Arial" charset="0"/>
              <a:buChar char="•"/>
            </a:pPr>
            <a:r>
              <a:rPr lang="en-US" sz="4400" dirty="0">
                <a:solidFill>
                  <a:srgbClr val="000090"/>
                </a:solidFill>
                <a:latin typeface="Arial Black" charset="0"/>
              </a:rPr>
              <a:t>With God (4-9)</a:t>
            </a:r>
          </a:p>
          <a:p>
            <a:pPr>
              <a:buFont typeface="Arial" charset="0"/>
              <a:buChar char="•"/>
            </a:pPr>
            <a:r>
              <a:rPr lang="en-US" sz="4400" dirty="0">
                <a:solidFill>
                  <a:srgbClr val="000090"/>
                </a:solidFill>
                <a:latin typeface="Arial Black" charset="0"/>
              </a:rPr>
              <a:t>With All Situations </a:t>
            </a:r>
            <a:br>
              <a:rPr lang="en-US" sz="4400" dirty="0">
                <a:solidFill>
                  <a:srgbClr val="000090"/>
                </a:solidFill>
                <a:latin typeface="Arial Black" charset="0"/>
              </a:rPr>
            </a:br>
            <a:r>
              <a:rPr lang="en-US" sz="4400" dirty="0">
                <a:solidFill>
                  <a:srgbClr val="000090"/>
                </a:solidFill>
                <a:latin typeface="Arial Black" charset="0"/>
              </a:rPr>
              <a:t>(10-23)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0" y="44450"/>
            <a:ext cx="9144000" cy="2088406"/>
          </a:xfrm>
        </p:spPr>
        <p:txBody>
          <a:bodyPr/>
          <a:lstStyle/>
          <a:p>
            <a:pPr>
              <a:defRPr/>
            </a:pPr>
            <a:r>
              <a:rPr lang="en-US" sz="3600" dirty="0">
                <a:latin typeface="Arial Black" charset="0"/>
                <a:ea typeface="ＭＳ Ｐゴシック" charset="0"/>
                <a:cs typeface="ＭＳ Ｐゴシック" charset="0"/>
              </a:rPr>
              <a:t>A. </a:t>
            </a:r>
            <a:r>
              <a:rPr lang="en-US" sz="3600" dirty="0">
                <a:effectLst/>
              </a:rPr>
              <a:t>Paul pleads for </a:t>
            </a:r>
            <a:r>
              <a:rPr lang="en-US" sz="3600" u="sng" dirty="0">
                <a:effectLst/>
              </a:rPr>
              <a:t>peace between two arguing women</a:t>
            </a:r>
            <a:r>
              <a:rPr lang="en-US" sz="3600" dirty="0">
                <a:effectLst/>
              </a:rPr>
              <a:t> (4:1-3)</a:t>
            </a:r>
            <a:endParaRPr lang="en-US" sz="3600" dirty="0">
              <a:latin typeface="Arial Black" charset="0"/>
              <a:ea typeface="ＭＳ Ｐゴシック" charset="0"/>
              <a:cs typeface="ＭＳ Ｐゴシック" charset="0"/>
            </a:endParaRPr>
          </a:p>
        </p:txBody>
      </p:sp>
      <p:sp>
        <p:nvSpPr>
          <p:cNvPr id="4" name="Title 1"/>
          <p:cNvSpPr txBox="1">
            <a:spLocks/>
          </p:cNvSpPr>
          <p:nvPr/>
        </p:nvSpPr>
        <p:spPr bwMode="auto">
          <a:xfrm>
            <a:off x="4572000" y="1524000"/>
            <a:ext cx="4572000" cy="5105400"/>
          </a:xfrm>
          <a:prstGeom prst="rect">
            <a:avLst/>
          </a:prstGeom>
          <a:noFill/>
          <a:ln w="9525">
            <a:noFill/>
            <a:miter lim="800000"/>
            <a:headEnd/>
            <a:tailEnd/>
          </a:ln>
        </p:spPr>
        <p:txBody>
          <a:bodyPr lIns="91429" tIns="45714" rIns="91429" bIns="45714" anchor="ctr"/>
          <a:lstStyle/>
          <a:p>
            <a:pPr algn="ctr" eaLnBrk="0" hangingPunct="0">
              <a:defRPr/>
            </a:pPr>
            <a:r>
              <a:rPr lang="en-US" sz="2800" kern="0" dirty="0">
                <a:solidFill>
                  <a:srgbClr val="E3EBF1"/>
                </a:solidFill>
                <a:latin typeface="Arial Black"/>
                <a:ea typeface="ＭＳ Ｐゴシック" charset="-128"/>
                <a:cs typeface="ＭＳ Ｐゴシック" charset="-128"/>
              </a:rPr>
              <a:t>Therefore, my dear brothers and sisters, stay true to the Lord. I love you and long to see you, dear friends, for you are my joy and the crown I receive for my work. </a:t>
            </a:r>
          </a:p>
        </p:txBody>
      </p:sp>
      <p:pic>
        <p:nvPicPr>
          <p:cNvPr id="603139" name="Picture 4" descr="reconcili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25750"/>
            <a:ext cx="4572000"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Title 1"/>
          <p:cNvSpPr>
            <a:spLocks noGrp="1"/>
          </p:cNvSpPr>
          <p:nvPr>
            <p:ph type="title"/>
          </p:nvPr>
        </p:nvSpPr>
        <p:spPr>
          <a:xfrm>
            <a:off x="152400" y="5486400"/>
            <a:ext cx="3429000" cy="793750"/>
          </a:xfrm>
        </p:spPr>
        <p:txBody>
          <a:bodyPr/>
          <a:lstStyle/>
          <a:p>
            <a:r>
              <a:rPr lang="en-US">
                <a:effectLst/>
                <a:latin typeface="Arial Black" charset="0"/>
                <a:ea typeface="ＭＳ Ｐゴシック" charset="0"/>
                <a:cs typeface="ＭＳ Ｐゴシック" charset="0"/>
              </a:rPr>
              <a:t>4:2-3 </a:t>
            </a:r>
            <a:r>
              <a:rPr lang="en-US" sz="3200">
                <a:effectLst/>
                <a:latin typeface="Arial Black" charset="0"/>
                <a:ea typeface="ＭＳ Ｐゴシック" charset="0"/>
                <a:cs typeface="ＭＳ Ｐゴシック" charset="0"/>
              </a:rPr>
              <a:t>NLT</a:t>
            </a:r>
            <a:endParaRPr lang="en-US">
              <a:effectLst/>
              <a:latin typeface="Arial Black" charset="0"/>
              <a:ea typeface="ＭＳ Ｐゴシック" charset="0"/>
              <a:cs typeface="ＭＳ Ｐゴシック" charset="0"/>
            </a:endParaRPr>
          </a:p>
        </p:txBody>
      </p:sp>
      <p:sp>
        <p:nvSpPr>
          <p:cNvPr id="4" name="Title 1"/>
          <p:cNvSpPr txBox="1">
            <a:spLocks/>
          </p:cNvSpPr>
          <p:nvPr/>
        </p:nvSpPr>
        <p:spPr bwMode="auto">
          <a:xfrm>
            <a:off x="4114800" y="1676400"/>
            <a:ext cx="5029200" cy="4953000"/>
          </a:xfrm>
          <a:prstGeom prst="rect">
            <a:avLst/>
          </a:prstGeom>
          <a:noFill/>
          <a:ln w="9525">
            <a:noFill/>
            <a:miter lim="800000"/>
            <a:headEnd/>
            <a:tailEnd/>
          </a:ln>
        </p:spPr>
        <p:txBody>
          <a:bodyPr lIns="91429" tIns="45714" rIns="91429" bIns="45714"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3</a:t>
            </a:r>
            <a:r>
              <a:rPr lang="en-US" sz="2800" kern="0" dirty="0">
                <a:solidFill>
                  <a:srgbClr val="E3EBF1"/>
                </a:solidFill>
                <a:latin typeface="Arial Black"/>
                <a:ea typeface="ＭＳ Ｐゴシック" charset="-128"/>
                <a:cs typeface="ＭＳ Ｐゴシック" charset="-128"/>
              </a:rPr>
              <a:t>And I ask you, my true partner, to help these two women, for they worked hard with me in telling others the Good News. They worked along with Clement and the rest of my co-workers, whose names are written in the Book of Life.</a:t>
            </a:r>
          </a:p>
        </p:txBody>
      </p:sp>
      <p:sp>
        <p:nvSpPr>
          <p:cNvPr id="6" name="Title 1"/>
          <p:cNvSpPr txBox="1">
            <a:spLocks/>
          </p:cNvSpPr>
          <p:nvPr/>
        </p:nvSpPr>
        <p:spPr bwMode="auto">
          <a:xfrm>
            <a:off x="0" y="0"/>
            <a:ext cx="9144000" cy="1524000"/>
          </a:xfrm>
          <a:prstGeom prst="rect">
            <a:avLst/>
          </a:prstGeom>
          <a:noFill/>
          <a:ln w="9525">
            <a:noFill/>
            <a:miter lim="800000"/>
            <a:headEnd/>
            <a:tailEnd/>
          </a:ln>
        </p:spPr>
        <p:txBody>
          <a:bodyPr lIns="91429" tIns="45714" rIns="91429" bIns="45714"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2</a:t>
            </a:r>
            <a:r>
              <a:rPr lang="en-US" sz="2800" kern="0" dirty="0">
                <a:solidFill>
                  <a:srgbClr val="E3EBF1"/>
                </a:solidFill>
                <a:latin typeface="Arial Black"/>
                <a:ea typeface="ＭＳ Ｐゴシック" charset="-128"/>
                <a:cs typeface="ＭＳ Ｐゴシック" charset="-128"/>
              </a:rPr>
              <a:t>Now I appeal to </a:t>
            </a:r>
            <a:r>
              <a:rPr lang="en-US" sz="2800" kern="0" dirty="0" err="1">
                <a:solidFill>
                  <a:srgbClr val="FFFF00"/>
                </a:solidFill>
                <a:latin typeface="Arial Black"/>
                <a:ea typeface="ＭＳ Ｐゴシック" charset="-128"/>
                <a:cs typeface="ＭＳ Ｐゴシック" charset="-128"/>
              </a:rPr>
              <a:t>Euodia</a:t>
            </a:r>
            <a:r>
              <a:rPr lang="en-US" sz="2800" kern="0" dirty="0">
                <a:solidFill>
                  <a:srgbClr val="FFFF00"/>
                </a:solidFill>
                <a:latin typeface="Arial Black"/>
                <a:ea typeface="ＭＳ Ｐゴシック" charset="-128"/>
                <a:cs typeface="ＭＳ Ｐゴシック" charset="-128"/>
              </a:rPr>
              <a:t> </a:t>
            </a:r>
            <a:r>
              <a:rPr lang="en-US" sz="2800" kern="0" dirty="0">
                <a:solidFill>
                  <a:srgbClr val="E3EBF1"/>
                </a:solidFill>
                <a:latin typeface="Arial Black"/>
                <a:ea typeface="ＭＳ Ｐゴシック" charset="-128"/>
                <a:cs typeface="ＭＳ Ｐゴシック" charset="-128"/>
              </a:rPr>
              <a:t>and </a:t>
            </a:r>
            <a:r>
              <a:rPr lang="en-US" sz="2800" kern="0" dirty="0" err="1">
                <a:solidFill>
                  <a:srgbClr val="FFFF00"/>
                </a:solidFill>
                <a:latin typeface="Arial Black"/>
                <a:ea typeface="ＭＳ Ｐゴシック" charset="-128"/>
                <a:cs typeface="ＭＳ Ｐゴシック" charset="-128"/>
              </a:rPr>
              <a:t>Syntyche</a:t>
            </a:r>
            <a:r>
              <a:rPr lang="en-US" sz="2800" kern="0" dirty="0">
                <a:solidFill>
                  <a:srgbClr val="E3EBF1"/>
                </a:solidFill>
                <a:latin typeface="Arial Black"/>
                <a:ea typeface="ＭＳ Ｐゴシック" charset="-128"/>
                <a:cs typeface="ＭＳ Ｐゴシック" charset="-128"/>
              </a:rPr>
              <a:t>. Please, because you belong to the Lord, settle your disagreement. </a:t>
            </a:r>
          </a:p>
        </p:txBody>
      </p:sp>
      <p:pic>
        <p:nvPicPr>
          <p:cNvPr id="604164" name="Picture 6" descr="women-fight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43200"/>
            <a:ext cx="4064000"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5" name="Picture 7" descr="reconciliation handshake.jpg"/>
          <p:cNvPicPr>
            <a:picLocks noChangeAspect="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457200" y="1066800"/>
            <a:ext cx="8077200"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186" name="Title 1"/>
          <p:cNvSpPr>
            <a:spLocks noGrp="1"/>
          </p:cNvSpPr>
          <p:nvPr>
            <p:ph type="title"/>
          </p:nvPr>
        </p:nvSpPr>
        <p:spPr>
          <a:xfrm>
            <a:off x="0" y="0"/>
            <a:ext cx="9144000" cy="1022350"/>
          </a:xfrm>
        </p:spPr>
        <p:txBody>
          <a:bodyPr/>
          <a:lstStyle/>
          <a:p>
            <a:r>
              <a:rPr lang="en-US" dirty="0">
                <a:effectLst/>
                <a:latin typeface="Arial Black" charset="0"/>
                <a:ea typeface="ＭＳ Ｐゴシック" charset="0"/>
                <a:cs typeface="ＭＳ Ｐゴシック" charset="0"/>
              </a:rPr>
              <a:t>What</a:t>
            </a:r>
            <a:r>
              <a:rPr lang="uk-UA" altLang="ja-JP" dirty="0">
                <a:effectLst/>
                <a:latin typeface="Arial Black" charset="0"/>
                <a:ea typeface="ＭＳ Ｐゴシック" charset="0"/>
                <a:cs typeface="ＭＳ Ｐゴシック" charset="0"/>
              </a:rPr>
              <a:t>'</a:t>
            </a:r>
            <a:r>
              <a:rPr lang="en-US" dirty="0">
                <a:effectLst/>
                <a:latin typeface="Arial Black" charset="0"/>
                <a:ea typeface="ＭＳ Ｐゴシック" charset="0"/>
                <a:cs typeface="ＭＳ Ｐゴシック" charset="0"/>
              </a:rPr>
              <a:t>s in a Name?</a:t>
            </a:r>
          </a:p>
        </p:txBody>
      </p:sp>
      <p:sp>
        <p:nvSpPr>
          <p:cNvPr id="6" name="Title 1"/>
          <p:cNvSpPr txBox="1">
            <a:spLocks/>
          </p:cNvSpPr>
          <p:nvPr/>
        </p:nvSpPr>
        <p:spPr bwMode="auto">
          <a:xfrm>
            <a:off x="1333500" y="1143000"/>
            <a:ext cx="2209800" cy="838200"/>
          </a:xfrm>
          <a:prstGeom prst="rect">
            <a:avLst/>
          </a:prstGeom>
          <a:noFill/>
          <a:ln w="9525">
            <a:noFill/>
            <a:miter lim="800000"/>
            <a:headEnd/>
            <a:tailEnd/>
          </a:ln>
        </p:spPr>
        <p:txBody>
          <a:bodyPr lIns="91429" tIns="45714" rIns="91429" bIns="45714" anchor="ctr"/>
          <a:lstStyle/>
          <a:p>
            <a:pPr algn="ctr" eaLnBrk="0" hangingPunct="0">
              <a:defRPr/>
            </a:pPr>
            <a:r>
              <a:rPr lang="en-US" sz="2800" kern="0" dirty="0" err="1">
                <a:solidFill>
                  <a:srgbClr val="E3EBF1"/>
                </a:solidFill>
                <a:latin typeface="Arial Black"/>
                <a:ea typeface="ＭＳ Ｐゴシック" charset="-128"/>
                <a:cs typeface="ＭＳ Ｐゴシック" charset="-128"/>
              </a:rPr>
              <a:t>Euodia</a:t>
            </a:r>
            <a:endParaRPr lang="en-US" sz="2800" kern="0" dirty="0">
              <a:solidFill>
                <a:srgbClr val="E3EBF1"/>
              </a:solidFill>
              <a:latin typeface="Arial Black"/>
              <a:ea typeface="ＭＳ Ｐゴシック" charset="-128"/>
              <a:cs typeface="ＭＳ Ｐゴシック" charset="-128"/>
            </a:endParaRPr>
          </a:p>
        </p:txBody>
      </p:sp>
      <p:sp>
        <p:nvSpPr>
          <p:cNvPr id="7" name="Title 1"/>
          <p:cNvSpPr txBox="1">
            <a:spLocks/>
          </p:cNvSpPr>
          <p:nvPr/>
        </p:nvSpPr>
        <p:spPr bwMode="auto">
          <a:xfrm>
            <a:off x="5448300" y="1143000"/>
            <a:ext cx="2209800" cy="838200"/>
          </a:xfrm>
          <a:prstGeom prst="rect">
            <a:avLst/>
          </a:prstGeom>
          <a:noFill/>
          <a:ln w="9525">
            <a:noFill/>
            <a:miter lim="800000"/>
            <a:headEnd/>
            <a:tailEnd/>
          </a:ln>
        </p:spPr>
        <p:txBody>
          <a:bodyPr lIns="91429" tIns="45714" rIns="91429" bIns="45714" anchor="ctr"/>
          <a:lstStyle/>
          <a:p>
            <a:pPr algn="ctr" eaLnBrk="0" hangingPunct="0">
              <a:defRPr/>
            </a:pPr>
            <a:r>
              <a:rPr lang="en-US" sz="2800" kern="0" dirty="0" err="1">
                <a:solidFill>
                  <a:srgbClr val="E3EBF1"/>
                </a:solidFill>
                <a:latin typeface="Arial Black"/>
                <a:ea typeface="ＭＳ Ｐゴシック" charset="-128"/>
                <a:cs typeface="ＭＳ Ｐゴシック" charset="-128"/>
              </a:rPr>
              <a:t>Syntyche</a:t>
            </a:r>
            <a:endParaRPr lang="en-US" sz="2800" kern="0" dirty="0">
              <a:solidFill>
                <a:srgbClr val="E3EBF1"/>
              </a:solidFill>
              <a:latin typeface="Arial Black"/>
              <a:ea typeface="ＭＳ Ｐゴシック" charset="-128"/>
              <a:cs typeface="ＭＳ Ｐゴシック" charset="-128"/>
            </a:endParaRPr>
          </a:p>
        </p:txBody>
      </p:sp>
      <p:sp>
        <p:nvSpPr>
          <p:cNvPr id="605189" name="Title 1"/>
          <p:cNvSpPr txBox="1">
            <a:spLocks/>
          </p:cNvSpPr>
          <p:nvPr/>
        </p:nvSpPr>
        <p:spPr bwMode="auto">
          <a:xfrm>
            <a:off x="762000" y="2209800"/>
            <a:ext cx="3352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dirty="0">
                <a:solidFill>
                  <a:srgbClr val="E3EBF1"/>
                </a:solidFill>
                <a:latin typeface="Arial Black" charset="0"/>
              </a:rPr>
              <a:t>"</a:t>
            </a:r>
            <a:r>
              <a:rPr lang="en-US" sz="2800" dirty="0">
                <a:solidFill>
                  <a:srgbClr val="E3EBF1"/>
                </a:solidFill>
                <a:latin typeface="Arial Black" charset="0"/>
              </a:rPr>
              <a:t>prosperous journey</a:t>
            </a:r>
            <a:r>
              <a:rPr lang="ru-RU" altLang="ja-JP" sz="2800" dirty="0">
                <a:solidFill>
                  <a:srgbClr val="E3EBF1"/>
                </a:solidFill>
                <a:latin typeface="Arial Black" charset="0"/>
              </a:rPr>
              <a:t>"</a:t>
            </a:r>
            <a:endParaRPr lang="en-US" sz="2800" dirty="0">
              <a:solidFill>
                <a:srgbClr val="E3EBF1"/>
              </a:solidFill>
              <a:latin typeface="Arial Black" charset="0"/>
            </a:endParaRPr>
          </a:p>
        </p:txBody>
      </p:sp>
      <p:sp>
        <p:nvSpPr>
          <p:cNvPr id="605190" name="Title 1"/>
          <p:cNvSpPr txBox="1">
            <a:spLocks/>
          </p:cNvSpPr>
          <p:nvPr/>
        </p:nvSpPr>
        <p:spPr bwMode="auto">
          <a:xfrm>
            <a:off x="4876800" y="2209800"/>
            <a:ext cx="3352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dirty="0">
                <a:solidFill>
                  <a:srgbClr val="E3EBF1"/>
                </a:solidFill>
                <a:latin typeface="Arial Black" charset="0"/>
              </a:rPr>
              <a:t>"</a:t>
            </a:r>
            <a:r>
              <a:rPr lang="en-US" sz="2800" dirty="0">
                <a:solidFill>
                  <a:srgbClr val="E3EBF1"/>
                </a:solidFill>
                <a:latin typeface="Arial Black" charset="0"/>
              </a:rPr>
              <a:t>pleasant acquaintance</a:t>
            </a:r>
            <a:r>
              <a:rPr lang="ru-RU" altLang="ja-JP" sz="2800" dirty="0">
                <a:solidFill>
                  <a:srgbClr val="E3EBF1"/>
                </a:solidFill>
                <a:latin typeface="Arial Black" charset="0"/>
              </a:rPr>
              <a:t>"</a:t>
            </a:r>
            <a:endParaRPr lang="en-US" sz="2800" dirty="0">
              <a:solidFill>
                <a:srgbClr val="E3EBF1"/>
              </a:solidFill>
              <a:latin typeface="Arial Black"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Title 1"/>
          <p:cNvSpPr>
            <a:spLocks noGrp="1"/>
          </p:cNvSpPr>
          <p:nvPr>
            <p:ph type="title"/>
          </p:nvPr>
        </p:nvSpPr>
        <p:spPr>
          <a:xfrm>
            <a:off x="5029200" y="44450"/>
            <a:ext cx="3962400" cy="6813550"/>
          </a:xfrm>
        </p:spPr>
        <p:txBody>
          <a:bodyPr/>
          <a:lstStyle/>
          <a:p>
            <a:r>
              <a:rPr lang="en-US" dirty="0">
                <a:effectLst/>
                <a:latin typeface="Arial Black" charset="0"/>
                <a:ea typeface="ＭＳ Ｐゴシック" charset="0"/>
                <a:cs typeface="ＭＳ Ｐゴシック" charset="0"/>
              </a:rPr>
              <a:t>B. </a:t>
            </a:r>
            <a:r>
              <a:rPr lang="en-US" dirty="0">
                <a:effectLst/>
              </a:rPr>
              <a:t>Paul promises </a:t>
            </a:r>
            <a:r>
              <a:rPr lang="en-US" u="sng" dirty="0">
                <a:effectLst/>
              </a:rPr>
              <a:t>peace with God</a:t>
            </a:r>
            <a:r>
              <a:rPr lang="en-US" dirty="0">
                <a:effectLst/>
              </a:rPr>
              <a:t> by following some simple commands </a:t>
            </a:r>
            <a:r>
              <a:rPr lang="en-US" dirty="0">
                <a:effectLst/>
                <a:latin typeface="Arial Black" charset="0"/>
                <a:ea typeface="ＭＳ Ｐゴシック" charset="0"/>
                <a:cs typeface="ＭＳ Ｐゴシック" charset="0"/>
              </a:rPr>
              <a:t>(4:4-9).</a:t>
            </a:r>
            <a:endParaRPr lang="en-US" dirty="0">
              <a:solidFill>
                <a:srgbClr val="FFFF00"/>
              </a:solidFill>
              <a:effectLst/>
              <a:latin typeface="Arial Black" charset="0"/>
              <a:ea typeface="ＭＳ Ｐゴシック" charset="0"/>
              <a:cs typeface="ＭＳ Ｐゴシック" charset="0"/>
            </a:endParaRPr>
          </a:p>
        </p:txBody>
      </p:sp>
      <p:grpSp>
        <p:nvGrpSpPr>
          <p:cNvPr id="609282" name="Group 3"/>
          <p:cNvGrpSpPr>
            <a:grpSpLocks/>
          </p:cNvGrpSpPr>
          <p:nvPr/>
        </p:nvGrpSpPr>
        <p:grpSpPr bwMode="auto">
          <a:xfrm>
            <a:off x="0" y="0"/>
            <a:ext cx="4876800" cy="6827838"/>
            <a:chOff x="0" y="0"/>
            <a:chExt cx="4876800" cy="6827838"/>
          </a:xfrm>
        </p:grpSpPr>
        <p:pic>
          <p:nvPicPr>
            <p:cNvPr id="609284" name="Picture 2" descr="Christians in Fish Form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9285" name="Oval Callout 5"/>
            <p:cNvSpPr>
              <a:spLocks noChangeArrowheads="1"/>
            </p:cNvSpPr>
            <p:nvPr/>
          </p:nvSpPr>
          <p:spPr bwMode="auto">
            <a:xfrm>
              <a:off x="2771800" y="1988840"/>
              <a:ext cx="1800200" cy="1152128"/>
            </a:xfrm>
            <a:prstGeom prst="wedgeEllipseCallout">
              <a:avLst>
                <a:gd name="adj1" fmla="val -78380"/>
                <a:gd name="adj2" fmla="val -8574"/>
              </a:avLst>
            </a:prstGeom>
            <a:solidFill>
              <a:schemeClr val="tx1"/>
            </a:solidFill>
            <a:ln w="9525">
              <a:solidFill>
                <a:schemeClr val="bg1"/>
              </a:solidFill>
              <a:round/>
              <a:headEnd/>
              <a:tailEnd/>
            </a:ln>
          </p:spPr>
          <p:txBody>
            <a:bodyPr/>
            <a:lstStyle/>
            <a:p>
              <a:pPr eaLnBrk="0" hangingPunct="0"/>
              <a:endParaRPr lang="en-US">
                <a:latin typeface="BONES" charset="0"/>
              </a:endParaRPr>
            </a:p>
          </p:txBody>
        </p:sp>
      </p:grpSp>
      <p:sp>
        <p:nvSpPr>
          <p:cNvPr id="609283" name="Title 1"/>
          <p:cNvSpPr txBox="1">
            <a:spLocks/>
          </p:cNvSpPr>
          <p:nvPr/>
        </p:nvSpPr>
        <p:spPr bwMode="auto">
          <a:xfrm>
            <a:off x="2555875" y="2060575"/>
            <a:ext cx="2232025"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b="1">
                <a:solidFill>
                  <a:schemeClr val="bg1"/>
                </a:solidFill>
                <a:latin typeface="Arial" charset="0"/>
                <a:cs typeface="Arial" charset="0"/>
              </a:rPr>
              <a:t>Christians.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0" y="5638800"/>
            <a:ext cx="9144000" cy="1022350"/>
          </a:xfrm>
          <a:solidFill>
            <a:srgbClr val="000090"/>
          </a:solidFill>
        </p:spPr>
        <p:txBody>
          <a:bodyPr/>
          <a:lstStyle/>
          <a:p>
            <a:pPr>
              <a:defRPr/>
            </a:pPr>
            <a:r>
              <a:rPr lang="en-US">
                <a:effectLst>
                  <a:outerShdw blurRad="38100" dist="38100" dir="2700000" algn="tl">
                    <a:srgbClr val="000000"/>
                  </a:outerShdw>
                </a:effectLst>
                <a:latin typeface="Arial Black" charset="0"/>
                <a:ea typeface="ＭＳ Ｐゴシック" charset="0"/>
                <a:cs typeface="ＭＳ Ｐゴシック" charset="0"/>
              </a:rPr>
              <a:t>Philippians 4:4-7 </a:t>
            </a:r>
            <a:r>
              <a:rPr lang="en-US" sz="3200">
                <a:effectLst>
                  <a:outerShdw blurRad="38100" dist="38100" dir="2700000" algn="tl">
                    <a:srgbClr val="000000"/>
                  </a:outerShdw>
                </a:effectLst>
                <a:latin typeface="Arial Black" charset="0"/>
                <a:ea typeface="ＭＳ Ｐゴシック" charset="0"/>
                <a:cs typeface="ＭＳ Ｐゴシック" charset="0"/>
              </a:rPr>
              <a:t>NLT</a:t>
            </a:r>
            <a:endParaRPr lang="en-US">
              <a:effectLst/>
              <a:latin typeface="Arial Black" charset="0"/>
              <a:ea typeface="ＭＳ Ｐゴシック" charset="0"/>
              <a:cs typeface="ＭＳ Ｐゴシック" charset="0"/>
            </a:endParaRPr>
          </a:p>
        </p:txBody>
      </p:sp>
      <p:sp>
        <p:nvSpPr>
          <p:cNvPr id="6" name="Title 1"/>
          <p:cNvSpPr txBox="1">
            <a:spLocks/>
          </p:cNvSpPr>
          <p:nvPr/>
        </p:nvSpPr>
        <p:spPr bwMode="auto">
          <a:xfrm>
            <a:off x="0" y="0"/>
            <a:ext cx="9144000" cy="5638800"/>
          </a:xfrm>
          <a:prstGeom prst="rect">
            <a:avLst/>
          </a:prstGeom>
          <a:noFill/>
          <a:ln w="9525">
            <a:noFill/>
            <a:miter lim="800000"/>
            <a:headEnd/>
            <a:tailEnd/>
          </a:ln>
        </p:spPr>
        <p:txBody>
          <a:bodyPr lIns="91429" tIns="45714" rIns="91429" bIns="45714"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4</a:t>
            </a:r>
            <a:r>
              <a:rPr lang="en-US" sz="2800" kern="0" dirty="0">
                <a:solidFill>
                  <a:srgbClr val="E3EBF1"/>
                </a:solidFill>
                <a:latin typeface="Arial Black"/>
                <a:ea typeface="ＭＳ Ｐゴシック" charset="-128"/>
                <a:cs typeface="ＭＳ Ｐゴシック" charset="-128"/>
              </a:rPr>
              <a:t>Always be full of joy in the Lord. I say it again—rejoice! </a:t>
            </a:r>
            <a:r>
              <a:rPr lang="en-US" sz="2800" kern="0" baseline="30000" dirty="0">
                <a:solidFill>
                  <a:srgbClr val="E3EBF1"/>
                </a:solidFill>
                <a:latin typeface="Arial Black"/>
                <a:ea typeface="ＭＳ Ｐゴシック" charset="-128"/>
                <a:cs typeface="ＭＳ Ｐゴシック" charset="-128"/>
              </a:rPr>
              <a:t>5</a:t>
            </a:r>
            <a:r>
              <a:rPr lang="en-US" sz="2800" kern="0" dirty="0">
                <a:solidFill>
                  <a:srgbClr val="E3EBF1"/>
                </a:solidFill>
                <a:latin typeface="Arial Black"/>
                <a:ea typeface="ＭＳ Ｐゴシック" charset="-128"/>
                <a:cs typeface="ＭＳ Ｐゴシック" charset="-128"/>
              </a:rPr>
              <a:t>Let everyone see that you are considerate in all you do. Remember, the Lord is coming soon.</a:t>
            </a:r>
          </a:p>
          <a:p>
            <a:pPr algn="ctr" eaLnBrk="0" hangingPunct="0">
              <a:defRPr/>
            </a:pPr>
            <a:r>
              <a:rPr lang="en-US" sz="2800" kern="0" baseline="30000" dirty="0">
                <a:solidFill>
                  <a:srgbClr val="E3EBF1"/>
                </a:solidFill>
                <a:latin typeface="Arial Black"/>
                <a:ea typeface="ＭＳ Ｐゴシック" charset="-128"/>
                <a:cs typeface="ＭＳ Ｐゴシック" charset="-128"/>
              </a:rPr>
              <a:t>6</a:t>
            </a:r>
            <a:r>
              <a:rPr lang="en-US" sz="2800" kern="0" dirty="0">
                <a:solidFill>
                  <a:srgbClr val="E3EBF1"/>
                </a:solidFill>
                <a:latin typeface="Arial Black"/>
                <a:ea typeface="ＭＳ Ｐゴシック" charset="-128"/>
                <a:cs typeface="ＭＳ Ｐゴシック" charset="-128"/>
              </a:rPr>
              <a:t>Don</a:t>
            </a:r>
            <a:r>
              <a:rPr lang="uk-UA" sz="2800" kern="0" dirty="0">
                <a:solidFill>
                  <a:srgbClr val="E3EBF1"/>
                </a:solidFill>
                <a:latin typeface="Arial Black"/>
                <a:ea typeface="ＭＳ Ｐゴシック" charset="-128"/>
                <a:cs typeface="ＭＳ Ｐゴシック" charset="-128"/>
              </a:rPr>
              <a:t>'</a:t>
            </a:r>
            <a:r>
              <a:rPr lang="en-US" sz="2800" kern="0" dirty="0">
                <a:solidFill>
                  <a:srgbClr val="E3EBF1"/>
                </a:solidFill>
                <a:latin typeface="Arial Black"/>
                <a:ea typeface="ＭＳ Ｐゴシック" charset="-128"/>
                <a:cs typeface="ＭＳ Ｐゴシック" charset="-128"/>
              </a:rPr>
              <a:t>t worry about anything; instead, pray about everything. Tell God what you need, and thank him for all he has done. </a:t>
            </a:r>
            <a:r>
              <a:rPr lang="en-US" sz="2800" kern="0" baseline="30000" dirty="0">
                <a:solidFill>
                  <a:srgbClr val="E3EBF1"/>
                </a:solidFill>
                <a:latin typeface="Arial Black"/>
                <a:ea typeface="ＭＳ Ｐゴシック" charset="-128"/>
                <a:cs typeface="ＭＳ Ｐゴシック" charset="-128"/>
              </a:rPr>
              <a:t>7</a:t>
            </a:r>
            <a:r>
              <a:rPr lang="en-US" sz="2800" kern="0" dirty="0">
                <a:solidFill>
                  <a:srgbClr val="E3EBF1"/>
                </a:solidFill>
                <a:latin typeface="Arial Black"/>
                <a:ea typeface="ＭＳ Ｐゴシック" charset="-128"/>
                <a:cs typeface="ＭＳ Ｐゴシック" charset="-128"/>
              </a:rPr>
              <a:t>Then you will experience </a:t>
            </a:r>
            <a:r>
              <a:rPr lang="en-US" sz="2800" kern="0" dirty="0">
                <a:solidFill>
                  <a:srgbClr val="FFFF00"/>
                </a:solidFill>
                <a:latin typeface="Arial Black"/>
                <a:ea typeface="ＭＳ Ｐゴシック" charset="-128"/>
                <a:cs typeface="ＭＳ Ｐゴシック" charset="-128"/>
              </a:rPr>
              <a:t>God</a:t>
            </a:r>
            <a:r>
              <a:rPr lang="uk-UA" sz="2800" kern="0" dirty="0">
                <a:solidFill>
                  <a:srgbClr val="FFFF00"/>
                </a:solidFill>
                <a:latin typeface="Arial Black"/>
                <a:ea typeface="ＭＳ Ｐゴシック" charset="-128"/>
                <a:cs typeface="ＭＳ Ｐゴシック" charset="-128"/>
              </a:rPr>
              <a:t>'</a:t>
            </a:r>
            <a:r>
              <a:rPr lang="en-US" sz="2800" kern="0" dirty="0">
                <a:solidFill>
                  <a:srgbClr val="FFFF00"/>
                </a:solidFill>
                <a:latin typeface="Arial Black"/>
                <a:ea typeface="ＭＳ Ｐゴシック" charset="-128"/>
                <a:cs typeface="ＭＳ Ｐゴシック" charset="-128"/>
              </a:rPr>
              <a:t>s peace</a:t>
            </a:r>
            <a:r>
              <a:rPr lang="en-US" sz="2800" kern="0" dirty="0">
                <a:solidFill>
                  <a:srgbClr val="E3EBF1"/>
                </a:solidFill>
                <a:latin typeface="Arial Black"/>
                <a:ea typeface="ＭＳ Ｐゴシック" charset="-128"/>
                <a:cs typeface="ＭＳ Ｐゴシック" charset="-128"/>
              </a:rPr>
              <a:t>, which exceeds anything we can understand. His </a:t>
            </a:r>
            <a:r>
              <a:rPr lang="en-US" sz="2800" kern="0" dirty="0">
                <a:solidFill>
                  <a:srgbClr val="FFFFFF"/>
                </a:solidFill>
                <a:latin typeface="Arial Black"/>
                <a:ea typeface="ＭＳ Ｐゴシック" charset="-128"/>
                <a:cs typeface="ＭＳ Ｐゴシック" charset="-128"/>
              </a:rPr>
              <a:t>peace </a:t>
            </a:r>
            <a:r>
              <a:rPr lang="en-US" sz="2800" kern="0" dirty="0">
                <a:solidFill>
                  <a:srgbClr val="E3EBF1"/>
                </a:solidFill>
                <a:latin typeface="Arial Black"/>
                <a:ea typeface="ＭＳ Ｐゴシック" charset="-128"/>
                <a:cs typeface="ＭＳ Ｐゴシック" charset="-128"/>
              </a:rPr>
              <a:t>will guard your hearts and minds as you live in Christ Jesus.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4572000" y="5638800"/>
            <a:ext cx="3429000" cy="1022350"/>
          </a:xfrm>
        </p:spPr>
        <p:txBody>
          <a:bodyPr/>
          <a:lstStyle/>
          <a:p>
            <a:pPr>
              <a:defRPr/>
            </a:pPr>
            <a:r>
              <a:rPr lang="en-US">
                <a:effectLst>
                  <a:outerShdw blurRad="38100" dist="38100" dir="2700000" algn="tl">
                    <a:srgbClr val="FFFFFF"/>
                  </a:outerShdw>
                </a:effectLst>
                <a:latin typeface="Arial Black" charset="0"/>
                <a:ea typeface="ＭＳ Ｐゴシック" charset="0"/>
                <a:cs typeface="ＭＳ Ｐゴシック" charset="0"/>
              </a:rPr>
              <a:t>4:9 </a:t>
            </a:r>
            <a:r>
              <a:rPr lang="en-US" sz="3200">
                <a:effectLst>
                  <a:outerShdw blurRad="38100" dist="38100" dir="2700000" algn="tl">
                    <a:srgbClr val="FFFFFF"/>
                  </a:outerShdw>
                </a:effectLst>
                <a:latin typeface="Arial Black" charset="0"/>
                <a:ea typeface="ＭＳ Ｐゴシック" charset="0"/>
                <a:cs typeface="ＭＳ Ｐゴシック" charset="0"/>
              </a:rPr>
              <a:t>NLT</a:t>
            </a:r>
            <a:endParaRPr lang="en-US">
              <a:effectLst/>
              <a:latin typeface="Arial Black" charset="0"/>
              <a:ea typeface="ＭＳ Ｐゴシック" charset="0"/>
              <a:cs typeface="ＭＳ Ｐゴシック" charset="0"/>
            </a:endParaRPr>
          </a:p>
        </p:txBody>
      </p:sp>
      <p:pic>
        <p:nvPicPr>
          <p:cNvPr id="611330" name="Picture 3" descr="hands in pray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3581400"/>
            <a:ext cx="4600575"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0" y="304800"/>
            <a:ext cx="9144000" cy="2895600"/>
          </a:xfrm>
          <a:prstGeom prst="rect">
            <a:avLst/>
          </a:prstGeom>
          <a:noFill/>
          <a:ln w="9525">
            <a:noFill/>
            <a:miter lim="800000"/>
            <a:headEnd/>
            <a:tailEnd/>
          </a:ln>
        </p:spPr>
        <p:txBody>
          <a:bodyPr lIns="91429" tIns="45714" rIns="91429" bIns="45714"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9</a:t>
            </a:r>
            <a:r>
              <a:rPr lang="en-US" sz="2800" kern="0" dirty="0">
                <a:solidFill>
                  <a:srgbClr val="E3EBF1"/>
                </a:solidFill>
                <a:latin typeface="Arial Black"/>
                <a:ea typeface="ＭＳ Ｐゴシック" charset="-128"/>
                <a:cs typeface="ＭＳ Ｐゴシック" charset="-128"/>
              </a:rPr>
              <a:t>Keep putting into practice all you learned and received from me—everything you heard from me and saw me doing. Then the </a:t>
            </a:r>
            <a:r>
              <a:rPr lang="en-US" sz="2800" kern="0" dirty="0">
                <a:solidFill>
                  <a:srgbClr val="FFFF00"/>
                </a:solidFill>
                <a:latin typeface="Arial Black"/>
                <a:ea typeface="ＭＳ Ｐゴシック" charset="-128"/>
                <a:cs typeface="ＭＳ Ｐゴシック" charset="-128"/>
              </a:rPr>
              <a:t>God of peace </a:t>
            </a:r>
            <a:r>
              <a:rPr lang="en-US" sz="2800" kern="0" dirty="0">
                <a:solidFill>
                  <a:srgbClr val="E3EBF1"/>
                </a:solidFill>
                <a:latin typeface="Arial Black"/>
                <a:ea typeface="ＭＳ Ｐゴシック" charset="-128"/>
                <a:cs typeface="ＭＳ Ｐゴシック" charset="-128"/>
              </a:rPr>
              <a:t>will be with you.</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37" name="Picture 4" descr="3d-television-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television-460_1116703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0" y="3327400"/>
            <a:ext cx="5638800" cy="35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4050" name="Title 1"/>
          <p:cNvSpPr>
            <a:spLocks noGrp="1"/>
          </p:cNvSpPr>
          <p:nvPr>
            <p:ph type="title"/>
          </p:nvPr>
        </p:nvSpPr>
        <p:spPr>
          <a:xfrm>
            <a:off x="0" y="5597450"/>
            <a:ext cx="9144000" cy="1143918"/>
          </a:xfrm>
        </p:spPr>
        <p:txBody>
          <a:bodyPr/>
          <a:lstStyle/>
          <a:p>
            <a:pPr>
              <a:defRPr/>
            </a:pPr>
            <a:r>
              <a:rPr lang="en-US" dirty="0">
                <a:solidFill>
                  <a:srgbClr val="FFFF00"/>
                </a:solidFill>
                <a:effectLst>
                  <a:glow rad="101600">
                    <a:schemeClr val="bg1">
                      <a:alpha val="75000"/>
                    </a:schemeClr>
                  </a:glow>
                </a:effectLst>
                <a:ea typeface="ＭＳ Ｐゴシック" charset="-128"/>
                <a:cs typeface="ＭＳ Ｐゴシック" charset="-128"/>
              </a:rPr>
              <a:t>What percentage of TV shows and movies fit this criteria?</a:t>
            </a:r>
          </a:p>
        </p:txBody>
      </p:sp>
      <p:sp>
        <p:nvSpPr>
          <p:cNvPr id="6" name="Title 1"/>
          <p:cNvSpPr txBox="1">
            <a:spLocks/>
          </p:cNvSpPr>
          <p:nvPr/>
        </p:nvSpPr>
        <p:spPr bwMode="auto">
          <a:xfrm>
            <a:off x="0" y="0"/>
            <a:ext cx="9144000" cy="3429000"/>
          </a:xfrm>
          <a:prstGeom prst="rect">
            <a:avLst/>
          </a:prstGeom>
          <a:noFill/>
          <a:ln w="9525">
            <a:noFill/>
            <a:miter lim="800000"/>
            <a:headEnd/>
            <a:tailEnd/>
          </a:ln>
        </p:spPr>
        <p:txBody>
          <a:bodyPr lIns="91429" tIns="45714" rIns="91429" bIns="45714" anchor="ctr"/>
          <a:lstStyle/>
          <a:p>
            <a:pPr algn="ctr" eaLnBrk="0" hangingPunct="0">
              <a:defRPr/>
            </a:pPr>
            <a:r>
              <a:rPr lang="en-US" sz="3200" kern="0" baseline="30000" dirty="0">
                <a:solidFill>
                  <a:srgbClr val="000000"/>
                </a:solidFill>
                <a:effectLst>
                  <a:glow rad="101600">
                    <a:srgbClr val="FFFFFF">
                      <a:alpha val="75000"/>
                    </a:srgbClr>
                  </a:glow>
                </a:effectLst>
                <a:latin typeface="Arial Black"/>
                <a:ea typeface="ＭＳ Ｐゴシック" charset="-128"/>
                <a:cs typeface="ＭＳ Ｐゴシック" charset="-128"/>
              </a:rPr>
              <a:t>8</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And now, dear brothers and sisters, one final thing. Fix your thoughts on what is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true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honorable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right</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pure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lovely</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admirable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Think about things that are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excellent</a:t>
            </a:r>
            <a:r>
              <a:rPr lang="en-US" sz="3200" kern="0" dirty="0">
                <a:solidFill>
                  <a:srgbClr val="FF0000"/>
                </a:solidFill>
                <a:effectLst>
                  <a:glow rad="101600">
                    <a:srgbClr val="FFFFFF">
                      <a:alpha val="75000"/>
                    </a:srgbClr>
                  </a:glow>
                </a:effectLst>
                <a:latin typeface="Arial Black"/>
                <a:ea typeface="ＭＳ Ｐゴシック" charset="-128"/>
                <a:cs typeface="ＭＳ Ｐゴシック" charset="-128"/>
              </a:rPr>
              <a:t> </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worthy of praise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Raised His Only Son</a:t>
            </a:r>
          </a:p>
        </p:txBody>
      </p:sp>
      <p:pic>
        <p:nvPicPr>
          <p:cNvPr id="15362" name="Picture 2" descr="https://www.biblica.com/wp-content/uploads/20170416_resurrection-979x514.jpg">
            <a:extLst>
              <a:ext uri="{FF2B5EF4-FFF2-40B4-BE49-F238E27FC236}">
                <a16:creationId xmlns:a16="http://schemas.microsoft.com/office/drawing/2014/main" id="{AD127B6A-F687-E845-A686-286E418637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73" y="764704"/>
            <a:ext cx="917694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01829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4" descr="blue sunse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4" name="Title 1"/>
          <p:cNvSpPr>
            <a:spLocks noGrp="1"/>
          </p:cNvSpPr>
          <p:nvPr>
            <p:ph type="title"/>
          </p:nvPr>
        </p:nvSpPr>
        <p:spPr>
          <a:xfrm>
            <a:off x="0" y="0"/>
            <a:ext cx="9144000" cy="869950"/>
          </a:xfrm>
          <a:solidFill>
            <a:srgbClr val="000000"/>
          </a:solidFill>
        </p:spPr>
        <p:txBody>
          <a:bodyPr/>
          <a:lstStyle/>
          <a:p>
            <a:r>
              <a:rPr lang="en-US" sz="5400">
                <a:effectLst/>
                <a:latin typeface="Arial Black" charset="0"/>
                <a:ea typeface="ＭＳ Ｐゴシック" charset="0"/>
                <a:cs typeface="ＭＳ Ｐゴシック" charset="0"/>
              </a:rPr>
              <a:t>4 Ways to Peace</a:t>
            </a:r>
          </a:p>
        </p:txBody>
      </p:sp>
      <p:sp>
        <p:nvSpPr>
          <p:cNvPr id="3" name="Title 1"/>
          <p:cNvSpPr txBox="1">
            <a:spLocks/>
          </p:cNvSpPr>
          <p:nvPr/>
        </p:nvSpPr>
        <p:spPr bwMode="auto">
          <a:xfrm>
            <a:off x="0" y="1066800"/>
            <a:ext cx="9144000" cy="4114800"/>
          </a:xfrm>
          <a:prstGeom prst="rect">
            <a:avLst/>
          </a:prstGeom>
          <a:noFill/>
          <a:ln w="9525">
            <a:noFill/>
            <a:miter lim="800000"/>
            <a:headEnd/>
            <a:tailEnd/>
          </a:ln>
        </p:spPr>
        <p:txBody>
          <a:bodyPr lIns="91429" tIns="45714" rIns="91429" bIns="45714" anchor="ctr"/>
          <a:lstStyle/>
          <a:p>
            <a:pPr algn="ctr" eaLnBrk="0" hangingPunct="0">
              <a:defRPr/>
            </a:pPr>
            <a:r>
              <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Rejoice</a:t>
            </a:r>
          </a:p>
          <a:p>
            <a:pPr algn="ctr" eaLnBrk="0" hangingPunct="0">
              <a:defRPr/>
            </a:pPr>
            <a:r>
              <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Be Gentle</a:t>
            </a:r>
          </a:p>
          <a:p>
            <a:pPr algn="ctr" eaLnBrk="0" hangingPunct="0">
              <a:defRPr/>
            </a:pPr>
            <a:r>
              <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Pray</a:t>
            </a:r>
          </a:p>
          <a:p>
            <a:pPr algn="ctr" eaLnBrk="0" hangingPunct="0">
              <a:defRPr/>
            </a:pPr>
            <a:r>
              <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Wholesome Thoughts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What happens when we imitate Christ’s resurrection </a:t>
            </a:r>
            <a:r>
              <a:rPr lang="en-SG" b="1" dirty="0">
                <a:solidFill>
                  <a:srgbClr val="FFFF00"/>
                </a:solidFill>
                <a:effectLst>
                  <a:glow rad="127000">
                    <a:schemeClr val="tx1"/>
                  </a:glow>
                </a:effectLst>
                <a:latin typeface="Arial" charset="0"/>
                <a:ea typeface="ＭＳ Ｐゴシック" charset="0"/>
                <a:cs typeface="ＭＳ Ｐゴシック" charset="0"/>
              </a:rPr>
              <a:t>attitude</a:t>
            </a:r>
            <a:r>
              <a:rPr lang="en-SG" b="1" dirty="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pic>
        <p:nvPicPr>
          <p:cNvPr id="6146" name="Picture 2" descr="https://cdn.images.express.co.uk/img/dynamic/151/590x/jesus-923011.jpg">
            <a:extLst>
              <a:ext uri="{FF2B5EF4-FFF2-40B4-BE49-F238E27FC236}">
                <a16:creationId xmlns:a16="http://schemas.microsoft.com/office/drawing/2014/main" id="{DB41EA8F-C316-1743-99AE-9FD9C3F79D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 y="1700808"/>
            <a:ext cx="7493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3699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196752"/>
          </a:xfrm>
          <a:effectLst/>
        </p:spPr>
        <p:txBody>
          <a:bodyPr/>
          <a:lstStyle/>
          <a:p>
            <a:pPr>
              <a:defRPr/>
            </a:pPr>
            <a:r>
              <a:rPr lang="en-US" sz="4800" b="1" dirty="0">
                <a:solidFill>
                  <a:schemeClr val="tx1"/>
                </a:solidFill>
                <a:effectLst>
                  <a:glow rad="127000">
                    <a:schemeClr val="bg2"/>
                  </a:glow>
                </a:effectLst>
                <a:latin typeface="Arial" charset="0"/>
                <a:ea typeface="ＭＳ Ｐゴシック" charset="0"/>
                <a:cs typeface="ＭＳ Ｐゴシック" charset="0"/>
              </a:rPr>
              <a:t>Main Idea of Philippians</a:t>
            </a:r>
          </a:p>
        </p:txBody>
      </p:sp>
      <p:sp>
        <p:nvSpPr>
          <p:cNvPr id="3" name="Rectangle 2"/>
          <p:cNvSpPr txBox="1">
            <a:spLocks noChangeArrowheads="1"/>
          </p:cNvSpPr>
          <p:nvPr/>
        </p:nvSpPr>
        <p:spPr bwMode="auto">
          <a:xfrm>
            <a:off x="1835696" y="1720528"/>
            <a:ext cx="7308304" cy="42287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lvl1pPr eaLnBrk="0" hangingPunct="0">
              <a:defRPr sz="4800" b="1">
                <a:effectLst>
                  <a:glow rad="127000">
                    <a:schemeClr val="bg2"/>
                  </a:glow>
                </a:effectLst>
                <a:latin typeface="Arial" charset="0"/>
              </a:defRPr>
            </a:lvl1pPr>
            <a:lvl2pPr eaLnBrk="0" hangingPunct="0">
              <a:defRPr sz="4400" b="1">
                <a:solidFill>
                  <a:schemeClr val="tx2"/>
                </a:solidFill>
                <a:latin typeface="Arial" charset="0"/>
                <a:ea typeface="ＭＳ Ｐゴシック" charset="-128"/>
                <a:cs typeface="ＭＳ Ｐゴシック" charset="-128"/>
              </a:defRPr>
            </a:lvl2pPr>
            <a:lvl3pPr eaLnBrk="0" hangingPunct="0">
              <a:defRPr sz="4400" b="1">
                <a:solidFill>
                  <a:schemeClr val="tx2"/>
                </a:solidFill>
                <a:latin typeface="Arial" charset="0"/>
                <a:ea typeface="ＭＳ Ｐゴシック" charset="-128"/>
                <a:cs typeface="ＭＳ Ｐゴシック" charset="-128"/>
              </a:defRPr>
            </a:lvl3pPr>
            <a:lvl4pPr eaLnBrk="0" hangingPunct="0">
              <a:defRPr sz="4400" b="1">
                <a:solidFill>
                  <a:schemeClr val="tx2"/>
                </a:solidFill>
                <a:latin typeface="Arial" charset="0"/>
                <a:ea typeface="ＭＳ Ｐゴシック" charset="-128"/>
                <a:cs typeface="ＭＳ Ｐゴシック" charset="-128"/>
              </a:defRPr>
            </a:lvl4pPr>
            <a:lvl5pPr eaLnBrk="0" hangingPunct="0">
              <a:defRPr sz="4400" b="1">
                <a:solidFill>
                  <a:schemeClr val="tx2"/>
                </a:solidFill>
                <a:latin typeface="Arial" charset="0"/>
                <a:ea typeface="ＭＳ Ｐゴシック" charset="-128"/>
                <a:cs typeface="ＭＳ Ｐゴシック" charset="-128"/>
              </a:defRPr>
            </a:lvl5pPr>
            <a:lvl6pPr marL="457146" fontAlgn="base">
              <a:spcBef>
                <a:spcPct val="0"/>
              </a:spcBef>
              <a:spcAft>
                <a:spcPct val="0"/>
              </a:spcAft>
              <a:defRPr sz="4400">
                <a:solidFill>
                  <a:schemeClr val="tx2"/>
                </a:solidFill>
                <a:latin typeface="Times New Roman" pitchFamily="-111" charset="0"/>
              </a:defRPr>
            </a:lvl6pPr>
            <a:lvl7pPr marL="914293" fontAlgn="base">
              <a:spcBef>
                <a:spcPct val="0"/>
              </a:spcBef>
              <a:spcAft>
                <a:spcPct val="0"/>
              </a:spcAft>
              <a:defRPr sz="4400">
                <a:solidFill>
                  <a:schemeClr val="tx2"/>
                </a:solidFill>
                <a:latin typeface="Times New Roman" pitchFamily="-111" charset="0"/>
              </a:defRPr>
            </a:lvl7pPr>
            <a:lvl8pPr marL="1371440" fontAlgn="base">
              <a:spcBef>
                <a:spcPct val="0"/>
              </a:spcBef>
              <a:spcAft>
                <a:spcPct val="0"/>
              </a:spcAft>
              <a:defRPr sz="4400">
                <a:solidFill>
                  <a:schemeClr val="tx2"/>
                </a:solidFill>
                <a:latin typeface="Times New Roman" pitchFamily="-111" charset="0"/>
              </a:defRPr>
            </a:lvl8pPr>
            <a:lvl9pPr marL="1828586"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4400" b="1" i="0" u="none" strike="noStrike" kern="1200" cap="none" spc="0" normalizeH="0" baseline="0" noProof="0" dirty="0">
                <a:ln>
                  <a:noFill/>
                </a:ln>
                <a:solidFill>
                  <a:srgbClr val="EAEAEA"/>
                </a:solidFill>
                <a:effectLst>
                  <a:glow rad="127000">
                    <a:srgbClr val="200B5B"/>
                  </a:glow>
                </a:effectLst>
                <a:uLnTx/>
                <a:uFillTx/>
                <a:latin typeface="Arial" charset="0"/>
                <a:ea typeface="ＭＳ Ｐゴシック" charset="0"/>
              </a:rPr>
              <a:t>Imitating Christ's resurrection </a:t>
            </a:r>
            <a:r>
              <a:rPr kumimoji="0" lang="en-SG" sz="4400" b="1" i="0" u="none" strike="noStrike" kern="1200" cap="none" spc="0" normalizeH="0" baseline="0" noProof="0" dirty="0">
                <a:ln>
                  <a:noFill/>
                </a:ln>
                <a:solidFill>
                  <a:srgbClr val="FFFF00"/>
                </a:solidFill>
                <a:effectLst>
                  <a:glow rad="127000">
                    <a:srgbClr val="200B5B"/>
                  </a:glow>
                </a:effectLst>
                <a:uLnTx/>
                <a:uFillTx/>
                <a:latin typeface="Arial" charset="0"/>
                <a:ea typeface="ＭＳ Ｐゴシック" charset="0"/>
              </a:rPr>
              <a:t>attitude</a:t>
            </a:r>
            <a:r>
              <a:rPr kumimoji="0" lang="en-SG" sz="4400" b="1" i="0" u="none" strike="noStrike" kern="1200" cap="none" spc="0" normalizeH="0" baseline="0" noProof="0" dirty="0">
                <a:ln>
                  <a:noFill/>
                </a:ln>
                <a:solidFill>
                  <a:srgbClr val="EAEAEA"/>
                </a:solidFill>
                <a:effectLst>
                  <a:glow rad="127000">
                    <a:srgbClr val="200B5B"/>
                  </a:glow>
                </a:effectLst>
                <a:uLnTx/>
                <a:uFillTx/>
                <a:latin typeface="Arial" charset="0"/>
                <a:ea typeface="ＭＳ Ｐゴシック" charset="0"/>
              </a:rPr>
              <a:t> brings joy, humility, protection and peace.</a:t>
            </a:r>
            <a:endParaRPr kumimoji="0" lang="en-US" sz="4400" b="1" i="0" u="none" strike="noStrike" kern="1200" cap="none" spc="0" normalizeH="0" baseline="0" noProof="0" dirty="0">
              <a:ln>
                <a:noFill/>
              </a:ln>
              <a:solidFill>
                <a:srgbClr val="EAEAEA"/>
              </a:solidFill>
              <a:effectLst>
                <a:glow rad="127000">
                  <a:srgbClr val="200B5B"/>
                </a:glow>
              </a:effectLst>
              <a:uLnTx/>
              <a:uFillTx/>
              <a:latin typeface="Arial" charset="0"/>
              <a:ea typeface="ＭＳ Ｐゴシック" charset="0"/>
            </a:endParaRPr>
          </a:p>
        </p:txBody>
      </p:sp>
    </p:spTree>
    <p:extLst>
      <p:ext uri="{BB962C8B-B14F-4D97-AF65-F5344CB8AC3E}">
        <p14:creationId xmlns:p14="http://schemas.microsoft.com/office/powerpoint/2010/main" val="11295002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E951E-B039-6246-9C02-4104C09542C1}"/>
              </a:ext>
            </a:extLst>
          </p:cNvPr>
          <p:cNvGrpSpPr/>
          <p:nvPr/>
        </p:nvGrpSpPr>
        <p:grpSpPr>
          <a:xfrm>
            <a:off x="539552" y="-243408"/>
            <a:ext cx="8393933" cy="7848872"/>
            <a:chOff x="539552" y="-243408"/>
            <a:chExt cx="8393933" cy="7848872"/>
          </a:xfrm>
        </p:grpSpPr>
        <p:pic>
          <p:nvPicPr>
            <p:cNvPr id="7170" name="Picture 2" descr="https://m.media-amazon.com/images/I/A1Bz+SpGWVL._CLa%7C2140,2000%7C71pS5JaYVsL.png%7C0,0,2140,2000+666.0,470.0,805.0,965.0.png">
              <a:extLst>
                <a:ext uri="{FF2B5EF4-FFF2-40B4-BE49-F238E27FC236}">
                  <a16:creationId xmlns:a16="http://schemas.microsoft.com/office/drawing/2014/main" id="{5E37DC5D-2C18-E848-972F-372E3F959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3408"/>
              <a:ext cx="8393933" cy="78488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1AE8D42-0A0C-2345-BCDC-B60D230E632A}"/>
                </a:ext>
              </a:extLst>
            </p:cNvPr>
            <p:cNvSpPr/>
            <p:nvPr/>
          </p:nvSpPr>
          <p:spPr bwMode="auto">
            <a:xfrm>
              <a:off x="3131840" y="1556792"/>
              <a:ext cx="3168352" cy="2448272"/>
            </a:xfrm>
            <a:prstGeom prst="rect">
              <a:avLst/>
            </a:prstGeom>
            <a:solidFill>
              <a:srgbClr val="22223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44016" y="548680"/>
            <a:ext cx="9143999" cy="4992334"/>
          </a:xfrm>
          <a:noFill/>
          <a:effectLst/>
        </p:spPr>
        <p:txBody>
          <a:bodyPr/>
          <a:lstStyle/>
          <a:p>
            <a:pPr>
              <a:defRPr/>
            </a:pPr>
            <a:r>
              <a:rPr lang="en-US" sz="3600" b="1" dirty="0">
                <a:effectLst/>
                <a:latin typeface="Arial" charset="0"/>
                <a:ea typeface="ＭＳ Ｐゴシック" charset="0"/>
                <a:cs typeface="ＭＳ Ｐゴシック" charset="0"/>
              </a:rPr>
              <a:t>JESUS TOOK</a:t>
            </a:r>
            <a:br>
              <a:rPr lang="en-US" sz="3600" b="1" dirty="0">
                <a:effectLst/>
                <a:latin typeface="Arial" charset="0"/>
                <a:ea typeface="ＭＳ Ｐゴシック" charset="0"/>
                <a:cs typeface="ＭＳ Ｐゴシック" charset="0"/>
              </a:rPr>
            </a:br>
            <a:r>
              <a:rPr lang="en-US" sz="8000" b="1" dirty="0">
                <a:effectLst/>
                <a:latin typeface="Arial" charset="0"/>
                <a:ea typeface="ＭＳ Ｐゴシック" charset="0"/>
                <a:cs typeface="ＭＳ Ｐゴシック" charset="0"/>
              </a:rPr>
              <a:t>NAPS</a:t>
            </a:r>
            <a:br>
              <a:rPr lang="en-US" sz="36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BE LIKE JESUS</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MARK 4:38</a:t>
            </a:r>
            <a:endParaRPr lang="en-US" sz="36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7421546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007" y="-840922"/>
            <a:ext cx="9143999" cy="52783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T-Shirts</a:t>
            </a:r>
          </a:p>
        </p:txBody>
      </p:sp>
      <p:grpSp>
        <p:nvGrpSpPr>
          <p:cNvPr id="3" name="Group 2">
            <a:extLst>
              <a:ext uri="{FF2B5EF4-FFF2-40B4-BE49-F238E27FC236}">
                <a16:creationId xmlns:a16="http://schemas.microsoft.com/office/drawing/2014/main" id="{A40D185B-C834-F441-8415-2806699E5704}"/>
              </a:ext>
            </a:extLst>
          </p:cNvPr>
          <p:cNvGrpSpPr/>
          <p:nvPr/>
        </p:nvGrpSpPr>
        <p:grpSpPr>
          <a:xfrm>
            <a:off x="971600" y="-29716"/>
            <a:ext cx="7344816" cy="7344816"/>
            <a:chOff x="971600" y="-29716"/>
            <a:chExt cx="7344816" cy="7344816"/>
          </a:xfrm>
        </p:grpSpPr>
        <p:pic>
          <p:nvPicPr>
            <p:cNvPr id="8194" name="Picture 2" descr="https://i.ebayimg.com/images/g/VugAAOSw7ThUiFjf/s-l300.jpg">
              <a:extLst>
                <a:ext uri="{FF2B5EF4-FFF2-40B4-BE49-F238E27FC236}">
                  <a16:creationId xmlns:a16="http://schemas.microsoft.com/office/drawing/2014/main" id="{E63BD42C-C81A-A94E-9FFD-09B6C92DC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9716"/>
              <a:ext cx="7344816" cy="734481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61EE531-C39B-574E-B0D2-80719660029B}"/>
                </a:ext>
              </a:extLst>
            </p:cNvPr>
            <p:cNvSpPr/>
            <p:nvPr/>
          </p:nvSpPr>
          <p:spPr bwMode="auto">
            <a:xfrm>
              <a:off x="3221849" y="1124744"/>
              <a:ext cx="2844317" cy="4248472"/>
            </a:xfrm>
            <a:prstGeom prst="ellipse">
              <a:avLst/>
            </a:prstGeom>
            <a:solidFill>
              <a:srgbClr val="3131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4" name="Rectangle 2">
            <a:extLst>
              <a:ext uri="{FF2B5EF4-FFF2-40B4-BE49-F238E27FC236}">
                <a16:creationId xmlns:a16="http://schemas.microsoft.com/office/drawing/2014/main" id="{A1D0932F-A497-8948-8D55-BF4E9916FD46}"/>
              </a:ext>
            </a:extLst>
          </p:cNvPr>
          <p:cNvSpPr txBox="1">
            <a:spLocks noChangeArrowheads="1"/>
          </p:cNvSpPr>
          <p:nvPr/>
        </p:nvSpPr>
        <p:spPr bwMode="auto">
          <a:xfrm>
            <a:off x="3060849" y="740922"/>
            <a:ext cx="3095327" cy="49923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ALWAYS</a:t>
            </a:r>
            <a:b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BE YOURSELF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 UNLESS —</a:t>
            </a:r>
            <a:b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4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YOU CAN BE LIKE </a:t>
            </a:r>
            <a:r>
              <a:rPr kumimoji="0" lang="en-US" sz="6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JESUS</a:t>
            </a:r>
            <a:br>
              <a:rPr kumimoji="0" lang="en-US" sz="28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 THEN — </a:t>
            </a:r>
            <a:b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ALWAYS</a:t>
            </a:r>
            <a:b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0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rPr>
              <a:t>BE LIKE JESUS</a:t>
            </a:r>
            <a:endParaRPr kumimoji="0" lang="en-US" sz="2800" b="1" i="0" u="none" strike="noStrike" kern="0" cap="none" spc="-11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8844408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47"/>
          <p:cNvSpPr>
            <a:spLocks noGrp="1" noChangeArrowheads="1"/>
          </p:cNvSpPr>
          <p:nvPr>
            <p:ph type="title" idx="4294967295"/>
          </p:nvPr>
        </p:nvSpPr>
        <p:spPr>
          <a:xfrm>
            <a:off x="0" y="6400800"/>
            <a:ext cx="9144000" cy="457200"/>
          </a:xfrm>
        </p:spPr>
        <p:txBody>
          <a:bodyPr/>
          <a:lstStyle/>
          <a:p>
            <a:pPr algn="ctr" eaLnBrk="1" hangingPunct="1"/>
            <a:r>
              <a:rPr lang="en-US" sz="3200">
                <a:latin typeface="Times New Roman" charset="0"/>
                <a:ea typeface="ＭＳ Ｐゴシック" charset="0"/>
                <a:cs typeface="ＭＳ Ｐゴシック" charset="0"/>
              </a:rPr>
              <a:t>Summary Statement &amp; Application</a:t>
            </a:r>
            <a:endParaRPr lang="en-US">
              <a:latin typeface="Times New Roman" charset="0"/>
              <a:ea typeface="ＭＳ Ｐゴシック" charset="0"/>
              <a:cs typeface="ＭＳ Ｐゴシック" charset="0"/>
            </a:endParaRPr>
          </a:p>
        </p:txBody>
      </p:sp>
      <p:pic>
        <p:nvPicPr>
          <p:cNvPr id="35874"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5" name="Picture 25" descr="j034319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7" name="Picture 27" descr="j018253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8" name="Picture 28" descr="j014900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9" name="Picture 29" descr="j021607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0" name="Picture 30" descr="j022773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1"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2" name="Picture 32" descr="j031686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57400" y="0"/>
            <a:ext cx="36576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3"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5" name="Picture 35" descr="j031697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86000" y="2193925"/>
            <a:ext cx="36576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6" name="Picture 36" descr="j028516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6200" y="0"/>
            <a:ext cx="24511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7" name="Picture 37" descr="j028496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8" name="Picture 38" descr="j026273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9" name="Picture 39" descr="j022770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36"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696337"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696338" name="Text Box 42"/>
          <p:cNvSpPr txBox="1">
            <a:spLocks noChangeArrowheads="1"/>
          </p:cNvSpPr>
          <p:nvPr/>
        </p:nvSpPr>
        <p:spPr bwMode="auto">
          <a:xfrm>
            <a:off x="8372475" y="76200"/>
            <a:ext cx="69850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rPr>
              <a:t>181</a:t>
            </a:r>
          </a:p>
        </p:txBody>
      </p:sp>
      <p:sp>
        <p:nvSpPr>
          <p:cNvPr id="696339" name="Text Box 43"/>
          <p:cNvSpPr txBox="1">
            <a:spLocks noChangeArrowheads="1"/>
          </p:cNvSpPr>
          <p:nvPr/>
        </p:nvSpPr>
        <p:spPr bwMode="auto">
          <a:xfrm>
            <a:off x="3495675" y="152400"/>
            <a:ext cx="2100263"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Philippians</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5884" name="Text Box 44"/>
          <p:cNvSpPr txBox="1">
            <a:spLocks noChangeArrowheads="1"/>
          </p:cNvSpPr>
          <p:nvPr/>
        </p:nvSpPr>
        <p:spPr bwMode="auto">
          <a:xfrm>
            <a:off x="381000" y="1497013"/>
            <a:ext cx="8458200" cy="2236787"/>
          </a:xfrm>
          <a:prstGeom prst="rect">
            <a:avLst/>
          </a:prstGeom>
          <a:solidFill>
            <a:srgbClr val="FFFFFF"/>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Summary Statement</a:t>
            </a:r>
            <a:endPar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1" u="none" strike="noStrike" kern="1200" cap="none" spc="0" normalizeH="0" baseline="0" noProof="0" dirty="0">
                <a:ln>
                  <a:noFill/>
                </a:ln>
                <a:solidFill>
                  <a:srgbClr val="000000"/>
                </a:solidFill>
                <a:effectLst/>
                <a:uLnTx/>
                <a:uFillTx/>
                <a:latin typeface="Arial" charset="0"/>
                <a:ea typeface="SimSun" charset="0"/>
                <a:cs typeface="SimSun" charset="0"/>
              </a:rPr>
              <a:t>Paul exhorts the Philippian believers to </a:t>
            </a:r>
            <a:r>
              <a:rPr kumimoji="0" lang="en-US" altLang="zh-CN" sz="2800" b="1" i="1" u="none" strike="noStrike" kern="1200" cap="none" spc="0" normalizeH="0" baseline="0" noProof="0" dirty="0">
                <a:ln>
                  <a:noFill/>
                </a:ln>
                <a:solidFill>
                  <a:srgbClr val="5725E5"/>
                </a:solidFill>
                <a:effectLst/>
                <a:uLnTx/>
                <a:uFillTx/>
                <a:latin typeface="Arial" charset="0"/>
                <a:ea typeface="SimSun" charset="0"/>
                <a:cs typeface="SimSun" charset="0"/>
              </a:rPr>
              <a:t>imitate Christ</a:t>
            </a:r>
            <a:r>
              <a:rPr kumimoji="0" lang="uk-UA" altLang="zh-CN" sz="2800" b="1" i="1" u="none" strike="noStrike" kern="1200" cap="none" spc="0" normalizeH="0" baseline="0" noProof="0" dirty="0">
                <a:ln>
                  <a:noFill/>
                </a:ln>
                <a:solidFill>
                  <a:srgbClr val="5725E5"/>
                </a:solidFill>
                <a:effectLst/>
                <a:uLnTx/>
                <a:uFillTx/>
                <a:latin typeface="Arial" charset="0"/>
                <a:ea typeface="SimSun" charset="0"/>
                <a:cs typeface="SimSun" charset="0"/>
              </a:rPr>
              <a:t>'</a:t>
            </a:r>
            <a:r>
              <a:rPr kumimoji="0" lang="en-US" altLang="zh-CN" sz="2800" b="1" i="1" u="none" strike="noStrike" kern="1200" cap="none" spc="0" normalizeH="0" baseline="0" noProof="0" dirty="0">
                <a:ln>
                  <a:noFill/>
                </a:ln>
                <a:solidFill>
                  <a:srgbClr val="5725E5"/>
                </a:solidFill>
                <a:effectLst/>
                <a:uLnTx/>
                <a:uFillTx/>
                <a:latin typeface="Arial" charset="0"/>
                <a:ea typeface="SimSun" charset="0"/>
                <a:cs typeface="SimSun" charset="0"/>
              </a:rPr>
              <a:t>s attitude</a:t>
            </a:r>
            <a:r>
              <a:rPr kumimoji="0" lang="en-US" altLang="zh-CN" sz="2800" b="1" i="1" u="none" strike="noStrike" kern="1200" cap="none" spc="0" normalizeH="0" baseline="0" noProof="0" dirty="0">
                <a:ln>
                  <a:noFill/>
                </a:ln>
                <a:solidFill>
                  <a:srgbClr val="000000"/>
                </a:solidFill>
                <a:effectLst/>
                <a:uLnTx/>
                <a:uFillTx/>
                <a:latin typeface="Arial" charset="0"/>
                <a:ea typeface="SimSun" charset="0"/>
                <a:cs typeface="SimSun" charset="0"/>
              </a:rPr>
              <a:t> that they may experience joy, humility, and peace to be protected from </a:t>
            </a:r>
            <a:r>
              <a:rPr kumimoji="0" lang="en-US" altLang="zh-CN" sz="2800" b="1" i="1" u="none" strike="noStrike" kern="1200" cap="none" spc="0" normalizeH="0" baseline="0" noProof="0" dirty="0">
                <a:ln>
                  <a:noFill/>
                </a:ln>
                <a:solidFill>
                  <a:srgbClr val="200B5B"/>
                </a:solidFill>
                <a:effectLst/>
                <a:uLnTx/>
                <a:uFillTx/>
                <a:latin typeface="Arial" charset="0"/>
                <a:ea typeface="SimSun" charset="0"/>
                <a:cs typeface="SimSun" charset="0"/>
              </a:rPr>
              <a:t>false teachers and disunity</a:t>
            </a:r>
            <a:r>
              <a:rPr kumimoji="0" lang="en-US" altLang="zh-CN" sz="2800" b="1" i="1" u="none" strike="noStrike" kern="1200" cap="none" spc="0" normalizeH="0" baseline="0" noProof="0" dirty="0">
                <a:ln>
                  <a:noFill/>
                </a:ln>
                <a:solidFill>
                  <a:srgbClr val="000000"/>
                </a:solidFill>
                <a:effectLst/>
                <a:uLnTx/>
                <a:uFillTx/>
                <a:latin typeface="Arial" charset="0"/>
                <a:ea typeface="SimSun" charset="0"/>
                <a:cs typeface="SimSun" charset="0"/>
              </a:rPr>
              <a:t> in the church.</a:t>
            </a:r>
          </a:p>
        </p:txBody>
      </p:sp>
      <p:sp>
        <p:nvSpPr>
          <p:cNvPr id="35885" name="Text Box 45"/>
          <p:cNvSpPr txBox="1">
            <a:spLocks noChangeArrowheads="1"/>
          </p:cNvSpPr>
          <p:nvPr/>
        </p:nvSpPr>
        <p:spPr bwMode="auto">
          <a:xfrm>
            <a:off x="990600" y="4484688"/>
            <a:ext cx="7086600" cy="1382712"/>
          </a:xfrm>
          <a:prstGeom prst="rect">
            <a:avLst/>
          </a:prstGeom>
          <a:solidFill>
            <a:srgbClr val="CCFFFF"/>
          </a:solidFill>
          <a:ln w="9525">
            <a:solidFill>
              <a:schemeClr val="tx1"/>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000000"/>
                </a:solidFill>
                <a:effectLst/>
                <a:uLnTx/>
                <a:uFillTx/>
                <a:latin typeface="Arial" charset="0"/>
                <a:ea typeface="SimSun" charset="0"/>
                <a:cs typeface="SimSun" charset="0"/>
              </a:rPr>
              <a:t>Application</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How do you need to show a more Christ-like attitude during difficulty? </a:t>
            </a:r>
          </a:p>
        </p:txBody>
      </p:sp>
      <p:pic>
        <p:nvPicPr>
          <p:cNvPr id="696342" name="Picture 46" descr="j0282749"/>
          <p:cNvPicPr>
            <a:picLocks noChangeAspect="1" noChangeArrowheads="1" noCrop="1"/>
          </p:cNvPicPr>
          <p:nvPr/>
        </p:nvPicPr>
        <p:blipFill>
          <a:blip r:embed="rId15">
            <a:extLst>
              <a:ext uri="{28A0092B-C50C-407E-A947-70E740481C1C}">
                <a14:useLocalDpi xmlns:a14="http://schemas.microsoft.com/office/drawing/2010/main"/>
              </a:ext>
            </a:extLst>
          </a:blip>
          <a:srcRect/>
          <a:stretch>
            <a:fillRect/>
          </a:stretch>
        </p:blipFill>
        <p:spPr bwMode="auto">
          <a:xfrm>
            <a:off x="457200" y="49530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4247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5874"/>
                                        </p:tgtEl>
                                        <p:attrNameLst>
                                          <p:attrName>style.visibility</p:attrName>
                                        </p:attrNameLst>
                                      </p:cBhvr>
                                      <p:to>
                                        <p:strVal val="visible"/>
                                      </p:to>
                                    </p:set>
                                    <p:anim calcmode="lin" valueType="num">
                                      <p:cBhvr>
                                        <p:cTn id="7" dur="1000" fill="hold"/>
                                        <p:tgtEl>
                                          <p:spTgt spid="35874"/>
                                        </p:tgtEl>
                                        <p:attrNameLst>
                                          <p:attrName>ppt_w</p:attrName>
                                        </p:attrNameLst>
                                      </p:cBhvr>
                                      <p:tavLst>
                                        <p:tav tm="0">
                                          <p:val>
                                            <p:fltVal val="0"/>
                                          </p:val>
                                        </p:tav>
                                        <p:tav tm="100000">
                                          <p:val>
                                            <p:strVal val="#ppt_w"/>
                                          </p:val>
                                        </p:tav>
                                      </p:tavLst>
                                    </p:anim>
                                    <p:anim calcmode="lin" valueType="num">
                                      <p:cBhvr>
                                        <p:cTn id="8" dur="1000" fill="hold"/>
                                        <p:tgtEl>
                                          <p:spTgt spid="35874"/>
                                        </p:tgtEl>
                                        <p:attrNameLst>
                                          <p:attrName>ppt_h</p:attrName>
                                        </p:attrNameLst>
                                      </p:cBhvr>
                                      <p:tavLst>
                                        <p:tav tm="0">
                                          <p:val>
                                            <p:fltVal val="0"/>
                                          </p:val>
                                        </p:tav>
                                        <p:tav tm="100000">
                                          <p:val>
                                            <p:strVal val="#ppt_h"/>
                                          </p:val>
                                        </p:tav>
                                      </p:tavLst>
                                    </p:anim>
                                    <p:anim calcmode="lin" valueType="num">
                                      <p:cBhvr>
                                        <p:cTn id="9" dur="1000" fill="hold"/>
                                        <p:tgtEl>
                                          <p:spTgt spid="358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7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5865"/>
                                        </p:tgtEl>
                                        <p:attrNameLst>
                                          <p:attrName>style.visibility</p:attrName>
                                        </p:attrNameLst>
                                      </p:cBhvr>
                                      <p:to>
                                        <p:strVal val="visible"/>
                                      </p:to>
                                    </p:set>
                                    <p:anim calcmode="lin" valueType="num">
                                      <p:cBhvr>
                                        <p:cTn id="13" dur="1000" fill="hold"/>
                                        <p:tgtEl>
                                          <p:spTgt spid="35865"/>
                                        </p:tgtEl>
                                        <p:attrNameLst>
                                          <p:attrName>ppt_w</p:attrName>
                                        </p:attrNameLst>
                                      </p:cBhvr>
                                      <p:tavLst>
                                        <p:tav tm="0">
                                          <p:val>
                                            <p:fltVal val="0"/>
                                          </p:val>
                                        </p:tav>
                                        <p:tav tm="100000">
                                          <p:val>
                                            <p:strVal val="#ppt_w"/>
                                          </p:val>
                                        </p:tav>
                                      </p:tavLst>
                                    </p:anim>
                                    <p:anim calcmode="lin" valueType="num">
                                      <p:cBhvr>
                                        <p:cTn id="14" dur="1000" fill="hold"/>
                                        <p:tgtEl>
                                          <p:spTgt spid="35865"/>
                                        </p:tgtEl>
                                        <p:attrNameLst>
                                          <p:attrName>ppt_h</p:attrName>
                                        </p:attrNameLst>
                                      </p:cBhvr>
                                      <p:tavLst>
                                        <p:tav tm="0">
                                          <p:val>
                                            <p:fltVal val="0"/>
                                          </p:val>
                                        </p:tav>
                                        <p:tav tm="100000">
                                          <p:val>
                                            <p:strVal val="#ppt_h"/>
                                          </p:val>
                                        </p:tav>
                                      </p:tavLst>
                                    </p:anim>
                                    <p:anim calcmode="lin" valueType="num">
                                      <p:cBhvr>
                                        <p:cTn id="15" dur="1000" fill="hold"/>
                                        <p:tgtEl>
                                          <p:spTgt spid="3586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586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5867"/>
                                        </p:tgtEl>
                                        <p:attrNameLst>
                                          <p:attrName>style.visibility</p:attrName>
                                        </p:attrNameLst>
                                      </p:cBhvr>
                                      <p:to>
                                        <p:strVal val="visible"/>
                                      </p:to>
                                    </p:set>
                                    <p:anim calcmode="lin" valueType="num">
                                      <p:cBhvr>
                                        <p:cTn id="19" dur="1000" fill="hold"/>
                                        <p:tgtEl>
                                          <p:spTgt spid="35867"/>
                                        </p:tgtEl>
                                        <p:attrNameLst>
                                          <p:attrName>ppt_w</p:attrName>
                                        </p:attrNameLst>
                                      </p:cBhvr>
                                      <p:tavLst>
                                        <p:tav tm="0">
                                          <p:val>
                                            <p:fltVal val="0"/>
                                          </p:val>
                                        </p:tav>
                                        <p:tav tm="100000">
                                          <p:val>
                                            <p:strVal val="#ppt_w"/>
                                          </p:val>
                                        </p:tav>
                                      </p:tavLst>
                                    </p:anim>
                                    <p:anim calcmode="lin" valueType="num">
                                      <p:cBhvr>
                                        <p:cTn id="20" dur="1000" fill="hold"/>
                                        <p:tgtEl>
                                          <p:spTgt spid="35867"/>
                                        </p:tgtEl>
                                        <p:attrNameLst>
                                          <p:attrName>ppt_h</p:attrName>
                                        </p:attrNameLst>
                                      </p:cBhvr>
                                      <p:tavLst>
                                        <p:tav tm="0">
                                          <p:val>
                                            <p:fltVal val="0"/>
                                          </p:val>
                                        </p:tav>
                                        <p:tav tm="100000">
                                          <p:val>
                                            <p:strVal val="#ppt_h"/>
                                          </p:val>
                                        </p:tav>
                                      </p:tavLst>
                                    </p:anim>
                                    <p:anim calcmode="lin" valueType="num">
                                      <p:cBhvr>
                                        <p:cTn id="21" dur="1000" fill="hold"/>
                                        <p:tgtEl>
                                          <p:spTgt spid="3586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586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5868"/>
                                        </p:tgtEl>
                                        <p:attrNameLst>
                                          <p:attrName>style.visibility</p:attrName>
                                        </p:attrNameLst>
                                      </p:cBhvr>
                                      <p:to>
                                        <p:strVal val="visible"/>
                                      </p:to>
                                    </p:set>
                                    <p:anim calcmode="lin" valueType="num">
                                      <p:cBhvr>
                                        <p:cTn id="25" dur="1000" fill="hold"/>
                                        <p:tgtEl>
                                          <p:spTgt spid="35868"/>
                                        </p:tgtEl>
                                        <p:attrNameLst>
                                          <p:attrName>ppt_w</p:attrName>
                                        </p:attrNameLst>
                                      </p:cBhvr>
                                      <p:tavLst>
                                        <p:tav tm="0">
                                          <p:val>
                                            <p:fltVal val="0"/>
                                          </p:val>
                                        </p:tav>
                                        <p:tav tm="100000">
                                          <p:val>
                                            <p:strVal val="#ppt_w"/>
                                          </p:val>
                                        </p:tav>
                                      </p:tavLst>
                                    </p:anim>
                                    <p:anim calcmode="lin" valueType="num">
                                      <p:cBhvr>
                                        <p:cTn id="26" dur="1000" fill="hold"/>
                                        <p:tgtEl>
                                          <p:spTgt spid="35868"/>
                                        </p:tgtEl>
                                        <p:attrNameLst>
                                          <p:attrName>ppt_h</p:attrName>
                                        </p:attrNameLst>
                                      </p:cBhvr>
                                      <p:tavLst>
                                        <p:tav tm="0">
                                          <p:val>
                                            <p:fltVal val="0"/>
                                          </p:val>
                                        </p:tav>
                                        <p:tav tm="100000">
                                          <p:val>
                                            <p:strVal val="#ppt_h"/>
                                          </p:val>
                                        </p:tav>
                                      </p:tavLst>
                                    </p:anim>
                                    <p:anim calcmode="lin" valueType="num">
                                      <p:cBhvr>
                                        <p:cTn id="27" dur="1000" fill="hold"/>
                                        <p:tgtEl>
                                          <p:spTgt spid="3586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586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5869"/>
                                        </p:tgtEl>
                                        <p:attrNameLst>
                                          <p:attrName>style.visibility</p:attrName>
                                        </p:attrNameLst>
                                      </p:cBhvr>
                                      <p:to>
                                        <p:strVal val="visible"/>
                                      </p:to>
                                    </p:set>
                                    <p:anim calcmode="lin" valueType="num">
                                      <p:cBhvr>
                                        <p:cTn id="31" dur="1000" fill="hold"/>
                                        <p:tgtEl>
                                          <p:spTgt spid="35869"/>
                                        </p:tgtEl>
                                        <p:attrNameLst>
                                          <p:attrName>ppt_w</p:attrName>
                                        </p:attrNameLst>
                                      </p:cBhvr>
                                      <p:tavLst>
                                        <p:tav tm="0">
                                          <p:val>
                                            <p:fltVal val="0"/>
                                          </p:val>
                                        </p:tav>
                                        <p:tav tm="100000">
                                          <p:val>
                                            <p:strVal val="#ppt_w"/>
                                          </p:val>
                                        </p:tav>
                                      </p:tavLst>
                                    </p:anim>
                                    <p:anim calcmode="lin" valueType="num">
                                      <p:cBhvr>
                                        <p:cTn id="32" dur="1000" fill="hold"/>
                                        <p:tgtEl>
                                          <p:spTgt spid="35869"/>
                                        </p:tgtEl>
                                        <p:attrNameLst>
                                          <p:attrName>ppt_h</p:attrName>
                                        </p:attrNameLst>
                                      </p:cBhvr>
                                      <p:tavLst>
                                        <p:tav tm="0">
                                          <p:val>
                                            <p:fltVal val="0"/>
                                          </p:val>
                                        </p:tav>
                                        <p:tav tm="100000">
                                          <p:val>
                                            <p:strVal val="#ppt_h"/>
                                          </p:val>
                                        </p:tav>
                                      </p:tavLst>
                                    </p:anim>
                                    <p:anim calcmode="lin" valueType="num">
                                      <p:cBhvr>
                                        <p:cTn id="33" dur="1000" fill="hold"/>
                                        <p:tgtEl>
                                          <p:spTgt spid="3586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6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35870"/>
                                        </p:tgtEl>
                                        <p:attrNameLst>
                                          <p:attrName>style.visibility</p:attrName>
                                        </p:attrNameLst>
                                      </p:cBhvr>
                                      <p:to>
                                        <p:strVal val="visible"/>
                                      </p:to>
                                    </p:set>
                                    <p:anim calcmode="lin" valueType="num">
                                      <p:cBhvr>
                                        <p:cTn id="37" dur="1000" fill="hold"/>
                                        <p:tgtEl>
                                          <p:spTgt spid="35870"/>
                                        </p:tgtEl>
                                        <p:attrNameLst>
                                          <p:attrName>ppt_w</p:attrName>
                                        </p:attrNameLst>
                                      </p:cBhvr>
                                      <p:tavLst>
                                        <p:tav tm="0">
                                          <p:val>
                                            <p:fltVal val="0"/>
                                          </p:val>
                                        </p:tav>
                                        <p:tav tm="100000">
                                          <p:val>
                                            <p:strVal val="#ppt_w"/>
                                          </p:val>
                                        </p:tav>
                                      </p:tavLst>
                                    </p:anim>
                                    <p:anim calcmode="lin" valueType="num">
                                      <p:cBhvr>
                                        <p:cTn id="38" dur="1000" fill="hold"/>
                                        <p:tgtEl>
                                          <p:spTgt spid="35870"/>
                                        </p:tgtEl>
                                        <p:attrNameLst>
                                          <p:attrName>ppt_h</p:attrName>
                                        </p:attrNameLst>
                                      </p:cBhvr>
                                      <p:tavLst>
                                        <p:tav tm="0">
                                          <p:val>
                                            <p:fltVal val="0"/>
                                          </p:val>
                                        </p:tav>
                                        <p:tav tm="100000">
                                          <p:val>
                                            <p:strVal val="#ppt_h"/>
                                          </p:val>
                                        </p:tav>
                                      </p:tavLst>
                                    </p:anim>
                                    <p:anim calcmode="lin" valueType="num">
                                      <p:cBhvr>
                                        <p:cTn id="39" dur="1000" fill="hold"/>
                                        <p:tgtEl>
                                          <p:spTgt spid="358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587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35871"/>
                                        </p:tgtEl>
                                        <p:attrNameLst>
                                          <p:attrName>style.visibility</p:attrName>
                                        </p:attrNameLst>
                                      </p:cBhvr>
                                      <p:to>
                                        <p:strVal val="visible"/>
                                      </p:to>
                                    </p:set>
                                    <p:anim calcmode="lin" valueType="num">
                                      <p:cBhvr>
                                        <p:cTn id="43" dur="1000" fill="hold"/>
                                        <p:tgtEl>
                                          <p:spTgt spid="35871"/>
                                        </p:tgtEl>
                                        <p:attrNameLst>
                                          <p:attrName>ppt_w</p:attrName>
                                        </p:attrNameLst>
                                      </p:cBhvr>
                                      <p:tavLst>
                                        <p:tav tm="0">
                                          <p:val>
                                            <p:fltVal val="0"/>
                                          </p:val>
                                        </p:tav>
                                        <p:tav tm="100000">
                                          <p:val>
                                            <p:strVal val="#ppt_w"/>
                                          </p:val>
                                        </p:tav>
                                      </p:tavLst>
                                    </p:anim>
                                    <p:anim calcmode="lin" valueType="num">
                                      <p:cBhvr>
                                        <p:cTn id="44" dur="1000" fill="hold"/>
                                        <p:tgtEl>
                                          <p:spTgt spid="35871"/>
                                        </p:tgtEl>
                                        <p:attrNameLst>
                                          <p:attrName>ppt_h</p:attrName>
                                        </p:attrNameLst>
                                      </p:cBhvr>
                                      <p:tavLst>
                                        <p:tav tm="0">
                                          <p:val>
                                            <p:fltVal val="0"/>
                                          </p:val>
                                        </p:tav>
                                        <p:tav tm="100000">
                                          <p:val>
                                            <p:strVal val="#ppt_h"/>
                                          </p:val>
                                        </p:tav>
                                      </p:tavLst>
                                    </p:anim>
                                    <p:anim calcmode="lin" valueType="num">
                                      <p:cBhvr>
                                        <p:cTn id="45" dur="1000" fill="hold"/>
                                        <p:tgtEl>
                                          <p:spTgt spid="3587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5871"/>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35872"/>
                                        </p:tgtEl>
                                        <p:attrNameLst>
                                          <p:attrName>style.visibility</p:attrName>
                                        </p:attrNameLst>
                                      </p:cBhvr>
                                      <p:to>
                                        <p:strVal val="visible"/>
                                      </p:to>
                                    </p:set>
                                    <p:anim calcmode="lin" valueType="num">
                                      <p:cBhvr>
                                        <p:cTn id="49" dur="1000" fill="hold"/>
                                        <p:tgtEl>
                                          <p:spTgt spid="35872"/>
                                        </p:tgtEl>
                                        <p:attrNameLst>
                                          <p:attrName>ppt_w</p:attrName>
                                        </p:attrNameLst>
                                      </p:cBhvr>
                                      <p:tavLst>
                                        <p:tav tm="0">
                                          <p:val>
                                            <p:fltVal val="0"/>
                                          </p:val>
                                        </p:tav>
                                        <p:tav tm="100000">
                                          <p:val>
                                            <p:strVal val="#ppt_w"/>
                                          </p:val>
                                        </p:tav>
                                      </p:tavLst>
                                    </p:anim>
                                    <p:anim calcmode="lin" valueType="num">
                                      <p:cBhvr>
                                        <p:cTn id="50" dur="1000" fill="hold"/>
                                        <p:tgtEl>
                                          <p:spTgt spid="35872"/>
                                        </p:tgtEl>
                                        <p:attrNameLst>
                                          <p:attrName>ppt_h</p:attrName>
                                        </p:attrNameLst>
                                      </p:cBhvr>
                                      <p:tavLst>
                                        <p:tav tm="0">
                                          <p:val>
                                            <p:fltVal val="0"/>
                                          </p:val>
                                        </p:tav>
                                        <p:tav tm="100000">
                                          <p:val>
                                            <p:strVal val="#ppt_h"/>
                                          </p:val>
                                        </p:tav>
                                      </p:tavLst>
                                    </p:anim>
                                    <p:anim calcmode="lin" valueType="num">
                                      <p:cBhvr>
                                        <p:cTn id="51" dur="1000" fill="hold"/>
                                        <p:tgtEl>
                                          <p:spTgt spid="3587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587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35873"/>
                                        </p:tgtEl>
                                        <p:attrNameLst>
                                          <p:attrName>style.visibility</p:attrName>
                                        </p:attrNameLst>
                                      </p:cBhvr>
                                      <p:to>
                                        <p:strVal val="visible"/>
                                      </p:to>
                                    </p:set>
                                    <p:anim calcmode="lin" valueType="num">
                                      <p:cBhvr>
                                        <p:cTn id="55" dur="1000" fill="hold"/>
                                        <p:tgtEl>
                                          <p:spTgt spid="35873"/>
                                        </p:tgtEl>
                                        <p:attrNameLst>
                                          <p:attrName>ppt_w</p:attrName>
                                        </p:attrNameLst>
                                      </p:cBhvr>
                                      <p:tavLst>
                                        <p:tav tm="0">
                                          <p:val>
                                            <p:fltVal val="0"/>
                                          </p:val>
                                        </p:tav>
                                        <p:tav tm="100000">
                                          <p:val>
                                            <p:strVal val="#ppt_w"/>
                                          </p:val>
                                        </p:tav>
                                      </p:tavLst>
                                    </p:anim>
                                    <p:anim calcmode="lin" valueType="num">
                                      <p:cBhvr>
                                        <p:cTn id="56" dur="1000" fill="hold"/>
                                        <p:tgtEl>
                                          <p:spTgt spid="35873"/>
                                        </p:tgtEl>
                                        <p:attrNameLst>
                                          <p:attrName>ppt_h</p:attrName>
                                        </p:attrNameLst>
                                      </p:cBhvr>
                                      <p:tavLst>
                                        <p:tav tm="0">
                                          <p:val>
                                            <p:fltVal val="0"/>
                                          </p:val>
                                        </p:tav>
                                        <p:tav tm="100000">
                                          <p:val>
                                            <p:strVal val="#ppt_h"/>
                                          </p:val>
                                        </p:tav>
                                      </p:tavLst>
                                    </p:anim>
                                    <p:anim calcmode="lin" valueType="num">
                                      <p:cBhvr>
                                        <p:cTn id="57" dur="1000" fill="hold"/>
                                        <p:tgtEl>
                                          <p:spTgt spid="3587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7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35875"/>
                                        </p:tgtEl>
                                        <p:attrNameLst>
                                          <p:attrName>style.visibility</p:attrName>
                                        </p:attrNameLst>
                                      </p:cBhvr>
                                      <p:to>
                                        <p:strVal val="visible"/>
                                      </p:to>
                                    </p:set>
                                    <p:anim calcmode="lin" valueType="num">
                                      <p:cBhvr>
                                        <p:cTn id="61" dur="1000" fill="hold"/>
                                        <p:tgtEl>
                                          <p:spTgt spid="35875"/>
                                        </p:tgtEl>
                                        <p:attrNameLst>
                                          <p:attrName>ppt_w</p:attrName>
                                        </p:attrNameLst>
                                      </p:cBhvr>
                                      <p:tavLst>
                                        <p:tav tm="0">
                                          <p:val>
                                            <p:fltVal val="0"/>
                                          </p:val>
                                        </p:tav>
                                        <p:tav tm="100000">
                                          <p:val>
                                            <p:strVal val="#ppt_w"/>
                                          </p:val>
                                        </p:tav>
                                      </p:tavLst>
                                    </p:anim>
                                    <p:anim calcmode="lin" valueType="num">
                                      <p:cBhvr>
                                        <p:cTn id="62" dur="1000" fill="hold"/>
                                        <p:tgtEl>
                                          <p:spTgt spid="35875"/>
                                        </p:tgtEl>
                                        <p:attrNameLst>
                                          <p:attrName>ppt_h</p:attrName>
                                        </p:attrNameLst>
                                      </p:cBhvr>
                                      <p:tavLst>
                                        <p:tav tm="0">
                                          <p:val>
                                            <p:fltVal val="0"/>
                                          </p:val>
                                        </p:tav>
                                        <p:tav tm="100000">
                                          <p:val>
                                            <p:strVal val="#ppt_h"/>
                                          </p:val>
                                        </p:tav>
                                      </p:tavLst>
                                    </p:anim>
                                    <p:anim calcmode="lin" valueType="num">
                                      <p:cBhvr>
                                        <p:cTn id="63" dur="1000" fill="hold"/>
                                        <p:tgtEl>
                                          <p:spTgt spid="3587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35875"/>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35876"/>
                                        </p:tgtEl>
                                        <p:attrNameLst>
                                          <p:attrName>style.visibility</p:attrName>
                                        </p:attrNameLst>
                                      </p:cBhvr>
                                      <p:to>
                                        <p:strVal val="visible"/>
                                      </p:to>
                                    </p:set>
                                    <p:anim calcmode="lin" valueType="num">
                                      <p:cBhvr>
                                        <p:cTn id="67" dur="1000" fill="hold"/>
                                        <p:tgtEl>
                                          <p:spTgt spid="35876"/>
                                        </p:tgtEl>
                                        <p:attrNameLst>
                                          <p:attrName>ppt_w</p:attrName>
                                        </p:attrNameLst>
                                      </p:cBhvr>
                                      <p:tavLst>
                                        <p:tav tm="0">
                                          <p:val>
                                            <p:fltVal val="0"/>
                                          </p:val>
                                        </p:tav>
                                        <p:tav tm="100000">
                                          <p:val>
                                            <p:strVal val="#ppt_w"/>
                                          </p:val>
                                        </p:tav>
                                      </p:tavLst>
                                    </p:anim>
                                    <p:anim calcmode="lin" valueType="num">
                                      <p:cBhvr>
                                        <p:cTn id="68" dur="1000" fill="hold"/>
                                        <p:tgtEl>
                                          <p:spTgt spid="35876"/>
                                        </p:tgtEl>
                                        <p:attrNameLst>
                                          <p:attrName>ppt_h</p:attrName>
                                        </p:attrNameLst>
                                      </p:cBhvr>
                                      <p:tavLst>
                                        <p:tav tm="0">
                                          <p:val>
                                            <p:fltVal val="0"/>
                                          </p:val>
                                        </p:tav>
                                        <p:tav tm="100000">
                                          <p:val>
                                            <p:strVal val="#ppt_h"/>
                                          </p:val>
                                        </p:tav>
                                      </p:tavLst>
                                    </p:anim>
                                    <p:anim calcmode="lin" valueType="num">
                                      <p:cBhvr>
                                        <p:cTn id="69" dur="1000" fill="hold"/>
                                        <p:tgtEl>
                                          <p:spTgt spid="35876"/>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35876"/>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35877"/>
                                        </p:tgtEl>
                                        <p:attrNameLst>
                                          <p:attrName>style.visibility</p:attrName>
                                        </p:attrNameLst>
                                      </p:cBhvr>
                                      <p:to>
                                        <p:strVal val="visible"/>
                                      </p:to>
                                    </p:set>
                                    <p:anim calcmode="lin" valueType="num">
                                      <p:cBhvr>
                                        <p:cTn id="73" dur="1000" fill="hold"/>
                                        <p:tgtEl>
                                          <p:spTgt spid="35877"/>
                                        </p:tgtEl>
                                        <p:attrNameLst>
                                          <p:attrName>ppt_w</p:attrName>
                                        </p:attrNameLst>
                                      </p:cBhvr>
                                      <p:tavLst>
                                        <p:tav tm="0">
                                          <p:val>
                                            <p:fltVal val="0"/>
                                          </p:val>
                                        </p:tav>
                                        <p:tav tm="100000">
                                          <p:val>
                                            <p:strVal val="#ppt_w"/>
                                          </p:val>
                                        </p:tav>
                                      </p:tavLst>
                                    </p:anim>
                                    <p:anim calcmode="lin" valueType="num">
                                      <p:cBhvr>
                                        <p:cTn id="74" dur="1000" fill="hold"/>
                                        <p:tgtEl>
                                          <p:spTgt spid="35877"/>
                                        </p:tgtEl>
                                        <p:attrNameLst>
                                          <p:attrName>ppt_h</p:attrName>
                                        </p:attrNameLst>
                                      </p:cBhvr>
                                      <p:tavLst>
                                        <p:tav tm="0">
                                          <p:val>
                                            <p:fltVal val="0"/>
                                          </p:val>
                                        </p:tav>
                                        <p:tav tm="100000">
                                          <p:val>
                                            <p:strVal val="#ppt_h"/>
                                          </p:val>
                                        </p:tav>
                                      </p:tavLst>
                                    </p:anim>
                                    <p:anim calcmode="lin" valueType="num">
                                      <p:cBhvr>
                                        <p:cTn id="75" dur="1000" fill="hold"/>
                                        <p:tgtEl>
                                          <p:spTgt spid="35877"/>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35877"/>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35878"/>
                                        </p:tgtEl>
                                        <p:attrNameLst>
                                          <p:attrName>style.visibility</p:attrName>
                                        </p:attrNameLst>
                                      </p:cBhvr>
                                      <p:to>
                                        <p:strVal val="visible"/>
                                      </p:to>
                                    </p:set>
                                    <p:anim calcmode="lin" valueType="num">
                                      <p:cBhvr>
                                        <p:cTn id="79" dur="1000" fill="hold"/>
                                        <p:tgtEl>
                                          <p:spTgt spid="35878"/>
                                        </p:tgtEl>
                                        <p:attrNameLst>
                                          <p:attrName>ppt_w</p:attrName>
                                        </p:attrNameLst>
                                      </p:cBhvr>
                                      <p:tavLst>
                                        <p:tav tm="0">
                                          <p:val>
                                            <p:fltVal val="0"/>
                                          </p:val>
                                        </p:tav>
                                        <p:tav tm="100000">
                                          <p:val>
                                            <p:strVal val="#ppt_w"/>
                                          </p:val>
                                        </p:tav>
                                      </p:tavLst>
                                    </p:anim>
                                    <p:anim calcmode="lin" valueType="num">
                                      <p:cBhvr>
                                        <p:cTn id="80" dur="1000" fill="hold"/>
                                        <p:tgtEl>
                                          <p:spTgt spid="35878"/>
                                        </p:tgtEl>
                                        <p:attrNameLst>
                                          <p:attrName>ppt_h</p:attrName>
                                        </p:attrNameLst>
                                      </p:cBhvr>
                                      <p:tavLst>
                                        <p:tav tm="0">
                                          <p:val>
                                            <p:fltVal val="0"/>
                                          </p:val>
                                        </p:tav>
                                        <p:tav tm="100000">
                                          <p:val>
                                            <p:strVal val="#ppt_h"/>
                                          </p:val>
                                        </p:tav>
                                      </p:tavLst>
                                    </p:anim>
                                    <p:anim calcmode="lin" valueType="num">
                                      <p:cBhvr>
                                        <p:cTn id="81" dur="1000" fill="hold"/>
                                        <p:tgtEl>
                                          <p:spTgt spid="3587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5878"/>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35879"/>
                                        </p:tgtEl>
                                        <p:attrNameLst>
                                          <p:attrName>style.visibility</p:attrName>
                                        </p:attrNameLst>
                                      </p:cBhvr>
                                      <p:to>
                                        <p:strVal val="visible"/>
                                      </p:to>
                                    </p:set>
                                    <p:anim calcmode="lin" valueType="num">
                                      <p:cBhvr>
                                        <p:cTn id="85" dur="1000" fill="hold"/>
                                        <p:tgtEl>
                                          <p:spTgt spid="35879"/>
                                        </p:tgtEl>
                                        <p:attrNameLst>
                                          <p:attrName>ppt_w</p:attrName>
                                        </p:attrNameLst>
                                      </p:cBhvr>
                                      <p:tavLst>
                                        <p:tav tm="0">
                                          <p:val>
                                            <p:fltVal val="0"/>
                                          </p:val>
                                        </p:tav>
                                        <p:tav tm="100000">
                                          <p:val>
                                            <p:strVal val="#ppt_w"/>
                                          </p:val>
                                        </p:tav>
                                      </p:tavLst>
                                    </p:anim>
                                    <p:anim calcmode="lin" valueType="num">
                                      <p:cBhvr>
                                        <p:cTn id="86" dur="1000" fill="hold"/>
                                        <p:tgtEl>
                                          <p:spTgt spid="35879"/>
                                        </p:tgtEl>
                                        <p:attrNameLst>
                                          <p:attrName>ppt_h</p:attrName>
                                        </p:attrNameLst>
                                      </p:cBhvr>
                                      <p:tavLst>
                                        <p:tav tm="0">
                                          <p:val>
                                            <p:fltVal val="0"/>
                                          </p:val>
                                        </p:tav>
                                        <p:tav tm="100000">
                                          <p:val>
                                            <p:strVal val="#ppt_h"/>
                                          </p:val>
                                        </p:tav>
                                      </p:tavLst>
                                    </p:anim>
                                    <p:anim calcmode="lin" valueType="num">
                                      <p:cBhvr>
                                        <p:cTn id="87" dur="1000" fill="hold"/>
                                        <p:tgtEl>
                                          <p:spTgt spid="35879"/>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358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35884"/>
                                        </p:tgtEl>
                                        <p:attrNameLst>
                                          <p:attrName>style.visibility</p:attrName>
                                        </p:attrNameLst>
                                      </p:cBhvr>
                                      <p:to>
                                        <p:strVal val="visible"/>
                                      </p:to>
                                    </p:set>
                                    <p:anim calcmode="lin" valueType="num">
                                      <p:cBhvr>
                                        <p:cTn id="93" dur="500" fill="hold"/>
                                        <p:tgtEl>
                                          <p:spTgt spid="35884"/>
                                        </p:tgtEl>
                                        <p:attrNameLst>
                                          <p:attrName>ppt_w</p:attrName>
                                        </p:attrNameLst>
                                      </p:cBhvr>
                                      <p:tavLst>
                                        <p:tav tm="0">
                                          <p:val>
                                            <p:fltVal val="0"/>
                                          </p:val>
                                        </p:tav>
                                        <p:tav tm="100000">
                                          <p:val>
                                            <p:strVal val="#ppt_w"/>
                                          </p:val>
                                        </p:tav>
                                      </p:tavLst>
                                    </p:anim>
                                    <p:anim calcmode="lin" valueType="num">
                                      <p:cBhvr>
                                        <p:cTn id="94" dur="500" fill="hold"/>
                                        <p:tgtEl>
                                          <p:spTgt spid="35884"/>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5885"/>
                                        </p:tgtEl>
                                        <p:attrNameLst>
                                          <p:attrName>style.visibility</p:attrName>
                                        </p:attrNameLst>
                                      </p:cBhvr>
                                      <p:to>
                                        <p:strVal val="visible"/>
                                      </p:to>
                                    </p:set>
                                    <p:anim calcmode="lin" valueType="num">
                                      <p:cBhvr additive="base">
                                        <p:cTn id="99" dur="500" fill="hold"/>
                                        <p:tgtEl>
                                          <p:spTgt spid="35885"/>
                                        </p:tgtEl>
                                        <p:attrNameLst>
                                          <p:attrName>ppt_x</p:attrName>
                                        </p:attrNameLst>
                                      </p:cBhvr>
                                      <p:tavLst>
                                        <p:tav tm="0">
                                          <p:val>
                                            <p:strVal val="#ppt_x"/>
                                          </p:val>
                                        </p:tav>
                                        <p:tav tm="100000">
                                          <p:val>
                                            <p:strVal val="#ppt_x"/>
                                          </p:val>
                                        </p:tav>
                                      </p:tavLst>
                                    </p:anim>
                                    <p:anim calcmode="lin" valueType="num">
                                      <p:cBhvr additive="base">
                                        <p:cTn id="100" dur="500" fill="hold"/>
                                        <p:tgtEl>
                                          <p:spTgt spid="358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84" grpId="0" animBg="1" autoUpdateAnimBg="0"/>
      <p:bldP spid="35885"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SN00276_.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1430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Text Box 3"/>
          <p:cNvSpPr txBox="1">
            <a:spLocks noChangeArrowheads="1"/>
          </p:cNvSpPr>
          <p:nvPr/>
        </p:nvSpPr>
        <p:spPr bwMode="auto">
          <a:xfrm>
            <a:off x="7688263" y="227013"/>
            <a:ext cx="134302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429" tIns="45714" rIns="91429" bIns="4571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a:ea typeface="ＭＳ Ｐゴシック" charset="0"/>
                <a:cs typeface="Arial"/>
              </a:rPr>
              <a:t>184-185</a:t>
            </a:r>
          </a:p>
        </p:txBody>
      </p:sp>
      <p:sp>
        <p:nvSpPr>
          <p:cNvPr id="685059" name="Text Box 4"/>
          <p:cNvSpPr txBox="1">
            <a:spLocks noChangeArrowheads="1"/>
          </p:cNvSpPr>
          <p:nvPr/>
        </p:nvSpPr>
        <p:spPr bwMode="auto">
          <a:xfrm>
            <a:off x="3595688" y="228600"/>
            <a:ext cx="1879600"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Synthesis</a:t>
            </a:r>
          </a:p>
        </p:txBody>
      </p:sp>
      <p:sp>
        <p:nvSpPr>
          <p:cNvPr id="685060" name="Text Box 5"/>
          <p:cNvSpPr txBox="1">
            <a:spLocks noChangeArrowheads="1"/>
          </p:cNvSpPr>
          <p:nvPr/>
        </p:nvSpPr>
        <p:spPr bwMode="auto">
          <a:xfrm>
            <a:off x="1722438" y="3305175"/>
            <a:ext cx="2606675" cy="528638"/>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2	Humility</a:t>
            </a:r>
          </a:p>
        </p:txBody>
      </p:sp>
      <p:sp>
        <p:nvSpPr>
          <p:cNvPr id="685061" name="Text Box 6"/>
          <p:cNvSpPr txBox="1">
            <a:spLocks noChangeArrowheads="1"/>
          </p:cNvSpPr>
          <p:nvPr/>
        </p:nvSpPr>
        <p:spPr bwMode="auto">
          <a:xfrm>
            <a:off x="304800" y="1909763"/>
            <a:ext cx="1828800" cy="528637"/>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1	Joy</a:t>
            </a:r>
          </a:p>
        </p:txBody>
      </p:sp>
      <p:sp>
        <p:nvSpPr>
          <p:cNvPr id="685062" name="Text Box 7"/>
          <p:cNvSpPr txBox="1">
            <a:spLocks noChangeArrowheads="1"/>
          </p:cNvSpPr>
          <p:nvPr/>
        </p:nvSpPr>
        <p:spPr bwMode="auto">
          <a:xfrm>
            <a:off x="3657600" y="4700588"/>
            <a:ext cx="2895600" cy="528637"/>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3	Protection</a:t>
            </a:r>
          </a:p>
        </p:txBody>
      </p:sp>
      <p:sp>
        <p:nvSpPr>
          <p:cNvPr id="39944" name="Text Box 8"/>
          <p:cNvSpPr txBox="1">
            <a:spLocks noChangeArrowheads="1"/>
          </p:cNvSpPr>
          <p:nvPr/>
        </p:nvSpPr>
        <p:spPr bwMode="auto">
          <a:xfrm>
            <a:off x="6400800" y="6096000"/>
            <a:ext cx="2438400" cy="528638"/>
          </a:xfrm>
          <a:prstGeom prst="rect">
            <a:avLst/>
          </a:prstGeom>
          <a:solidFill>
            <a:srgbClr val="B2B2B2"/>
          </a:solidFill>
          <a:ln w="9525">
            <a:solidFill>
              <a:srgbClr val="000000"/>
            </a:solidFill>
            <a:miter lim="800000"/>
            <a:headEnd/>
            <a:tailEnd/>
          </a:ln>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4	Peace</a:t>
            </a:r>
          </a:p>
        </p:txBody>
      </p:sp>
      <p:sp>
        <p:nvSpPr>
          <p:cNvPr id="685064" name="Text Box 9"/>
          <p:cNvSpPr txBox="1">
            <a:spLocks noChangeArrowheads="1"/>
          </p:cNvSpPr>
          <p:nvPr/>
        </p:nvSpPr>
        <p:spPr bwMode="auto">
          <a:xfrm>
            <a:off x="1295400" y="990600"/>
            <a:ext cx="6553200" cy="5191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EAEAEA"/>
                </a:solidFill>
                <a:effectLst/>
                <a:uLnTx/>
                <a:uFillTx/>
                <a:latin typeface="Arial" charset="0"/>
                <a:ea typeface="SimSun" charset="0"/>
                <a:cs typeface="SimSun" charset="0"/>
              </a:rPr>
              <a:t>Results of imitating Christ</a:t>
            </a:r>
            <a:r>
              <a:rPr kumimoji="0" lang="uk-UA" altLang="zh-CN" sz="2800" b="1" i="0" u="none" strike="noStrike" kern="1200" cap="none" spc="0" normalizeH="0" baseline="0" noProof="0" dirty="0">
                <a:ln>
                  <a:noFill/>
                </a:ln>
                <a:solidFill>
                  <a:srgbClr val="EAEAEA"/>
                </a:solidFill>
                <a:effectLst/>
                <a:uLnTx/>
                <a:uFillTx/>
                <a:latin typeface="Arial" charset="0"/>
                <a:ea typeface="SimSun" charset="0"/>
                <a:cs typeface="SimSun" charset="0"/>
              </a:rPr>
              <a:t>'</a:t>
            </a:r>
            <a:r>
              <a:rPr kumimoji="0" lang="en-US" altLang="zh-CN" sz="2800" b="1" i="0" u="none" strike="noStrike" kern="1200" cap="none" spc="0" normalizeH="0" baseline="0" noProof="0" dirty="0">
                <a:ln>
                  <a:noFill/>
                </a:ln>
                <a:solidFill>
                  <a:srgbClr val="EAEAEA"/>
                </a:solidFill>
                <a:effectLst/>
                <a:uLnTx/>
                <a:uFillTx/>
                <a:latin typeface="Arial" charset="0"/>
                <a:ea typeface="SimSun" charset="0"/>
                <a:cs typeface="SimSun" charset="0"/>
              </a:rPr>
              <a:t>s attitude</a:t>
            </a:r>
          </a:p>
        </p:txBody>
      </p:sp>
      <p:pic>
        <p:nvPicPr>
          <p:cNvPr id="685065" name="Picture 10" descr="j034322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 y="2438400"/>
            <a:ext cx="125412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66" name="Picture 11" descr="j029557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2794000"/>
            <a:ext cx="2076450" cy="208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67" name="Picture 15" descr="j02404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05163" y="1752600"/>
            <a:ext cx="1824037" cy="160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68" name="Picture 16" descr="j028098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8163" y="4578350"/>
            <a:ext cx="2287587" cy="227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69" name="Picture 17" descr="j029558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09763" y="1600200"/>
            <a:ext cx="1706562" cy="173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5070" name="Picture 18" descr="j0297499"/>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998663" y="3743325"/>
            <a:ext cx="1511300"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5071" name="Title 1"/>
          <p:cNvSpPr>
            <a:spLocks noGrp="1"/>
          </p:cNvSpPr>
          <p:nvPr>
            <p:ph type="title" idx="4294967295"/>
          </p:nvPr>
        </p:nvSpPr>
        <p:spPr>
          <a:xfrm>
            <a:off x="1187450" y="-1177925"/>
            <a:ext cx="7772400" cy="1206500"/>
          </a:xfrm>
        </p:spPr>
        <p:txBody>
          <a:bodyPr/>
          <a:lstStyle/>
          <a:p>
            <a:r>
              <a:rPr lang="en-US">
                <a:solidFill>
                  <a:srgbClr val="000000"/>
                </a:solidFill>
                <a:latin typeface="Arial" charset="0"/>
                <a:ea typeface="ＭＳ Ｐゴシック" charset="0"/>
              </a:rPr>
              <a:t>Philippians 4</a:t>
            </a:r>
          </a:p>
        </p:txBody>
      </p:sp>
      <p:pic>
        <p:nvPicPr>
          <p:cNvPr id="20" name="Picture 19" descr="peace-dove.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710363" y="3767138"/>
            <a:ext cx="2128837" cy="232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7145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additive="base">
                                        <p:cTn id="7" dur="500" fill="hold"/>
                                        <p:tgtEl>
                                          <p:spTgt spid="39944"/>
                                        </p:tgtEl>
                                        <p:attrNameLst>
                                          <p:attrName>ppt_x</p:attrName>
                                        </p:attrNameLst>
                                      </p:cBhvr>
                                      <p:tavLst>
                                        <p:tav tm="0">
                                          <p:val>
                                            <p:strVal val="0-#ppt_w/2"/>
                                          </p:val>
                                        </p:tav>
                                        <p:tav tm="100000">
                                          <p:val>
                                            <p:strVal val="#ppt_x"/>
                                          </p:val>
                                        </p:tav>
                                      </p:tavLst>
                                    </p:anim>
                                    <p:anim calcmode="lin" valueType="num">
                                      <p:cBhvr additive="base">
                                        <p:cTn id="8" dur="500" fill="hold"/>
                                        <p:tgtEl>
                                          <p:spTgt spid="3994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9938"/>
                </p:tgtEl>
              </p:cMediaNode>
            </p:audio>
          </p:childTnLst>
        </p:cTn>
      </p:par>
    </p:tnLst>
    <p:bldLst>
      <p:bldP spid="39944"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E3844-1481-344A-B869-C2AD76BFB93D}"/>
              </a:ext>
            </a:extLst>
          </p:cNvPr>
          <p:cNvSpPr/>
          <p:nvPr/>
        </p:nvSpPr>
        <p:spPr bwMode="auto">
          <a:xfrm>
            <a:off x="6350" y="0"/>
            <a:ext cx="9137650" cy="6858000"/>
          </a:xfrm>
          <a:prstGeom prst="rect">
            <a:avLst/>
          </a:prstGeom>
          <a:gradFill>
            <a:gsLst>
              <a:gs pos="0">
                <a:schemeClr val="bg1"/>
              </a:gs>
              <a:gs pos="83000">
                <a:schemeClr val="accent1">
                  <a:lumMod val="45000"/>
                  <a:lumOff val="55000"/>
                </a:schemeClr>
              </a:gs>
              <a:gs pos="100000">
                <a:schemeClr val="bg1"/>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BONES" pitchFamily="-105" charset="0"/>
              <a:ea typeface="ＭＳ Ｐゴシック" charset="0"/>
            </a:endParaRPr>
          </a:p>
        </p:txBody>
      </p:sp>
      <p:sp>
        <p:nvSpPr>
          <p:cNvPr id="672769" name="Title 1"/>
          <p:cNvSpPr>
            <a:spLocks noGrp="1"/>
          </p:cNvSpPr>
          <p:nvPr>
            <p:ph type="title"/>
          </p:nvPr>
        </p:nvSpPr>
        <p:spPr>
          <a:xfrm rot="5400000">
            <a:off x="5134094" y="2857500"/>
            <a:ext cx="6858000" cy="1143000"/>
          </a:xfrm>
        </p:spPr>
        <p:txBody>
          <a:bodyPr/>
          <a:lstStyle/>
          <a:p>
            <a:r>
              <a:rPr lang="en-US" sz="6000" dirty="0">
                <a:solidFill>
                  <a:schemeClr val="tx1"/>
                </a:solidFill>
                <a:effectLst/>
                <a:latin typeface="Arial Black" charset="0"/>
                <a:ea typeface="ＭＳ Ｐゴシック" charset="0"/>
                <a:cs typeface="ＭＳ Ｐゴシック" charset="0"/>
              </a:rPr>
              <a:t>Philippians 4:13</a:t>
            </a:r>
          </a:p>
        </p:txBody>
      </p:sp>
      <p:sp>
        <p:nvSpPr>
          <p:cNvPr id="4" name="Title 1">
            <a:extLst>
              <a:ext uri="{FF2B5EF4-FFF2-40B4-BE49-F238E27FC236}">
                <a16:creationId xmlns:a16="http://schemas.microsoft.com/office/drawing/2014/main" id="{FD161315-EAD2-B344-9894-527C1544644C}"/>
              </a:ext>
            </a:extLst>
          </p:cNvPr>
          <p:cNvSpPr txBox="1">
            <a:spLocks/>
          </p:cNvSpPr>
          <p:nvPr/>
        </p:nvSpPr>
        <p:spPr bwMode="auto">
          <a:xfrm>
            <a:off x="395536" y="0"/>
            <a:ext cx="6858000" cy="6858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I can do</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EVERYTHING</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through HIM</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who gives me</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STRENGTH</a:t>
            </a:r>
          </a:p>
        </p:txBody>
      </p:sp>
    </p:spTree>
    <p:extLst>
      <p:ext uri="{BB962C8B-B14F-4D97-AF65-F5344CB8AC3E}">
        <p14:creationId xmlns:p14="http://schemas.microsoft.com/office/powerpoint/2010/main" val="31236090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87843419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3054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upernova">
  <a:themeElements>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fontScheme name="Supernova">
      <a:majorFont>
        <a:latin typeface="Times New Roman"/>
        <a:ea typeface="ヒラギノ角ゴ Pro W3"/>
        <a:cs typeface="ヒラギノ角ゴ Pro W3"/>
      </a:majorFont>
      <a:minorFont>
        <a:latin typeface="Times New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upernova 2">
        <a:dk1>
          <a:srgbClr val="000000"/>
        </a:dk1>
        <a:lt1>
          <a:srgbClr val="ACB88F"/>
        </a:lt1>
        <a:dk2>
          <a:srgbClr val="000000"/>
        </a:dk2>
        <a:lt2>
          <a:srgbClr val="3E3E5C"/>
        </a:lt2>
        <a:accent1>
          <a:srgbClr val="60597B"/>
        </a:accent1>
        <a:accent2>
          <a:srgbClr val="6666FF"/>
        </a:accent2>
        <a:accent3>
          <a:srgbClr val="D2D8C6"/>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36507</TotalTime>
  <Words>3892</Words>
  <Application>Microsoft Macintosh PowerPoint</Application>
  <PresentationFormat>On-screen Show (4:3)</PresentationFormat>
  <Paragraphs>698</Paragraphs>
  <Slides>99</Slides>
  <Notes>43</Notes>
  <HiddenSlides>0</HiddenSlides>
  <MMClips>2</MMClips>
  <ScaleCrop>false</ScaleCrop>
  <HeadingPairs>
    <vt:vector size="6" baseType="variant">
      <vt:variant>
        <vt:lpstr>Fonts Used</vt:lpstr>
      </vt:variant>
      <vt:variant>
        <vt:i4>12</vt:i4>
      </vt:variant>
      <vt:variant>
        <vt:lpstr>Theme</vt:lpstr>
      </vt:variant>
      <vt:variant>
        <vt:i4>19</vt:i4>
      </vt:variant>
      <vt:variant>
        <vt:lpstr>Slide Titles</vt:lpstr>
      </vt:variant>
      <vt:variant>
        <vt:i4>99</vt:i4>
      </vt:variant>
    </vt:vector>
  </HeadingPairs>
  <TitlesOfParts>
    <vt:vector size="130" baseType="lpstr">
      <vt:lpstr>BONES</vt:lpstr>
      <vt:lpstr>Arial</vt:lpstr>
      <vt:lpstr>Arial Black</vt:lpstr>
      <vt:lpstr>Arial Narrow</vt:lpstr>
      <vt:lpstr>Calibri</vt:lpstr>
      <vt:lpstr>Comic Sans MS</vt:lpstr>
      <vt:lpstr>Helvetica</vt:lpstr>
      <vt:lpstr>Helvetica Neue Black Condensed</vt:lpstr>
      <vt:lpstr>Symbol</vt:lpstr>
      <vt:lpstr>Tahoma</vt:lpstr>
      <vt:lpstr>Times New Roman</vt:lpstr>
      <vt:lpstr>Wingdings</vt:lpstr>
      <vt:lpstr>Lock And Key</vt:lpstr>
      <vt:lpstr>1_Default Design</vt:lpstr>
      <vt:lpstr>1_Lock And Key</vt:lpstr>
      <vt:lpstr>3_Default Design</vt:lpstr>
      <vt:lpstr>Blank Presentation</vt:lpstr>
      <vt:lpstr>Supernova</vt:lpstr>
      <vt:lpstr>4_Lock And Key</vt:lpstr>
      <vt:lpstr>8_Blank Presentation</vt:lpstr>
      <vt:lpstr>1_Blank Presentation</vt:lpstr>
      <vt:lpstr>7_Lock And Key</vt:lpstr>
      <vt:lpstr>6_Blank Presentation</vt:lpstr>
      <vt:lpstr>14_Default Design</vt:lpstr>
      <vt:lpstr>7_Blank Presentation</vt:lpstr>
      <vt:lpstr>10_Blank Presentation</vt:lpstr>
      <vt:lpstr>11_Blank Presentation</vt:lpstr>
      <vt:lpstr>12_Blank Presentation</vt:lpstr>
      <vt:lpstr>13_Blank Presentation</vt:lpstr>
      <vt:lpstr>49_Blank Presentation</vt:lpstr>
      <vt:lpstr>50_Blank Presentation</vt:lpstr>
      <vt:lpstr>Be Christlike</vt:lpstr>
      <vt:lpstr>Most (The Bridge)</vt:lpstr>
      <vt:lpstr>Most (The Bridge)</vt:lpstr>
      <vt:lpstr>Most (The Bridge)</vt:lpstr>
      <vt:lpstr>Who do you admire most?</vt:lpstr>
      <vt:lpstr>Most Admired People (2018)</vt:lpstr>
      <vt:lpstr>Where is Jesus?</vt:lpstr>
      <vt:lpstr>God Sacrificed His Only Son</vt:lpstr>
      <vt:lpstr>God Raised His Only Son</vt:lpstr>
      <vt:lpstr>So how should we be like Jesus?</vt:lpstr>
      <vt:lpstr>JESUS TOOK NAPS BE LIKE JESUS MARK 4:38</vt:lpstr>
      <vt:lpstr>Key Word</vt:lpstr>
      <vt:lpstr>Key Verse</vt:lpstr>
      <vt:lpstr>Theme</vt:lpstr>
      <vt:lpstr>What happens when we imitate Christ’s resurrection attitude? </vt:lpstr>
      <vt:lpstr>Background</vt:lpstr>
      <vt:lpstr>Christ is Prominent in Philippians</vt:lpstr>
      <vt:lpstr>Central Theme</vt:lpstr>
      <vt:lpstr>Slides on  Philippians 1</vt:lpstr>
      <vt:lpstr>Results of Imitating Christ's Attitude</vt:lpstr>
      <vt:lpstr>Book Chart</vt:lpstr>
      <vt:lpstr>Paul overcame his prison hardships because he had the attitude of Christ (1:1-11). </vt:lpstr>
      <vt:lpstr>A. Having Christ's attitude helped Paul see himself as a servant of Christ (1:1-2).</vt:lpstr>
      <vt:lpstr>B. Having Christ's attitude helped Paul to give thanks and pray (1:3-11).</vt:lpstr>
      <vt:lpstr>Paul's Thanks</vt:lpstr>
      <vt:lpstr>What do most people think it takes to be happy?</vt:lpstr>
      <vt:lpstr>What if a joyful prisoner could give us some advice?</vt:lpstr>
      <vt:lpstr>Happiness verses Joy</vt:lpstr>
      <vt:lpstr>How can we live with JOY?</vt:lpstr>
      <vt:lpstr>Paul modeled joy in his prison ministry by having the attitude of Christ (1:12-30). </vt:lpstr>
      <vt:lpstr>12And I want you to know, my dear brothers and sisters, that everything that has happened to me here has helped to spread the Good News  (1:12 NLT).</vt:lpstr>
      <vt:lpstr>13For everyone here, including the whole palace guard, knows that I am in chains because of Christ. 14And because of my imprisonment, most of the believers here have gained confidence and boldly speak God's message without fear (1:13-14 NLT).</vt:lpstr>
      <vt:lpstr>15It's true that some are preaching out of jealousy and rivalry. But others preach about Christ with pure motives. 16They preach because they love me, for they know I have been appointed to defend the Good News (1:15-16 NLT).</vt:lpstr>
      <vt:lpstr>17Those others do not have pure motives as they preach about Christ. They preach with selfish ambition, not sincerely, intending to make my chains more painful to me. 18But that doesn't matter. Whether their motives are false or genuine, the message about Christ is being preached either way, so I rejoice (1:17-18a NLT).</vt:lpstr>
      <vt:lpstr>Who was really chained?</vt:lpstr>
      <vt:lpstr>Paul rejoiced that whether he was executed or released from prison didn't matter since both had their advantages (1:18b-26)! </vt:lpstr>
      <vt:lpstr>An Imaginary Dialogue…</vt:lpstr>
      <vt:lpstr>TO LIVE IS CHRIST</vt:lpstr>
      <vt:lpstr>Mimicking the Master</vt:lpstr>
      <vt:lpstr>Jesus lived in a spirit of joy!</vt:lpstr>
      <vt:lpstr>Jesus lived in a spirit of joy!</vt:lpstr>
      <vt:lpstr>Slides on  Philippians 2</vt:lpstr>
      <vt:lpstr>Results of Imitating Christ's Attitude</vt:lpstr>
      <vt:lpstr>Book Chart</vt:lpstr>
      <vt:lpstr>Selflessness Leads to Unity</vt:lpstr>
      <vt:lpstr>Attitude words in 2:1-4 (NASB)</vt:lpstr>
      <vt:lpstr>The Sequence</vt:lpstr>
      <vt:lpstr>What is Humility?</vt:lpstr>
      <vt:lpstr>Don'ts and Do's</vt:lpstr>
      <vt:lpstr>Main Idea of 2:5-30  We can be truly united only as long as we are truly humble</vt:lpstr>
      <vt:lpstr>1.  Christ modeled humility as our best example since he refused his rights as God (2:5-11). </vt:lpstr>
      <vt:lpstr>Mimicking the Master</vt:lpstr>
      <vt:lpstr>The Kenosis ("Emptying") Passage Philippians 2:5-11</vt:lpstr>
      <vt:lpstr>Phil 2:5-8</vt:lpstr>
      <vt:lpstr>Phil 2:9-11</vt:lpstr>
      <vt:lpstr>Philippians 2:6-11</vt:lpstr>
      <vt:lpstr>B.C. by Johnny Hart 1 of 4</vt:lpstr>
      <vt:lpstr>B.C. by Johnny Hart 2 of 4</vt:lpstr>
      <vt:lpstr>B.C. by Johnny Hart 3 of 4</vt:lpstr>
      <vt:lpstr>B.C. by Johnny Hart 4 of 4</vt:lpstr>
      <vt:lpstr>Other examples of Christ-like humility</vt:lpstr>
      <vt:lpstr>Do you show humility like Christ? </vt:lpstr>
      <vt:lpstr>Slides on  Philippians 3</vt:lpstr>
      <vt:lpstr>Results of Imitating Christ's Attitude</vt:lpstr>
      <vt:lpstr>Book Chart</vt:lpstr>
      <vt:lpstr>Christ-likeness Frees Us From Legalism</vt:lpstr>
      <vt:lpstr>Balance is Key!</vt:lpstr>
      <vt:lpstr>1. Paul first warned the church against legalists (3:1-3).</vt:lpstr>
      <vt:lpstr>"Beware of the dogs" (2a).</vt:lpstr>
      <vt:lpstr>"Beware of the dogs" (2a).</vt:lpstr>
      <vt:lpstr>Man with shriveled man</vt:lpstr>
      <vt:lpstr>What are legalists like?</vt:lpstr>
      <vt:lpstr>2. Paul used to put confidence in his pedigree (3:4-6).</vt:lpstr>
      <vt:lpstr>Christ-likeness Frees Us From License </vt:lpstr>
      <vt:lpstr>THERE ARE NO RULES!</vt:lpstr>
      <vt:lpstr>Pursuing Christ-likeness gives us balance</vt:lpstr>
      <vt:lpstr>What's Your Extreme?</vt:lpstr>
      <vt:lpstr>Slides on  Philippians 4</vt:lpstr>
      <vt:lpstr>Results of Imitating Christ's Attitude</vt:lpstr>
      <vt:lpstr>Book Chart</vt:lpstr>
      <vt:lpstr>After salvation, how do you have continued peace with God and man?</vt:lpstr>
      <vt:lpstr>Philippians 4 Peace</vt:lpstr>
      <vt:lpstr>A. Paul pleads for peace between two arguing women (4:1-3)</vt:lpstr>
      <vt:lpstr>4:2-3 NLT</vt:lpstr>
      <vt:lpstr>What's in a Name?</vt:lpstr>
      <vt:lpstr>B. Paul promises peace with God by following some simple commands (4:4-9).</vt:lpstr>
      <vt:lpstr>Philippians 4:4-7 NLT</vt:lpstr>
      <vt:lpstr>4:9 NLT</vt:lpstr>
      <vt:lpstr>What percentage of TV shows and movies fit this criteria?</vt:lpstr>
      <vt:lpstr>4 Ways to Peace</vt:lpstr>
      <vt:lpstr>What happens when we imitate Christ’s resurrection attitude? </vt:lpstr>
      <vt:lpstr>Main Idea of Philippians</vt:lpstr>
      <vt:lpstr>JESUS TOOK NAPS BE LIKE JESUS MARK 4:38</vt:lpstr>
      <vt:lpstr>T-Shirts</vt:lpstr>
      <vt:lpstr>Summary Statement &amp; Application</vt:lpstr>
      <vt:lpstr>Philippians 4</vt:lpstr>
      <vt:lpstr>Philippians 4:13</vt:lpstr>
      <vt:lpstr>Black</vt:lpstr>
      <vt:lpstr>NT Preaching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648</cp:revision>
  <dcterms:created xsi:type="dcterms:W3CDTF">2003-02-23T16:57:51Z</dcterms:created>
  <dcterms:modified xsi:type="dcterms:W3CDTF">2020-07-08T22:21:31Z</dcterms:modified>
</cp:coreProperties>
</file>