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theme/theme5.xml" ContentType="application/vnd.openxmlformats-officedocument.theme+xml"/>
  <Override PartName="/ppt/slideLayouts/slideLayout34.xml" ContentType="application/vnd.openxmlformats-officedocument.presentationml.slideLayout+xml"/>
  <Override PartName="/ppt/theme/theme6.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1.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7" r:id="rId1"/>
    <p:sldMasterId id="2147483765" r:id="rId2"/>
    <p:sldMasterId id="2147483767" r:id="rId3"/>
    <p:sldMasterId id="2147483780" r:id="rId4"/>
    <p:sldMasterId id="2147483783" r:id="rId5"/>
    <p:sldMasterId id="2147483785" r:id="rId6"/>
    <p:sldMasterId id="2147483787" r:id="rId7"/>
  </p:sldMasterIdLst>
  <p:notesMasterIdLst>
    <p:notesMasterId r:id="rId51"/>
  </p:notesMasterIdLst>
  <p:sldIdLst>
    <p:sldId id="729" r:id="rId8"/>
    <p:sldId id="781" r:id="rId9"/>
    <p:sldId id="955" r:id="rId10"/>
    <p:sldId id="791" r:id="rId11"/>
    <p:sldId id="797" r:id="rId12"/>
    <p:sldId id="4208" r:id="rId13"/>
    <p:sldId id="1142" r:id="rId14"/>
    <p:sldId id="3957" r:id="rId15"/>
    <p:sldId id="910" r:id="rId16"/>
    <p:sldId id="333" r:id="rId17"/>
    <p:sldId id="732" r:id="rId18"/>
    <p:sldId id="783" r:id="rId19"/>
    <p:sldId id="839" r:id="rId20"/>
    <p:sldId id="631" r:id="rId21"/>
    <p:sldId id="4210" r:id="rId22"/>
    <p:sldId id="2572" r:id="rId23"/>
    <p:sldId id="2520" r:id="rId24"/>
    <p:sldId id="2510" r:id="rId25"/>
    <p:sldId id="2548" r:id="rId26"/>
    <p:sldId id="784" r:id="rId27"/>
    <p:sldId id="4200" r:id="rId28"/>
    <p:sldId id="922" r:id="rId29"/>
    <p:sldId id="785" r:id="rId30"/>
    <p:sldId id="947" r:id="rId31"/>
    <p:sldId id="843" r:id="rId32"/>
    <p:sldId id="809" r:id="rId33"/>
    <p:sldId id="803" r:id="rId34"/>
    <p:sldId id="296" r:id="rId35"/>
    <p:sldId id="4206" r:id="rId36"/>
    <p:sldId id="4205" r:id="rId37"/>
    <p:sldId id="4207" r:id="rId38"/>
    <p:sldId id="787" r:id="rId39"/>
    <p:sldId id="287" r:id="rId40"/>
    <p:sldId id="4196" r:id="rId41"/>
    <p:sldId id="4202" r:id="rId42"/>
    <p:sldId id="4088" r:id="rId43"/>
    <p:sldId id="4203" r:id="rId44"/>
    <p:sldId id="4209" r:id="rId45"/>
    <p:sldId id="822" r:id="rId46"/>
    <p:sldId id="821" r:id="rId47"/>
    <p:sldId id="4204" r:id="rId48"/>
    <p:sldId id="298" r:id="rId49"/>
    <p:sldId id="954" r:id="rId5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098B"/>
    <a:srgbClr val="00AEEF"/>
    <a:srgbClr val="D8E11F"/>
    <a:srgbClr val="F1F1F3"/>
    <a:srgbClr val="992E92"/>
    <a:srgbClr val="000000"/>
    <a:srgbClr val="C69C66"/>
    <a:srgbClr val="267D1C"/>
    <a:srgbClr val="5C5634"/>
    <a:srgbClr val="2A0D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680" autoAdjust="0"/>
    <p:restoredTop sz="69058" autoAdjust="0"/>
  </p:normalViewPr>
  <p:slideViewPr>
    <p:cSldViewPr snapToGrid="0">
      <p:cViewPr varScale="1">
        <p:scale>
          <a:sx n="100" d="100"/>
          <a:sy n="100" d="100"/>
        </p:scale>
        <p:origin x="168" y="208"/>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viewProps" Target="viewProps.xml"/><Relationship Id="rId5" Type="http://schemas.openxmlformats.org/officeDocument/2006/relationships/slideMaster" Target="slideMasters/slideMaster5.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8" Type="http://schemas.openxmlformats.org/officeDocument/2006/relationships/slide" Target="slides/slide1.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2B004B-FCCC-4D4A-89D7-48EABCB64B8B}" type="datetimeFigureOut">
              <a:rPr lang="en-US" smtClean="0"/>
              <a:t>9/3/23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CBEC71-F2EA-4B56-8282-D5B5CCDB2376}" type="slidenum">
              <a:rPr lang="en-US" smtClean="0"/>
              <a:t>‹#›</a:t>
            </a:fld>
            <a:endParaRPr lang="en-US"/>
          </a:p>
        </p:txBody>
      </p:sp>
    </p:spTree>
    <p:extLst>
      <p:ext uri="{BB962C8B-B14F-4D97-AF65-F5344CB8AC3E}">
        <p14:creationId xmlns:p14="http://schemas.microsoft.com/office/powerpoint/2010/main" val="3434358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CBEC71-F2EA-4B56-8282-D5B5CCDB2376}" type="slidenum">
              <a:rPr lang="en-US" smtClean="0"/>
              <a:t>1</a:t>
            </a:fld>
            <a:endParaRPr lang="en-US"/>
          </a:p>
        </p:txBody>
      </p:sp>
    </p:spTree>
    <p:extLst>
      <p:ext uri="{BB962C8B-B14F-4D97-AF65-F5344CB8AC3E}">
        <p14:creationId xmlns:p14="http://schemas.microsoft.com/office/powerpoint/2010/main" val="1014203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Times New Roman" panose="02020603050405020304" pitchFamily="18" charset="0"/>
              </a:rPr>
              <a:t>Let’s read Phil 4:10-13. These verses will answer how we can be content…</a:t>
            </a:r>
            <a:endParaRPr lang="en-US" dirty="0"/>
          </a:p>
        </p:txBody>
      </p:sp>
      <p:sp>
        <p:nvSpPr>
          <p:cNvPr id="4" name="Slide Number Placeholder 3"/>
          <p:cNvSpPr>
            <a:spLocks noGrp="1"/>
          </p:cNvSpPr>
          <p:nvPr>
            <p:ph type="sldNum" sz="quarter" idx="5"/>
          </p:nvPr>
        </p:nvSpPr>
        <p:spPr/>
        <p:txBody>
          <a:bodyPr/>
          <a:lstStyle/>
          <a:p>
            <a:fld id="{C3CBEC71-F2EA-4B56-8282-D5B5CCDB2376}" type="slidenum">
              <a:rPr lang="en-US" smtClean="0"/>
              <a:t>10</a:t>
            </a:fld>
            <a:endParaRPr lang="en-US"/>
          </a:p>
        </p:txBody>
      </p:sp>
    </p:spTree>
    <p:extLst>
      <p:ext uri="{BB962C8B-B14F-4D97-AF65-F5344CB8AC3E}">
        <p14:creationId xmlns:p14="http://schemas.microsoft.com/office/powerpoint/2010/main" val="42490575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Times New Roman" panose="02020603050405020304" pitchFamily="18" charset="0"/>
                <a:cs typeface="Times New Roman" panose="02020603050405020304" pitchFamily="18" charset="0"/>
              </a:rPr>
              <a:t>(Paul does not immediately tell us contentment’s secret but he does say that…)</a:t>
            </a:r>
            <a:r>
              <a:rPr lang="en-US" dirty="0">
                <a:effectLst/>
              </a:rPr>
              <a:t> </a:t>
            </a:r>
            <a:endParaRPr lang="en-US" dirty="0"/>
          </a:p>
        </p:txBody>
      </p:sp>
      <p:sp>
        <p:nvSpPr>
          <p:cNvPr id="4" name="Slide Number Placeholder 3"/>
          <p:cNvSpPr>
            <a:spLocks noGrp="1"/>
          </p:cNvSpPr>
          <p:nvPr>
            <p:ph type="sldNum" sz="quarter" idx="5"/>
          </p:nvPr>
        </p:nvSpPr>
        <p:spPr/>
        <p:txBody>
          <a:bodyPr/>
          <a:lstStyle/>
          <a:p>
            <a:fld id="{C3CBEC71-F2EA-4B56-8282-D5B5CCDB2376}" type="slidenum">
              <a:rPr lang="en-US" smtClean="0"/>
              <a:t>11</a:t>
            </a:fld>
            <a:endParaRPr lang="en-US"/>
          </a:p>
        </p:txBody>
      </p:sp>
    </p:spTree>
    <p:extLst>
      <p:ext uri="{BB962C8B-B14F-4D97-AF65-F5344CB8AC3E}">
        <p14:creationId xmlns:p14="http://schemas.microsoft.com/office/powerpoint/2010/main" val="13256428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Times New Roman" panose="02020603050405020304" pitchFamily="18" charset="0"/>
              </a:rPr>
              <a:t>Be a grateful person.</a:t>
            </a:r>
            <a:endParaRPr lang="en-US" dirty="0"/>
          </a:p>
        </p:txBody>
      </p:sp>
      <p:sp>
        <p:nvSpPr>
          <p:cNvPr id="4" name="Slide Number Placeholder 3"/>
          <p:cNvSpPr>
            <a:spLocks noGrp="1"/>
          </p:cNvSpPr>
          <p:nvPr>
            <p:ph type="sldNum" sz="quarter" idx="5"/>
          </p:nvPr>
        </p:nvSpPr>
        <p:spPr/>
        <p:txBody>
          <a:bodyPr/>
          <a:lstStyle/>
          <a:p>
            <a:fld id="{C3CBEC71-F2EA-4B56-8282-D5B5CCDB2376}" type="slidenum">
              <a:rPr lang="en-US" smtClean="0"/>
              <a:t>12</a:t>
            </a:fld>
            <a:endParaRPr lang="en-US"/>
          </a:p>
        </p:txBody>
      </p:sp>
    </p:spTree>
    <p:extLst>
      <p:ext uri="{BB962C8B-B14F-4D97-AF65-F5344CB8AC3E}">
        <p14:creationId xmlns:p14="http://schemas.microsoft.com/office/powerpoint/2010/main" val="12820116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marR="0" lvl="2" indent="0" rtl="0">
              <a:spcBef>
                <a:spcPts val="1200"/>
              </a:spcBef>
              <a:spcAft>
                <a:spcPts val="300"/>
              </a:spcAft>
              <a:buFont typeface="+mj-lt"/>
              <a:buNone/>
            </a:pPr>
            <a:r>
              <a:rPr lang="en-US" sz="1800" b="0" dirty="0">
                <a:effectLst/>
                <a:latin typeface="Arial" panose="020B0604020202020204" pitchFamily="34" charset="0"/>
                <a:cs typeface="Arial" panose="020B0604020202020204" pitchFamily="34" charset="0"/>
              </a:rPr>
              <a:t>The church had supported him during a time of great need in nearby Thessalonica.</a:t>
            </a:r>
            <a:endParaRPr lang="en-US" sz="1800" b="0" dirty="0">
              <a:effectLst/>
              <a:latin typeface="Arial" panose="020B0604020202020204" pitchFamily="34" charset="0"/>
              <a:cs typeface="Times New Roman" panose="02020603050405020304" pitchFamily="18" charset="0"/>
            </a:endParaRPr>
          </a:p>
          <a:p>
            <a:pPr marL="914400" marR="0" lvl="2" indent="0">
              <a:spcBef>
                <a:spcPts val="1200"/>
              </a:spcBef>
              <a:spcAft>
                <a:spcPts val="300"/>
              </a:spcAft>
              <a:buFont typeface="+mj-lt"/>
              <a:buNone/>
            </a:pPr>
            <a:r>
              <a:rPr lang="en-US" sz="1800" b="0" dirty="0">
                <a:effectLst/>
                <a:latin typeface="Arial" panose="020B0604020202020204" pitchFamily="34" charset="0"/>
                <a:cs typeface="Arial" panose="020B0604020202020204" pitchFamily="34" charset="0"/>
              </a:rPr>
              <a:t>He didn’t just thank </a:t>
            </a:r>
            <a:r>
              <a:rPr lang="en-US" sz="1800" kern="1200" dirty="0">
                <a:solidFill>
                  <a:schemeClr val="tx1"/>
                </a:solidFill>
                <a:effectLst/>
                <a:latin typeface="Arial" panose="020B0604020202020204" pitchFamily="34" charset="0"/>
                <a:cs typeface="+mn-cs"/>
              </a:rPr>
              <a:t>the</a:t>
            </a:r>
            <a:r>
              <a:rPr lang="en-US" sz="1800" b="0" dirty="0">
                <a:effectLst/>
                <a:latin typeface="Arial" panose="020B0604020202020204" pitchFamily="34" charset="0"/>
                <a:cs typeface="Arial" panose="020B0604020202020204" pitchFamily="34" charset="0"/>
              </a:rPr>
              <a:t> church, but he credited God for putting it on their hearts to help him.</a:t>
            </a:r>
            <a:endParaRPr lang="en-US" sz="1800" b="0" dirty="0">
              <a:effectLst/>
              <a:latin typeface="Arial" panose="020B0604020202020204" pitchFamily="34" charset="0"/>
              <a:cs typeface="Times New Roman" panose="02020603050405020304" pitchFamily="18" charset="0"/>
            </a:endParaRPr>
          </a:p>
          <a:p>
            <a:pPr marL="914400" marR="0" lvl="2" indent="0">
              <a:spcBef>
                <a:spcPts val="1200"/>
              </a:spcBef>
              <a:spcAft>
                <a:spcPts val="300"/>
              </a:spcAft>
              <a:buFont typeface="+mj-lt"/>
              <a:buNone/>
            </a:pPr>
            <a:r>
              <a:rPr lang="en-US" sz="1800" b="0" dirty="0">
                <a:effectLst/>
                <a:latin typeface="Arial" panose="020B0604020202020204" pitchFamily="34" charset="0"/>
                <a:cs typeface="Arial" panose="020B0604020202020204" pitchFamily="34" charset="0"/>
              </a:rPr>
              <a:t>I think people need to know that they have been an answer to prayer.</a:t>
            </a:r>
            <a:endParaRPr lang="en-US" sz="1800" b="0" dirty="0">
              <a:effectLst/>
              <a:latin typeface="Arial" panose="020B06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3CBEC71-F2EA-4B56-8282-D5B5CCDB2376}" type="slidenum">
              <a:rPr lang="en-US" smtClean="0"/>
              <a:t>13</a:t>
            </a:fld>
            <a:endParaRPr lang="en-US"/>
          </a:p>
        </p:txBody>
      </p:sp>
    </p:spTree>
    <p:extLst>
      <p:ext uri="{BB962C8B-B14F-4D97-AF65-F5344CB8AC3E}">
        <p14:creationId xmlns:p14="http://schemas.microsoft.com/office/powerpoint/2010/main" val="15185682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EE2AD9-E53D-3B4C-9813-B7D9EC4601F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We thank God for his faithful support over the past 43 years on support!</a:t>
            </a:r>
          </a:p>
          <a:p>
            <a:pPr eaLnBrk="1" hangingPunct="1"/>
            <a:r>
              <a:rPr lang="en-US" sz="1800" dirty="0">
                <a:effectLst/>
                <a:latin typeface="Arial" panose="020B0604020202020204" pitchFamily="34" charset="0"/>
                <a:ea typeface="Times New Roman" panose="02020603050405020304" pitchFamily="18" charset="0"/>
              </a:rPr>
              <a:t>He faithfully provided for us for 30 years while we were in Singapore.</a:t>
            </a:r>
          </a:p>
          <a:p>
            <a:pPr eaLnBrk="1" hangingPunct="1"/>
            <a:r>
              <a:rPr lang="en-US" sz="1800" dirty="0">
                <a:effectLst/>
                <a:latin typeface="Arial" panose="020B0604020202020204" pitchFamily="34" charset="0"/>
                <a:ea typeface="ＭＳ Ｐゴシック" charset="0"/>
                <a:cs typeface="ＭＳ Ｐゴシック" charset="0"/>
              </a:rPr>
              <a:t>We thank God for the many that supported us!</a:t>
            </a:r>
            <a:endParaRPr lang="en-US" dirty="0">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latinLnBrk="0" hangingPunct="1">
              <a:spcBef>
                <a:spcPts val="0"/>
              </a:spcBef>
              <a:spcAft>
                <a:spcPts val="0"/>
              </a:spcAft>
              <a:buFont typeface="+mj-lt"/>
              <a:buNone/>
            </a:pPr>
            <a:r>
              <a:rPr lang="en-US" sz="1100" kern="1200" dirty="0">
                <a:solidFill>
                  <a:schemeClr val="tx1"/>
                </a:solidFill>
                <a:effectLst/>
                <a:latin typeface="Arial" panose="020B0604020202020204" pitchFamily="34" charset="0"/>
                <a:cs typeface="+mn-cs"/>
              </a:rPr>
              <a:t>Are you a grateful person? </a:t>
            </a:r>
          </a:p>
          <a:p>
            <a:pPr marL="0" marR="0" lvl="2" indent="-228600" algn="l" defTabSz="914400" rtl="0" eaLnBrk="1" latinLnBrk="0" hangingPunct="1">
              <a:spcBef>
                <a:spcPts val="0"/>
              </a:spcBef>
              <a:spcAft>
                <a:spcPts val="0"/>
              </a:spcAft>
              <a:buFont typeface="+mj-lt"/>
              <a:buAutoNum type="arabicPeriod"/>
            </a:pPr>
            <a:r>
              <a:rPr lang="en-US" sz="1100" kern="1200" dirty="0">
                <a:solidFill>
                  <a:schemeClr val="tx1"/>
                </a:solidFill>
                <a:effectLst/>
                <a:latin typeface="Arial" panose="020B0604020202020204" pitchFamily="34" charset="0"/>
                <a:cs typeface="+mn-cs"/>
              </a:rPr>
              <a:t>What percentage of the statements that you make every day are positive? I know some people that make over 90% of their speech negative. </a:t>
            </a:r>
          </a:p>
          <a:p>
            <a:pPr marL="0" marR="0" lvl="2" indent="-228600" algn="l" defTabSz="914400" rtl="0" eaLnBrk="1" latinLnBrk="0" hangingPunct="1">
              <a:spcBef>
                <a:spcPts val="0"/>
              </a:spcBef>
              <a:spcAft>
                <a:spcPts val="0"/>
              </a:spcAft>
              <a:buFont typeface="+mj-lt"/>
              <a:buAutoNum type="arabicPeriod"/>
            </a:pPr>
            <a:r>
              <a:rPr lang="en-US" sz="1100" kern="1200" dirty="0">
                <a:solidFill>
                  <a:schemeClr val="tx1"/>
                </a:solidFill>
                <a:effectLst/>
                <a:latin typeface="Arial" panose="020B0604020202020204" pitchFamily="34" charset="0"/>
                <a:cs typeface="+mn-cs"/>
              </a:rPr>
              <a:t>“Contentment is simply gratitude, appreciation, and acceptance for the way things are right now.”</a:t>
            </a:r>
          </a:p>
          <a:p>
            <a:pPr marL="0" marR="0" algn="l" defTabSz="914400" rtl="0" eaLnBrk="1" latinLnBrk="0" hangingPunct="1">
              <a:spcBef>
                <a:spcPts val="0"/>
              </a:spcBef>
              <a:spcAft>
                <a:spcPts val="0"/>
              </a:spcAft>
            </a:pPr>
            <a:r>
              <a:rPr lang="en-US" sz="1100" kern="1200" dirty="0">
                <a:solidFill>
                  <a:schemeClr val="tx1"/>
                </a:solidFill>
                <a:effectLst/>
                <a:latin typeface="Arial" panose="020B0604020202020204" pitchFamily="34" charset="0"/>
                <a:ea typeface="Times New Roman" panose="02020603050405020304" pitchFamily="18" charset="0"/>
                <a:cs typeface="+mn-cs"/>
              </a:rPr>
              <a:t>If you </a:t>
            </a:r>
            <a:r>
              <a:rPr lang="en-US" sz="1100" dirty="0">
                <a:effectLst/>
                <a:latin typeface="Arial" panose="020B0604020202020204" pitchFamily="34" charset="0"/>
                <a:ea typeface="Times New Roman" panose="02020603050405020304" pitchFamily="18" charset="0"/>
              </a:rPr>
              <a:t>can be thankful for how things are right now, then your gratefulness will always be current!</a:t>
            </a:r>
            <a:r>
              <a:rPr lang="en-US" dirty="0">
                <a:effectLst/>
              </a:rPr>
              <a:t> </a:t>
            </a:r>
          </a:p>
          <a:p>
            <a:pPr marL="0" marR="0" algn="l" defTabSz="914400" rtl="0" eaLnBrk="1" latinLnBrk="0" hangingPunct="1">
              <a:spcBef>
                <a:spcPts val="0"/>
              </a:spcBef>
              <a:spcAft>
                <a:spcPts val="0"/>
              </a:spcAft>
            </a:pPr>
            <a:r>
              <a:rPr lang="en-US" dirty="0">
                <a:effectLst/>
              </a:rPr>
              <a:t>_________</a:t>
            </a:r>
          </a:p>
          <a:p>
            <a:pPr marL="0" marR="0">
              <a:spcBef>
                <a:spcPts val="0"/>
              </a:spcBef>
              <a:spcAft>
                <a:spcPts val="0"/>
              </a:spcAft>
            </a:pPr>
            <a:r>
              <a:rPr lang="en-US" sz="1000" dirty="0">
                <a:effectLst/>
                <a:latin typeface="Arial" panose="020B0604020202020204" pitchFamily="34" charset="0"/>
                <a:ea typeface="Times New Roman" panose="02020603050405020304" pitchFamily="18" charset="0"/>
                <a:cs typeface="Times New Roman" panose="02020603050405020304" pitchFamily="18" charset="0"/>
              </a:rPr>
              <a:t>Julie Rosenberg, “Sustainable Happiness: How to Find Contentment That Will Last,” https://</a:t>
            </a:r>
            <a:r>
              <a:rPr lang="en-US" sz="1000" dirty="0" err="1">
                <a:effectLst/>
                <a:latin typeface="Arial" panose="020B0604020202020204" pitchFamily="34" charset="0"/>
                <a:ea typeface="Times New Roman" panose="02020603050405020304" pitchFamily="18" charset="0"/>
                <a:cs typeface="Times New Roman" panose="02020603050405020304" pitchFamily="18" charset="0"/>
              </a:rPr>
              <a:t>www.happify.com</a:t>
            </a:r>
            <a:r>
              <a:rPr lang="en-US" sz="1000" dirty="0">
                <a:effectLst/>
                <a:latin typeface="Arial" panose="020B0604020202020204" pitchFamily="34" charset="0"/>
                <a:ea typeface="Times New Roman" panose="02020603050405020304" pitchFamily="18" charset="0"/>
                <a:cs typeface="Times New Roman" panose="02020603050405020304" pitchFamily="18" charset="0"/>
              </a:rPr>
              <a:t>/</a:t>
            </a:r>
            <a:r>
              <a:rPr lang="en-US" sz="1000" dirty="0" err="1">
                <a:effectLst/>
                <a:latin typeface="Arial" panose="020B0604020202020204" pitchFamily="34" charset="0"/>
                <a:ea typeface="Times New Roman" panose="02020603050405020304" pitchFamily="18" charset="0"/>
                <a:cs typeface="Times New Roman" panose="02020603050405020304" pitchFamily="18" charset="0"/>
              </a:rPr>
              <a:t>hd</a:t>
            </a:r>
            <a:r>
              <a:rPr lang="en-US" sz="1000" dirty="0">
                <a:effectLst/>
                <a:latin typeface="Arial" panose="020B0604020202020204" pitchFamily="34" charset="0"/>
                <a:ea typeface="Times New Roman" panose="02020603050405020304" pitchFamily="18" charset="0"/>
                <a:cs typeface="Times New Roman" panose="02020603050405020304" pitchFamily="18" charset="0"/>
              </a:rPr>
              <a:t>/sustainable-happiness-how-to-find-contentment-that-will-last/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CBEC71-F2EA-4B56-8282-D5B5CCDB23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41983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800" dirty="0"/>
              <a:t>It is a refreshing change from the Chinese world to the Arab world.</a:t>
            </a:r>
          </a:p>
          <a:p>
            <a:r>
              <a:rPr lang="en-US" sz="1800" dirty="0"/>
              <a:t>___________</a:t>
            </a:r>
          </a:p>
          <a:p>
            <a:r>
              <a:rPr lang="en-US" sz="1800" dirty="0"/>
              <a:t>Common-117</a:t>
            </a:r>
          </a:p>
          <a:p>
            <a:endParaRPr lang="en-US" sz="1800" dirty="0"/>
          </a:p>
        </p:txBody>
      </p:sp>
    </p:spTree>
    <p:extLst>
      <p:ext uri="{BB962C8B-B14F-4D97-AF65-F5344CB8AC3E}">
        <p14:creationId xmlns:p14="http://schemas.microsoft.com/office/powerpoint/2010/main" val="19668952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914400" marR="0" lvl="2" indent="0">
              <a:spcBef>
                <a:spcPts val="1200"/>
              </a:spcBef>
              <a:spcAft>
                <a:spcPts val="300"/>
              </a:spcAft>
              <a:buFont typeface="Arial" panose="020B0604020202020204" pitchFamily="34" charset="0"/>
              <a:buNone/>
            </a:pPr>
            <a:r>
              <a:rPr lang="en-US" sz="1100" b="0" dirty="0">
                <a:effectLst/>
                <a:latin typeface="Arial" panose="020B0604020202020204" pitchFamily="34" charset="0"/>
                <a:cs typeface="Arial" panose="020B0604020202020204" pitchFamily="34" charset="0"/>
              </a:rPr>
              <a:t>We are grateful to be at JETS</a:t>
            </a:r>
            <a:endParaRPr lang="en-US" sz="1100" b="0" dirty="0">
              <a:effectLst/>
              <a:latin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6152654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Times New Roman" panose="02020603050405020304" pitchFamily="18" charset="0"/>
              </a:rPr>
              <a:t>We knew that shifting to Jordan would require more support and that Jordan has more water issues than nearly any nation with the falling level of the Sea of Galilee, the Jordan River, and the Dead Sea. But we could move to join a school providing 50% of Jordan’s pastors!</a:t>
            </a:r>
            <a:r>
              <a:rPr lang="en-US" dirty="0">
                <a:effectLst/>
              </a:rPr>
              <a:t> </a:t>
            </a:r>
            <a:endParaRPr lang="en-US" dirty="0"/>
          </a:p>
        </p:txBody>
      </p:sp>
    </p:spTree>
    <p:extLst>
      <p:ext uri="{BB962C8B-B14F-4D97-AF65-F5344CB8AC3E}">
        <p14:creationId xmlns:p14="http://schemas.microsoft.com/office/powerpoint/2010/main" val="3665096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lang="en-US" sz="1200" b="0" dirty="0">
                <a:effectLst/>
                <a:latin typeface="Arial" panose="020B0604020202020204" pitchFamily="34" charset="0"/>
                <a:cs typeface="Arial" panose="020B0604020202020204" pitchFamily="34" charset="0"/>
              </a:rPr>
              <a:t>But we just thanked God in advance for meeting our needs—and our Singapore church sent us out with the commitment to pay our rent, plus we ended up getting an apartment with a freshwater well underneath—no water issues!</a:t>
            </a:r>
            <a:endParaRPr lang="en-US" sz="1200" b="0" dirty="0">
              <a:effectLst/>
              <a:latin typeface="Arial" panose="020B0604020202020204" pitchFamily="34" charset="0"/>
              <a:cs typeface="Times New Roman" panose="02020603050405020304" pitchFamily="18" charset="0"/>
            </a:endParaRPr>
          </a:p>
          <a:p>
            <a:pPr marL="0" marR="0" lvl="0" indent="0" algn="l" defTabSz="457177"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(Before telling us the secret of contentment, Paul tells us where it is NOT found…)</a:t>
            </a:r>
            <a:r>
              <a:rPr lang="en-US" dirty="0">
                <a:effectLst/>
              </a:rPr>
              <a:t> </a:t>
            </a:r>
            <a:endParaRPr lang="en-US" dirty="0"/>
          </a:p>
        </p:txBody>
      </p:sp>
    </p:spTree>
    <p:extLst>
      <p:ext uri="{BB962C8B-B14F-4D97-AF65-F5344CB8AC3E}">
        <p14:creationId xmlns:p14="http://schemas.microsoft.com/office/powerpoint/2010/main" val="33234073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lvl="0"/>
            <a:r>
              <a:rPr lang="en-US" sz="1800" dirty="0">
                <a:effectLst/>
                <a:latin typeface="Arial" panose="020B0604020202020204" pitchFamily="34" charset="0"/>
                <a:ea typeface="Times New Roman" panose="02020603050405020304" pitchFamily="18" charset="0"/>
              </a:rPr>
              <a:t>I wonder if you would agree with me that most people aren’t content. Are most of us satisfied with our possessions or situation in life?</a:t>
            </a:r>
            <a:r>
              <a:rPr lang="en-US" sz="1800" dirty="0">
                <a:effectLst/>
              </a:rPr>
              <a:t> </a:t>
            </a:r>
          </a:p>
          <a:p>
            <a:pPr marL="0" marR="0" lvl="0" indent="-228600" algn="l" defTabSz="914400" rtl="0" eaLnBrk="1" latinLnBrk="0" hangingPunct="1">
              <a:spcBef>
                <a:spcPts val="1200"/>
              </a:spcBef>
              <a:spcAft>
                <a:spcPts val="300"/>
              </a:spcAft>
              <a:buFont typeface="+mj-lt"/>
              <a:buAutoNum type="alphaLcParenR"/>
            </a:pPr>
            <a:r>
              <a:rPr lang="en-US" sz="1800" kern="1200" dirty="0">
                <a:solidFill>
                  <a:schemeClr val="tx1"/>
                </a:solidFill>
                <a:effectLst/>
                <a:latin typeface="Arial" panose="020B0604020202020204" pitchFamily="34" charset="0"/>
                <a:cs typeface="+mn-cs"/>
              </a:rPr>
              <a:t>We compare ourselves with others. It seems that others always have more things or more likes on Facebook or more views on YouTube. </a:t>
            </a:r>
          </a:p>
          <a:p>
            <a:pPr marL="0" marR="0" lvl="0" indent="-228600" algn="l" defTabSz="914400" rtl="0" eaLnBrk="1" latinLnBrk="0" hangingPunct="1">
              <a:spcBef>
                <a:spcPts val="1200"/>
              </a:spcBef>
              <a:spcAft>
                <a:spcPts val="300"/>
              </a:spcAft>
              <a:buFont typeface="+mj-lt"/>
              <a:buAutoNum type="alphaLcParenR"/>
            </a:pPr>
            <a:r>
              <a:rPr lang="en-US" sz="1800" kern="1200" dirty="0">
                <a:solidFill>
                  <a:schemeClr val="tx1"/>
                </a:solidFill>
                <a:effectLst/>
                <a:latin typeface="Arial" panose="020B0604020202020204" pitchFamily="34" charset="0"/>
                <a:cs typeface="+mn-cs"/>
              </a:rPr>
              <a:t>Our ambition makes us never feel we have enough. Whoever said that they don’t need more money?</a:t>
            </a:r>
          </a:p>
          <a:p>
            <a:pPr marL="0" marR="0" lvl="0" indent="-228600" algn="l" defTabSz="914400" rtl="0" eaLnBrk="1" latinLnBrk="0" hangingPunct="1">
              <a:spcBef>
                <a:spcPts val="1200"/>
              </a:spcBef>
              <a:spcAft>
                <a:spcPts val="300"/>
              </a:spcAft>
              <a:buFont typeface="+mj-lt"/>
              <a:buAutoNum type="alphaLcParenR"/>
            </a:pPr>
            <a:r>
              <a:rPr lang="en-US" sz="1800" kern="1200" dirty="0">
                <a:solidFill>
                  <a:schemeClr val="tx1"/>
                </a:solidFill>
                <a:effectLst/>
                <a:latin typeface="Arial" panose="020B0604020202020204" pitchFamily="34" charset="0"/>
                <a:cs typeface="+mn-cs"/>
              </a:rPr>
              <a:t>We want to please others and feel that they will never be happy with us. </a:t>
            </a:r>
          </a:p>
          <a:p>
            <a:pPr marL="0" lvl="0" algn="l" defTabSz="914400" rtl="0" eaLnBrk="1" latinLnBrk="0" hangingPunct="1"/>
            <a:r>
              <a:rPr lang="en-US" sz="1800" kern="1200" dirty="0">
                <a:solidFill>
                  <a:schemeClr val="tx1"/>
                </a:solidFill>
                <a:effectLst/>
                <a:latin typeface="Arial" panose="020B0604020202020204" pitchFamily="34" charset="0"/>
                <a:ea typeface="Times New Roman" panose="02020603050405020304" pitchFamily="18" charset="0"/>
                <a:cs typeface="+mn-cs"/>
              </a:rPr>
              <a:t>So, how are you doing today? Is your contentment related to how much appreciation you receive?</a:t>
            </a:r>
            <a:r>
              <a:rPr lang="en-US" sz="1800" kern="1200" dirty="0">
                <a:solidFill>
                  <a:schemeClr val="tx1"/>
                </a:solidFill>
                <a:effectLst/>
                <a:latin typeface="Arial" panose="020B0604020202020204" pitchFamily="34" charset="0"/>
                <a:cs typeface="+mn-cs"/>
              </a:rPr>
              <a:t> </a:t>
            </a:r>
          </a:p>
        </p:txBody>
      </p:sp>
      <p:sp>
        <p:nvSpPr>
          <p:cNvPr id="4" name="Slide Number Placeholder 3"/>
          <p:cNvSpPr>
            <a:spLocks noGrp="1"/>
          </p:cNvSpPr>
          <p:nvPr>
            <p:ph type="sldNum" sz="quarter" idx="5"/>
          </p:nvPr>
        </p:nvSpPr>
        <p:spPr/>
        <p:txBody>
          <a:bodyPr/>
          <a:lstStyle/>
          <a:p>
            <a:fld id="{C3CBEC71-F2EA-4B56-8282-D5B5CCDB2376}" type="slidenum">
              <a:rPr lang="en-US" smtClean="0"/>
              <a:t>2</a:t>
            </a:fld>
            <a:endParaRPr lang="en-US"/>
          </a:p>
        </p:txBody>
      </p:sp>
    </p:spTree>
    <p:extLst>
      <p:ext uri="{BB962C8B-B14F-4D97-AF65-F5344CB8AC3E}">
        <p14:creationId xmlns:p14="http://schemas.microsoft.com/office/powerpoint/2010/main" val="8466198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800" b="0" dirty="0">
                <a:effectLst/>
                <a:latin typeface="Arial" panose="020B0604020202020204" pitchFamily="34" charset="0"/>
                <a:ea typeface="Times New Roman" panose="02020603050405020304" pitchFamily="18" charset="0"/>
              </a:rPr>
              <a:t>Satisfaction isn’t found in getting your way.</a:t>
            </a:r>
            <a:r>
              <a:rPr lang="en-US" b="0" dirty="0">
                <a:effectLst/>
              </a:rPr>
              <a:t> </a:t>
            </a:r>
          </a:p>
          <a:p>
            <a:pPr marL="1143000" marR="0" lvl="2" indent="-228600" rtl="0">
              <a:spcBef>
                <a:spcPts val="1200"/>
              </a:spcBef>
              <a:spcAft>
                <a:spcPts val="300"/>
              </a:spcAft>
              <a:buFont typeface="+mj-lt"/>
              <a:buAutoNum type="arabicPeriod"/>
            </a:pPr>
            <a:r>
              <a:rPr lang="en-US" sz="1100" b="0" dirty="0">
                <a:effectLst/>
                <a:latin typeface="Arial" panose="020B0604020202020204" pitchFamily="34" charset="0"/>
                <a:cs typeface="Arial" panose="020B0604020202020204" pitchFamily="34" charset="0"/>
              </a:rPr>
              <a:t>Paul needed food, clothes, and shelter just like we all do.</a:t>
            </a:r>
            <a:endParaRPr lang="en-US" sz="1100" b="0" dirty="0">
              <a:effectLst/>
              <a:latin typeface="Arial" panose="020B0604020202020204" pitchFamily="34" charset="0"/>
              <a:cs typeface="Times New Roman" panose="02020603050405020304" pitchFamily="18" charset="0"/>
            </a:endParaRPr>
          </a:p>
          <a:p>
            <a:pPr marL="1143000" marR="0" lvl="2" indent="-228600">
              <a:spcBef>
                <a:spcPts val="1200"/>
              </a:spcBef>
              <a:spcAft>
                <a:spcPts val="300"/>
              </a:spcAft>
              <a:buFont typeface="+mj-lt"/>
              <a:buAutoNum type="arabicPeriod"/>
            </a:pPr>
            <a:r>
              <a:rPr lang="en-US" sz="1100" b="0" dirty="0">
                <a:effectLst/>
                <a:latin typeface="Arial" panose="020B0604020202020204" pitchFamily="34" charset="0"/>
                <a:cs typeface="Arial" panose="020B0604020202020204" pitchFamily="34" charset="0"/>
              </a:rPr>
              <a:t>But he trusted God whether these needs were met or not.</a:t>
            </a:r>
            <a:endParaRPr lang="en-US" sz="1100" b="0" dirty="0">
              <a:effectLst/>
              <a:latin typeface="Arial" panose="020B06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3CBEC71-F2EA-4B56-8282-D5B5CCDB2376}" type="slidenum">
              <a:rPr lang="en-US" smtClean="0"/>
              <a:t>20</a:t>
            </a:fld>
            <a:endParaRPr lang="en-US"/>
          </a:p>
        </p:txBody>
      </p:sp>
    </p:spTree>
    <p:extLst>
      <p:ext uri="{BB962C8B-B14F-4D97-AF65-F5344CB8AC3E}">
        <p14:creationId xmlns:p14="http://schemas.microsoft.com/office/powerpoint/2010/main" val="9829930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Slide Image Placeholder 1"/>
          <p:cNvSpPr>
            <a:spLocks noGrp="1" noRot="1" noChangeAspect="1"/>
          </p:cNvSpPr>
          <p:nvPr>
            <p:ph type="sldImg"/>
          </p:nvPr>
        </p:nvSpPr>
        <p:spPr>
          <a:ln/>
        </p:spPr>
      </p:sp>
      <p:sp>
        <p:nvSpPr>
          <p:cNvPr id="317442"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sz="1800" dirty="0">
                <a:effectLst/>
                <a:latin typeface="Arial" panose="020B0604020202020204" pitchFamily="34" charset="0"/>
                <a:ea typeface="Times New Roman" panose="02020603050405020304" pitchFamily="18" charset="0"/>
              </a:rPr>
              <a:t>Imagine Paul’s conversation with his persecutors where they couldn’t stop him from being thankful…</a:t>
            </a:r>
            <a:endParaRPr lang="en-US" dirty="0">
              <a:latin typeface="Times New Roman" charset="0"/>
              <a:ea typeface="ＭＳ Ｐゴシック" charset="0"/>
              <a:cs typeface="ＭＳ Ｐゴシック" charset="0"/>
            </a:endParaRPr>
          </a:p>
        </p:txBody>
      </p:sp>
      <p:sp>
        <p:nvSpPr>
          <p:cNvPr id="31744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AD82476-6851-9D40-99ED-EE5209540D5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582673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rtl="0">
              <a:spcBef>
                <a:spcPts val="1200"/>
              </a:spcBef>
              <a:spcAft>
                <a:spcPts val="300"/>
              </a:spcAft>
              <a:buFont typeface="+mj-lt"/>
              <a:buAutoNum type="alphaUcPeriod"/>
            </a:pPr>
            <a:r>
              <a:rPr lang="en-US" sz="1100" b="0" dirty="0">
                <a:effectLst/>
                <a:latin typeface="Arial" panose="020B0604020202020204" pitchFamily="34" charset="0"/>
                <a:cs typeface="Arial" panose="020B0604020202020204" pitchFamily="34" charset="0"/>
              </a:rPr>
              <a:t>There are miserable billionaires and grateful poor folks.</a:t>
            </a:r>
            <a:endParaRPr lang="en-US" sz="1100" b="0" dirty="0">
              <a:effectLst/>
              <a:latin typeface="Arial" panose="020B0604020202020204" pitchFamily="34" charset="0"/>
              <a:cs typeface="Times New Roman" panose="02020603050405020304" pitchFamily="18" charset="0"/>
            </a:endParaRPr>
          </a:p>
          <a:p>
            <a:pPr marL="1143000" marR="0" lvl="2" indent="-228600">
              <a:spcBef>
                <a:spcPts val="1200"/>
              </a:spcBef>
              <a:spcAft>
                <a:spcPts val="300"/>
              </a:spcAft>
              <a:buFont typeface="+mj-lt"/>
              <a:buAutoNum type="arabicPeriod"/>
            </a:pPr>
            <a:r>
              <a:rPr lang="en-US" sz="1100" b="0" dirty="0">
                <a:effectLst/>
                <a:latin typeface="Arial" panose="020B0604020202020204" pitchFamily="34" charset="0"/>
                <a:cs typeface="Times New Roman" panose="02020603050405020304" pitchFamily="18" charset="0"/>
              </a:rPr>
              <a:t>My experience is to see more appreciation from the poor than from the rich. </a:t>
            </a:r>
          </a:p>
          <a:p>
            <a:pPr marL="1143000" marR="0" lvl="2" indent="-228600">
              <a:spcBef>
                <a:spcPts val="1200"/>
              </a:spcBef>
              <a:spcAft>
                <a:spcPts val="300"/>
              </a:spcAft>
              <a:buFont typeface="+mj-lt"/>
              <a:buAutoNum type="arabicPeriod"/>
            </a:pPr>
            <a:r>
              <a:rPr lang="en-US" sz="1100" b="0" dirty="0">
                <a:effectLst/>
                <a:latin typeface="Arial" panose="020B0604020202020204" pitchFamily="34" charset="0"/>
                <a:cs typeface="Times New Roman" panose="02020603050405020304" pitchFamily="18" charset="0"/>
              </a:rPr>
              <a:t>We find more contentment in poor Jordan than in rich Singapore. </a:t>
            </a:r>
          </a:p>
          <a:p>
            <a:r>
              <a:rPr lang="en-US" sz="1800" dirty="0">
                <a:effectLst/>
                <a:latin typeface="Arial" panose="020B0604020202020204" pitchFamily="34" charset="0"/>
                <a:ea typeface="Times New Roman" panose="02020603050405020304" pitchFamily="18" charset="0"/>
                <a:cs typeface="Times New Roman" panose="02020603050405020304" pitchFamily="18" charset="0"/>
              </a:rPr>
              <a:t>(Is there a simple way to the secret of contentment? Not really. In verses 11b-12 Paul </a:t>
            </a: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says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that…)</a:t>
            </a:r>
            <a:r>
              <a:rPr lang="en-US" dirty="0">
                <a:effectLst/>
              </a:rPr>
              <a:t> </a:t>
            </a:r>
            <a:endParaRPr lang="en-US" b="0" dirty="0"/>
          </a:p>
        </p:txBody>
      </p:sp>
      <p:sp>
        <p:nvSpPr>
          <p:cNvPr id="4" name="Slide Number Placeholder 3"/>
          <p:cNvSpPr>
            <a:spLocks noGrp="1"/>
          </p:cNvSpPr>
          <p:nvPr>
            <p:ph type="sldNum" sz="quarter" idx="5"/>
          </p:nvPr>
        </p:nvSpPr>
        <p:spPr/>
        <p:txBody>
          <a:bodyPr/>
          <a:lstStyle/>
          <a:p>
            <a:fld id="{C3CBEC71-F2EA-4B56-8282-D5B5CCDB2376}" type="slidenum">
              <a:rPr lang="en-US" smtClean="0"/>
              <a:t>22</a:t>
            </a:fld>
            <a:endParaRPr lang="en-US"/>
          </a:p>
        </p:txBody>
      </p:sp>
    </p:spTree>
    <p:extLst>
      <p:ext uri="{BB962C8B-B14F-4D97-AF65-F5344CB8AC3E}">
        <p14:creationId xmlns:p14="http://schemas.microsoft.com/office/powerpoint/2010/main" val="575822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effectLst/>
                <a:latin typeface="Arial" panose="020B0604020202020204" pitchFamily="34" charset="0"/>
                <a:ea typeface="Times New Roman" panose="02020603050405020304" pitchFamily="18" charset="0"/>
                <a:cs typeface="Arial" panose="020B0604020202020204" pitchFamily="34" charset="0"/>
              </a:rPr>
              <a:t>[We all have to grow in contentment.]</a:t>
            </a:r>
            <a:endParaRPr lang="en-US" sz="1800" b="0" dirty="0">
              <a:effectLst/>
              <a:latin typeface="Arial" panose="020B0604020202020204" pitchFamily="34" charset="0"/>
              <a:ea typeface="Times New Roman" panose="02020603050405020304" pitchFamily="18" charset="0"/>
              <a:cs typeface="Times New Roman" panose="02020603050405020304" pitchFamily="18" charset="0"/>
            </a:endParaRPr>
          </a:p>
          <a:p>
            <a:pPr marL="742950" marR="0" lvl="1" indent="-285750" rtl="0">
              <a:spcBef>
                <a:spcPts val="1200"/>
              </a:spcBef>
              <a:spcAft>
                <a:spcPts val="300"/>
              </a:spcAft>
              <a:buFont typeface="+mj-lt"/>
              <a:buAutoNum type="alphaUcPeriod"/>
            </a:pPr>
            <a:r>
              <a:rPr lang="en-US" sz="1100" b="0" dirty="0">
                <a:effectLst/>
                <a:latin typeface="Arial" panose="020B0604020202020204" pitchFamily="34" charset="0"/>
                <a:cs typeface="Arial" panose="020B0604020202020204" pitchFamily="34" charset="0"/>
              </a:rPr>
              <a:t>The reason Paul could be content was because he had </a:t>
            </a:r>
            <a:r>
              <a:rPr lang="en-US" sz="1100" b="0" i="1" dirty="0">
                <a:effectLst/>
                <a:latin typeface="Arial" panose="020B0604020202020204" pitchFamily="34" charset="0"/>
                <a:cs typeface="Arial" panose="020B0604020202020204" pitchFamily="34" charset="0"/>
              </a:rPr>
              <a:t>learned</a:t>
            </a:r>
            <a:r>
              <a:rPr lang="en-US" sz="1100" b="0" dirty="0">
                <a:effectLst/>
                <a:latin typeface="Arial" panose="020B0604020202020204" pitchFamily="34" charset="0"/>
                <a:cs typeface="Arial" panose="020B0604020202020204" pitchFamily="34" charset="0"/>
              </a:rPr>
              <a:t> the secret of contentment despite his circumstances (11b-12).</a:t>
            </a:r>
            <a:endParaRPr lang="en-US" sz="1100" b="0" dirty="0">
              <a:effectLst/>
              <a:latin typeface="Arial" panose="020B0604020202020204" pitchFamily="34" charset="0"/>
              <a:cs typeface="Times New Roman" panose="02020603050405020304" pitchFamily="18" charset="0"/>
            </a:endParaRPr>
          </a:p>
          <a:p>
            <a:pPr marL="1143000" marR="0" lvl="2" indent="-228600">
              <a:spcBef>
                <a:spcPts val="1200"/>
              </a:spcBef>
              <a:spcAft>
                <a:spcPts val="300"/>
              </a:spcAft>
              <a:buFont typeface="+mj-lt"/>
              <a:buAutoNum type="arabicPeriod"/>
            </a:pPr>
            <a:r>
              <a:rPr lang="en-US" sz="1100" b="0" dirty="0">
                <a:effectLst/>
                <a:latin typeface="Arial" panose="020B0604020202020204" pitchFamily="34" charset="0"/>
                <a:cs typeface="Arial" panose="020B0604020202020204" pitchFamily="34" charset="0"/>
              </a:rPr>
              <a:t>Even the great Apostle Paul had to learn contentment!</a:t>
            </a:r>
            <a:endParaRPr lang="en-US" sz="1100" b="0" dirty="0">
              <a:effectLst/>
              <a:latin typeface="Arial" panose="020B0604020202020204" pitchFamily="34" charset="0"/>
              <a:cs typeface="Times New Roman" panose="02020603050405020304" pitchFamily="18" charset="0"/>
            </a:endParaRPr>
          </a:p>
          <a:p>
            <a:pPr marL="1143000" marR="0" lvl="2" indent="-228600">
              <a:spcBef>
                <a:spcPts val="1200"/>
              </a:spcBef>
              <a:spcAft>
                <a:spcPts val="300"/>
              </a:spcAft>
              <a:buFont typeface="+mj-lt"/>
              <a:buAutoNum type="arabicPeriod"/>
            </a:pPr>
            <a:r>
              <a:rPr lang="en-US" sz="1100" b="0" dirty="0">
                <a:effectLst/>
                <a:latin typeface="Arial" panose="020B0604020202020204" pitchFamily="34" charset="0"/>
                <a:cs typeface="Arial" panose="020B0604020202020204" pitchFamily="34" charset="0"/>
              </a:rPr>
              <a:t>You can see this progression in his letters, beginning with his dissatisfaction with the Galatians in his first letter. </a:t>
            </a:r>
            <a:endParaRPr lang="en-US" sz="1100" b="0" dirty="0">
              <a:effectLst/>
              <a:latin typeface="Arial" panose="020B0604020202020204" pitchFamily="34" charset="0"/>
              <a:cs typeface="Times New Roman" panose="02020603050405020304" pitchFamily="18" charset="0"/>
            </a:endParaRPr>
          </a:p>
          <a:p>
            <a:pPr marL="1143000" marR="0" lvl="2" indent="-228600">
              <a:spcBef>
                <a:spcPts val="1200"/>
              </a:spcBef>
              <a:spcAft>
                <a:spcPts val="300"/>
              </a:spcAft>
              <a:buFont typeface="+mj-lt"/>
              <a:buAutoNum type="arabicPeriod"/>
            </a:pPr>
            <a:r>
              <a:rPr lang="en-US" sz="1100" b="0" dirty="0">
                <a:effectLst/>
                <a:latin typeface="Arial" panose="020B0604020202020204" pitchFamily="34" charset="0"/>
                <a:cs typeface="Arial" panose="020B0604020202020204" pitchFamily="34" charset="0"/>
              </a:rPr>
              <a:t>By the time he wrote this letter to the Philippians, he had been in prison the past four years—two years in prison in Caesarea, interrupted by a shipwreck, and then two years under house arrest in Rome.</a:t>
            </a:r>
            <a:endParaRPr lang="en-US" sz="1100" b="0" dirty="0">
              <a:effectLst/>
              <a:latin typeface="Arial" panose="020B0604020202020204" pitchFamily="34" charset="0"/>
              <a:cs typeface="Times New Roman" panose="02020603050405020304" pitchFamily="18" charset="0"/>
            </a:endParaRPr>
          </a:p>
          <a:p>
            <a:pPr marL="1143000" marR="0" lvl="2" indent="-228600">
              <a:spcBef>
                <a:spcPts val="1200"/>
              </a:spcBef>
              <a:spcAft>
                <a:spcPts val="300"/>
              </a:spcAft>
              <a:buFont typeface="+mj-lt"/>
              <a:buAutoNum type="arabicPeriod"/>
            </a:pPr>
            <a:r>
              <a:rPr lang="en-US" sz="1100" b="0" dirty="0">
                <a:effectLst/>
                <a:latin typeface="Arial" panose="020B0604020202020204" pitchFamily="34" charset="0"/>
                <a:cs typeface="Arial" panose="020B0604020202020204" pitchFamily="34" charset="0"/>
              </a:rPr>
              <a:t>But he said that learning contentment for him was a process.</a:t>
            </a:r>
            <a:endParaRPr lang="en-US" sz="1100" b="0" dirty="0">
              <a:effectLst/>
              <a:latin typeface="Arial" panose="020B0604020202020204" pitchFamily="34" charset="0"/>
              <a:cs typeface="Times New Roman" panose="02020603050405020304" pitchFamily="18" charset="0"/>
            </a:endParaRPr>
          </a:p>
          <a:p>
            <a:endParaRPr lang="en-US" b="0" dirty="0"/>
          </a:p>
        </p:txBody>
      </p:sp>
      <p:sp>
        <p:nvSpPr>
          <p:cNvPr id="4" name="Slide Number Placeholder 3"/>
          <p:cNvSpPr>
            <a:spLocks noGrp="1"/>
          </p:cNvSpPr>
          <p:nvPr>
            <p:ph type="sldNum" sz="quarter" idx="5"/>
          </p:nvPr>
        </p:nvSpPr>
        <p:spPr/>
        <p:txBody>
          <a:bodyPr/>
          <a:lstStyle/>
          <a:p>
            <a:fld id="{C3CBEC71-F2EA-4B56-8282-D5B5CCDB2376}" type="slidenum">
              <a:rPr lang="en-US" smtClean="0"/>
              <a:t>23</a:t>
            </a:fld>
            <a:endParaRPr lang="en-US"/>
          </a:p>
        </p:txBody>
      </p:sp>
    </p:spTree>
    <p:extLst>
      <p:ext uri="{BB962C8B-B14F-4D97-AF65-F5344CB8AC3E}">
        <p14:creationId xmlns:p14="http://schemas.microsoft.com/office/powerpoint/2010/main" val="16791542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Times New Roman" panose="02020603050405020304" pitchFamily="18" charset="0"/>
              </a:rPr>
              <a:t>The Greek word literally means “self-sufficient.”</a:t>
            </a:r>
            <a:r>
              <a:rPr lang="en-US" dirty="0">
                <a:effectLst/>
              </a:rPr>
              <a:t> </a:t>
            </a:r>
            <a:endParaRPr lang="en-US" dirty="0"/>
          </a:p>
        </p:txBody>
      </p:sp>
      <p:sp>
        <p:nvSpPr>
          <p:cNvPr id="4" name="Slide Number Placeholder 3"/>
          <p:cNvSpPr>
            <a:spLocks noGrp="1"/>
          </p:cNvSpPr>
          <p:nvPr>
            <p:ph type="sldNum" sz="quarter" idx="5"/>
          </p:nvPr>
        </p:nvSpPr>
        <p:spPr/>
        <p:txBody>
          <a:bodyPr/>
          <a:lstStyle/>
          <a:p>
            <a:fld id="{C3CBEC71-F2EA-4B56-8282-D5B5CCDB2376}" type="slidenum">
              <a:rPr lang="en-US" smtClean="0"/>
              <a:t>24</a:t>
            </a:fld>
            <a:endParaRPr lang="en-US"/>
          </a:p>
        </p:txBody>
      </p:sp>
    </p:spTree>
    <p:extLst>
      <p:ext uri="{BB962C8B-B14F-4D97-AF65-F5344CB8AC3E}">
        <p14:creationId xmlns:p14="http://schemas.microsoft.com/office/powerpoint/2010/main" val="39342242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3" name="Slide Image Placeholder 1"/>
          <p:cNvSpPr>
            <a:spLocks noGrp="1" noRot="1" noChangeAspect="1"/>
          </p:cNvSpPr>
          <p:nvPr>
            <p:ph type="sldImg"/>
          </p:nvPr>
        </p:nvSpPr>
        <p:spPr>
          <a:ln/>
        </p:spPr>
      </p:sp>
      <p:sp>
        <p:nvSpPr>
          <p:cNvPr id="66867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lvl="1"/>
            <a:r>
              <a:rPr lang="en-US" sz="1800" dirty="0">
                <a:effectLst/>
                <a:latin typeface="Arial" panose="020B0604020202020204" pitchFamily="34" charset="0"/>
                <a:ea typeface="Times New Roman" panose="02020603050405020304" pitchFamily="18" charset="0"/>
              </a:rPr>
              <a:t>But Paul applied it to divine sufficiency…</a:t>
            </a:r>
          </a:p>
          <a:p>
            <a:pPr marL="0" lvl="1"/>
            <a:r>
              <a:rPr lang="en-US" sz="1800" dirty="0">
                <a:effectLst/>
                <a:latin typeface="Arial" panose="020B0604020202020204" pitchFamily="34" charset="0"/>
                <a:ea typeface="ＭＳ Ｐゴシック" charset="0"/>
              </a:rPr>
              <a:t>___________</a:t>
            </a:r>
          </a:p>
          <a:p>
            <a:pPr marL="0" lvl="1"/>
            <a:r>
              <a:rPr lang="en-US" dirty="0">
                <a:latin typeface="Times New Roman" charset="0"/>
                <a:ea typeface="ＭＳ Ｐゴシック" charset="0"/>
              </a:rPr>
              <a:t>John F. Walvoord, Roy B. Zuck and Dallas Theological Seminary., The Bible Knowledge Commentary : An Exposition of the Scriptures (Wheaton, IL: Victor Books, 1983-c1985), 2:664.</a:t>
            </a:r>
          </a:p>
        </p:txBody>
      </p:sp>
      <p:sp>
        <p:nvSpPr>
          <p:cNvPr id="66867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B1FECCD-400A-D948-8AE3-57D69BC5F66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CBEC71-F2EA-4B56-8282-D5B5CCDB2376}" type="slidenum">
              <a:rPr lang="en-US" smtClean="0"/>
              <a:t>26</a:t>
            </a:fld>
            <a:endParaRPr lang="en-US"/>
          </a:p>
        </p:txBody>
      </p:sp>
    </p:spTree>
    <p:extLst>
      <p:ext uri="{BB962C8B-B14F-4D97-AF65-F5344CB8AC3E}">
        <p14:creationId xmlns:p14="http://schemas.microsoft.com/office/powerpoint/2010/main" val="4743253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Times New Roman" panose="02020603050405020304" pitchFamily="18" charset="0"/>
              </a:rPr>
              <a:t>Paul applied contentment to three contrasts.</a:t>
            </a:r>
            <a:endParaRPr lang="en-US" dirty="0"/>
          </a:p>
        </p:txBody>
      </p:sp>
      <p:sp>
        <p:nvSpPr>
          <p:cNvPr id="4" name="Slide Number Placeholder 3"/>
          <p:cNvSpPr>
            <a:spLocks noGrp="1"/>
          </p:cNvSpPr>
          <p:nvPr>
            <p:ph type="sldNum" sz="quarter" idx="5"/>
          </p:nvPr>
        </p:nvSpPr>
        <p:spPr/>
        <p:txBody>
          <a:bodyPr/>
          <a:lstStyle/>
          <a:p>
            <a:fld id="{C3CBEC71-F2EA-4B56-8282-D5B5CCDB2376}" type="slidenum">
              <a:rPr lang="en-US" smtClean="0"/>
              <a:t>27</a:t>
            </a:fld>
            <a:endParaRPr lang="en-US"/>
          </a:p>
        </p:txBody>
      </p:sp>
    </p:spTree>
    <p:extLst>
      <p:ext uri="{BB962C8B-B14F-4D97-AF65-F5344CB8AC3E}">
        <p14:creationId xmlns:p14="http://schemas.microsoft.com/office/powerpoint/2010/main" val="37924652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Times New Roman" panose="02020603050405020304" pitchFamily="18" charset="0"/>
              </a:rPr>
              <a:t>Paul later applied it only to food and clothing.</a:t>
            </a:r>
            <a:endParaRPr lang="en-US" dirty="0"/>
          </a:p>
        </p:txBody>
      </p:sp>
      <p:sp>
        <p:nvSpPr>
          <p:cNvPr id="4" name="Slide Number Placeholder 3"/>
          <p:cNvSpPr>
            <a:spLocks noGrp="1"/>
          </p:cNvSpPr>
          <p:nvPr>
            <p:ph type="sldNum" sz="quarter" idx="5"/>
          </p:nvPr>
        </p:nvSpPr>
        <p:spPr/>
        <p:txBody>
          <a:bodyPr/>
          <a:lstStyle/>
          <a:p>
            <a:fld id="{C3CBEC71-F2EA-4B56-8282-D5B5CCDB2376}" type="slidenum">
              <a:rPr lang="en-US" smtClean="0"/>
              <a:t>28</a:t>
            </a:fld>
            <a:endParaRPr lang="en-US"/>
          </a:p>
        </p:txBody>
      </p:sp>
    </p:spTree>
    <p:extLst>
      <p:ext uri="{BB962C8B-B14F-4D97-AF65-F5344CB8AC3E}">
        <p14:creationId xmlns:p14="http://schemas.microsoft.com/office/powerpoint/2010/main" val="15233539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Times New Roman" panose="02020603050405020304" pitchFamily="18" charset="0"/>
              </a:rPr>
              <a:t>We start out discontent as babies and have to learn contentment.</a:t>
            </a:r>
          </a:p>
          <a:p>
            <a:r>
              <a:rPr lang="en-US" sz="1800" dirty="0">
                <a:effectLst/>
                <a:latin typeface="Arial" panose="020B0604020202020204" pitchFamily="34" charset="0"/>
                <a:ea typeface="Times New Roman" panose="02020603050405020304" pitchFamily="18" charset="0"/>
              </a:rPr>
              <a:t>Is contentment a choice? If we think it is something that happens to us, then we have confused it with happiness.</a:t>
            </a:r>
          </a:p>
          <a:p>
            <a:r>
              <a:rPr lang="en-US" sz="1800" dirty="0">
                <a:effectLst/>
                <a:latin typeface="Arial" panose="020B0604020202020204" pitchFamily="34" charset="0"/>
                <a:ea typeface="Times New Roman" panose="02020603050405020304" pitchFamily="18" charset="0"/>
              </a:rPr>
              <a:t>Happiness is based on happenings, so anyone can be happy. There is no virtue in enjoying the easy things happening to you.</a:t>
            </a:r>
            <a:r>
              <a:rPr lang="en-US" dirty="0">
                <a:effectLst/>
              </a:rPr>
              <a:t> </a:t>
            </a:r>
            <a:endParaRPr lang="en-US" dirty="0"/>
          </a:p>
        </p:txBody>
      </p:sp>
      <p:sp>
        <p:nvSpPr>
          <p:cNvPr id="4" name="Slide Number Placeholder 3"/>
          <p:cNvSpPr>
            <a:spLocks noGrp="1"/>
          </p:cNvSpPr>
          <p:nvPr>
            <p:ph type="sldNum" sz="quarter" idx="5"/>
          </p:nvPr>
        </p:nvSpPr>
        <p:spPr/>
        <p:txBody>
          <a:bodyPr/>
          <a:lstStyle/>
          <a:p>
            <a:fld id="{C3CBEC71-F2EA-4B56-8282-D5B5CCDB2376}" type="slidenum">
              <a:rPr lang="en-US" smtClean="0"/>
              <a:t>29</a:t>
            </a:fld>
            <a:endParaRPr lang="en-US"/>
          </a:p>
        </p:txBody>
      </p:sp>
    </p:spTree>
    <p:extLst>
      <p:ext uri="{BB962C8B-B14F-4D97-AF65-F5344CB8AC3E}">
        <p14:creationId xmlns:p14="http://schemas.microsoft.com/office/powerpoint/2010/main" val="2109183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3" indent="0" algn="l" defTabSz="914400" rtl="0" eaLnBrk="1" latinLnBrk="0" hangingPunct="1">
              <a:spcBef>
                <a:spcPts val="1200"/>
              </a:spcBef>
              <a:spcAft>
                <a:spcPts val="300"/>
              </a:spcAft>
              <a:buFont typeface="+mj-lt"/>
              <a:buNone/>
            </a:pPr>
            <a:r>
              <a:rPr lang="en-US" sz="1100" b="0" kern="1200" dirty="0">
                <a:solidFill>
                  <a:schemeClr val="tx1"/>
                </a:solidFill>
                <a:effectLst/>
                <a:latin typeface="Arial" panose="020B0604020202020204" pitchFamily="34" charset="0"/>
                <a:cs typeface="Arial" panose="020B0604020202020204" pitchFamily="34" charset="0"/>
              </a:rPr>
              <a:t>A</a:t>
            </a:r>
            <a:r>
              <a:rPr lang="en-US" sz="1100" kern="1200" dirty="0">
                <a:solidFill>
                  <a:schemeClr val="tx1"/>
                </a:solidFill>
                <a:effectLst/>
                <a:latin typeface="Arial" panose="020B0604020202020204" pitchFamily="34" charset="0"/>
                <a:cs typeface="+mn-cs"/>
              </a:rPr>
              <a:t>re you happy with how others drive?</a:t>
            </a:r>
          </a:p>
          <a:p>
            <a:pPr marL="0" marR="0" lvl="3" indent="0" algn="l" defTabSz="914400" rtl="0" eaLnBrk="1" latinLnBrk="0" hangingPunct="1">
              <a:spcBef>
                <a:spcPts val="1200"/>
              </a:spcBef>
              <a:spcAft>
                <a:spcPts val="300"/>
              </a:spcAft>
              <a:buFont typeface="+mj-lt"/>
              <a:buNone/>
            </a:pPr>
            <a:r>
              <a:rPr lang="en-US" sz="1100" kern="1200" dirty="0">
                <a:solidFill>
                  <a:schemeClr val="tx1"/>
                </a:solidFill>
                <a:effectLst/>
                <a:latin typeface="Arial" panose="020B0604020202020204" pitchFamily="34" charset="0"/>
                <a:cs typeface="+mn-cs"/>
              </a:rPr>
              <a:t>Do you wish others would change their behavior?</a:t>
            </a:r>
          </a:p>
          <a:p>
            <a:pPr marL="0" algn="l" defTabSz="914400" rtl="0" eaLnBrk="1" latinLnBrk="0" hangingPunct="1"/>
            <a:r>
              <a:rPr lang="en-US" sz="1100" kern="1200" dirty="0">
                <a:solidFill>
                  <a:schemeClr val="tx1"/>
                </a:solidFill>
                <a:effectLst/>
                <a:latin typeface="Arial" panose="020B0604020202020204" pitchFamily="34" charset="0"/>
                <a:ea typeface="Times New Roman" panose="02020603050405020304" pitchFamily="18" charset="0"/>
                <a:cs typeface="+mn-cs"/>
              </a:rPr>
              <a:t>Would those who know you best say that you are content?</a:t>
            </a:r>
            <a:r>
              <a:rPr lang="en-US" sz="1100" kern="1200" dirty="0">
                <a:solidFill>
                  <a:schemeClr val="tx1"/>
                </a:solidFill>
                <a:effectLst/>
                <a:latin typeface="Arial" panose="020B0604020202020204" pitchFamily="34" charset="0"/>
                <a:cs typeface="+mn-cs"/>
              </a:rPr>
              <a:t> </a:t>
            </a:r>
          </a:p>
        </p:txBody>
      </p:sp>
      <p:sp>
        <p:nvSpPr>
          <p:cNvPr id="4" name="Slide Number Placeholder 3"/>
          <p:cNvSpPr>
            <a:spLocks noGrp="1"/>
          </p:cNvSpPr>
          <p:nvPr>
            <p:ph type="sldNum" sz="quarter" idx="5"/>
          </p:nvPr>
        </p:nvSpPr>
        <p:spPr/>
        <p:txBody>
          <a:bodyPr/>
          <a:lstStyle/>
          <a:p>
            <a:fld id="{C3CBEC71-F2EA-4B56-8282-D5B5CCDB2376}" type="slidenum">
              <a:rPr lang="en-US" smtClean="0"/>
              <a:t>3</a:t>
            </a:fld>
            <a:endParaRPr lang="en-US"/>
          </a:p>
        </p:txBody>
      </p:sp>
    </p:spTree>
    <p:extLst>
      <p:ext uri="{BB962C8B-B14F-4D97-AF65-F5344CB8AC3E}">
        <p14:creationId xmlns:p14="http://schemas.microsoft.com/office/powerpoint/2010/main" val="4594433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Times New Roman" panose="02020603050405020304" pitchFamily="18" charset="0"/>
              </a:rPr>
              <a:t>But contentment can be learned—isn’t that encouraging? One study shows that the more internet, the less sleep, in-person social interaction, and less happiness.</a:t>
            </a:r>
            <a:r>
              <a:rPr lang="en-US" dirty="0">
                <a:effectLst/>
              </a:rPr>
              <a:t> </a:t>
            </a:r>
          </a:p>
          <a:p>
            <a:pPr marL="0" marR="0">
              <a:spcBef>
                <a:spcPts val="0"/>
              </a:spcBef>
              <a:spcAft>
                <a:spcPts val="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One of my goals is to be increasingly content in each of the remaining years of my life. </a:t>
            </a:r>
          </a:p>
          <a:p>
            <a:pPr marL="0" marR="0">
              <a:spcBef>
                <a:spcPts val="0"/>
              </a:spcBef>
              <a:spcAft>
                <a:spcPts val="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Susan and I seek to be easy to take in as guests. We don’t want our hosts to sigh when they close the door after we leave. </a:t>
            </a:r>
          </a:p>
          <a:p>
            <a:r>
              <a:rPr lang="en-US" sz="1800" dirty="0">
                <a:effectLst/>
                <a:latin typeface="Arial" panose="020B0604020202020204" pitchFamily="34" charset="0"/>
                <a:ea typeface="Times New Roman" panose="02020603050405020304" pitchFamily="18" charset="0"/>
                <a:cs typeface="Times New Roman" panose="02020603050405020304" pitchFamily="18" charset="0"/>
              </a:rPr>
              <a:t>I think it would be great to be the most content when I take my last breath!</a:t>
            </a:r>
            <a:r>
              <a:rPr lang="en-US" dirty="0">
                <a:effectLst/>
              </a:rPr>
              <a:t> </a:t>
            </a:r>
          </a:p>
          <a:p>
            <a:r>
              <a:rPr lang="en-US" dirty="0">
                <a:effectLst/>
              </a:rPr>
              <a:t>_____________</a:t>
            </a:r>
          </a:p>
          <a:p>
            <a:r>
              <a:rPr lang="en-US" dirty="0"/>
              <a:t>https://</a:t>
            </a:r>
            <a:r>
              <a:rPr lang="en-US" dirty="0" err="1"/>
              <a:t>www.tampabay.com</a:t>
            </a:r>
            <a:r>
              <a:rPr lang="en-US" dirty="0"/>
              <a:t>/data/2019/03/20/us-falls-in-world-happiness-report-finland-named-happiest-country/</a:t>
            </a:r>
          </a:p>
        </p:txBody>
      </p:sp>
      <p:sp>
        <p:nvSpPr>
          <p:cNvPr id="4" name="Slide Number Placeholder 3"/>
          <p:cNvSpPr>
            <a:spLocks noGrp="1"/>
          </p:cNvSpPr>
          <p:nvPr>
            <p:ph type="sldNum" sz="quarter" idx="5"/>
          </p:nvPr>
        </p:nvSpPr>
        <p:spPr/>
        <p:txBody>
          <a:bodyPr/>
          <a:lstStyle/>
          <a:p>
            <a:fld id="{C3CBEC71-F2EA-4B56-8282-D5B5CCDB2376}" type="slidenum">
              <a:rPr lang="en-US" smtClean="0"/>
              <a:t>30</a:t>
            </a:fld>
            <a:endParaRPr lang="en-US"/>
          </a:p>
        </p:txBody>
      </p:sp>
    </p:spTree>
    <p:extLst>
      <p:ext uri="{BB962C8B-B14F-4D97-AF65-F5344CB8AC3E}">
        <p14:creationId xmlns:p14="http://schemas.microsoft.com/office/powerpoint/2010/main" val="15622850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Times New Roman" panose="02020603050405020304" pitchFamily="18" charset="0"/>
                <a:cs typeface="Times New Roman" panose="02020603050405020304" pitchFamily="18" charset="0"/>
              </a:rPr>
              <a:t>(So what is the secret of contentment? Where can we find it? The climax is in verse 13 where Paul reveals that…)</a:t>
            </a:r>
            <a:r>
              <a:rPr lang="en-US" dirty="0">
                <a:effectLst/>
              </a:rPr>
              <a:t> </a:t>
            </a:r>
            <a:endParaRPr lang="en-US" b="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CBEC71-F2EA-4B56-8282-D5B5CCDB23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7361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Times New Roman" panose="02020603050405020304" pitchFamily="18" charset="0"/>
                <a:cs typeface="Arial" panose="020B0604020202020204" pitchFamily="34" charset="0"/>
              </a:rPr>
              <a:t>[You can’t be satisfied in your own power—only in the power of Jesus.]</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3CBEC71-F2EA-4B56-8282-D5B5CCDB2376}" type="slidenum">
              <a:rPr lang="en-US" smtClean="0"/>
              <a:t>32</a:t>
            </a:fld>
            <a:endParaRPr lang="en-US"/>
          </a:p>
        </p:txBody>
      </p:sp>
    </p:spTree>
    <p:extLst>
      <p:ext uri="{BB962C8B-B14F-4D97-AF65-F5344CB8AC3E}">
        <p14:creationId xmlns:p14="http://schemas.microsoft.com/office/powerpoint/2010/main" val="35261550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a:extLst>
              <a:ext uri="{FF2B5EF4-FFF2-40B4-BE49-F238E27FC236}">
                <a16:creationId xmlns:a16="http://schemas.microsoft.com/office/drawing/2014/main" id="{A2F8A046-6D7E-B6B5-3920-BEED0F3C88D8}"/>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4" name="Notes Placeholder 2">
            <a:extLst>
              <a:ext uri="{FF2B5EF4-FFF2-40B4-BE49-F238E27FC236}">
                <a16:creationId xmlns:a16="http://schemas.microsoft.com/office/drawing/2014/main" id="{5D4443CC-7756-E6F6-1BB4-586CA335830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1800" dirty="0">
                <a:effectLst/>
                <a:latin typeface="Arial" panose="020B0604020202020204" pitchFamily="34" charset="0"/>
                <a:ea typeface="Times New Roman" panose="02020603050405020304" pitchFamily="18" charset="0"/>
              </a:rPr>
              <a:t>The secret of contentment for Paul was Christ’s strength (13).</a:t>
            </a:r>
            <a:r>
              <a:rPr lang="en-US" dirty="0">
                <a:effectLst/>
              </a:rPr>
              <a:t> </a:t>
            </a:r>
          </a:p>
          <a:p>
            <a:pPr eaLnBrk="1" hangingPunct="1">
              <a:spcBef>
                <a:spcPct val="0"/>
              </a:spcBef>
            </a:pPr>
            <a:r>
              <a:rPr lang="en-US" sz="1800" dirty="0">
                <a:effectLst/>
                <a:latin typeface="Arial" panose="020B0604020202020204" pitchFamily="34" charset="0"/>
                <a:ea typeface="Times New Roman" panose="02020603050405020304" pitchFamily="18" charset="0"/>
              </a:rPr>
              <a:t>As an example, Jesus gives us the strength to control anger.</a:t>
            </a:r>
          </a:p>
          <a:p>
            <a:pPr eaLnBrk="1" hangingPunct="1">
              <a:spcBef>
                <a:spcPct val="0"/>
              </a:spcBef>
            </a:pPr>
            <a:r>
              <a:rPr lang="en-US" sz="1800" dirty="0">
                <a:effectLst/>
                <a:latin typeface="Arial" panose="020B0604020202020204" pitchFamily="34" charset="0"/>
                <a:ea typeface="Times New Roman" panose="02020603050405020304" pitchFamily="18" charset="0"/>
              </a:rPr>
              <a:t>• Sometimes we say, “He makes me so mad!” But do we really think about what this reveals about us? Is our anger in the hands of someone else? Maybe so! Maybe our contentment is controlled by somebody other than us.</a:t>
            </a:r>
          </a:p>
          <a:p>
            <a:pPr eaLnBrk="1" hangingPunct="1">
              <a:spcBef>
                <a:spcPct val="0"/>
              </a:spcBef>
            </a:pPr>
            <a:r>
              <a:rPr lang="en-US" sz="1800" dirty="0">
                <a:effectLst/>
                <a:latin typeface="Arial" panose="020B0604020202020204" pitchFamily="34" charset="0"/>
                <a:ea typeface="Times New Roman" panose="02020603050405020304" pitchFamily="18" charset="0"/>
              </a:rPr>
              <a:t>• So we also depend on someone else to make us happy as well.</a:t>
            </a:r>
            <a:r>
              <a:rPr lang="en-US" dirty="0">
                <a:effectLst/>
              </a:rPr>
              <a:t> </a:t>
            </a:r>
            <a:endParaRPr lang="en-US" altLang="en-US" dirty="0">
              <a:ea typeface="ＭＳ Ｐゴシック" panose="020B0600070205080204" pitchFamily="34" charset="-128"/>
            </a:endParaRP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Really?  Your anger or contentment is based on somebody else?!!</a:t>
            </a:r>
          </a:p>
        </p:txBody>
      </p:sp>
      <p:sp>
        <p:nvSpPr>
          <p:cNvPr id="64515" name="Slide Number Placeholder 3">
            <a:extLst>
              <a:ext uri="{FF2B5EF4-FFF2-40B4-BE49-F238E27FC236}">
                <a16:creationId xmlns:a16="http://schemas.microsoft.com/office/drawing/2014/main" id="{D3DB12DF-B99F-E822-093C-E4595DE590C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D85FA527-DD64-024B-B6FA-D4B276DB2077}"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Arial" panose="020B0604020202020204" pitchFamily="34" charset="0"/>
                <a:ea typeface="Times New Roman" panose="02020603050405020304" pitchFamily="18" charset="0"/>
              </a:rPr>
              <a:t>It is much better to find that Christ gives us the strength and power to control our temper. How much better to have our contentment in him.</a:t>
            </a:r>
            <a:r>
              <a:rPr lang="en-US" dirty="0">
                <a:effectLst/>
              </a:rPr>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A599DDB-6EF9-A142-AE1E-A2DA3047A49A}"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331764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a:extLst>
              <a:ext uri="{FF2B5EF4-FFF2-40B4-BE49-F238E27FC236}">
                <a16:creationId xmlns:a16="http://schemas.microsoft.com/office/drawing/2014/main" id="{A2F8A046-6D7E-B6B5-3920-BEED0F3C88D8}"/>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4" name="Notes Placeholder 2">
            <a:extLst>
              <a:ext uri="{FF2B5EF4-FFF2-40B4-BE49-F238E27FC236}">
                <a16:creationId xmlns:a16="http://schemas.microsoft.com/office/drawing/2014/main" id="{5D4443CC-7756-E6F6-1BB4-586CA335830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1800" dirty="0">
                <a:effectLst/>
                <a:latin typeface="Arial" panose="020B0604020202020204" pitchFamily="34" charset="0"/>
                <a:ea typeface="Times New Roman" panose="02020603050405020304" pitchFamily="18" charset="0"/>
              </a:rPr>
              <a:t>How are you trying to be content in your own strength?</a:t>
            </a:r>
            <a:r>
              <a:rPr lang="en-US" sz="2800" dirty="0">
                <a:effectLst/>
              </a:rPr>
              <a:t> </a:t>
            </a:r>
          </a:p>
          <a:p>
            <a:pPr eaLnBrk="1" hangingPunct="1">
              <a:spcBef>
                <a:spcPct val="0"/>
              </a:spcBef>
            </a:pPr>
            <a:r>
              <a:rPr lang="en-US" sz="2800" dirty="0">
                <a:effectLst/>
                <a:latin typeface="Arial" panose="020B0604020202020204" pitchFamily="34" charset="0"/>
                <a:ea typeface="Times New Roman" panose="02020603050405020304" pitchFamily="18" charset="0"/>
                <a:cs typeface="Times New Roman" panose="02020603050405020304" pitchFamily="18" charset="0"/>
              </a:rPr>
              <a:t>[Read quote]</a:t>
            </a:r>
          </a:p>
          <a:p>
            <a:pPr eaLnBrk="1" hangingPunct="1">
              <a:spcBef>
                <a:spcPct val="0"/>
              </a:spcBef>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Really? Do we create it?</a:t>
            </a:r>
            <a:r>
              <a:rPr lang="en-US" dirty="0">
                <a:effectLst/>
              </a:rPr>
              <a:t> </a:t>
            </a:r>
          </a:p>
          <a:p>
            <a:pPr eaLnBrk="1" hangingPunct="1">
              <a:spcBef>
                <a:spcPct val="0"/>
              </a:spcBef>
            </a:pPr>
            <a:r>
              <a:rPr lang="en-US" dirty="0">
                <a:effectLst/>
              </a:rPr>
              <a:t>• This is the worldly philosophy of yoga teacher Julie Rosenberg.</a:t>
            </a:r>
          </a:p>
          <a:p>
            <a:pPr eaLnBrk="1" hangingPunct="1">
              <a:spcBef>
                <a:spcPct val="0"/>
              </a:spcBef>
            </a:pPr>
            <a:r>
              <a:rPr lang="en-US" altLang="en-US" dirty="0">
                <a:effectLst/>
                <a:ea typeface="ＭＳ Ｐゴシック" panose="020B0600070205080204" pitchFamily="34" charset="-128"/>
              </a:rPr>
              <a:t>________________________</a:t>
            </a:r>
            <a:endParaRPr lang="en-US" altLang="en-US" dirty="0">
              <a:ea typeface="ＭＳ Ｐゴシック" panose="020B0600070205080204" pitchFamily="34" charset="-128"/>
            </a:endParaRPr>
          </a:p>
          <a:p>
            <a:pPr eaLnBrk="1" hangingPunct="1">
              <a:spcBef>
                <a:spcPct val="0"/>
              </a:spcBef>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Julie Rosenberg, “Sustainable Happiness: How to Find Contentment That Will Last,” https://</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www.happify.com</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hd</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/sustainable-happiness-how-to-find-contentment-that-will-last/</a:t>
            </a:r>
            <a:r>
              <a:rPr lang="en-US" dirty="0">
                <a:effectLst/>
              </a:rPr>
              <a:t> </a:t>
            </a:r>
            <a:endParaRPr lang="en-US" altLang="en-US" dirty="0">
              <a:ea typeface="ＭＳ Ｐゴシック" panose="020B0600070205080204" pitchFamily="34" charset="-128"/>
            </a:endParaRPr>
          </a:p>
        </p:txBody>
      </p:sp>
      <p:sp>
        <p:nvSpPr>
          <p:cNvPr id="64515" name="Slide Number Placeholder 3">
            <a:extLst>
              <a:ext uri="{FF2B5EF4-FFF2-40B4-BE49-F238E27FC236}">
                <a16:creationId xmlns:a16="http://schemas.microsoft.com/office/drawing/2014/main" id="{D3DB12DF-B99F-E822-093C-E4595DE590C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D85FA527-DD64-024B-B6FA-D4B276DB2077}"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9881894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800" dirty="0">
                <a:effectLst/>
                <a:latin typeface="Arial" panose="020B0604020202020204" pitchFamily="34" charset="0"/>
                <a:ea typeface="Times New Roman" panose="02020603050405020304" pitchFamily="18" charset="0"/>
              </a:rPr>
              <a:t>Many times we claim that we </a:t>
            </a:r>
            <a:r>
              <a:rPr lang="en-US" sz="1800" b="1" i="1" dirty="0">
                <a:effectLst/>
                <a:latin typeface="Arial" panose="020B0604020202020204" pitchFamily="34" charset="0"/>
                <a:ea typeface="Times New Roman" panose="02020603050405020304" pitchFamily="18" charset="0"/>
              </a:rPr>
              <a:t>cannot</a:t>
            </a:r>
            <a:r>
              <a:rPr lang="en-US" sz="1800" dirty="0">
                <a:effectLst/>
                <a:latin typeface="Arial" panose="020B0604020202020204" pitchFamily="34" charset="0"/>
                <a:ea typeface="Times New Roman" panose="02020603050405020304" pitchFamily="18" charset="0"/>
              </a:rPr>
              <a:t> do something—I </a:t>
            </a:r>
            <a:r>
              <a:rPr lang="en-US" sz="1800" i="1" dirty="0">
                <a:effectLst/>
                <a:latin typeface="Arial" panose="020B0604020202020204" pitchFamily="34" charset="0"/>
                <a:ea typeface="Times New Roman" panose="02020603050405020304" pitchFamily="18" charset="0"/>
              </a:rPr>
              <a:t>cannot </a:t>
            </a:r>
            <a:r>
              <a:rPr lang="en-US" sz="1800" dirty="0">
                <a:effectLst/>
                <a:latin typeface="Arial" panose="020B0604020202020204" pitchFamily="34" charset="0"/>
                <a:ea typeface="Times New Roman" panose="02020603050405020304" pitchFamily="18" charset="0"/>
              </a:rPr>
              <a:t>learn Arabic in my 60s, I cannot move to the Middle East, I cannot… you fill in the blank for you! For me, I was tempted to say, “I can’t learn these 28 consonants that can each be written four different ways!” </a:t>
            </a:r>
          </a:p>
          <a:p>
            <a:r>
              <a:rPr lang="en-US" sz="1800" dirty="0">
                <a:effectLst/>
                <a:latin typeface="Arial" panose="020B0604020202020204" pitchFamily="34" charset="0"/>
                <a:ea typeface="Times New Roman" panose="02020603050405020304" pitchFamily="18" charset="0"/>
              </a:rPr>
              <a:t>• But God helped me learn to read this.</a:t>
            </a:r>
          </a:p>
          <a:p>
            <a:r>
              <a:rPr lang="en-US" sz="1800" dirty="0">
                <a:effectLst/>
                <a:latin typeface="Arial" panose="020B0604020202020204" pitchFamily="34" charset="0"/>
                <a:ea typeface="Times New Roman" panose="02020603050405020304" pitchFamily="18" charset="0"/>
              </a:rPr>
              <a:t>• It means “Dr Rick Griffith.”</a:t>
            </a:r>
            <a:r>
              <a:rPr lang="en-US" dirty="0">
                <a:effectLst/>
              </a:rPr>
              <a:t> </a:t>
            </a:r>
            <a:endParaRPr lang="en-US" dirty="0"/>
          </a:p>
        </p:txBody>
      </p:sp>
    </p:spTree>
    <p:extLst>
      <p:ext uri="{BB962C8B-B14F-4D97-AF65-F5344CB8AC3E}">
        <p14:creationId xmlns:p14="http://schemas.microsoft.com/office/powerpoint/2010/main" val="1680846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a:extLst>
              <a:ext uri="{FF2B5EF4-FFF2-40B4-BE49-F238E27FC236}">
                <a16:creationId xmlns:a16="http://schemas.microsoft.com/office/drawing/2014/main" id="{A2F8A046-6D7E-B6B5-3920-BEED0F3C88D8}"/>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4" name="Notes Placeholder 2">
            <a:extLst>
              <a:ext uri="{FF2B5EF4-FFF2-40B4-BE49-F238E27FC236}">
                <a16:creationId xmlns:a16="http://schemas.microsoft.com/office/drawing/2014/main" id="{5D4443CC-7756-E6F6-1BB4-586CA335830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1800" dirty="0">
                <a:effectLst/>
                <a:latin typeface="Arial" panose="020B0604020202020204" pitchFamily="34" charset="0"/>
                <a:ea typeface="Times New Roman" panose="02020603050405020304" pitchFamily="18" charset="0"/>
              </a:rPr>
              <a:t>Philippians 4:13 reveals that when we say, “I </a:t>
            </a:r>
            <a:r>
              <a:rPr lang="en-US" sz="1800" b="1" dirty="0">
                <a:effectLst/>
                <a:latin typeface="Arial" panose="020B0604020202020204" pitchFamily="34" charset="0"/>
                <a:ea typeface="Times New Roman" panose="02020603050405020304" pitchFamily="18" charset="0"/>
              </a:rPr>
              <a:t>can’t</a:t>
            </a:r>
            <a:r>
              <a:rPr lang="en-US" sz="1800" dirty="0">
                <a:effectLst/>
                <a:latin typeface="Arial" panose="020B0604020202020204" pitchFamily="34" charset="0"/>
                <a:ea typeface="Times New Roman" panose="02020603050405020304" pitchFamily="18" charset="0"/>
              </a:rPr>
              <a:t> do this,” </a:t>
            </a:r>
          </a:p>
          <a:p>
            <a:pPr eaLnBrk="1" hangingPunct="1">
              <a:spcBef>
                <a:spcPct val="0"/>
              </a:spcBef>
            </a:pPr>
            <a:r>
              <a:rPr lang="en-US" sz="1800" dirty="0">
                <a:effectLst/>
                <a:latin typeface="Arial" panose="020B0604020202020204" pitchFamily="34" charset="0"/>
                <a:ea typeface="Times New Roman" panose="02020603050405020304" pitchFamily="18" charset="0"/>
              </a:rPr>
              <a:t>• we are really saying, “I </a:t>
            </a:r>
            <a:r>
              <a:rPr lang="en-US" sz="1800" b="1" dirty="0">
                <a:effectLst/>
                <a:latin typeface="Arial" panose="020B0604020202020204" pitchFamily="34" charset="0"/>
                <a:ea typeface="Times New Roman" panose="02020603050405020304" pitchFamily="18" charset="0"/>
              </a:rPr>
              <a:t>won’t</a:t>
            </a:r>
            <a:r>
              <a:rPr lang="en-US" sz="1800" dirty="0">
                <a:effectLst/>
                <a:latin typeface="Arial" panose="020B0604020202020204" pitchFamily="34" charset="0"/>
                <a:ea typeface="Times New Roman" panose="02020603050405020304" pitchFamily="18" charset="0"/>
              </a:rPr>
              <a:t> do this.”</a:t>
            </a:r>
            <a:r>
              <a:rPr lang="en-US" dirty="0">
                <a:effectLst/>
              </a:rPr>
              <a:t> </a:t>
            </a:r>
          </a:p>
          <a:p>
            <a:pPr eaLnBrk="1" hangingPunct="1">
              <a:spcBef>
                <a:spcPct val="0"/>
              </a:spcBef>
            </a:pPr>
            <a:r>
              <a:rPr lang="en-US" altLang="en-US" dirty="0">
                <a:effectLst/>
                <a:ea typeface="ＭＳ Ｐゴシック" panose="020B0600070205080204" pitchFamily="34" charset="-128"/>
              </a:rPr>
              <a:t>• </a:t>
            </a:r>
            <a:r>
              <a:rPr lang="en-US" sz="1800" dirty="0">
                <a:effectLst/>
                <a:latin typeface="Arial" panose="020B0604020202020204" pitchFamily="34" charset="0"/>
                <a:ea typeface="Times New Roman" panose="02020603050405020304" pitchFamily="18" charset="0"/>
              </a:rPr>
              <a:t>In fact, learning this truth years ago has stopped me from saying “I can’t” because I know that contentment and ability are found in Christ, in whom I </a:t>
            </a:r>
            <a:r>
              <a:rPr lang="en-US" sz="1800" b="1" dirty="0">
                <a:effectLst/>
                <a:latin typeface="Arial" panose="020B0604020202020204" pitchFamily="34" charset="0"/>
                <a:ea typeface="Times New Roman" panose="02020603050405020304" pitchFamily="18" charset="0"/>
              </a:rPr>
              <a:t>can</a:t>
            </a:r>
            <a:r>
              <a:rPr lang="en-US" sz="1800" dirty="0">
                <a:effectLst/>
                <a:latin typeface="Arial" panose="020B0604020202020204" pitchFamily="34" charset="0"/>
                <a:ea typeface="Times New Roman" panose="02020603050405020304" pitchFamily="18" charset="0"/>
              </a:rPr>
              <a:t> do everything.</a:t>
            </a:r>
            <a:r>
              <a:rPr lang="en-US" dirty="0">
                <a:effectLst/>
              </a:rPr>
              <a:t> </a:t>
            </a:r>
            <a:endParaRPr lang="en-US" altLang="en-US" dirty="0">
              <a:ea typeface="ＭＳ Ｐゴシック" panose="020B0600070205080204" pitchFamily="34" charset="-128"/>
            </a:endParaRPr>
          </a:p>
        </p:txBody>
      </p:sp>
      <p:sp>
        <p:nvSpPr>
          <p:cNvPr id="64515" name="Slide Number Placeholder 3">
            <a:extLst>
              <a:ext uri="{FF2B5EF4-FFF2-40B4-BE49-F238E27FC236}">
                <a16:creationId xmlns:a16="http://schemas.microsoft.com/office/drawing/2014/main" id="{D3DB12DF-B99F-E822-093C-E4595DE590C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D85FA527-DD64-024B-B6FA-D4B276DB2077}"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1398230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effectLst/>
                <a:latin typeface="Arial" panose="020B0604020202020204" pitchFamily="34" charset="0"/>
                <a:ea typeface="Times New Roman" panose="02020603050405020304" pitchFamily="18" charset="0"/>
                <a:cs typeface="Times New Roman" panose="02020603050405020304" pitchFamily="18" charset="0"/>
              </a:rPr>
              <a:t>(So what is the secret of contentment? </a:t>
            </a:r>
            <a:r>
              <a:rPr lang="en-US" sz="1800" b="0" dirty="0">
                <a:solidFill>
                  <a:srgbClr val="FFFF00"/>
                </a:solidFill>
                <a:effectLst>
                  <a:glow rad="139700">
                    <a:schemeClr val="bg1"/>
                  </a:glow>
                </a:effectLst>
                <a:latin typeface="Calibri" panose="020F0502020204030204" pitchFamily="34" charset="0"/>
                <a:cs typeface="Calibri" panose="020F0502020204030204" pitchFamily="34" charset="0"/>
              </a:rPr>
              <a:t>How can we live with optimism above life’s circumstances? </a:t>
            </a:r>
            <a:r>
              <a:rPr lang="en-US" sz="1800" b="0" dirty="0">
                <a:effectLst/>
                <a:latin typeface="Arial" panose="020B0604020202020204" pitchFamily="34" charset="0"/>
                <a:ea typeface="Times New Roman" panose="02020603050405020304" pitchFamily="18" charset="0"/>
                <a:cs typeface="Times New Roman" panose="02020603050405020304" pitchFamily="18" charset="0"/>
              </a:rPr>
              <a:t>Where can we find it? How can we sum up what Paul is saying in today’s text? Simply this…</a:t>
            </a:r>
            <a:r>
              <a:rPr lang="en-US" sz="2800" b="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b="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CBEC71-F2EA-4B56-8282-D5B5CCDB23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36912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Times New Roman" panose="02020603050405020304" pitchFamily="18" charset="0"/>
              </a:rPr>
              <a:t>The secret of our contentment despite our circumstances is growing in trusting the power of Jesus (restatement).</a:t>
            </a:r>
            <a:r>
              <a:rPr lang="en-US" dirty="0">
                <a:effectLst/>
              </a:rPr>
              <a:t> </a:t>
            </a:r>
            <a:endParaRPr lang="en-US" dirty="0"/>
          </a:p>
        </p:txBody>
      </p:sp>
      <p:sp>
        <p:nvSpPr>
          <p:cNvPr id="4" name="Slide Number Placeholder 3"/>
          <p:cNvSpPr>
            <a:spLocks noGrp="1"/>
          </p:cNvSpPr>
          <p:nvPr>
            <p:ph type="sldNum" sz="quarter" idx="5"/>
          </p:nvPr>
        </p:nvSpPr>
        <p:spPr/>
        <p:txBody>
          <a:bodyPr/>
          <a:lstStyle/>
          <a:p>
            <a:fld id="{C3CBEC71-F2EA-4B56-8282-D5B5CCDB2376}" type="slidenum">
              <a:rPr lang="en-US" smtClean="0"/>
              <a:t>39</a:t>
            </a:fld>
            <a:endParaRPr lang="en-US"/>
          </a:p>
        </p:txBody>
      </p:sp>
    </p:spTree>
    <p:extLst>
      <p:ext uri="{BB962C8B-B14F-4D97-AF65-F5344CB8AC3E}">
        <p14:creationId xmlns:p14="http://schemas.microsoft.com/office/powerpoint/2010/main" val="13736818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CBEC71-F2EA-4B56-8282-D5B5CCDB2376}" type="slidenum">
              <a:rPr lang="en-US" smtClean="0"/>
              <a:t>4</a:t>
            </a:fld>
            <a:endParaRPr lang="en-US"/>
          </a:p>
        </p:txBody>
      </p:sp>
    </p:spTree>
    <p:extLst>
      <p:ext uri="{BB962C8B-B14F-4D97-AF65-F5344CB8AC3E}">
        <p14:creationId xmlns:p14="http://schemas.microsoft.com/office/powerpoint/2010/main" val="21263694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CBEC71-F2EA-4B56-8282-D5B5CCDB2376}" type="slidenum">
              <a:rPr lang="en-US" smtClean="0"/>
              <a:t>40</a:t>
            </a:fld>
            <a:endParaRPr lang="en-US"/>
          </a:p>
        </p:txBody>
      </p:sp>
    </p:spTree>
    <p:extLst>
      <p:ext uri="{BB962C8B-B14F-4D97-AF65-F5344CB8AC3E}">
        <p14:creationId xmlns:p14="http://schemas.microsoft.com/office/powerpoint/2010/main" val="14040142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CBEC71-F2EA-4B56-8282-D5B5CCDB2376}" type="slidenum">
              <a:rPr lang="en-US" smtClean="0"/>
              <a:t>41</a:t>
            </a:fld>
            <a:endParaRPr lang="en-US"/>
          </a:p>
        </p:txBody>
      </p:sp>
    </p:spTree>
    <p:extLst>
      <p:ext uri="{BB962C8B-B14F-4D97-AF65-F5344CB8AC3E}">
        <p14:creationId xmlns:p14="http://schemas.microsoft.com/office/powerpoint/2010/main" val="41849963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43</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NT Preaching (np)</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Times New Roman" panose="02020603050405020304" pitchFamily="18" charset="0"/>
              </a:rPr>
              <a:t>Do you want to live like this? I do!</a:t>
            </a:r>
            <a:r>
              <a:rPr lang="en-US" dirty="0">
                <a:effectLst/>
              </a:rPr>
              <a:t> </a:t>
            </a:r>
            <a:endParaRPr lang="en-US" dirty="0"/>
          </a:p>
        </p:txBody>
      </p:sp>
      <p:sp>
        <p:nvSpPr>
          <p:cNvPr id="4" name="Slide Number Placeholder 3"/>
          <p:cNvSpPr>
            <a:spLocks noGrp="1"/>
          </p:cNvSpPr>
          <p:nvPr>
            <p:ph type="sldNum" sz="quarter" idx="5"/>
          </p:nvPr>
        </p:nvSpPr>
        <p:spPr/>
        <p:txBody>
          <a:bodyPr/>
          <a:lstStyle/>
          <a:p>
            <a:fld id="{C3CBEC71-F2EA-4B56-8282-D5B5CCDB2376}" type="slidenum">
              <a:rPr lang="en-US" smtClean="0"/>
              <a:t>5</a:t>
            </a:fld>
            <a:endParaRPr lang="en-US"/>
          </a:p>
        </p:txBody>
      </p:sp>
    </p:spTree>
    <p:extLst>
      <p:ext uri="{BB962C8B-B14F-4D97-AF65-F5344CB8AC3E}">
        <p14:creationId xmlns:p14="http://schemas.microsoft.com/office/powerpoint/2010/main" val="42164727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0" dirty="0">
                <a:solidFill>
                  <a:srgbClr val="FFFF00"/>
                </a:solidFill>
                <a:effectLst>
                  <a:glow rad="139700">
                    <a:schemeClr val="bg1"/>
                  </a:glow>
                </a:effectLst>
                <a:latin typeface="Calibri" panose="020F0502020204030204" pitchFamily="34" charset="0"/>
                <a:cs typeface="Calibri" panose="020F0502020204030204" pitchFamily="34" charset="0"/>
              </a:rPr>
              <a:t>How can we live with optimism above life’s circumstances?</a:t>
            </a:r>
            <a:endParaRPr lang="en-US" b="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CBEC71-F2EA-4B56-8282-D5B5CCDB23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53255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800" b="0" dirty="0">
                <a:effectLst/>
                <a:latin typeface="Arial" panose="020B0604020202020204" pitchFamily="34" charset="0"/>
                <a:ea typeface="Times New Roman" panose="02020603050405020304" pitchFamily="18" charset="0"/>
              </a:rPr>
              <a:t>What if we found a letter written to a prisoner to cheer him up? Would that help us learn contentment?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effectLst/>
                <a:latin typeface="Arial" panose="020B0604020202020204" pitchFamily="34" charset="0"/>
                <a:cs typeface="Arial" panose="020B0604020202020204" pitchFamily="34" charset="0"/>
              </a:rPr>
              <a:t>Now switch it around. Today we will look at a letter written by the content prisoner and sent to discontented free people.</a:t>
            </a:r>
            <a:endParaRPr lang="en-US" sz="1800" b="0" dirty="0">
              <a:effectLst/>
              <a:latin typeface="Arial" panose="020B0604020202020204" pitchFamily="34" charset="0"/>
              <a:cs typeface="Times New Roman" panose="02020603050405020304" pitchFamily="18" charset="0"/>
            </a:endParaRPr>
          </a:p>
          <a:p>
            <a:r>
              <a:rPr lang="en-US" sz="1800" b="0" dirty="0">
                <a:effectLst/>
                <a:latin typeface="Arial" panose="020B0604020202020204" pitchFamily="34" charset="0"/>
                <a:ea typeface="Times New Roman" panose="02020603050405020304" pitchFamily="18" charset="0"/>
              </a:rPr>
              <a:t>Paul was content in prison writing to discontent people who were free.</a:t>
            </a:r>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48110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Times New Roman" panose="02020603050405020304" pitchFamily="18" charset="0"/>
              </a:rPr>
              <a:t>Paul had already written six missionary letters and three prison letters. </a:t>
            </a:r>
            <a:r>
              <a:rPr lang="en-US" dirty="0"/>
              <a:t>Philippians was written near the end of Paul's 2-year Roman imprisonment. He wasn't sure which way it should end—release or death—but he knew he would soon be free either way!</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A599DDB-6EF9-A142-AE1E-A2DA3047A49A}"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269506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Times New Roman" panose="02020603050405020304" pitchFamily="18" charset="0"/>
              </a:rPr>
              <a:t>Today we will see what a joyful prisoner can tell us about contentment.</a:t>
            </a:r>
            <a:endParaRPr lang="en-US" dirty="0"/>
          </a:p>
        </p:txBody>
      </p:sp>
      <p:sp>
        <p:nvSpPr>
          <p:cNvPr id="4" name="Slide Number Placeholder 3"/>
          <p:cNvSpPr>
            <a:spLocks noGrp="1"/>
          </p:cNvSpPr>
          <p:nvPr>
            <p:ph type="sldNum" sz="quarter" idx="5"/>
          </p:nvPr>
        </p:nvSpPr>
        <p:spPr/>
        <p:txBody>
          <a:bodyPr/>
          <a:lstStyle/>
          <a:p>
            <a:fld id="{C3CBEC71-F2EA-4B56-8282-D5B5CCDB2376}" type="slidenum">
              <a:rPr lang="en-US" smtClean="0"/>
              <a:t>9</a:t>
            </a:fld>
            <a:endParaRPr lang="en-US"/>
          </a:p>
        </p:txBody>
      </p:sp>
    </p:spTree>
    <p:extLst>
      <p:ext uri="{BB962C8B-B14F-4D97-AF65-F5344CB8AC3E}">
        <p14:creationId xmlns:p14="http://schemas.microsoft.com/office/powerpoint/2010/main" val="2459333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28020" y="1769541"/>
            <a:ext cx="7080026" cy="1828801"/>
          </a:xfrm>
        </p:spPr>
        <p:txBody>
          <a:bodyPr anchor="b">
            <a:normAutofit/>
          </a:bodyPr>
          <a:lstStyle>
            <a:lvl1pPr algn="ctr">
              <a:defRPr sz="4050"/>
            </a:lvl1pPr>
          </a:lstStyle>
          <a:p>
            <a:r>
              <a:rPr lang="en-US"/>
              <a:t>Click to edit Master title style</a:t>
            </a:r>
            <a:endParaRPr lang="en-US" dirty="0"/>
          </a:p>
        </p:txBody>
      </p:sp>
      <p:sp>
        <p:nvSpPr>
          <p:cNvPr id="3" name="Subtitle 2"/>
          <p:cNvSpPr>
            <a:spLocks noGrp="1"/>
          </p:cNvSpPr>
          <p:nvPr>
            <p:ph type="subTitle" idx="1"/>
          </p:nvPr>
        </p:nvSpPr>
        <p:spPr>
          <a:xfrm>
            <a:off x="1028020" y="3598339"/>
            <a:ext cx="7080026" cy="1049867"/>
          </a:xfrm>
        </p:spPr>
        <p:txBody>
          <a:bodyPr anchor="t"/>
          <a:lstStyle>
            <a:lvl1pPr marL="0" indent="0" algn="ctr">
              <a:buNone/>
              <a:defRPr>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362D18B-A05A-4C91-82DA-69E5D2F12AB3}" type="datetimeFigureOut">
              <a:rPr lang="en-US" smtClean="0"/>
              <a:t>9/3/23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8998EB-8823-4EF2-82A3-53A62F38B758}" type="slidenum">
              <a:rPr lang="en-US" smtClean="0"/>
              <a:t>‹#›</a:t>
            </a:fld>
            <a:endParaRPr lang="en-US"/>
          </a:p>
        </p:txBody>
      </p:sp>
    </p:spTree>
    <p:extLst>
      <p:ext uri="{BB962C8B-B14F-4D97-AF65-F5344CB8AC3E}">
        <p14:creationId xmlns:p14="http://schemas.microsoft.com/office/powerpoint/2010/main" val="666390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413" y="547807"/>
            <a:ext cx="7606349" cy="3816806"/>
          </a:xfrm>
          <a:prstGeom prst="rect">
            <a:avLst/>
          </a:prstGeom>
        </p:spPr>
      </p:pic>
      <p:sp>
        <p:nvSpPr>
          <p:cNvPr id="2" name="Title 1"/>
          <p:cNvSpPr>
            <a:spLocks noGrp="1"/>
          </p:cNvSpPr>
          <p:nvPr>
            <p:ph type="title"/>
          </p:nvPr>
        </p:nvSpPr>
        <p:spPr>
          <a:xfrm>
            <a:off x="685354" y="4565255"/>
            <a:ext cx="7766495" cy="543472"/>
          </a:xfrm>
        </p:spPr>
        <p:txBody>
          <a:bodyPr anchor="b">
            <a:normAutofit/>
          </a:bodyPr>
          <a:lstStyle>
            <a:lvl1pPr algn="ctr">
              <a:defRPr sz="21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77012" y="695010"/>
            <a:ext cx="7384010" cy="3525671"/>
          </a:xfrm>
          <a:effectLst>
            <a:outerShdw blurRad="38100" dist="25400" dir="4440000">
              <a:srgbClr val="000000">
                <a:alpha val="36000"/>
              </a:srgbClr>
            </a:outerShdw>
          </a:effectLst>
        </p:spPr>
        <p:txBody>
          <a:bodyPr anchor="t">
            <a:normAutofit/>
          </a:bodyPr>
          <a:lstStyle>
            <a:lvl1pPr marL="0" indent="0" algn="ctr">
              <a:buNone/>
              <a:defRPr sz="1500"/>
            </a:lvl1pPr>
            <a:lvl2pPr marL="342900" indent="0">
              <a:buNone/>
              <a:defRPr sz="1500"/>
            </a:lvl2pPr>
            <a:lvl3pPr marL="685800" indent="0">
              <a:buNone/>
              <a:defRPr sz="15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85346" y="5108728"/>
            <a:ext cx="7765322" cy="682472"/>
          </a:xfrm>
        </p:spPr>
        <p:txBody>
          <a:bodyPr anchor="t"/>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362D18B-A05A-4C91-82DA-69E5D2F12AB3}" type="datetimeFigureOut">
              <a:rPr lang="en-US" smtClean="0"/>
              <a:t>9/3/23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8998EB-8823-4EF2-82A3-53A62F38B758}" type="slidenum">
              <a:rPr lang="en-US" smtClean="0"/>
              <a:t>‹#›</a:t>
            </a:fld>
            <a:endParaRPr lang="en-US"/>
          </a:p>
        </p:txBody>
      </p:sp>
    </p:spTree>
    <p:extLst>
      <p:ext uri="{BB962C8B-B14F-4D97-AF65-F5344CB8AC3E}">
        <p14:creationId xmlns:p14="http://schemas.microsoft.com/office/powerpoint/2010/main" val="2952727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6" y="608437"/>
            <a:ext cx="7765322" cy="3534344"/>
          </a:xfrm>
        </p:spPr>
        <p:txBody>
          <a:bodyPr anchor="ctr"/>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85346" y="4295180"/>
            <a:ext cx="7765322" cy="1501826"/>
          </a:xfrm>
        </p:spPr>
        <p:txBody>
          <a:bodyPr anchor="ct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362D18B-A05A-4C91-82DA-69E5D2F12AB3}" type="datetimeFigureOut">
              <a:rPr lang="en-US" smtClean="0"/>
              <a:t>9/3/23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8998EB-8823-4EF2-82A3-53A62F38B758}" type="slidenum">
              <a:rPr lang="en-US" smtClean="0"/>
              <a:t>‹#›</a:t>
            </a:fld>
            <a:endParaRPr lang="en-US"/>
          </a:p>
        </p:txBody>
      </p:sp>
    </p:spTree>
    <p:extLst>
      <p:ext uri="{BB962C8B-B14F-4D97-AF65-F5344CB8AC3E}">
        <p14:creationId xmlns:p14="http://schemas.microsoft.com/office/powerpoint/2010/main" val="2257873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992904"/>
          </a:xfrm>
        </p:spPr>
        <p:txBody>
          <a:bodyPr anchor="ctr"/>
          <a:lstStyle>
            <a:lvl1pPr>
              <a:defRPr sz="24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610033"/>
            <a:ext cx="6564224" cy="532749"/>
          </a:xfrm>
        </p:spPr>
        <p:txBody>
          <a:bodyPr anchor="t">
            <a:normAutofit/>
          </a:bodyPr>
          <a:lstStyle>
            <a:lvl1pPr marL="0" indent="0" algn="r">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4" name="Text Placeholder 3"/>
          <p:cNvSpPr>
            <a:spLocks noGrp="1"/>
          </p:cNvSpPr>
          <p:nvPr>
            <p:ph type="body" sz="half" idx="2"/>
          </p:nvPr>
        </p:nvSpPr>
        <p:spPr>
          <a:xfrm>
            <a:off x="685346" y="4304353"/>
            <a:ext cx="7765322" cy="1489496"/>
          </a:xfrm>
        </p:spPr>
        <p:txBody>
          <a:bodyPr anchor="ctr">
            <a:normAutofit/>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362D18B-A05A-4C91-82DA-69E5D2F12AB3}" type="datetimeFigureOut">
              <a:rPr lang="en-US" smtClean="0"/>
              <a:t>9/3/23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8998EB-8823-4EF2-82A3-53A62F38B758}" type="slidenum">
              <a:rPr lang="en-US" smtClean="0"/>
              <a:t>‹#›</a:t>
            </a:fld>
            <a:endParaRPr lang="en-US"/>
          </a:p>
        </p:txBody>
      </p:sp>
      <p:sp>
        <p:nvSpPr>
          <p:cNvPr id="11" name="TextBox 10"/>
          <p:cNvSpPr txBox="1"/>
          <p:nvPr/>
        </p:nvSpPr>
        <p:spPr>
          <a:xfrm>
            <a:off x="742950" y="884796"/>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3" name="TextBox 12"/>
          <p:cNvSpPr txBox="1"/>
          <p:nvPr/>
        </p:nvSpPr>
        <p:spPr>
          <a:xfrm>
            <a:off x="7878537" y="2928258"/>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12293164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346" y="2126943"/>
            <a:ext cx="7765322" cy="2511835"/>
          </a:xfrm>
        </p:spPr>
        <p:txBody>
          <a:bodyPr anchor="b"/>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85339" y="4650556"/>
            <a:ext cx="7764149" cy="1140644"/>
          </a:xfrm>
        </p:spPr>
        <p:txBody>
          <a:bodyPr anchor="t"/>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362D18B-A05A-4C91-82DA-69E5D2F12AB3}" type="datetimeFigureOut">
              <a:rPr lang="en-US" smtClean="0"/>
              <a:t>9/3/23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8998EB-8823-4EF2-82A3-53A62F38B758}" type="slidenum">
              <a:rPr lang="en-US" smtClean="0"/>
              <a:t>‹#›</a:t>
            </a:fld>
            <a:endParaRPr lang="en-US"/>
          </a:p>
        </p:txBody>
      </p:sp>
    </p:spTree>
    <p:extLst>
      <p:ext uri="{BB962C8B-B14F-4D97-AF65-F5344CB8AC3E}">
        <p14:creationId xmlns:p14="http://schemas.microsoft.com/office/powerpoint/2010/main" val="9995304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346" y="609600"/>
            <a:ext cx="776532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346" y="1885950"/>
            <a:ext cx="2475738" cy="576262"/>
          </a:xfrm>
        </p:spPr>
        <p:txBody>
          <a:bodyPr anchor="b">
            <a:noAutofit/>
          </a:bodyPr>
          <a:lstStyle>
            <a:lvl1pPr marL="0" indent="0" algn="ctr">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Text Placeholder 3"/>
          <p:cNvSpPr>
            <a:spLocks noGrp="1"/>
          </p:cNvSpPr>
          <p:nvPr>
            <p:ph type="body" sz="half" idx="15"/>
          </p:nvPr>
        </p:nvSpPr>
        <p:spPr>
          <a:xfrm>
            <a:off x="685346" y="2571750"/>
            <a:ext cx="2475738" cy="3219450"/>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Text Placeholder 4"/>
          <p:cNvSpPr>
            <a:spLocks noGrp="1"/>
          </p:cNvSpPr>
          <p:nvPr>
            <p:ph type="body" sz="quarter" idx="3"/>
          </p:nvPr>
        </p:nvSpPr>
        <p:spPr>
          <a:xfrm>
            <a:off x="3335033" y="1885950"/>
            <a:ext cx="2475738" cy="576262"/>
          </a:xfrm>
        </p:spPr>
        <p:txBody>
          <a:bodyPr anchor="b">
            <a:noAutofit/>
          </a:bodyPr>
          <a:lstStyle>
            <a:lvl1pPr marL="0" indent="0" algn="ctr">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0" name="Text Placeholder 3"/>
          <p:cNvSpPr>
            <a:spLocks noGrp="1"/>
          </p:cNvSpPr>
          <p:nvPr>
            <p:ph type="body" sz="half" idx="16"/>
          </p:nvPr>
        </p:nvSpPr>
        <p:spPr>
          <a:xfrm>
            <a:off x="3331076" y="2571750"/>
            <a:ext cx="2475738" cy="3219450"/>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Text Placeholder 4"/>
          <p:cNvSpPr>
            <a:spLocks noGrp="1"/>
          </p:cNvSpPr>
          <p:nvPr>
            <p:ph type="body" sz="quarter" idx="13"/>
          </p:nvPr>
        </p:nvSpPr>
        <p:spPr>
          <a:xfrm>
            <a:off x="5974929" y="1885950"/>
            <a:ext cx="2475738" cy="576262"/>
          </a:xfrm>
        </p:spPr>
        <p:txBody>
          <a:bodyPr anchor="b">
            <a:noAutofit/>
          </a:bodyPr>
          <a:lstStyle>
            <a:lvl1pPr marL="0" indent="0" algn="ctr">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2" name="Text Placeholder 3"/>
          <p:cNvSpPr>
            <a:spLocks noGrp="1"/>
          </p:cNvSpPr>
          <p:nvPr>
            <p:ph type="body" sz="half" idx="17"/>
          </p:nvPr>
        </p:nvSpPr>
        <p:spPr>
          <a:xfrm>
            <a:off x="5974929" y="2571750"/>
            <a:ext cx="2475738" cy="3219450"/>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6362D18B-A05A-4C91-82DA-69E5D2F12AB3}" type="datetimeFigureOut">
              <a:rPr lang="en-US" smtClean="0"/>
              <a:t>9/3/23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8998EB-8823-4EF2-82A3-53A62F38B758}" type="slidenum">
              <a:rPr lang="en-US" smtClean="0"/>
              <a:t>‹#›</a:t>
            </a:fld>
            <a:endParaRPr lang="en-US"/>
          </a:p>
        </p:txBody>
      </p:sp>
    </p:spTree>
    <p:extLst>
      <p:ext uri="{BB962C8B-B14F-4D97-AF65-F5344CB8AC3E}">
        <p14:creationId xmlns:p14="http://schemas.microsoft.com/office/powerpoint/2010/main" val="6968162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472" y="1818215"/>
            <a:ext cx="2504979"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2850" y="1818215"/>
            <a:ext cx="2504979"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2038" y="1818215"/>
            <a:ext cx="2504979" cy="1847851"/>
          </a:xfrm>
          <a:prstGeom prst="rect">
            <a:avLst/>
          </a:prstGeom>
        </p:spPr>
      </p:pic>
      <p:sp>
        <p:nvSpPr>
          <p:cNvPr id="30" name="Title 1"/>
          <p:cNvSpPr>
            <a:spLocks noGrp="1"/>
          </p:cNvSpPr>
          <p:nvPr>
            <p:ph type="title"/>
          </p:nvPr>
        </p:nvSpPr>
        <p:spPr>
          <a:xfrm>
            <a:off x="685346" y="609600"/>
            <a:ext cx="7765322"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5346" y="3904106"/>
            <a:ext cx="2475738" cy="576262"/>
          </a:xfrm>
        </p:spPr>
        <p:txBody>
          <a:bodyPr anchor="b">
            <a:noAutofit/>
          </a:bodyPr>
          <a:lstStyle>
            <a:lvl1pPr marL="0" indent="0" algn="ctr">
              <a:buNone/>
              <a:defRPr sz="15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Picture Placeholder 2"/>
          <p:cNvSpPr>
            <a:spLocks noGrp="1" noChangeAspect="1"/>
          </p:cNvSpPr>
          <p:nvPr>
            <p:ph type="pic" idx="15"/>
          </p:nvPr>
        </p:nvSpPr>
        <p:spPr>
          <a:xfrm>
            <a:off x="763577" y="1938918"/>
            <a:ext cx="2319276"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1" name="Text Placeholder 3"/>
          <p:cNvSpPr>
            <a:spLocks noGrp="1"/>
          </p:cNvSpPr>
          <p:nvPr>
            <p:ph type="body" sz="half" idx="18"/>
          </p:nvPr>
        </p:nvSpPr>
        <p:spPr>
          <a:xfrm>
            <a:off x="685346" y="4480369"/>
            <a:ext cx="2475738" cy="1310833"/>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2" name="Text Placeholder 4"/>
          <p:cNvSpPr>
            <a:spLocks noGrp="1"/>
          </p:cNvSpPr>
          <p:nvPr>
            <p:ph type="body" sz="quarter" idx="3"/>
          </p:nvPr>
        </p:nvSpPr>
        <p:spPr>
          <a:xfrm>
            <a:off x="3332091" y="3904106"/>
            <a:ext cx="2475738" cy="576262"/>
          </a:xfrm>
        </p:spPr>
        <p:txBody>
          <a:bodyPr anchor="b">
            <a:noAutofit/>
          </a:bodyPr>
          <a:lstStyle>
            <a:lvl1pPr marL="0" indent="0" algn="ctr">
              <a:buNone/>
              <a:defRPr sz="15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3" name="Picture Placeholder 2"/>
          <p:cNvSpPr>
            <a:spLocks noGrp="1" noChangeAspect="1"/>
          </p:cNvSpPr>
          <p:nvPr>
            <p:ph type="pic" idx="21"/>
          </p:nvPr>
        </p:nvSpPr>
        <p:spPr>
          <a:xfrm>
            <a:off x="3409307" y="1939094"/>
            <a:ext cx="2319276"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19"/>
          </p:nvPr>
        </p:nvSpPr>
        <p:spPr>
          <a:xfrm>
            <a:off x="3331076" y="4480368"/>
            <a:ext cx="2475738" cy="1310833"/>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5" name="Text Placeholder 4"/>
          <p:cNvSpPr>
            <a:spLocks noGrp="1"/>
          </p:cNvSpPr>
          <p:nvPr>
            <p:ph type="body" sz="quarter" idx="13"/>
          </p:nvPr>
        </p:nvSpPr>
        <p:spPr>
          <a:xfrm>
            <a:off x="5975023" y="3904106"/>
            <a:ext cx="2475738" cy="576262"/>
          </a:xfrm>
        </p:spPr>
        <p:txBody>
          <a:bodyPr anchor="b">
            <a:noAutofit/>
          </a:bodyPr>
          <a:lstStyle>
            <a:lvl1pPr marL="0" indent="0" algn="ctr">
              <a:buNone/>
              <a:defRPr sz="15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6" name="Picture Placeholder 2"/>
          <p:cNvSpPr>
            <a:spLocks noGrp="1" noChangeAspect="1"/>
          </p:cNvSpPr>
          <p:nvPr>
            <p:ph type="pic" idx="22"/>
          </p:nvPr>
        </p:nvSpPr>
        <p:spPr>
          <a:xfrm>
            <a:off x="6056774" y="1934432"/>
            <a:ext cx="2319276"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7" name="Text Placeholder 3"/>
          <p:cNvSpPr>
            <a:spLocks noGrp="1"/>
          </p:cNvSpPr>
          <p:nvPr>
            <p:ph type="body" sz="half" idx="20"/>
          </p:nvPr>
        </p:nvSpPr>
        <p:spPr>
          <a:xfrm>
            <a:off x="5974929" y="4480366"/>
            <a:ext cx="2475738" cy="1310835"/>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6362D18B-A05A-4C91-82DA-69E5D2F12AB3}" type="datetimeFigureOut">
              <a:rPr lang="en-US" smtClean="0"/>
              <a:t>9/3/23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8998EB-8823-4EF2-82A3-53A62F38B758}" type="slidenum">
              <a:rPr lang="en-US" smtClean="0"/>
              <a:t>‹#›</a:t>
            </a:fld>
            <a:endParaRPr lang="en-US"/>
          </a:p>
        </p:txBody>
      </p:sp>
    </p:spTree>
    <p:extLst>
      <p:ext uri="{BB962C8B-B14F-4D97-AF65-F5344CB8AC3E}">
        <p14:creationId xmlns:p14="http://schemas.microsoft.com/office/powerpoint/2010/main" val="40554013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62D18B-A05A-4C91-82DA-69E5D2F12AB3}" type="datetimeFigureOut">
              <a:rPr lang="en-US" smtClean="0"/>
              <a:t>9/3/23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8998EB-8823-4EF2-82A3-53A62F38B758}" type="slidenum">
              <a:rPr lang="en-US" smtClean="0"/>
              <a:t>‹#›</a:t>
            </a:fld>
            <a:endParaRPr lang="en-US"/>
          </a:p>
        </p:txBody>
      </p:sp>
    </p:spTree>
    <p:extLst>
      <p:ext uri="{BB962C8B-B14F-4D97-AF65-F5344CB8AC3E}">
        <p14:creationId xmlns:p14="http://schemas.microsoft.com/office/powerpoint/2010/main" val="785935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7302" y="609600"/>
            <a:ext cx="1713365"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85347" y="609600"/>
            <a:ext cx="5937654"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62D18B-A05A-4C91-82DA-69E5D2F12AB3}" type="datetimeFigureOut">
              <a:rPr lang="en-US" smtClean="0"/>
              <a:t>9/3/23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8998EB-8823-4EF2-82A3-53A62F38B758}" type="slidenum">
              <a:rPr lang="en-US" smtClean="0"/>
              <a:t>‹#›</a:t>
            </a:fld>
            <a:endParaRPr lang="en-US"/>
          </a:p>
        </p:txBody>
      </p:sp>
    </p:spTree>
    <p:extLst>
      <p:ext uri="{BB962C8B-B14F-4D97-AF65-F5344CB8AC3E}">
        <p14:creationId xmlns:p14="http://schemas.microsoft.com/office/powerpoint/2010/main" val="21565517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901E480-354E-CE47-8762-69B417C4D00C}" type="slidenum">
              <a:rPr lang="en-GB"/>
              <a:pPr>
                <a:defRPr/>
              </a:pPr>
              <a:t>‹#›</a:t>
            </a:fld>
            <a:endParaRPr lang="en-GB"/>
          </a:p>
        </p:txBody>
      </p:sp>
    </p:spTree>
    <p:extLst>
      <p:ext uri="{BB962C8B-B14F-4D97-AF65-F5344CB8AC3E}">
        <p14:creationId xmlns:p14="http://schemas.microsoft.com/office/powerpoint/2010/main" val="19705372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46" indent="0" algn="ctr">
              <a:buNone/>
              <a:defRPr/>
            </a:lvl2pPr>
            <a:lvl3pPr marL="914293" indent="0" algn="ctr">
              <a:buNone/>
              <a:defRPr/>
            </a:lvl3pPr>
            <a:lvl4pPr marL="1371440" indent="0" algn="ctr">
              <a:buNone/>
              <a:defRPr/>
            </a:lvl4pPr>
            <a:lvl5pPr marL="1828586" indent="0" algn="ctr">
              <a:buNone/>
              <a:defRPr/>
            </a:lvl5pPr>
            <a:lvl6pPr marL="2285733" indent="0" algn="ctr">
              <a:buNone/>
              <a:defRPr/>
            </a:lvl6pPr>
            <a:lvl7pPr marL="2742879" indent="0" algn="ctr">
              <a:buNone/>
              <a:defRPr/>
            </a:lvl7pPr>
            <a:lvl8pPr marL="3200026" indent="0" algn="ctr">
              <a:buNone/>
              <a:defRPr/>
            </a:lvl8pPr>
            <a:lvl9pPr marL="3657172"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EF5D6CC-C455-174B-ACB6-05AE74AF17FB}" type="slidenum">
              <a:rPr lang="en-US"/>
              <a:pPr>
                <a:defRPr/>
              </a:pPr>
              <a:t>‹#›</a:t>
            </a:fld>
            <a:endParaRPr lang="en-US"/>
          </a:p>
        </p:txBody>
      </p:sp>
    </p:spTree>
    <p:extLst>
      <p:ext uri="{BB962C8B-B14F-4D97-AF65-F5344CB8AC3E}">
        <p14:creationId xmlns:p14="http://schemas.microsoft.com/office/powerpoint/2010/main" val="7913986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62D18B-A05A-4C91-82DA-69E5D2F12AB3}" type="datetimeFigureOut">
              <a:rPr lang="en-US" smtClean="0"/>
              <a:t>9/3/23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8998EB-8823-4EF2-82A3-53A62F38B758}" type="slidenum">
              <a:rPr lang="en-US" smtClean="0"/>
              <a:t>‹#›</a:t>
            </a:fld>
            <a:endParaRPr lang="en-US"/>
          </a:p>
        </p:txBody>
      </p:sp>
    </p:spTree>
    <p:extLst>
      <p:ext uri="{BB962C8B-B14F-4D97-AF65-F5344CB8AC3E}">
        <p14:creationId xmlns:p14="http://schemas.microsoft.com/office/powerpoint/2010/main" val="9703430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653BC6-FAF8-6C48-BF99-C3DB249FE43D}" type="slidenum">
              <a:rPr lang="en-US"/>
              <a:pPr>
                <a:defRPr/>
              </a:pPr>
              <a:t>‹#›</a:t>
            </a:fld>
            <a:endParaRPr lang="en-US"/>
          </a:p>
        </p:txBody>
      </p:sp>
    </p:spTree>
    <p:extLst>
      <p:ext uri="{BB962C8B-B14F-4D97-AF65-F5344CB8AC3E}">
        <p14:creationId xmlns:p14="http://schemas.microsoft.com/office/powerpoint/2010/main" val="25928319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46" indent="0">
              <a:buNone/>
              <a:defRPr sz="1800"/>
            </a:lvl2pPr>
            <a:lvl3pPr marL="914293" indent="0">
              <a:buNone/>
              <a:defRPr sz="1600"/>
            </a:lvl3pPr>
            <a:lvl4pPr marL="1371440" indent="0">
              <a:buNone/>
              <a:defRPr sz="1400"/>
            </a:lvl4pPr>
            <a:lvl5pPr marL="1828586" indent="0">
              <a:buNone/>
              <a:defRPr sz="1400"/>
            </a:lvl5pPr>
            <a:lvl6pPr marL="2285733" indent="0">
              <a:buNone/>
              <a:defRPr sz="1400"/>
            </a:lvl6pPr>
            <a:lvl7pPr marL="2742879" indent="0">
              <a:buNone/>
              <a:defRPr sz="1400"/>
            </a:lvl7pPr>
            <a:lvl8pPr marL="3200026" indent="0">
              <a:buNone/>
              <a:defRPr sz="1400"/>
            </a:lvl8pPr>
            <a:lvl9pPr marL="365717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A3E228F-D8DC-A94E-88FF-40C8D71D8926}" type="slidenum">
              <a:rPr lang="en-US"/>
              <a:pPr>
                <a:defRPr/>
              </a:pPr>
              <a:t>‹#›</a:t>
            </a:fld>
            <a:endParaRPr lang="en-US"/>
          </a:p>
        </p:txBody>
      </p:sp>
    </p:spTree>
    <p:extLst>
      <p:ext uri="{BB962C8B-B14F-4D97-AF65-F5344CB8AC3E}">
        <p14:creationId xmlns:p14="http://schemas.microsoft.com/office/powerpoint/2010/main" val="13401853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DDBE10D-3734-3141-899A-DC25F4C1EEEE}" type="slidenum">
              <a:rPr lang="en-US"/>
              <a:pPr>
                <a:defRPr/>
              </a:pPr>
              <a:t>‹#›</a:t>
            </a:fld>
            <a:endParaRPr lang="en-US"/>
          </a:p>
        </p:txBody>
      </p:sp>
    </p:spTree>
    <p:extLst>
      <p:ext uri="{BB962C8B-B14F-4D97-AF65-F5344CB8AC3E}">
        <p14:creationId xmlns:p14="http://schemas.microsoft.com/office/powerpoint/2010/main" val="20127201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B66CFE51-93F0-FD4C-BAD4-7BEB0EDE35D2}" type="slidenum">
              <a:rPr lang="en-US"/>
              <a:pPr>
                <a:defRPr/>
              </a:pPr>
              <a:t>‹#›</a:t>
            </a:fld>
            <a:endParaRPr lang="en-US"/>
          </a:p>
        </p:txBody>
      </p:sp>
    </p:spTree>
    <p:extLst>
      <p:ext uri="{BB962C8B-B14F-4D97-AF65-F5344CB8AC3E}">
        <p14:creationId xmlns:p14="http://schemas.microsoft.com/office/powerpoint/2010/main" val="24274993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A16E1EF6-48BA-7247-B57B-EEABB3B78360}" type="slidenum">
              <a:rPr lang="en-US"/>
              <a:pPr>
                <a:defRPr/>
              </a:pPr>
              <a:t>‹#›</a:t>
            </a:fld>
            <a:endParaRPr lang="en-US"/>
          </a:p>
        </p:txBody>
      </p:sp>
    </p:spTree>
    <p:extLst>
      <p:ext uri="{BB962C8B-B14F-4D97-AF65-F5344CB8AC3E}">
        <p14:creationId xmlns:p14="http://schemas.microsoft.com/office/powerpoint/2010/main" val="41144454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F9D074B6-0928-104A-800F-440DEA7B9270}" type="slidenum">
              <a:rPr lang="en-US"/>
              <a:pPr>
                <a:defRPr/>
              </a:pPr>
              <a:t>‹#›</a:t>
            </a:fld>
            <a:endParaRPr lang="en-US"/>
          </a:p>
        </p:txBody>
      </p:sp>
    </p:spTree>
    <p:extLst>
      <p:ext uri="{BB962C8B-B14F-4D97-AF65-F5344CB8AC3E}">
        <p14:creationId xmlns:p14="http://schemas.microsoft.com/office/powerpoint/2010/main" val="34276503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B8637C2-05D4-DE46-B277-EAD3C49093D6}" type="slidenum">
              <a:rPr lang="en-US"/>
              <a:pPr>
                <a:defRPr/>
              </a:pPr>
              <a:t>‹#›</a:t>
            </a:fld>
            <a:endParaRPr lang="en-US"/>
          </a:p>
        </p:txBody>
      </p:sp>
    </p:spTree>
    <p:extLst>
      <p:ext uri="{BB962C8B-B14F-4D97-AF65-F5344CB8AC3E}">
        <p14:creationId xmlns:p14="http://schemas.microsoft.com/office/powerpoint/2010/main" val="31563314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41093544-53D8-B64A-8158-A61C9E00A1D7}" type="slidenum">
              <a:rPr lang="en-US"/>
              <a:pPr>
                <a:defRPr/>
              </a:pPr>
              <a:t>‹#›</a:t>
            </a:fld>
            <a:endParaRPr lang="en-US"/>
          </a:p>
        </p:txBody>
      </p:sp>
    </p:spTree>
    <p:extLst>
      <p:ext uri="{BB962C8B-B14F-4D97-AF65-F5344CB8AC3E}">
        <p14:creationId xmlns:p14="http://schemas.microsoft.com/office/powerpoint/2010/main" val="6728158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4B4D363-1939-BD47-8919-74AF4B485ABF}" type="slidenum">
              <a:rPr lang="en-US"/>
              <a:pPr>
                <a:defRPr/>
              </a:pPr>
              <a:t>‹#›</a:t>
            </a:fld>
            <a:endParaRPr lang="en-US"/>
          </a:p>
        </p:txBody>
      </p:sp>
    </p:spTree>
    <p:extLst>
      <p:ext uri="{BB962C8B-B14F-4D97-AF65-F5344CB8AC3E}">
        <p14:creationId xmlns:p14="http://schemas.microsoft.com/office/powerpoint/2010/main" val="19255795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B98B0AF-B31F-6347-82F0-96D0345B2776}" type="slidenum">
              <a:rPr lang="en-US"/>
              <a:pPr>
                <a:defRPr/>
              </a:pPr>
              <a:t>‹#›</a:t>
            </a:fld>
            <a:endParaRPr lang="en-US"/>
          </a:p>
        </p:txBody>
      </p:sp>
    </p:spTree>
    <p:extLst>
      <p:ext uri="{BB962C8B-B14F-4D97-AF65-F5344CB8AC3E}">
        <p14:creationId xmlns:p14="http://schemas.microsoft.com/office/powerpoint/2010/main" val="1984959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71551" y="1761068"/>
            <a:ext cx="7192913" cy="1828813"/>
          </a:xfrm>
        </p:spPr>
        <p:txBody>
          <a:bodyPr anchor="b"/>
          <a:lstStyle>
            <a:lvl1pPr algn="ctr">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971551" y="3589879"/>
            <a:ext cx="7192913" cy="1507054"/>
          </a:xfrm>
        </p:spPr>
        <p:txBody>
          <a:bodyPr anchor="t"/>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62D18B-A05A-4C91-82DA-69E5D2F12AB3}" type="datetimeFigureOut">
              <a:rPr lang="en-US" smtClean="0"/>
              <a:t>9/3/23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8998EB-8823-4EF2-82A3-53A62F38B758}" type="slidenum">
              <a:rPr lang="en-US" smtClean="0"/>
              <a:t>‹#›</a:t>
            </a:fld>
            <a:endParaRPr lang="en-US"/>
          </a:p>
        </p:txBody>
      </p:sp>
    </p:spTree>
    <p:extLst>
      <p:ext uri="{BB962C8B-B14F-4D97-AF65-F5344CB8AC3E}">
        <p14:creationId xmlns:p14="http://schemas.microsoft.com/office/powerpoint/2010/main" val="33852364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EC843C5E-F6DE-5B44-8CEF-62A2672FF977}" type="slidenum">
              <a:rPr lang="en-US"/>
              <a:pPr>
                <a:defRPr/>
              </a:pPr>
              <a:t>‹#›</a:t>
            </a:fld>
            <a:endParaRPr lang="en-US"/>
          </a:p>
        </p:txBody>
      </p:sp>
    </p:spTree>
    <p:extLst>
      <p:ext uri="{BB962C8B-B14F-4D97-AF65-F5344CB8AC3E}">
        <p14:creationId xmlns:p14="http://schemas.microsoft.com/office/powerpoint/2010/main" val="7792297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7B1687E3-08E1-7741-AA3B-79AC3DD39791}" type="slidenum">
              <a:rPr lang="en-GB"/>
              <a:pPr>
                <a:defRPr/>
              </a:pPr>
              <a:t>‹#›</a:t>
            </a:fld>
            <a:endParaRPr lang="en-GB"/>
          </a:p>
        </p:txBody>
      </p:sp>
    </p:spTree>
    <p:extLst>
      <p:ext uri="{BB962C8B-B14F-4D97-AF65-F5344CB8AC3E}">
        <p14:creationId xmlns:p14="http://schemas.microsoft.com/office/powerpoint/2010/main" val="3333225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1852573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fontAlgn="auto">
              <a:spcBef>
                <a:spcPts val="0"/>
              </a:spcBef>
              <a:spcAft>
                <a:spcPts val="0"/>
              </a:spcAft>
              <a:defRPr>
                <a:latin typeface="Times New Roman" pitchFamily="-111" charset="0"/>
                <a:ea typeface="+mn-ea"/>
                <a:cs typeface="+mn-cs"/>
              </a:defRPr>
            </a:lvl1pPr>
          </a:lstStyle>
          <a:p>
            <a:pPr>
              <a:defRPr/>
            </a:pPr>
            <a:endParaRPr lang="en-US"/>
          </a:p>
        </p:txBody>
      </p:sp>
      <p:sp>
        <p:nvSpPr>
          <p:cNvPr id="3" name="Rectangle 9"/>
          <p:cNvSpPr>
            <a:spLocks noGrp="1" noChangeArrowheads="1"/>
          </p:cNvSpPr>
          <p:nvPr>
            <p:ph type="ftr" sz="quarter" idx="11"/>
          </p:nvPr>
        </p:nvSpPr>
        <p:spPr/>
        <p:txBody>
          <a:bodyPr/>
          <a:lstStyle>
            <a:lvl1pPr fontAlgn="auto">
              <a:spcBef>
                <a:spcPts val="0"/>
              </a:spcBef>
              <a:spcAft>
                <a:spcPts val="0"/>
              </a:spcAft>
              <a:defRPr>
                <a:latin typeface="Times New Roman" pitchFamily="-111" charset="0"/>
                <a:ea typeface="+mn-ea"/>
                <a:cs typeface="+mn-cs"/>
              </a:defRPr>
            </a:lvl1pPr>
          </a:lstStyle>
          <a:p>
            <a:pPr>
              <a:defRPr/>
            </a:pPr>
            <a:endParaRPr lang="en-US"/>
          </a:p>
        </p:txBody>
      </p:sp>
      <p:sp>
        <p:nvSpPr>
          <p:cNvPr id="4" name="Rectangle 10"/>
          <p:cNvSpPr>
            <a:spLocks noGrp="1" noChangeArrowheads="1"/>
          </p:cNvSpPr>
          <p:nvPr>
            <p:ph type="sldNum" sz="quarter" idx="12"/>
          </p:nvPr>
        </p:nvSpPr>
        <p:spPr/>
        <p:txBody>
          <a:bodyPr/>
          <a:lstStyle>
            <a:lvl1pPr>
              <a:defRPr>
                <a:latin typeface="Arial" charset="0"/>
              </a:defRPr>
            </a:lvl1pPr>
          </a:lstStyle>
          <a:p>
            <a:pPr>
              <a:defRPr/>
            </a:pPr>
            <a:fld id="{2DDF18B7-50FD-7040-8708-8B5DB7D140DA}" type="slidenum">
              <a:rPr lang="en-US"/>
              <a:pPr>
                <a:defRPr/>
              </a:pPr>
              <a:t>‹#›</a:t>
            </a:fld>
            <a:endParaRPr lang="en-US"/>
          </a:p>
        </p:txBody>
      </p:sp>
    </p:spTree>
    <p:extLst>
      <p:ext uri="{BB962C8B-B14F-4D97-AF65-F5344CB8AC3E}">
        <p14:creationId xmlns:p14="http://schemas.microsoft.com/office/powerpoint/2010/main" val="9308553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1559F67-08AD-F29E-81D6-1C3330BACFA4}"/>
              </a:ext>
            </a:extLst>
          </p:cNvPr>
          <p:cNvSpPr>
            <a:spLocks noGrp="1" noChangeArrowheads="1"/>
          </p:cNvSpPr>
          <p:nvPr>
            <p:ph type="dt" sz="half" idx="10"/>
          </p:nvPr>
        </p:nvSpPr>
        <p:spPr/>
        <p:txBody>
          <a:bodyPr/>
          <a:lstStyle>
            <a:lvl1pPr eaLnBrk="1" fontAlgn="auto" hangingPunct="1">
              <a:spcBef>
                <a:spcPts val="0"/>
              </a:spcBef>
              <a:spcAft>
                <a:spcPts val="0"/>
              </a:spcAft>
              <a:defRPr>
                <a:latin typeface="Arial Black"/>
                <a:ea typeface="+mn-ea"/>
                <a:cs typeface="+mn-cs"/>
              </a:defRPr>
            </a:lvl1pPr>
          </a:lstStyle>
          <a:p>
            <a:pPr>
              <a:defRPr/>
            </a:pPr>
            <a:endParaRPr lang="en-US"/>
          </a:p>
        </p:txBody>
      </p:sp>
      <p:sp>
        <p:nvSpPr>
          <p:cNvPr id="4" name="Rectangle 5">
            <a:extLst>
              <a:ext uri="{FF2B5EF4-FFF2-40B4-BE49-F238E27FC236}">
                <a16:creationId xmlns:a16="http://schemas.microsoft.com/office/drawing/2014/main" id="{254F06DB-DCF5-71CA-80D0-E896E3A8EC41}"/>
              </a:ext>
            </a:extLst>
          </p:cNvPr>
          <p:cNvSpPr>
            <a:spLocks noGrp="1" noChangeArrowheads="1"/>
          </p:cNvSpPr>
          <p:nvPr>
            <p:ph type="ftr" sz="quarter" idx="11"/>
          </p:nvPr>
        </p:nvSpPr>
        <p:spPr/>
        <p:txBody>
          <a:bodyPr/>
          <a:lstStyle>
            <a:lvl1pPr eaLnBrk="1" fontAlgn="auto" hangingPunct="1">
              <a:spcBef>
                <a:spcPts val="0"/>
              </a:spcBef>
              <a:spcAft>
                <a:spcPts val="0"/>
              </a:spcAft>
              <a:defRPr>
                <a:latin typeface="Arial Black"/>
                <a:ea typeface="+mn-ea"/>
                <a:cs typeface="+mn-cs"/>
              </a:defRPr>
            </a:lvl1pPr>
          </a:lstStyle>
          <a:p>
            <a:pPr>
              <a:defRPr/>
            </a:pPr>
            <a:endParaRPr lang="en-US"/>
          </a:p>
        </p:txBody>
      </p:sp>
      <p:sp>
        <p:nvSpPr>
          <p:cNvPr id="5" name="Rectangle 6">
            <a:extLst>
              <a:ext uri="{FF2B5EF4-FFF2-40B4-BE49-F238E27FC236}">
                <a16:creationId xmlns:a16="http://schemas.microsoft.com/office/drawing/2014/main" id="{AD1C7252-C245-3E4C-1997-E7655E4A473D}"/>
              </a:ext>
            </a:extLst>
          </p:cNvPr>
          <p:cNvSpPr>
            <a:spLocks noGrp="1" noChangeArrowheads="1"/>
          </p:cNvSpPr>
          <p:nvPr>
            <p:ph type="sldNum" sz="quarter" idx="12"/>
          </p:nvPr>
        </p:nvSpPr>
        <p:spPr/>
        <p:txBody>
          <a:bodyPr/>
          <a:lstStyle>
            <a:lvl1pPr eaLnBrk="1" hangingPunct="1">
              <a:defRPr/>
            </a:lvl1pPr>
          </a:lstStyle>
          <a:p>
            <a:fld id="{9A446E3D-A296-1040-91D2-BC09B7D345E6}" type="slidenum">
              <a:rPr lang="en-US" altLang="en-US"/>
              <a:pPr/>
              <a:t>‹#›</a:t>
            </a:fld>
            <a:endParaRPr lang="en-US" altLang="en-US"/>
          </a:p>
        </p:txBody>
      </p:sp>
    </p:spTree>
    <p:extLst>
      <p:ext uri="{BB962C8B-B14F-4D97-AF65-F5344CB8AC3E}">
        <p14:creationId xmlns:p14="http://schemas.microsoft.com/office/powerpoint/2010/main" val="40486595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0392158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266302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7628793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6344719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986194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347" y="1732449"/>
            <a:ext cx="3795373" cy="405875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2169" y="1732450"/>
            <a:ext cx="3798499" cy="405875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362D18B-A05A-4C91-82DA-69E5D2F12AB3}" type="datetimeFigureOut">
              <a:rPr lang="en-US" smtClean="0"/>
              <a:t>9/3/23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8998EB-8823-4EF2-82A3-53A62F38B758}" type="slidenum">
              <a:rPr lang="en-US" smtClean="0"/>
              <a:t>‹#›</a:t>
            </a:fld>
            <a:endParaRPr lang="en-US"/>
          </a:p>
        </p:txBody>
      </p:sp>
    </p:spTree>
    <p:extLst>
      <p:ext uri="{BB962C8B-B14F-4D97-AF65-F5344CB8AC3E}">
        <p14:creationId xmlns:p14="http://schemas.microsoft.com/office/powerpoint/2010/main" val="10945066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6563921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9251060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4351693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1288920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7751721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5232205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6148123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673961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346" y="1734507"/>
            <a:ext cx="3816804"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3864" y="1734507"/>
            <a:ext cx="3816804"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754404" y="1835254"/>
            <a:ext cx="3657258" cy="544884"/>
          </a:xfrm>
        </p:spPr>
        <p:txBody>
          <a:bodyPr anchor="b">
            <a:noAutofit/>
          </a:bodyPr>
          <a:lstStyle>
            <a:lvl1pPr marL="0" indent="0" algn="ctr">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754404" y="2380138"/>
            <a:ext cx="3657258" cy="3411063"/>
          </a:xfrm>
        </p:spPr>
        <p:txBody>
          <a:bodyPr anchor="t">
            <a:normAutofit/>
          </a:bodyPr>
          <a:lstStyle>
            <a:lvl1pPr>
              <a:defRPr sz="1350"/>
            </a:lvl1pPr>
            <a:lvl2pPr>
              <a:defRPr sz="1200"/>
            </a:lvl2pPr>
            <a:lvl3pPr>
              <a:defRPr sz="105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21225" y="1835255"/>
            <a:ext cx="3671498" cy="544883"/>
          </a:xfrm>
        </p:spPr>
        <p:txBody>
          <a:bodyPr anchor="b">
            <a:noAutofit/>
          </a:bodyPr>
          <a:lstStyle>
            <a:lvl1pPr marL="0" indent="0" algn="ctr">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721225" y="2380138"/>
            <a:ext cx="3671498" cy="3411063"/>
          </a:xfrm>
        </p:spPr>
        <p:txBody>
          <a:bodyPr anchor="t">
            <a:normAutofit/>
          </a:bodyPr>
          <a:lstStyle>
            <a:lvl1pPr>
              <a:defRPr sz="1350"/>
            </a:lvl1pPr>
            <a:lvl2pPr>
              <a:defRPr sz="1200"/>
            </a:lvl2pPr>
            <a:lvl3pPr>
              <a:defRPr sz="105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362D18B-A05A-4C91-82DA-69E5D2F12AB3}" type="datetimeFigureOut">
              <a:rPr lang="en-US" smtClean="0"/>
              <a:t>9/3/23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18998EB-8823-4EF2-82A3-53A62F38B758}" type="slidenum">
              <a:rPr lang="en-US" smtClean="0"/>
              <a:t>‹#›</a:t>
            </a:fld>
            <a:endParaRPr lang="en-US"/>
          </a:p>
        </p:txBody>
      </p:sp>
    </p:spTree>
    <p:extLst>
      <p:ext uri="{BB962C8B-B14F-4D97-AF65-F5344CB8AC3E}">
        <p14:creationId xmlns:p14="http://schemas.microsoft.com/office/powerpoint/2010/main" val="8173748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362D18B-A05A-4C91-82DA-69E5D2F12AB3}" type="datetimeFigureOut">
              <a:rPr lang="en-US" smtClean="0"/>
              <a:t>9/3/23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8998EB-8823-4EF2-82A3-53A62F38B758}" type="slidenum">
              <a:rPr lang="en-US" smtClean="0"/>
              <a:t>‹#›</a:t>
            </a:fld>
            <a:endParaRPr lang="en-US"/>
          </a:p>
        </p:txBody>
      </p:sp>
    </p:spTree>
    <p:extLst>
      <p:ext uri="{BB962C8B-B14F-4D97-AF65-F5344CB8AC3E}">
        <p14:creationId xmlns:p14="http://schemas.microsoft.com/office/powerpoint/2010/main" val="14785832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62D18B-A05A-4C91-82DA-69E5D2F12AB3}" type="datetimeFigureOut">
              <a:rPr lang="en-US" smtClean="0"/>
              <a:t>9/3/23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18998EB-8823-4EF2-82A3-53A62F38B758}" type="slidenum">
              <a:rPr lang="en-US" smtClean="0"/>
              <a:t>‹#›</a:t>
            </a:fld>
            <a:endParaRPr lang="en-US"/>
          </a:p>
        </p:txBody>
      </p:sp>
    </p:spTree>
    <p:extLst>
      <p:ext uri="{BB962C8B-B14F-4D97-AF65-F5344CB8AC3E}">
        <p14:creationId xmlns:p14="http://schemas.microsoft.com/office/powerpoint/2010/main" val="958051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0"/>
            <a:ext cx="2780167" cy="1821918"/>
          </a:xfrm>
        </p:spPr>
        <p:txBody>
          <a:bodyPr anchor="b">
            <a:normAutofit/>
          </a:bodyPr>
          <a:lstStyle>
            <a:lvl1pPr algn="ctr">
              <a:defRPr sz="1800" b="0"/>
            </a:lvl1pPr>
          </a:lstStyle>
          <a:p>
            <a:r>
              <a:rPr lang="en-US"/>
              <a:t>Click to edit Master title style</a:t>
            </a:r>
            <a:endParaRPr lang="en-US" dirty="0"/>
          </a:p>
        </p:txBody>
      </p:sp>
      <p:sp>
        <p:nvSpPr>
          <p:cNvPr id="3" name="Content Placeholder 2"/>
          <p:cNvSpPr>
            <a:spLocks noGrp="1"/>
          </p:cNvSpPr>
          <p:nvPr>
            <p:ph idx="1"/>
          </p:nvPr>
        </p:nvSpPr>
        <p:spPr>
          <a:xfrm>
            <a:off x="3641725" y="609600"/>
            <a:ext cx="4808943" cy="5181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347" y="2431518"/>
            <a:ext cx="2780167" cy="3359681"/>
          </a:xfrm>
        </p:spPr>
        <p:txBody>
          <a:bodyPr anchor="t">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6362D18B-A05A-4C91-82DA-69E5D2F12AB3}" type="datetimeFigureOut">
              <a:rPr lang="en-US" smtClean="0"/>
              <a:t>9/3/23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8998EB-8823-4EF2-82A3-53A62F38B758}" type="slidenum">
              <a:rPr lang="en-US" smtClean="0"/>
              <a:t>‹#›</a:t>
            </a:fld>
            <a:endParaRPr lang="en-US"/>
          </a:p>
        </p:txBody>
      </p:sp>
    </p:spTree>
    <p:extLst>
      <p:ext uri="{BB962C8B-B14F-4D97-AF65-F5344CB8AC3E}">
        <p14:creationId xmlns:p14="http://schemas.microsoft.com/office/powerpoint/2010/main" val="1657947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0249" y="609600"/>
            <a:ext cx="2688125" cy="5204832"/>
          </a:xfrm>
          <a:prstGeom prst="rect">
            <a:avLst/>
          </a:prstGeom>
        </p:spPr>
      </p:pic>
      <p:sp>
        <p:nvSpPr>
          <p:cNvPr id="2" name="Title 1"/>
          <p:cNvSpPr>
            <a:spLocks noGrp="1"/>
          </p:cNvSpPr>
          <p:nvPr>
            <p:ph type="title"/>
          </p:nvPr>
        </p:nvSpPr>
        <p:spPr>
          <a:xfrm>
            <a:off x="685347" y="609923"/>
            <a:ext cx="4451212" cy="1829338"/>
          </a:xfrm>
        </p:spPr>
        <p:txBody>
          <a:bodyPr anchor="b">
            <a:no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81914" y="763702"/>
            <a:ext cx="2456813" cy="4912822"/>
          </a:xfrm>
          <a:effectLst>
            <a:outerShdw blurRad="38100" dist="25400" dir="4440000">
              <a:srgbClr val="000000">
                <a:alpha val="36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685347" y="2439261"/>
            <a:ext cx="4451212" cy="3376134"/>
          </a:xfrm>
        </p:spPr>
        <p:txBody>
          <a:bodyPr anchor="t">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6362D18B-A05A-4C91-82DA-69E5D2F12AB3}" type="datetimeFigureOut">
              <a:rPr lang="en-US" smtClean="0"/>
              <a:t>9/3/23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8998EB-8823-4EF2-82A3-53A62F38B758}" type="slidenum">
              <a:rPr lang="en-US" smtClean="0"/>
              <a:t>‹#›</a:t>
            </a:fld>
            <a:endParaRPr lang="en-US"/>
          </a:p>
        </p:txBody>
      </p:sp>
    </p:spTree>
    <p:extLst>
      <p:ext uri="{BB962C8B-B14F-4D97-AF65-F5344CB8AC3E}">
        <p14:creationId xmlns:p14="http://schemas.microsoft.com/office/powerpoint/2010/main" val="810691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4" Type="http://schemas.openxmlformats.org/officeDocument/2006/relationships/image" Target="../media/image6.jpe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5.xml"/><Relationship Id="rId1" Type="http://schemas.openxmlformats.org/officeDocument/2006/relationships/slideLayout" Target="../slideLayouts/slideLayout33.xml"/><Relationship Id="rId4" Type="http://schemas.openxmlformats.org/officeDocument/2006/relationships/image" Target="../media/image8.png"/></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3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6" y="609600"/>
            <a:ext cx="776532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346" y="1732450"/>
            <a:ext cx="776532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59052" y="5883276"/>
            <a:ext cx="2057400" cy="365125"/>
          </a:xfrm>
          <a:prstGeom prst="rect">
            <a:avLst/>
          </a:prstGeom>
        </p:spPr>
        <p:txBody>
          <a:bodyPr vert="horz" lIns="91440" tIns="45720" rIns="91440" bIns="45720" rtlCol="0" anchor="ctr"/>
          <a:lstStyle>
            <a:lvl1pPr algn="r">
              <a:defRPr sz="750">
                <a:solidFill>
                  <a:schemeClr val="tx1">
                    <a:lumMod val="95000"/>
                  </a:schemeClr>
                </a:solidFill>
                <a:effectLst>
                  <a:outerShdw blurRad="50800" dist="38100" dir="2700000" algn="tl" rotWithShape="0">
                    <a:schemeClr val="bg1">
                      <a:alpha val="43000"/>
                    </a:schemeClr>
                  </a:outerShdw>
                </a:effectLst>
              </a:defRPr>
            </a:lvl1pPr>
          </a:lstStyle>
          <a:p>
            <a:fld id="{6362D18B-A05A-4C91-82DA-69E5D2F12AB3}" type="datetimeFigureOut">
              <a:rPr lang="en-US" smtClean="0"/>
              <a:t>9/3/23</a:t>
            </a:fld>
            <a:endParaRPr lang="en-US"/>
          </a:p>
        </p:txBody>
      </p:sp>
      <p:sp>
        <p:nvSpPr>
          <p:cNvPr id="5" name="Footer Placeholder 4"/>
          <p:cNvSpPr>
            <a:spLocks noGrp="1"/>
          </p:cNvSpPr>
          <p:nvPr>
            <p:ph type="ftr" sz="quarter" idx="3"/>
          </p:nvPr>
        </p:nvSpPr>
        <p:spPr>
          <a:xfrm>
            <a:off x="685347" y="5883276"/>
            <a:ext cx="5004649" cy="365125"/>
          </a:xfrm>
          <a:prstGeom prst="rect">
            <a:avLst/>
          </a:prstGeom>
        </p:spPr>
        <p:txBody>
          <a:bodyPr vert="horz" lIns="91440" tIns="45720" rIns="91440" bIns="45720" rtlCol="0" anchor="ctr"/>
          <a:lstStyle>
            <a:lvl1pPr algn="l">
              <a:defRPr sz="75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7885509" y="5883276"/>
            <a:ext cx="565159" cy="365125"/>
          </a:xfrm>
          <a:prstGeom prst="rect">
            <a:avLst/>
          </a:prstGeom>
        </p:spPr>
        <p:txBody>
          <a:bodyPr vert="horz" lIns="91440" tIns="45720" rIns="91440" bIns="45720" rtlCol="0" anchor="ctr"/>
          <a:lstStyle>
            <a:lvl1pPr algn="r">
              <a:defRPr sz="750">
                <a:solidFill>
                  <a:schemeClr val="tx1">
                    <a:lumMod val="95000"/>
                  </a:schemeClr>
                </a:solidFill>
                <a:effectLst>
                  <a:outerShdw blurRad="50800" dist="38100" dir="2700000" algn="tl" rotWithShape="0">
                    <a:schemeClr val="bg1">
                      <a:alpha val="43000"/>
                    </a:schemeClr>
                  </a:outerShdw>
                </a:effectLst>
              </a:defRPr>
            </a:lvl1pPr>
          </a:lstStyle>
          <a:p>
            <a:fld id="{218998EB-8823-4EF2-82A3-53A62F38B758}" type="slidenum">
              <a:rPr lang="en-US" smtClean="0"/>
              <a:t>‹#›</a:t>
            </a:fld>
            <a:endParaRPr lang="en-US"/>
          </a:p>
        </p:txBody>
      </p:sp>
    </p:spTree>
    <p:extLst>
      <p:ext uri="{BB962C8B-B14F-4D97-AF65-F5344CB8AC3E}">
        <p14:creationId xmlns:p14="http://schemas.microsoft.com/office/powerpoint/2010/main" val="3760799162"/>
      </p:ext>
    </p:extLst>
  </p:cSld>
  <p:clrMap bg1="dk1" tx1="lt1" bg2="dk2" tx2="lt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 id="2147483764" r:id="rId17"/>
  </p:sldLayoutIdLst>
  <p:txStyles>
    <p:titleStyle>
      <a:lvl1pPr algn="ctr" defTabSz="342900" rtl="0" eaLnBrk="1" latinLnBrk="0" hangingPunct="1">
        <a:spcBef>
          <a:spcPct val="0"/>
        </a:spcBef>
        <a:buNone/>
        <a:defRPr sz="3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29500" algn="l" defTabSz="342900" rtl="0" eaLnBrk="1" latinLnBrk="0" hangingPunct="1">
        <a:spcBef>
          <a:spcPct val="20000"/>
        </a:spcBef>
        <a:spcAft>
          <a:spcPts val="450"/>
        </a:spcAft>
        <a:buClr>
          <a:schemeClr val="tx2"/>
        </a:buClr>
        <a:buSzPct val="70000"/>
        <a:buFont typeface="Wingdings 2" charset="2"/>
        <a:buChar char=""/>
        <a:defRPr sz="15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540000" indent="-202500" algn="l" defTabSz="342900" rtl="0" eaLnBrk="1" latinLnBrk="0" hangingPunct="1">
        <a:spcBef>
          <a:spcPct val="20000"/>
        </a:spcBef>
        <a:spcAft>
          <a:spcPts val="450"/>
        </a:spcAft>
        <a:buClr>
          <a:schemeClr val="tx2"/>
        </a:buClr>
        <a:buSzPct val="70000"/>
        <a:buFont typeface="Wingdings 2" charset="2"/>
        <a:buChar char=""/>
        <a:defRPr sz="13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769500" indent="-162000" algn="l" defTabSz="342900" rtl="0" eaLnBrk="1" latinLnBrk="0" hangingPunct="1">
        <a:spcBef>
          <a:spcPct val="20000"/>
        </a:spcBef>
        <a:spcAft>
          <a:spcPts val="450"/>
        </a:spcAft>
        <a:buClr>
          <a:schemeClr val="tx2"/>
        </a:buClr>
        <a:buSzPct val="70000"/>
        <a:buFont typeface="Wingdings 2" charset="2"/>
        <a:buChar char=""/>
        <a:defRPr sz="12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039500" indent="-16200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255500" indent="-16200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15109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18013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0917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23296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BE7C3"/>
        </a:solidFill>
        <a:effectLst/>
      </p:bgPr>
    </p:bg>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617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A91A2190-2BEB-2649-8274-395E9F56226C}" type="slidenum">
              <a:rPr lang="en-GB"/>
              <a:pPr>
                <a:defRPr/>
              </a:pPr>
              <a:t>‹#›</a:t>
            </a:fld>
            <a:endParaRPr lang="en-GB"/>
          </a:p>
        </p:txBody>
      </p:sp>
    </p:spTree>
    <p:extLst>
      <p:ext uri="{BB962C8B-B14F-4D97-AF65-F5344CB8AC3E}">
        <p14:creationId xmlns:p14="http://schemas.microsoft.com/office/powerpoint/2010/main" val="3245680321"/>
      </p:ext>
    </p:extLst>
  </p:cSld>
  <p:clrMap bg1="lt1" tx1="dk1" bg2="lt2" tx2="dk2" accent1="accent1" accent2="accent2" accent3="accent3" accent4="accent4" accent5="accent5" accent6="accent6" hlink="hlink" folHlink="folHlink"/>
  <p:sldLayoutIdLst>
    <p:sldLayoutId id="2147483766" r:id="rId1"/>
  </p:sldLayoutIdLst>
  <p:txStyles>
    <p:titleStyle>
      <a:lvl1pPr algn="ctr" rtl="0" eaLnBrk="0" fontAlgn="base" hangingPunct="0">
        <a:spcBef>
          <a:spcPct val="0"/>
        </a:spcBef>
        <a:spcAft>
          <a:spcPct val="0"/>
        </a:spcAft>
        <a:defRPr sz="4400" b="1">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0" y="44450"/>
            <a:ext cx="9144000" cy="114300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p>
            <a:pPr lvl="0"/>
            <a:r>
              <a:rPr lang="en-US" dirty="0"/>
              <a:t>Click to edit Master title style</a:t>
            </a:r>
          </a:p>
        </p:txBody>
      </p:sp>
      <p:sp>
        <p:nvSpPr>
          <p:cNvPr id="471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eaLnBrk="0" hangingPunct="0">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eaLnBrk="0" hangingPunct="0">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eaLnBrk="0" hangingPunct="0">
              <a:defRPr sz="1400">
                <a:solidFill>
                  <a:srgbClr val="FFFFFF"/>
                </a:solidFill>
                <a:latin typeface="Arial Black" charset="0"/>
              </a:defRPr>
            </a:lvl1pPr>
          </a:lstStyle>
          <a:p>
            <a:pPr>
              <a:defRPr/>
            </a:pPr>
            <a:fld id="{E5D7FF73-F49E-2248-AB4A-92609E495C62}" type="slidenum">
              <a:rPr lang="en-US"/>
              <a:pPr>
                <a:defRPr/>
              </a:pPr>
              <a:t>‹#›</a:t>
            </a:fld>
            <a:endParaRPr lang="en-US"/>
          </a:p>
        </p:txBody>
      </p:sp>
    </p:spTree>
    <p:extLst>
      <p:ext uri="{BB962C8B-B14F-4D97-AF65-F5344CB8AC3E}">
        <p14:creationId xmlns:p14="http://schemas.microsoft.com/office/powerpoint/2010/main" val="2372186994"/>
      </p:ext>
    </p:extLst>
  </p:cSld>
  <p:clrMap bg1="dk2" tx1="lt1" bg2="dk1" tx2="lt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Lst>
  <p:txStyles>
    <p:titleStyle>
      <a:lvl1pPr algn="ctr" rtl="0" eaLnBrk="0" fontAlgn="base" hangingPunct="0">
        <a:spcBef>
          <a:spcPct val="0"/>
        </a:spcBef>
        <a:spcAft>
          <a:spcPct val="0"/>
        </a:spcAft>
        <a:defRPr sz="4000">
          <a:solidFill>
            <a:schemeClr val="tx2"/>
          </a:solidFill>
          <a:effectLst>
            <a:outerShdw blurRad="38100" dist="38100" dir="2700000" algn="tl">
              <a:srgbClr val="000000">
                <a:alpha val="43137"/>
              </a:srgbClr>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306" indent="-228573" algn="l" rtl="0" fontAlgn="base">
        <a:spcBef>
          <a:spcPct val="20000"/>
        </a:spcBef>
        <a:spcAft>
          <a:spcPct val="0"/>
        </a:spcAft>
        <a:buChar char="»"/>
        <a:defRPr sz="2000">
          <a:solidFill>
            <a:schemeClr val="tx1"/>
          </a:solidFill>
          <a:latin typeface="+mn-lt"/>
          <a:ea typeface="ＭＳ Ｐゴシック" pitchFamily="-105"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05"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05"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9" tIns="45714" rIns="91429" bIns="45714" numCol="1" anchor="ctr" anchorCtr="0" compatLnSpc="1">
            <a:prstTxWarp prst="textNoShape">
              <a:avLst/>
            </a:prstTxWarp>
          </a:bodyPr>
          <a:lstStyle/>
          <a:p>
            <a:pPr lvl="0"/>
            <a:r>
              <a:rPr lang="en-GB"/>
              <a:t>Click to edit Master title style</a:t>
            </a:r>
          </a:p>
        </p:txBody>
      </p:sp>
      <p:sp>
        <p:nvSpPr>
          <p:cNvPr id="14339"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9" tIns="45714" rIns="91429" bIns="45714"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a:defRPr sz="1400">
                <a:solidFill>
                  <a:srgbClr val="000000"/>
                </a:solidFill>
                <a:cs typeface="Times New Roman" charset="0"/>
              </a:defRPr>
            </a:lvl1pPr>
          </a:lstStyle>
          <a:p>
            <a:pPr>
              <a:defRPr/>
            </a:pPr>
            <a:fld id="{8C450FCA-6B3E-D140-AE55-2FBE4DC62158}" type="slidenum">
              <a:rPr lang="en-GB"/>
              <a:pPr>
                <a:defRPr/>
              </a:pPr>
              <a:t>‹#›</a:t>
            </a:fld>
            <a:endParaRPr lang="en-GB"/>
          </a:p>
        </p:txBody>
      </p:sp>
    </p:spTree>
    <p:extLst>
      <p:ext uri="{BB962C8B-B14F-4D97-AF65-F5344CB8AC3E}">
        <p14:creationId xmlns:p14="http://schemas.microsoft.com/office/powerpoint/2010/main" val="2624266021"/>
      </p:ext>
    </p:extLst>
  </p:cSld>
  <p:clrMap bg1="lt1" tx1="dk1" bg2="lt2" tx2="dk2" accent1="accent1" accent2="accent2" accent3="accent3" accent4="accent4" accent5="accent5" accent6="accent6" hlink="hlink" folHlink="folHlink"/>
  <p:sldLayoutIdLst>
    <p:sldLayoutId id="2147483781" r:id="rId1"/>
    <p:sldLayoutId id="2147483782" r:id="rId2"/>
  </p:sldLayoutIdLst>
  <p:txStyles>
    <p:titleStyle>
      <a:lvl1pPr algn="ctr" rtl="0" eaLnBrk="0" fontAlgn="base" hangingPunct="0">
        <a:spcBef>
          <a:spcPct val="0"/>
        </a:spcBef>
        <a:spcAft>
          <a:spcPct val="0"/>
        </a:spcAft>
        <a:defRPr sz="4400" b="1">
          <a:solidFill>
            <a:schemeClr val="tx2"/>
          </a:solidFill>
          <a:latin typeface="Arial"/>
          <a:ea typeface="ＭＳ Ｐゴシック" charset="0"/>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5pPr>
      <a:lvl6pPr marL="457146"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293"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44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586"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1313" indent="-341313" algn="l" rtl="0" eaLnBrk="0" fontAlgn="base" hangingPunct="0">
        <a:spcBef>
          <a:spcPct val="20000"/>
        </a:spcBef>
        <a:spcAft>
          <a:spcPct val="0"/>
        </a:spcAft>
        <a:buChar char="•"/>
        <a:defRPr sz="3200" b="1">
          <a:solidFill>
            <a:schemeClr val="tx1"/>
          </a:solidFill>
          <a:latin typeface="Arial"/>
          <a:ea typeface="ＭＳ Ｐゴシック" charset="0"/>
          <a:cs typeface="Arial"/>
        </a:defRPr>
      </a:lvl1pPr>
      <a:lvl2pPr marL="741363" indent="-284163" algn="l" rtl="0" eaLnBrk="0" fontAlgn="base" hangingPunct="0">
        <a:spcBef>
          <a:spcPct val="20000"/>
        </a:spcBef>
        <a:spcAft>
          <a:spcPct val="0"/>
        </a:spcAft>
        <a:buChar char="–"/>
        <a:defRPr sz="2800" b="1">
          <a:solidFill>
            <a:schemeClr val="tx1"/>
          </a:solidFill>
          <a:latin typeface="Arial"/>
          <a:ea typeface="+mn-ea"/>
          <a:cs typeface="Arial"/>
        </a:defRPr>
      </a:lvl2pPr>
      <a:lvl3pPr marL="1141413" indent="-227013" algn="l" rtl="0" eaLnBrk="0" fontAlgn="base" hangingPunct="0">
        <a:spcBef>
          <a:spcPct val="20000"/>
        </a:spcBef>
        <a:spcAft>
          <a:spcPct val="0"/>
        </a:spcAft>
        <a:buChar char="•"/>
        <a:defRPr sz="2400" b="1">
          <a:solidFill>
            <a:schemeClr val="tx1"/>
          </a:solidFill>
          <a:latin typeface="Arial"/>
          <a:ea typeface="+mn-ea"/>
          <a:cs typeface="Arial"/>
        </a:defRPr>
      </a:lvl3pPr>
      <a:lvl4pPr marL="1598613" indent="-227013" algn="l" rtl="0" eaLnBrk="0" fontAlgn="base" hangingPunct="0">
        <a:spcBef>
          <a:spcPct val="20000"/>
        </a:spcBef>
        <a:spcAft>
          <a:spcPct val="0"/>
        </a:spcAft>
        <a:buChar char="–"/>
        <a:defRPr sz="2000" b="1">
          <a:solidFill>
            <a:schemeClr val="tx1"/>
          </a:solidFill>
          <a:latin typeface="Arial"/>
          <a:ea typeface="+mn-ea"/>
          <a:cs typeface="Arial"/>
        </a:defRPr>
      </a:lvl4pPr>
      <a:lvl5pPr marL="2055813" indent="-227013" algn="l" rtl="0" eaLnBrk="0" fontAlgn="base" hangingPunct="0">
        <a:spcBef>
          <a:spcPct val="20000"/>
        </a:spcBef>
        <a:spcAft>
          <a:spcPct val="0"/>
        </a:spcAft>
        <a:buChar char="»"/>
        <a:defRPr sz="2000" b="1">
          <a:solidFill>
            <a:schemeClr val="tx1"/>
          </a:solidFill>
          <a:latin typeface="Arial"/>
          <a:ea typeface="+mn-ea"/>
          <a:cs typeface="Arial"/>
        </a:defRPr>
      </a:lvl5pPr>
      <a:lvl6pPr marL="2514306" indent="-228573" algn="l" rtl="0" fontAlgn="base">
        <a:spcBef>
          <a:spcPct val="20000"/>
        </a:spcBef>
        <a:spcAft>
          <a:spcPct val="0"/>
        </a:spcAft>
        <a:buChar char="»"/>
        <a:defRPr sz="2000">
          <a:solidFill>
            <a:schemeClr val="tx1"/>
          </a:solidFill>
          <a:latin typeface="+mn-lt"/>
          <a:ea typeface="+mn-ea"/>
          <a:cs typeface="+mn-cs"/>
        </a:defRPr>
      </a:lvl6pPr>
      <a:lvl7pPr marL="2971453" indent="-228573" algn="l" rtl="0" fontAlgn="base">
        <a:spcBef>
          <a:spcPct val="20000"/>
        </a:spcBef>
        <a:spcAft>
          <a:spcPct val="0"/>
        </a:spcAft>
        <a:buChar char="»"/>
        <a:defRPr sz="2000">
          <a:solidFill>
            <a:schemeClr val="tx1"/>
          </a:solidFill>
          <a:latin typeface="+mn-lt"/>
          <a:ea typeface="+mn-ea"/>
          <a:cs typeface="+mn-cs"/>
        </a:defRPr>
      </a:lvl7pPr>
      <a:lvl8pPr marL="3428599" indent="-228573" algn="l" rtl="0" fontAlgn="base">
        <a:spcBef>
          <a:spcPct val="20000"/>
        </a:spcBef>
        <a:spcAft>
          <a:spcPct val="0"/>
        </a:spcAft>
        <a:buChar char="»"/>
        <a:defRPr sz="2000">
          <a:solidFill>
            <a:schemeClr val="tx1"/>
          </a:solidFill>
          <a:latin typeface="+mn-lt"/>
          <a:ea typeface="+mn-ea"/>
          <a:cs typeface="+mn-cs"/>
        </a:defRPr>
      </a:lvl8pPr>
      <a:lvl9pPr marL="3885746" indent="-22857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grpSp>
        <p:nvGrpSpPr>
          <p:cNvPr id="171010" name="Group 2"/>
          <p:cNvGrpSpPr>
            <a:grpSpLocks/>
          </p:cNvGrpSpPr>
          <p:nvPr/>
        </p:nvGrpSpPr>
        <p:grpSpPr bwMode="auto">
          <a:xfrm>
            <a:off x="0" y="0"/>
            <a:ext cx="1143000" cy="6856413"/>
            <a:chOff x="0" y="0"/>
            <a:chExt cx="720" cy="4319"/>
          </a:xfrm>
        </p:grpSpPr>
        <p:sp>
          <p:nvSpPr>
            <p:cNvPr id="171016"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defTabSz="911225" eaLnBrk="0" hangingPunct="0">
                <a:spcBef>
                  <a:spcPct val="50000"/>
                </a:spcBef>
              </a:pPr>
              <a:endParaRPr lang="en-US">
                <a:solidFill>
                  <a:srgbClr val="EAEAEA"/>
                </a:solidFill>
              </a:endParaRPr>
            </a:p>
          </p:txBody>
        </p:sp>
        <p:sp>
          <p:nvSpPr>
            <p:cNvPr id="171017"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defTabSz="911225" eaLnBrk="0" hangingPunct="0">
                <a:spcBef>
                  <a:spcPct val="50000"/>
                </a:spcBef>
              </a:pPr>
              <a:endParaRPr lang="en-US">
                <a:solidFill>
                  <a:srgbClr val="EAEAEA"/>
                </a:solidFill>
              </a:endParaRPr>
            </a:p>
          </p:txBody>
        </p:sp>
        <p:pic>
          <p:nvPicPr>
            <p:cNvPr id="171018" name="Picture 5"/>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71011"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p>
            <a:pPr lvl="0"/>
            <a:r>
              <a:rPr lang="en-US"/>
              <a:t>Click to edit Master title style</a:t>
            </a:r>
          </a:p>
        </p:txBody>
      </p:sp>
      <p:sp>
        <p:nvSpPr>
          <p:cNvPr id="171012"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07" tIns="45704" rIns="91407"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07" tIns="45704" rIns="91407" bIns="45704" numCol="1" anchor="b" anchorCtr="0" compatLnSpc="1">
            <a:prstTxWarp prst="textNoShape">
              <a:avLst/>
            </a:prstTxWarp>
          </a:bodyPr>
          <a:lstStyle>
            <a:lvl1pPr defTabSz="457092">
              <a:defRPr sz="1400">
                <a:solidFill>
                  <a:srgbClr val="EAEAEA"/>
                </a:solidFill>
                <a:latin typeface="Times New Roman" charset="0"/>
                <a:ea typeface="ＭＳ Ｐゴシック" charset="-128"/>
                <a:cs typeface="ＭＳ Ｐゴシック" charset="-128"/>
              </a:defRPr>
            </a:lvl1pPr>
          </a:lstStyle>
          <a:p>
            <a:pPr>
              <a:defRPr/>
            </a:pPr>
            <a:endParaRPr lang="en-US"/>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07" tIns="45704" rIns="91407" bIns="45704" numCol="1" anchor="b" anchorCtr="0" compatLnSpc="1">
            <a:prstTxWarp prst="textNoShape">
              <a:avLst/>
            </a:prstTxWarp>
          </a:bodyPr>
          <a:lstStyle>
            <a:lvl1pPr algn="ctr" defTabSz="457092">
              <a:defRPr sz="1400">
                <a:solidFill>
                  <a:srgbClr val="EAEAEA"/>
                </a:solidFill>
                <a:latin typeface="Times New Roman" charset="0"/>
                <a:ea typeface="ＭＳ Ｐゴシック" charset="-128"/>
                <a:cs typeface="ＭＳ Ｐゴシック" charset="-128"/>
              </a:defRPr>
            </a:lvl1pPr>
          </a:lstStyle>
          <a:p>
            <a:pPr>
              <a:defRPr/>
            </a:pPr>
            <a:endParaRPr lang="en-US"/>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07" tIns="45704" rIns="91407" bIns="45704" numCol="1" anchor="b" anchorCtr="0" compatLnSpc="1">
            <a:prstTxWarp prst="textNoShape">
              <a:avLst/>
            </a:prstTxWarp>
          </a:bodyPr>
          <a:lstStyle>
            <a:lvl1pPr algn="r" defTabSz="457092">
              <a:defRPr sz="1400">
                <a:solidFill>
                  <a:srgbClr val="EAEAEA"/>
                </a:solidFill>
                <a:latin typeface="Times New Roman" charset="0"/>
              </a:defRPr>
            </a:lvl1pPr>
          </a:lstStyle>
          <a:p>
            <a:pPr>
              <a:defRPr/>
            </a:pPr>
            <a:fld id="{B1B296CE-1EAE-874C-BF79-82EC9623725C}" type="slidenum">
              <a:rPr lang="en-US"/>
              <a:pPr>
                <a:defRPr/>
              </a:pPr>
              <a:t>‹#›</a:t>
            </a:fld>
            <a:endParaRPr lang="en-US"/>
          </a:p>
        </p:txBody>
      </p:sp>
    </p:spTree>
    <p:extLst>
      <p:ext uri="{BB962C8B-B14F-4D97-AF65-F5344CB8AC3E}">
        <p14:creationId xmlns:p14="http://schemas.microsoft.com/office/powerpoint/2010/main" val="1995693774"/>
      </p:ext>
    </p:extLst>
  </p:cSld>
  <p:clrMap bg1="dk2" tx1="lt1" bg2="dk1" tx2="lt2" accent1="accent1" accent2="accent2" accent3="accent3" accent4="accent4" accent5="accent5" accent6="accent6" hlink="hlink" folHlink="folHlink"/>
  <p:sldLayoutIdLst>
    <p:sldLayoutId id="2147483784" r:id="rId1"/>
  </p:sldLayoutIdLst>
  <p:txStyles>
    <p:title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039" algn="l" rtl="0" fontAlgn="base">
        <a:spcBef>
          <a:spcPct val="0"/>
        </a:spcBef>
        <a:spcAft>
          <a:spcPct val="0"/>
        </a:spcAft>
        <a:defRPr sz="4400">
          <a:solidFill>
            <a:schemeClr val="tx2"/>
          </a:solidFill>
          <a:latin typeface="Times New Roman" pitchFamily="-111" charset="0"/>
        </a:defRPr>
      </a:lvl6pPr>
      <a:lvl7pPr marL="914079" algn="l" rtl="0" fontAlgn="base">
        <a:spcBef>
          <a:spcPct val="0"/>
        </a:spcBef>
        <a:spcAft>
          <a:spcPct val="0"/>
        </a:spcAft>
        <a:defRPr sz="4400">
          <a:solidFill>
            <a:schemeClr val="tx2"/>
          </a:solidFill>
          <a:latin typeface="Times New Roman" pitchFamily="-111" charset="0"/>
        </a:defRPr>
      </a:lvl7pPr>
      <a:lvl8pPr marL="1371119" algn="l" rtl="0" fontAlgn="base">
        <a:spcBef>
          <a:spcPct val="0"/>
        </a:spcBef>
        <a:spcAft>
          <a:spcPct val="0"/>
        </a:spcAft>
        <a:defRPr sz="4400">
          <a:solidFill>
            <a:schemeClr val="tx2"/>
          </a:solidFill>
          <a:latin typeface="Times New Roman" pitchFamily="-111" charset="0"/>
        </a:defRPr>
      </a:lvl8pPr>
      <a:lvl9pPr marL="1828159" algn="l" rtl="0" fontAlgn="base">
        <a:spcBef>
          <a:spcPct val="0"/>
        </a:spcBef>
        <a:spcAft>
          <a:spcPct val="0"/>
        </a:spcAft>
        <a:defRPr sz="4400">
          <a:solidFill>
            <a:schemeClr val="tx2"/>
          </a:solidFill>
          <a:latin typeface="Times New Roman" pitchFamily="-111" charset="0"/>
        </a:defRPr>
      </a:lvl9pPr>
    </p:titleStyle>
    <p:bodyStyle>
      <a:lvl1pPr marL="338138" indent="-338138" algn="l" rtl="0" eaLnBrk="0" fontAlgn="base" hangingPunct="0">
        <a:spcBef>
          <a:spcPct val="20000"/>
        </a:spcBef>
        <a:spcAft>
          <a:spcPct val="0"/>
        </a:spcAft>
        <a:buClr>
          <a:schemeClr val="tx2"/>
        </a:buClr>
        <a:buSzPct val="90000"/>
        <a:buFont typeface="Symbol" charset="0"/>
        <a:buChar char="¨"/>
        <a:defRPr sz="3200">
          <a:solidFill>
            <a:schemeClr val="tx1"/>
          </a:solidFill>
          <a:latin typeface="Arial"/>
          <a:ea typeface="ＭＳ Ｐゴシック" charset="-128"/>
          <a:cs typeface="Arial"/>
        </a:defRPr>
      </a:lvl1pPr>
      <a:lvl2pPr marL="738188" indent="-280988"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38238" indent="-223838"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595438" indent="-223838"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2638" indent="-223838"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3718" indent="-228519" algn="l" rtl="0" fontAlgn="base">
        <a:spcBef>
          <a:spcPct val="20000"/>
        </a:spcBef>
        <a:spcAft>
          <a:spcPct val="0"/>
        </a:spcAft>
        <a:buChar char="•"/>
        <a:defRPr sz="2000">
          <a:solidFill>
            <a:schemeClr val="tx1"/>
          </a:solidFill>
          <a:latin typeface="+mn-lt"/>
          <a:ea typeface="ＭＳ Ｐゴシック" pitchFamily="-111" charset="-128"/>
        </a:defRPr>
      </a:lvl6pPr>
      <a:lvl7pPr marL="2970758" indent="-228519" algn="l" rtl="0" fontAlgn="base">
        <a:spcBef>
          <a:spcPct val="20000"/>
        </a:spcBef>
        <a:spcAft>
          <a:spcPct val="0"/>
        </a:spcAft>
        <a:buChar char="•"/>
        <a:defRPr sz="2000">
          <a:solidFill>
            <a:schemeClr val="tx1"/>
          </a:solidFill>
          <a:latin typeface="+mn-lt"/>
          <a:ea typeface="ＭＳ Ｐゴシック" pitchFamily="-111" charset="-128"/>
        </a:defRPr>
      </a:lvl7pPr>
      <a:lvl8pPr marL="3427797" indent="-228519" algn="l" rtl="0" fontAlgn="base">
        <a:spcBef>
          <a:spcPct val="20000"/>
        </a:spcBef>
        <a:spcAft>
          <a:spcPct val="0"/>
        </a:spcAft>
        <a:buChar char="•"/>
        <a:defRPr sz="2000">
          <a:solidFill>
            <a:schemeClr val="tx1"/>
          </a:solidFill>
          <a:latin typeface="+mn-lt"/>
          <a:ea typeface="ＭＳ Ｐゴシック" pitchFamily="-111" charset="-128"/>
        </a:defRPr>
      </a:lvl8pPr>
      <a:lvl9pPr marL="3884837" indent="-228519"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039" rtl="0" eaLnBrk="1" latinLnBrk="0" hangingPunct="1">
        <a:defRPr sz="1800" kern="1200">
          <a:solidFill>
            <a:schemeClr val="tx1"/>
          </a:solidFill>
          <a:latin typeface="+mn-lt"/>
          <a:ea typeface="+mn-ea"/>
          <a:cs typeface="+mn-cs"/>
        </a:defRPr>
      </a:lvl1pPr>
      <a:lvl2pPr marL="457039" algn="l" defTabSz="457039" rtl="0" eaLnBrk="1" latinLnBrk="0" hangingPunct="1">
        <a:defRPr sz="1800" kern="1200">
          <a:solidFill>
            <a:schemeClr val="tx1"/>
          </a:solidFill>
          <a:latin typeface="+mn-lt"/>
          <a:ea typeface="+mn-ea"/>
          <a:cs typeface="+mn-cs"/>
        </a:defRPr>
      </a:lvl2pPr>
      <a:lvl3pPr marL="914079" algn="l" defTabSz="457039" rtl="0" eaLnBrk="1" latinLnBrk="0" hangingPunct="1">
        <a:defRPr sz="1800" kern="1200">
          <a:solidFill>
            <a:schemeClr val="tx1"/>
          </a:solidFill>
          <a:latin typeface="+mn-lt"/>
          <a:ea typeface="+mn-ea"/>
          <a:cs typeface="+mn-cs"/>
        </a:defRPr>
      </a:lvl3pPr>
      <a:lvl4pPr marL="1371119" algn="l" defTabSz="457039" rtl="0" eaLnBrk="1" latinLnBrk="0" hangingPunct="1">
        <a:defRPr sz="1800" kern="1200">
          <a:solidFill>
            <a:schemeClr val="tx1"/>
          </a:solidFill>
          <a:latin typeface="+mn-lt"/>
          <a:ea typeface="+mn-ea"/>
          <a:cs typeface="+mn-cs"/>
        </a:defRPr>
      </a:lvl4pPr>
      <a:lvl5pPr marL="1828159" algn="l" defTabSz="457039" rtl="0" eaLnBrk="1" latinLnBrk="0" hangingPunct="1">
        <a:defRPr sz="1800" kern="1200">
          <a:solidFill>
            <a:schemeClr val="tx1"/>
          </a:solidFill>
          <a:latin typeface="+mn-lt"/>
          <a:ea typeface="+mn-ea"/>
          <a:cs typeface="+mn-cs"/>
        </a:defRPr>
      </a:lvl5pPr>
      <a:lvl6pPr marL="2285199" algn="l" defTabSz="457039" rtl="0" eaLnBrk="1" latinLnBrk="0" hangingPunct="1">
        <a:defRPr sz="1800" kern="1200">
          <a:solidFill>
            <a:schemeClr val="tx1"/>
          </a:solidFill>
          <a:latin typeface="+mn-lt"/>
          <a:ea typeface="+mn-ea"/>
          <a:cs typeface="+mn-cs"/>
        </a:defRPr>
      </a:lvl6pPr>
      <a:lvl7pPr marL="2742237" algn="l" defTabSz="457039" rtl="0" eaLnBrk="1" latinLnBrk="0" hangingPunct="1">
        <a:defRPr sz="1800" kern="1200">
          <a:solidFill>
            <a:schemeClr val="tx1"/>
          </a:solidFill>
          <a:latin typeface="+mn-lt"/>
          <a:ea typeface="+mn-ea"/>
          <a:cs typeface="+mn-cs"/>
        </a:defRPr>
      </a:lvl7pPr>
      <a:lvl8pPr marL="3199278" algn="l" defTabSz="457039" rtl="0" eaLnBrk="1" latinLnBrk="0" hangingPunct="1">
        <a:defRPr sz="1800" kern="1200">
          <a:solidFill>
            <a:schemeClr val="tx1"/>
          </a:solidFill>
          <a:latin typeface="+mn-lt"/>
          <a:ea typeface="+mn-ea"/>
          <a:cs typeface="+mn-cs"/>
        </a:defRPr>
      </a:lvl8pPr>
      <a:lvl9pPr marL="3656316" algn="l" defTabSz="457039"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249234F7-C599-A3B4-B70F-978EBB451DBF}"/>
              </a:ext>
            </a:extLst>
          </p:cNvPr>
          <p:cNvSpPr>
            <a:spLocks noGrp="1" noChangeArrowheads="1"/>
          </p:cNvSpPr>
          <p:nvPr>
            <p:ph type="title"/>
          </p:nvPr>
        </p:nvSpPr>
        <p:spPr bwMode="auto">
          <a:xfrm>
            <a:off x="0" y="44450"/>
            <a:ext cx="9144000" cy="114300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p>
            <a:pPr lvl="0"/>
            <a:r>
              <a:rPr lang="en-US" dirty="0"/>
              <a:t>Click to edit Master title style</a:t>
            </a:r>
          </a:p>
        </p:txBody>
      </p:sp>
      <p:sp>
        <p:nvSpPr>
          <p:cNvPr id="13315" name="Rectangle 3">
            <a:extLst>
              <a:ext uri="{FF2B5EF4-FFF2-40B4-BE49-F238E27FC236}">
                <a16:creationId xmlns:a16="http://schemas.microsoft.com/office/drawing/2014/main" id="{681FFE83-F79B-428D-8C7A-1DC1F12B4183}"/>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BA186276-1BCB-7AE0-BC9C-9DEC81678027}"/>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eaLnBrk="0" hangingPunct="0">
              <a:defRPr sz="1400">
                <a:solidFill>
                  <a:srgbClr val="FFFFFF"/>
                </a:solidFill>
                <a:latin typeface="Arial Black"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CA15A183-62D5-932B-A20F-29230D56C633}"/>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eaLnBrk="0" hangingPunct="0">
              <a:defRPr sz="1400">
                <a:solidFill>
                  <a:srgbClr val="FFFFFF"/>
                </a:solidFill>
                <a:latin typeface="Arial Black" charset="0"/>
                <a:ea typeface="ＭＳ Ｐゴシック" charset="0"/>
                <a:cs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AC2D3400-7F80-AA6D-A8FD-4D761B539FE8}"/>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eaLnBrk="0" hangingPunct="0">
              <a:defRPr sz="1400">
                <a:solidFill>
                  <a:srgbClr val="FFFFFF"/>
                </a:solidFill>
                <a:latin typeface="Arial Black" panose="020B0604020202020204" pitchFamily="34" charset="0"/>
              </a:defRPr>
            </a:lvl1pPr>
          </a:lstStyle>
          <a:p>
            <a:fld id="{D7D680EC-EF79-D344-85A7-2E6F96F19F1F}" type="slidenum">
              <a:rPr lang="en-US" altLang="en-US"/>
              <a:pPr/>
              <a:t>‹#›</a:t>
            </a:fld>
            <a:endParaRPr lang="en-US" altLang="en-US"/>
          </a:p>
        </p:txBody>
      </p:sp>
    </p:spTree>
    <p:extLst>
      <p:ext uri="{BB962C8B-B14F-4D97-AF65-F5344CB8AC3E}">
        <p14:creationId xmlns:p14="http://schemas.microsoft.com/office/powerpoint/2010/main" val="1452489228"/>
      </p:ext>
    </p:extLst>
  </p:cSld>
  <p:clrMap bg1="dk2" tx1="lt1" bg2="dk1" tx2="lt2" accent1="accent1" accent2="accent2" accent3="accent3" accent4="accent4" accent5="accent5" accent6="accent6" hlink="hlink" folHlink="folHlink"/>
  <p:sldLayoutIdLst>
    <p:sldLayoutId id="2147483786" r:id="rId1"/>
  </p:sldLayoutIdLst>
  <p:txStyles>
    <p:titleStyle>
      <a:lvl1pPr algn="ctr" rtl="0" eaLnBrk="0" fontAlgn="base" hangingPunct="0">
        <a:spcBef>
          <a:spcPct val="0"/>
        </a:spcBef>
        <a:spcAft>
          <a:spcPct val="0"/>
        </a:spcAft>
        <a:defRPr sz="4000">
          <a:solidFill>
            <a:schemeClr val="tx2"/>
          </a:solidFill>
          <a:effectLst>
            <a:outerShdw blurRad="38100" dist="38100" dir="2700000" algn="tl">
              <a:srgbClr val="000000">
                <a:alpha val="43137"/>
              </a:srgbClr>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306" indent="-228573" algn="l" rtl="0" fontAlgn="base">
        <a:spcBef>
          <a:spcPct val="20000"/>
        </a:spcBef>
        <a:spcAft>
          <a:spcPct val="0"/>
        </a:spcAft>
        <a:buChar char="»"/>
        <a:defRPr sz="2000">
          <a:solidFill>
            <a:schemeClr val="tx1"/>
          </a:solidFill>
          <a:latin typeface="+mn-lt"/>
          <a:ea typeface="ＭＳ Ｐゴシック" pitchFamily="-105"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05"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05"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60059433"/>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hyperlink" Target="https://publicdomainpictures.net/en/view-image.php?image=362441&amp;picture=meadow-and-hill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hyperlink" Target="https://publicdomainpictures.net/en/view-image.php?image=362441&amp;picture=meadow-and-hill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9.jpeg"/></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34.xml"/><Relationship Id="rId4" Type="http://schemas.openxmlformats.org/officeDocument/2006/relationships/image" Target="../media/image33.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5.xml"/><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6.xml"/><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Listening to the Lord in the Wilderness">
            <a:extLst>
              <a:ext uri="{FF2B5EF4-FFF2-40B4-BE49-F238E27FC236}">
                <a16:creationId xmlns:a16="http://schemas.microsoft.com/office/drawing/2014/main" id="{F14C81A9-91C7-8AD1-D6A4-D0B5DEF341C1}"/>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6E5970F-AC60-1204-9A5F-D19BBBC58F1F}"/>
              </a:ext>
            </a:extLst>
          </p:cNvPr>
          <p:cNvSpPr txBox="1"/>
          <p:nvPr/>
        </p:nvSpPr>
        <p:spPr>
          <a:xfrm>
            <a:off x="1655887" y="1074864"/>
            <a:ext cx="5782352" cy="923330"/>
          </a:xfrm>
          <a:prstGeom prst="rect">
            <a:avLst/>
          </a:prstGeom>
          <a:noFill/>
          <a:effectLst>
            <a:glow rad="127000">
              <a:schemeClr val="bg1"/>
            </a:glow>
          </a:effectLst>
        </p:spPr>
        <p:txBody>
          <a:bodyPr wrap="none" rtlCol="0">
            <a:spAutoFit/>
          </a:bodyPr>
          <a:lstStyle>
            <a:defPPr>
              <a:defRPr lang="en-US"/>
            </a:defPPr>
            <a:lvl1pPr algn="ctr">
              <a:defRPr sz="5400" b="1">
                <a:effectLst>
                  <a:glow rad="139700">
                    <a:schemeClr val="bg2">
                      <a:alpha val="80000"/>
                    </a:schemeClr>
                  </a:glow>
                </a:effectLst>
                <a:latin typeface="Calibri" panose="020F0502020204030204" pitchFamily="34" charset="0"/>
                <a:cs typeface="Calibri" panose="020F0502020204030204" pitchFamily="34" charset="0"/>
              </a:defRPr>
            </a:lvl1pPr>
          </a:lstStyle>
          <a:p>
            <a:r>
              <a:rPr lang="en-US" dirty="0">
                <a:effectLst>
                  <a:glow rad="139700">
                    <a:schemeClr val="bg1"/>
                  </a:glow>
                </a:effectLst>
              </a:rPr>
              <a:t>Philippians 4:10</a:t>
            </a:r>
            <a:r>
              <a:rPr lang="en-US" sz="3000" dirty="0">
                <a:effectLst>
                  <a:glow rad="139700">
                    <a:schemeClr val="bg1"/>
                  </a:glow>
                </a:effectLst>
              </a:rPr>
              <a:t> </a:t>
            </a:r>
            <a:r>
              <a:rPr lang="en-US" dirty="0">
                <a:effectLst>
                  <a:glow rad="139700">
                    <a:schemeClr val="bg1"/>
                  </a:glow>
                </a:effectLst>
              </a:rPr>
              <a:t>-</a:t>
            </a:r>
            <a:r>
              <a:rPr lang="en-US" sz="1500" dirty="0">
                <a:effectLst>
                  <a:glow rad="139700">
                    <a:schemeClr val="bg1"/>
                  </a:glow>
                </a:effectLst>
              </a:rPr>
              <a:t> </a:t>
            </a:r>
            <a:r>
              <a:rPr lang="en-US" dirty="0">
                <a:effectLst>
                  <a:glow rad="139700">
                    <a:schemeClr val="bg1"/>
                  </a:glow>
                </a:effectLst>
              </a:rPr>
              <a:t>13</a:t>
            </a:r>
          </a:p>
        </p:txBody>
      </p:sp>
      <p:sp>
        <p:nvSpPr>
          <p:cNvPr id="4" name="TextBox 3">
            <a:extLst>
              <a:ext uri="{FF2B5EF4-FFF2-40B4-BE49-F238E27FC236}">
                <a16:creationId xmlns:a16="http://schemas.microsoft.com/office/drawing/2014/main" id="{34EB66FE-4E71-BA9B-AE6A-C8F4C78656C1}"/>
              </a:ext>
            </a:extLst>
          </p:cNvPr>
          <p:cNvSpPr txBox="1"/>
          <p:nvPr/>
        </p:nvSpPr>
        <p:spPr>
          <a:xfrm>
            <a:off x="278244" y="2782964"/>
            <a:ext cx="8487525" cy="2308324"/>
          </a:xfrm>
          <a:prstGeom prst="rect">
            <a:avLst/>
          </a:prstGeom>
          <a:noFill/>
        </p:spPr>
        <p:txBody>
          <a:bodyPr wrap="square" rtlCol="0">
            <a:spAutoFit/>
          </a:bodyPr>
          <a:lstStyle/>
          <a:p>
            <a:pPr algn="ctr"/>
            <a:r>
              <a:rPr lang="en-US" sz="7200" b="1" dirty="0">
                <a:effectLst>
                  <a:glow rad="139700">
                    <a:schemeClr val="bg1"/>
                  </a:glow>
                </a:effectLst>
                <a:latin typeface="Calibri" panose="020F0502020204030204" pitchFamily="34" charset="0"/>
                <a:cs typeface="Calibri" panose="020F0502020204030204" pitchFamily="34" charset="0"/>
              </a:rPr>
              <a:t>Learning Contentment</a:t>
            </a:r>
          </a:p>
        </p:txBody>
      </p:sp>
      <p:sp>
        <p:nvSpPr>
          <p:cNvPr id="5" name="Rectangle 4">
            <a:extLst>
              <a:ext uri="{FF2B5EF4-FFF2-40B4-BE49-F238E27FC236}">
                <a16:creationId xmlns:a16="http://schemas.microsoft.com/office/drawing/2014/main" id="{84CCF852-733F-DC06-4236-C10F21BB0F28}"/>
              </a:ext>
            </a:extLst>
          </p:cNvPr>
          <p:cNvSpPr>
            <a:spLocks noChangeArrowheads="1"/>
          </p:cNvSpPr>
          <p:nvPr/>
        </p:nvSpPr>
        <p:spPr bwMode="auto">
          <a:xfrm>
            <a:off x="0" y="5807858"/>
            <a:ext cx="9144000" cy="1052664"/>
          </a:xfrm>
          <a:prstGeom prst="rect">
            <a:avLst/>
          </a:prstGeom>
          <a:solidFill>
            <a:sysClr val="windowText" lastClr="000000"/>
          </a:solidFill>
          <a:ln w="9525">
            <a:noFill/>
            <a:miter lim="800000"/>
            <a:headEnd/>
            <a:tailEnd/>
          </a:ln>
          <a:effectLst>
            <a:outerShdw blurRad="63500" dist="35921" dir="2700000" algn="ctr" rotWithShape="0">
              <a:srgbClr val="000514">
                <a:alpha val="74998"/>
              </a:srgbClr>
            </a:outerShdw>
          </a:effectLst>
        </p:spPr>
        <p:txBody>
          <a:bodyPr lIns="68573" tIns="34286" rIns="68573" bIns="34286"/>
          <a:lstStyle/>
          <a:p>
            <a:pPr algn="ctr" defTabSz="685725" fontAlgn="base">
              <a:spcBef>
                <a:spcPct val="20000"/>
              </a:spcBef>
              <a:buClr>
                <a:srgbClr val="FFCC00"/>
              </a:buClr>
              <a:buSzPct val="70000"/>
              <a:defRPr/>
            </a:pPr>
            <a:r>
              <a:rPr lang="en-US" sz="15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Dr Rick Griffith</a:t>
            </a:r>
            <a:br>
              <a:rPr lang="en-US" sz="15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en-US" sz="15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Redeemer Bible Church, Fort Worth, TX &amp; JETS</a:t>
            </a:r>
            <a:br>
              <a:rPr lang="en-US" sz="15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en-US" sz="15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Uploaded by Dr. Rick Griffith • Jordan Evangelical Theological Seminary (JETS)</a:t>
            </a:r>
            <a:br>
              <a:rPr lang="en-US" sz="15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en-US" sz="15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Files in many languages for free download at BibleStudyDownloads.org</a:t>
            </a:r>
          </a:p>
        </p:txBody>
      </p:sp>
    </p:spTree>
    <p:extLst>
      <p:ext uri="{BB962C8B-B14F-4D97-AF65-F5344CB8AC3E}">
        <p14:creationId xmlns:p14="http://schemas.microsoft.com/office/powerpoint/2010/main" val="848475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field with trees and mountains in the background&#10;&#10;Description automatically generated with low confidence">
            <a:extLst>
              <a:ext uri="{FF2B5EF4-FFF2-40B4-BE49-F238E27FC236}">
                <a16:creationId xmlns:a16="http://schemas.microsoft.com/office/drawing/2014/main" id="{8A6D8017-A6FF-FB00-02E1-03297D3BD73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0"/>
            <a:ext cx="9138849" cy="5143500"/>
          </a:xfrm>
          <a:prstGeom prst="rect">
            <a:avLst/>
          </a:prstGeom>
        </p:spPr>
      </p:pic>
      <p:sp>
        <p:nvSpPr>
          <p:cNvPr id="4" name="TextBox 3">
            <a:extLst>
              <a:ext uri="{FF2B5EF4-FFF2-40B4-BE49-F238E27FC236}">
                <a16:creationId xmlns:a16="http://schemas.microsoft.com/office/drawing/2014/main" id="{34EB66FE-4E71-BA9B-AE6A-C8F4C78656C1}"/>
              </a:ext>
            </a:extLst>
          </p:cNvPr>
          <p:cNvSpPr txBox="1"/>
          <p:nvPr/>
        </p:nvSpPr>
        <p:spPr>
          <a:xfrm>
            <a:off x="116237" y="2169763"/>
            <a:ext cx="8906374" cy="4031873"/>
          </a:xfrm>
          <a:prstGeom prst="rect">
            <a:avLst/>
          </a:prstGeom>
          <a:solidFill>
            <a:srgbClr val="267D1C">
              <a:alpha val="70000"/>
            </a:srgbClr>
          </a:solidFill>
        </p:spPr>
        <p:txBody>
          <a:bodyPr wrap="square" rtlCol="0">
            <a:spAutoFit/>
          </a:bodyPr>
          <a:lstStyle/>
          <a:p>
            <a:r>
              <a:rPr lang="en-US" sz="3200" b="1" dirty="0">
                <a:effectLst>
                  <a:glow rad="139700">
                    <a:schemeClr val="bg1"/>
                  </a:glow>
                </a:effectLst>
                <a:latin typeface="Arial" panose="020B0604020202020204" pitchFamily="34" charset="0"/>
                <a:cs typeface="Arial" panose="020B0604020202020204" pitchFamily="34" charset="0"/>
              </a:rPr>
              <a:t>How I praise the Lord that you are concerned about me again. I know you have always been concerned for me, but you didn’t have the chance to help me. Not that I was ever in need, for I have learned how to be content with whatever I have. </a:t>
            </a:r>
          </a:p>
          <a:p>
            <a:endParaRPr lang="en-US" sz="3200" b="1" dirty="0">
              <a:effectLst>
                <a:glow rad="139700">
                  <a:schemeClr val="bg1"/>
                </a:glow>
              </a:effectLst>
              <a:latin typeface="Arial" panose="020B0604020202020204" pitchFamily="34" charset="0"/>
              <a:cs typeface="Arial" panose="020B0604020202020204" pitchFamily="34" charset="0"/>
            </a:endParaRPr>
          </a:p>
          <a:p>
            <a:pPr algn="r"/>
            <a:r>
              <a:rPr lang="en-US" sz="3200" b="1" dirty="0">
                <a:effectLst>
                  <a:glow rad="139700">
                    <a:schemeClr val="bg1"/>
                  </a:glow>
                </a:effectLst>
                <a:latin typeface="Arial" panose="020B0604020202020204" pitchFamily="34" charset="0"/>
                <a:cs typeface="Arial" panose="020B0604020202020204" pitchFamily="34" charset="0"/>
              </a:rPr>
              <a:t>Philippians 4:10-11 NLT</a:t>
            </a:r>
          </a:p>
        </p:txBody>
      </p:sp>
    </p:spTree>
    <p:extLst>
      <p:ext uri="{BB962C8B-B14F-4D97-AF65-F5344CB8AC3E}">
        <p14:creationId xmlns:p14="http://schemas.microsoft.com/office/powerpoint/2010/main" val="283395533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een field with trees and mountains in the background&#10;&#10;Description automatically generated with low confidence">
            <a:extLst>
              <a:ext uri="{FF2B5EF4-FFF2-40B4-BE49-F238E27FC236}">
                <a16:creationId xmlns:a16="http://schemas.microsoft.com/office/drawing/2014/main" id="{1D9A62F1-67B8-72B8-DA92-28929CA249A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0"/>
            <a:ext cx="9138849" cy="5143500"/>
          </a:xfrm>
          <a:prstGeom prst="rect">
            <a:avLst/>
          </a:prstGeom>
        </p:spPr>
      </p:pic>
      <p:sp>
        <p:nvSpPr>
          <p:cNvPr id="3" name="TextBox 2">
            <a:extLst>
              <a:ext uri="{FF2B5EF4-FFF2-40B4-BE49-F238E27FC236}">
                <a16:creationId xmlns:a16="http://schemas.microsoft.com/office/drawing/2014/main" id="{6FE66872-AB69-D065-1246-2A93042EDE87}"/>
              </a:ext>
            </a:extLst>
          </p:cNvPr>
          <p:cNvSpPr txBox="1"/>
          <p:nvPr/>
        </p:nvSpPr>
        <p:spPr>
          <a:xfrm>
            <a:off x="61992" y="2200759"/>
            <a:ext cx="9014863" cy="4031873"/>
          </a:xfrm>
          <a:prstGeom prst="rect">
            <a:avLst/>
          </a:prstGeom>
          <a:solidFill>
            <a:srgbClr val="267D1C">
              <a:alpha val="70000"/>
            </a:srgbClr>
          </a:solidFill>
        </p:spPr>
        <p:txBody>
          <a:bodyPr wrap="square" rtlCol="0">
            <a:spAutoFit/>
          </a:bodyPr>
          <a:lstStyle>
            <a:defPPr>
              <a:defRPr lang="en-US"/>
            </a:defPPr>
            <a:lvl1pPr>
              <a:defRPr sz="3200" b="1">
                <a:effectLst>
                  <a:glow rad="139700">
                    <a:schemeClr val="bg1"/>
                  </a:glow>
                </a:effectLst>
                <a:latin typeface="Arial" panose="020B0604020202020204" pitchFamily="34" charset="0"/>
                <a:cs typeface="Arial" panose="020B0604020202020204" pitchFamily="34" charset="0"/>
              </a:defRPr>
            </a:lvl1pPr>
          </a:lstStyle>
          <a:p>
            <a:r>
              <a:rPr lang="en-US" dirty="0"/>
              <a:t>I know how to live on almost nothing or with everything. I have learned the secret of living in every situation, whether it is with a full stomach or empty, with plenty or little. For I can do everything through Christ, who gives me strength. </a:t>
            </a:r>
          </a:p>
          <a:p>
            <a:endParaRPr lang="en-US" dirty="0"/>
          </a:p>
          <a:p>
            <a:pPr algn="r"/>
            <a:r>
              <a:rPr lang="en-US" dirty="0"/>
              <a:t>Philippians 4:12-13 NLT</a:t>
            </a:r>
          </a:p>
        </p:txBody>
      </p:sp>
    </p:spTree>
    <p:extLst>
      <p:ext uri="{BB962C8B-B14F-4D97-AF65-F5344CB8AC3E}">
        <p14:creationId xmlns:p14="http://schemas.microsoft.com/office/powerpoint/2010/main" val="34185171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istening to the Lord in the Wilderness">
            <a:extLst>
              <a:ext uri="{FF2B5EF4-FFF2-40B4-BE49-F238E27FC236}">
                <a16:creationId xmlns:a16="http://schemas.microsoft.com/office/drawing/2014/main" id="{D81C12B0-A035-B0EE-61C9-83DD8045D361}"/>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4EB66FE-4E71-BA9B-AE6A-C8F4C78656C1}"/>
              </a:ext>
            </a:extLst>
          </p:cNvPr>
          <p:cNvSpPr txBox="1"/>
          <p:nvPr/>
        </p:nvSpPr>
        <p:spPr>
          <a:xfrm>
            <a:off x="0" y="326352"/>
            <a:ext cx="9144000" cy="1246495"/>
          </a:xfrm>
          <a:prstGeom prst="rect">
            <a:avLst/>
          </a:prstGeom>
          <a:noFill/>
        </p:spPr>
        <p:txBody>
          <a:bodyPr wrap="square" rtlCol="0">
            <a:spAutoFit/>
          </a:bodyPr>
          <a:lstStyle/>
          <a:p>
            <a:r>
              <a:rPr lang="en-US" sz="3750" b="1" dirty="0">
                <a:solidFill>
                  <a:srgbClr val="FFFF00"/>
                </a:solidFill>
                <a:effectLst>
                  <a:glow rad="139700">
                    <a:schemeClr val="bg1"/>
                  </a:glow>
                </a:effectLst>
                <a:latin typeface="Calibri" panose="020F0502020204030204" pitchFamily="34" charset="0"/>
                <a:cs typeface="Calibri" panose="020F0502020204030204" pitchFamily="34" charset="0"/>
              </a:rPr>
              <a:t>I.	It’s good to </a:t>
            </a:r>
            <a:r>
              <a:rPr lang="en-US" sz="3750" b="1" dirty="0">
                <a:effectLst>
                  <a:glow rad="139700">
                    <a:schemeClr val="bg1"/>
                  </a:glow>
                </a:effectLst>
                <a:latin typeface="Calibri" panose="020F0502020204030204" pitchFamily="34" charset="0"/>
                <a:cs typeface="Calibri" panose="020F0502020204030204" pitchFamily="34" charset="0"/>
              </a:rPr>
              <a:t>thank</a:t>
            </a:r>
            <a:r>
              <a:rPr lang="en-US" sz="3750" b="1" dirty="0">
                <a:solidFill>
                  <a:srgbClr val="FFFF00"/>
                </a:solidFill>
                <a:effectLst>
                  <a:glow rad="139700">
                    <a:schemeClr val="bg1"/>
                  </a:glow>
                </a:effectLst>
                <a:latin typeface="Calibri" panose="020F0502020204030204" pitchFamily="34" charset="0"/>
                <a:cs typeface="Calibri" panose="020F0502020204030204" pitchFamily="34" charset="0"/>
              </a:rPr>
              <a:t> God and people</a:t>
            </a:r>
            <a:br>
              <a:rPr lang="en-US" sz="3750" b="1" dirty="0">
                <a:solidFill>
                  <a:srgbClr val="FFFF00"/>
                </a:solidFill>
                <a:effectLst>
                  <a:glow rad="139700">
                    <a:schemeClr val="bg1"/>
                  </a:glow>
                </a:effectLst>
                <a:latin typeface="Calibri" panose="020F0502020204030204" pitchFamily="34" charset="0"/>
                <a:cs typeface="Calibri" panose="020F0502020204030204" pitchFamily="34" charset="0"/>
              </a:rPr>
            </a:br>
            <a:r>
              <a:rPr lang="en-US" sz="3750" b="1" dirty="0">
                <a:solidFill>
                  <a:srgbClr val="FFFF00"/>
                </a:solidFill>
                <a:effectLst>
                  <a:glow rad="139700">
                    <a:schemeClr val="bg1"/>
                  </a:glow>
                </a:effectLst>
                <a:latin typeface="Calibri" panose="020F0502020204030204" pitchFamily="34" charset="0"/>
                <a:cs typeface="Calibri" panose="020F0502020204030204" pitchFamily="34" charset="0"/>
              </a:rPr>
              <a:t>—even though that’s not the secret (10).</a:t>
            </a:r>
          </a:p>
        </p:txBody>
      </p:sp>
      <p:sp>
        <p:nvSpPr>
          <p:cNvPr id="6" name="TextBox 5">
            <a:extLst>
              <a:ext uri="{FF2B5EF4-FFF2-40B4-BE49-F238E27FC236}">
                <a16:creationId xmlns:a16="http://schemas.microsoft.com/office/drawing/2014/main" id="{C04191EB-CC03-5E5C-0C97-D076F939DC6D}"/>
              </a:ext>
            </a:extLst>
          </p:cNvPr>
          <p:cNvSpPr txBox="1"/>
          <p:nvPr/>
        </p:nvSpPr>
        <p:spPr>
          <a:xfrm>
            <a:off x="571737" y="1923904"/>
            <a:ext cx="8000525" cy="2308324"/>
          </a:xfrm>
          <a:prstGeom prst="rect">
            <a:avLst/>
          </a:prstGeom>
          <a:noFill/>
        </p:spPr>
        <p:txBody>
          <a:bodyPr wrap="square" rtlCol="0">
            <a:spAutoFit/>
          </a:bodyPr>
          <a:lstStyle/>
          <a:p>
            <a:r>
              <a:rPr lang="en-US" sz="3600" b="1" baseline="30000" dirty="0">
                <a:effectLst>
                  <a:glow rad="139700">
                    <a:schemeClr val="bg1"/>
                  </a:glow>
                </a:effectLst>
                <a:latin typeface="Calibri" panose="020F0502020204030204" pitchFamily="34" charset="0"/>
                <a:cs typeface="Calibri" panose="020F0502020204030204" pitchFamily="34" charset="0"/>
              </a:rPr>
              <a:t>10</a:t>
            </a:r>
            <a:r>
              <a:rPr lang="en-US" sz="3600" b="1" dirty="0">
                <a:effectLst>
                  <a:glow rad="139700">
                    <a:schemeClr val="bg1"/>
                  </a:glow>
                </a:effectLst>
                <a:latin typeface="Calibri" panose="020F0502020204030204" pitchFamily="34" charset="0"/>
                <a:cs typeface="Calibri" panose="020F0502020204030204" pitchFamily="34" charset="0"/>
              </a:rPr>
              <a:t> I rejoiced in the Lord greatly that now at length you have revived your concern for me. You were indeed concerned for me, but you had no opportunity.</a:t>
            </a:r>
          </a:p>
        </p:txBody>
      </p:sp>
      <p:sp>
        <p:nvSpPr>
          <p:cNvPr id="2" name="Rectangle: Rounded Corners 1">
            <a:extLst>
              <a:ext uri="{FF2B5EF4-FFF2-40B4-BE49-F238E27FC236}">
                <a16:creationId xmlns:a16="http://schemas.microsoft.com/office/drawing/2014/main" id="{6BF50CEB-45BD-9955-DEAA-3CC5F2895D31}"/>
              </a:ext>
            </a:extLst>
          </p:cNvPr>
          <p:cNvSpPr/>
          <p:nvPr/>
        </p:nvSpPr>
        <p:spPr>
          <a:xfrm>
            <a:off x="571738" y="4583286"/>
            <a:ext cx="8181563" cy="1915909"/>
          </a:xfrm>
          <a:prstGeom prst="roundRect">
            <a:avLst/>
          </a:prstGeom>
          <a:solidFill>
            <a:srgbClr val="5C5634"/>
          </a:solidFill>
          <a:ln w="1016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28625" indent="-428625">
              <a:spcAft>
                <a:spcPts val="1350"/>
              </a:spcAft>
              <a:buFont typeface="Arial" panose="020B0604020202020204" pitchFamily="34" charset="0"/>
              <a:buChar char="•"/>
            </a:pPr>
            <a:r>
              <a:rPr lang="en-US" sz="3000" b="1" dirty="0">
                <a:effectLst>
                  <a:glow rad="139700">
                    <a:schemeClr val="bg1"/>
                  </a:glow>
                </a:effectLst>
                <a:latin typeface="Calibri" panose="020F0502020204030204" pitchFamily="34" charset="0"/>
                <a:cs typeface="Calibri" panose="020F0502020204030204" pitchFamily="34" charset="0"/>
              </a:rPr>
              <a:t>It had been a long time since they had shown their concern for Paul</a:t>
            </a:r>
          </a:p>
          <a:p>
            <a:pPr marL="428625" indent="-428625">
              <a:spcAft>
                <a:spcPts val="1350"/>
              </a:spcAft>
              <a:buFont typeface="Arial" panose="020B0604020202020204" pitchFamily="34" charset="0"/>
              <a:buChar char="•"/>
            </a:pPr>
            <a:r>
              <a:rPr lang="en-US" sz="3000" b="1" dirty="0">
                <a:effectLst>
                  <a:glow rad="139700">
                    <a:schemeClr val="bg1"/>
                  </a:glow>
                </a:effectLst>
                <a:latin typeface="Calibri" panose="020F0502020204030204" pitchFamily="34" charset="0"/>
                <a:cs typeface="Calibri" panose="020F0502020204030204" pitchFamily="34" charset="0"/>
              </a:rPr>
              <a:t>Paul had “rejoiced greatly” at their gift</a:t>
            </a:r>
          </a:p>
        </p:txBody>
      </p:sp>
    </p:spTree>
    <p:extLst>
      <p:ext uri="{BB962C8B-B14F-4D97-AF65-F5344CB8AC3E}">
        <p14:creationId xmlns:p14="http://schemas.microsoft.com/office/powerpoint/2010/main" val="206468376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16" presetClass="entr" presetSubtype="21" fill="hold" nodeType="with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arn(inVertical)">
                                      <p:cBhvr>
                                        <p:cTn id="1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2529" name="Picture 102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0"/>
            <a:ext cx="9166225"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62530" name="TextBox 6"/>
          <p:cNvSpPr txBox="1">
            <a:spLocks noChangeArrowheads="1"/>
          </p:cNvSpPr>
          <p:nvPr/>
        </p:nvSpPr>
        <p:spPr bwMode="auto">
          <a:xfrm>
            <a:off x="0" y="990600"/>
            <a:ext cx="1979613" cy="4572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Thessalonica</a:t>
            </a:r>
          </a:p>
        </p:txBody>
      </p:sp>
      <p:sp>
        <p:nvSpPr>
          <p:cNvPr id="662531" name="Rectangle 1026"/>
          <p:cNvSpPr>
            <a:spLocks noGrp="1" noChangeArrowheads="1"/>
          </p:cNvSpPr>
          <p:nvPr>
            <p:ph type="ctrTitle"/>
          </p:nvPr>
        </p:nvSpPr>
        <p:spPr>
          <a:xfrm>
            <a:off x="4495800" y="762000"/>
            <a:ext cx="4648200" cy="1295400"/>
          </a:xfrm>
          <a:solidFill>
            <a:srgbClr val="000090"/>
          </a:solidFill>
        </p:spPr>
        <p:txBody>
          <a:bodyPr/>
          <a:lstStyle/>
          <a:p>
            <a:r>
              <a:rPr lang="en-US" sz="3200">
                <a:solidFill>
                  <a:schemeClr val="bg1"/>
                </a:solidFill>
                <a:latin typeface="Arial" charset="0"/>
                <a:ea typeface="ＭＳ Ｐゴシック" charset="0"/>
              </a:rPr>
              <a:t>Philippians Supported Paul in Thessalonica</a:t>
            </a:r>
          </a:p>
        </p:txBody>
      </p:sp>
      <p:sp>
        <p:nvSpPr>
          <p:cNvPr id="662532" name="Curved Down Arrow 5"/>
          <p:cNvSpPr>
            <a:spLocks noChangeArrowheads="1"/>
          </p:cNvSpPr>
          <p:nvPr/>
        </p:nvSpPr>
        <p:spPr bwMode="auto">
          <a:xfrm rot="20950799" flipH="1">
            <a:off x="1874838" y="342900"/>
            <a:ext cx="838200" cy="571500"/>
          </a:xfrm>
          <a:prstGeom prst="curvedDownArrow">
            <a:avLst>
              <a:gd name="adj1" fmla="val 25001"/>
              <a:gd name="adj2" fmla="val 50002"/>
              <a:gd name="adj3" fmla="val 25000"/>
            </a:avLst>
          </a:prstGeom>
          <a:solidFill>
            <a:srgbClr val="00009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pic>
        <p:nvPicPr>
          <p:cNvPr id="662533" name="Picture 102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828213" y="466725"/>
            <a:ext cx="9166225"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62534" name="TextBox 6"/>
          <p:cNvSpPr txBox="1">
            <a:spLocks noChangeArrowheads="1"/>
          </p:cNvSpPr>
          <p:nvPr/>
        </p:nvSpPr>
        <p:spPr bwMode="auto">
          <a:xfrm>
            <a:off x="10079038" y="720725"/>
            <a:ext cx="1724025"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Unicode MS" charset="0"/>
                <a:ea typeface="ＭＳ Ｐゴシック" charset="0"/>
                <a:cs typeface="Arial" charset="0"/>
              </a:rPr>
              <a:t>帖撒罗尼迦</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62535" name="Rectangle 1026"/>
          <p:cNvSpPr txBox="1">
            <a:spLocks noChangeArrowheads="1"/>
          </p:cNvSpPr>
          <p:nvPr/>
        </p:nvSpPr>
        <p:spPr bwMode="auto">
          <a:xfrm>
            <a:off x="14324013" y="492125"/>
            <a:ext cx="4648200" cy="1295400"/>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腓利比人在</a:t>
            </a:r>
            <a:r>
              <a:rPr kumimoji="0" lang="en-US" sz="3200" b="1" i="0" u="none" strike="noStrike" kern="1200" cap="none" spc="0" normalizeH="0" baseline="0" noProof="0">
                <a:ln>
                  <a:noFill/>
                </a:ln>
                <a:solidFill>
                  <a:srgbClr val="FFFFFF"/>
                </a:solidFill>
                <a:effectLst/>
                <a:uLnTx/>
                <a:uFillTx/>
                <a:latin typeface="Arial Unicode MS" charset="0"/>
                <a:ea typeface="ＭＳ Ｐゴシック" charset="0"/>
                <a:cs typeface="Arial" charset="0"/>
              </a:rPr>
              <a:t>帖撒罗尼迦</a:t>
            </a:r>
            <a:b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zh-CN" alt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支持保罗</a:t>
            </a:r>
            <a:endPar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62536" name="Curved Down Arrow 5"/>
          <p:cNvSpPr>
            <a:spLocks noChangeArrowheads="1"/>
          </p:cNvSpPr>
          <p:nvPr/>
        </p:nvSpPr>
        <p:spPr bwMode="auto">
          <a:xfrm rot="20950799" flipH="1">
            <a:off x="11703050" y="73025"/>
            <a:ext cx="838200" cy="571500"/>
          </a:xfrm>
          <a:prstGeom prst="curvedDownArrow">
            <a:avLst>
              <a:gd name="adj1" fmla="val 25001"/>
              <a:gd name="adj2" fmla="val 50002"/>
              <a:gd name="adj3" fmla="val 25000"/>
            </a:avLst>
          </a:prstGeom>
          <a:solidFill>
            <a:srgbClr val="00009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Arial" charset="0"/>
            </a:endParaRPr>
          </a:p>
        </p:txBody>
      </p:sp>
      <p:sp>
        <p:nvSpPr>
          <p:cNvPr id="662537" name="TextBox 2"/>
          <p:cNvSpPr txBox="1">
            <a:spLocks noChangeArrowheads="1"/>
          </p:cNvSpPr>
          <p:nvPr/>
        </p:nvSpPr>
        <p:spPr bwMode="auto">
          <a:xfrm>
            <a:off x="12312650" y="4743450"/>
            <a:ext cx="4103688" cy="46196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Times New Roman" charset="0"/>
                <a:ea typeface="宋体" charset="0"/>
                <a:cs typeface="宋体" charset="0"/>
              </a:rPr>
              <a:t>地中海</a:t>
            </a:r>
          </a:p>
        </p:txBody>
      </p:sp>
      <p:sp>
        <p:nvSpPr>
          <p:cNvPr id="662538" name="TextBox 7"/>
          <p:cNvSpPr txBox="1">
            <a:spLocks noChangeArrowheads="1"/>
          </p:cNvSpPr>
          <p:nvPr/>
        </p:nvSpPr>
        <p:spPr bwMode="auto">
          <a:xfrm>
            <a:off x="10512425" y="1214438"/>
            <a:ext cx="2074863" cy="46196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Times New Roman" charset="0"/>
                <a:ea typeface="宋体" charset="0"/>
                <a:cs typeface="宋体" charset="0"/>
              </a:rPr>
              <a:t>马其顿</a:t>
            </a:r>
          </a:p>
        </p:txBody>
      </p:sp>
      <p:sp>
        <p:nvSpPr>
          <p:cNvPr id="662539" name="TextBox 8"/>
          <p:cNvSpPr txBox="1">
            <a:spLocks noChangeArrowheads="1"/>
          </p:cNvSpPr>
          <p:nvPr/>
        </p:nvSpPr>
        <p:spPr bwMode="auto">
          <a:xfrm>
            <a:off x="12671425" y="566738"/>
            <a:ext cx="1368425" cy="46196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Times New Roman" charset="0"/>
                <a:ea typeface="宋体" charset="0"/>
                <a:cs typeface="宋体" charset="0"/>
              </a:rPr>
              <a:t>腓利比</a:t>
            </a:r>
          </a:p>
        </p:txBody>
      </p:sp>
      <p:sp>
        <p:nvSpPr>
          <p:cNvPr id="662540" name="TextBox 9"/>
          <p:cNvSpPr txBox="1">
            <a:spLocks noChangeArrowheads="1"/>
          </p:cNvSpPr>
          <p:nvPr/>
        </p:nvSpPr>
        <p:spPr bwMode="auto">
          <a:xfrm>
            <a:off x="10728325" y="2409825"/>
            <a:ext cx="1150938" cy="46196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Times New Roman" charset="0"/>
                <a:ea typeface="宋体" charset="0"/>
                <a:cs typeface="宋体" charset="0"/>
              </a:rPr>
              <a:t>哥林多</a:t>
            </a:r>
          </a:p>
        </p:txBody>
      </p:sp>
      <p:sp>
        <p:nvSpPr>
          <p:cNvPr id="662541" name="TextBox 10"/>
          <p:cNvSpPr txBox="1">
            <a:spLocks noChangeArrowheads="1"/>
          </p:cNvSpPr>
          <p:nvPr/>
        </p:nvSpPr>
        <p:spPr bwMode="auto">
          <a:xfrm>
            <a:off x="12312650" y="2438400"/>
            <a:ext cx="1150938" cy="46196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Times New Roman" charset="0"/>
                <a:ea typeface="宋体" charset="0"/>
                <a:cs typeface="宋体" charset="0"/>
              </a:rPr>
              <a:t>雅典</a:t>
            </a:r>
          </a:p>
        </p:txBody>
      </p:sp>
      <p:sp>
        <p:nvSpPr>
          <p:cNvPr id="662542" name="TextBox 11"/>
          <p:cNvSpPr txBox="1">
            <a:spLocks noChangeArrowheads="1"/>
          </p:cNvSpPr>
          <p:nvPr/>
        </p:nvSpPr>
        <p:spPr bwMode="auto">
          <a:xfrm>
            <a:off x="12887325" y="1905000"/>
            <a:ext cx="1152525" cy="46196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Times New Roman" charset="0"/>
                <a:ea typeface="宋体" charset="0"/>
                <a:cs typeface="宋体" charset="0"/>
              </a:rPr>
              <a:t>以弗所</a:t>
            </a:r>
          </a:p>
        </p:txBody>
      </p:sp>
      <p:sp>
        <p:nvSpPr>
          <p:cNvPr id="662543" name="TextBox 12"/>
          <p:cNvSpPr txBox="1">
            <a:spLocks noChangeArrowheads="1"/>
          </p:cNvSpPr>
          <p:nvPr/>
        </p:nvSpPr>
        <p:spPr bwMode="auto">
          <a:xfrm>
            <a:off x="15263813" y="2481263"/>
            <a:ext cx="1152525" cy="46196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Times New Roman" charset="0"/>
                <a:ea typeface="宋体" charset="0"/>
                <a:cs typeface="宋体" charset="0"/>
              </a:rPr>
              <a:t>歌罗西</a:t>
            </a:r>
          </a:p>
        </p:txBody>
      </p:sp>
      <p:sp>
        <p:nvSpPr>
          <p:cNvPr id="662544" name="TextBox 13"/>
          <p:cNvSpPr txBox="1">
            <a:spLocks noChangeArrowheads="1"/>
          </p:cNvSpPr>
          <p:nvPr/>
        </p:nvSpPr>
        <p:spPr bwMode="auto">
          <a:xfrm>
            <a:off x="17208500" y="3128963"/>
            <a:ext cx="1152525" cy="46196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Times New Roman" charset="0"/>
                <a:ea typeface="宋体" charset="0"/>
                <a:cs typeface="宋体" charset="0"/>
              </a:rPr>
              <a:t>安提阿</a:t>
            </a:r>
          </a:p>
        </p:txBody>
      </p:sp>
      <p:sp>
        <p:nvSpPr>
          <p:cNvPr id="662545" name="TextBox 14"/>
          <p:cNvSpPr txBox="1">
            <a:spLocks noChangeArrowheads="1"/>
          </p:cNvSpPr>
          <p:nvPr/>
        </p:nvSpPr>
        <p:spPr bwMode="auto">
          <a:xfrm>
            <a:off x="14471650" y="5751513"/>
            <a:ext cx="1512888" cy="46196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Times New Roman" charset="0"/>
                <a:ea typeface="宋体" charset="0"/>
                <a:cs typeface="宋体" charset="0"/>
              </a:rPr>
              <a:t>亚历山大</a:t>
            </a:r>
          </a:p>
        </p:txBody>
      </p:sp>
      <p:sp>
        <p:nvSpPr>
          <p:cNvPr id="662546" name="TextBox 15"/>
          <p:cNvSpPr txBox="1">
            <a:spLocks noChangeArrowheads="1"/>
          </p:cNvSpPr>
          <p:nvPr/>
        </p:nvSpPr>
        <p:spPr bwMode="auto">
          <a:xfrm>
            <a:off x="16416338" y="5751513"/>
            <a:ext cx="1512887" cy="46196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Times New Roman" charset="0"/>
                <a:ea typeface="宋体" charset="0"/>
                <a:cs typeface="宋体" charset="0"/>
              </a:rPr>
              <a:t>耶路撒冷</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en-US" b="1" dirty="0">
                <a:cs typeface="+mj-cs"/>
              </a:rPr>
              <a:t>Singapore Bible College</a:t>
            </a: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9</a:t>
            </a:r>
          </a:p>
        </p:txBody>
      </p:sp>
    </p:spTree>
    <p:extLst>
      <p:ext uri="{BB962C8B-B14F-4D97-AF65-F5344CB8AC3E}">
        <p14:creationId xmlns:p14="http://schemas.microsoft.com/office/powerpoint/2010/main" val="77910576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00 Things To Be Grateful For | HuffPost Life">
            <a:extLst>
              <a:ext uri="{FF2B5EF4-FFF2-40B4-BE49-F238E27FC236}">
                <a16:creationId xmlns:a16="http://schemas.microsoft.com/office/drawing/2014/main" id="{1CA8E8D1-2277-608E-DA64-A49FA968D32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0717"/>
          <a:stretch/>
        </p:blipFill>
        <p:spPr bwMode="auto">
          <a:xfrm>
            <a:off x="0" y="44450"/>
            <a:ext cx="9144000" cy="681355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3DE06A94-2EF9-E5C9-9596-41793BC5D5DA}"/>
              </a:ext>
            </a:extLst>
          </p:cNvPr>
          <p:cNvSpPr>
            <a:spLocks noGrp="1"/>
          </p:cNvSpPr>
          <p:nvPr>
            <p:ph type="title"/>
          </p:nvPr>
        </p:nvSpPr>
        <p:spPr>
          <a:xfrm>
            <a:off x="0" y="44449"/>
            <a:ext cx="5038165" cy="4437903"/>
          </a:xfrm>
        </p:spPr>
        <p:txBody>
          <a:bodyPr/>
          <a:lstStyle/>
          <a:p>
            <a:r>
              <a:rPr lang="en-US" sz="6000" dirty="0"/>
              <a:t>Are you grateful?</a:t>
            </a:r>
          </a:p>
        </p:txBody>
      </p:sp>
    </p:spTree>
    <p:extLst>
      <p:ext uri="{BB962C8B-B14F-4D97-AF65-F5344CB8AC3E}">
        <p14:creationId xmlns:p14="http://schemas.microsoft.com/office/powerpoint/2010/main" val="16853080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032922"/>
          </a:xfrm>
          <a:effectLst>
            <a:outerShdw blurRad="63500" dist="35921" dir="2700000" algn="ctr" rotWithShape="0">
              <a:schemeClr val="tx2">
                <a:alpha val="74998"/>
              </a:schemeClr>
            </a:outerShdw>
          </a:effectLst>
        </p:spPr>
        <p:txBody>
          <a:bodyPr anchor="ctr"/>
          <a:lstStyle/>
          <a:p>
            <a:pPr>
              <a:defRPr/>
            </a:pPr>
            <a:r>
              <a:rPr lang="en-US" sz="4000" b="1" dirty="0">
                <a:effectLst>
                  <a:glow rad="127000">
                    <a:schemeClr val="tx1"/>
                  </a:glow>
                </a:effectLst>
                <a:latin typeface="Arial" charset="0"/>
                <a:ea typeface="ＭＳ Ｐゴシック" charset="0"/>
                <a:cs typeface="ＭＳ Ｐゴシック" charset="0"/>
              </a:rPr>
              <a:t>From East to West</a:t>
            </a:r>
          </a:p>
        </p:txBody>
      </p:sp>
      <p:pic>
        <p:nvPicPr>
          <p:cNvPr id="2050" name="Picture 2" descr="Examining the Asia-Africa Relationship | Umaizi">
            <a:extLst>
              <a:ext uri="{FF2B5EF4-FFF2-40B4-BE49-F238E27FC236}">
                <a16:creationId xmlns:a16="http://schemas.microsoft.com/office/drawing/2014/main" id="{9C6905B3-FC86-3C40-8808-98BBA711D0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41" r="20607" b="10767"/>
          <a:stretch/>
        </p:blipFill>
        <p:spPr bwMode="auto">
          <a:xfrm>
            <a:off x="0" y="1062391"/>
            <a:ext cx="9144000" cy="5795609"/>
          </a:xfrm>
          <a:prstGeom prst="rect">
            <a:avLst/>
          </a:prstGeom>
          <a:noFill/>
          <a:extLst>
            <a:ext uri="{909E8E84-426E-40DD-AFC4-6F175D3DCCD1}">
              <a14:hiddenFill xmlns:a14="http://schemas.microsoft.com/office/drawing/2010/main">
                <a:solidFill>
                  <a:srgbClr val="FFFFFF"/>
                </a:solidFill>
              </a14:hiddenFill>
            </a:ext>
          </a:extLst>
        </p:spPr>
      </p:pic>
      <p:sp>
        <p:nvSpPr>
          <p:cNvPr id="2" name="Left Arrow 1">
            <a:extLst>
              <a:ext uri="{FF2B5EF4-FFF2-40B4-BE49-F238E27FC236}">
                <a16:creationId xmlns:a16="http://schemas.microsoft.com/office/drawing/2014/main" id="{3B7FECFF-DED0-594D-9213-1A4BC4885DB0}"/>
              </a:ext>
            </a:extLst>
          </p:cNvPr>
          <p:cNvSpPr/>
          <p:nvPr/>
        </p:nvSpPr>
        <p:spPr bwMode="auto">
          <a:xfrm rot="1523978">
            <a:off x="3387379" y="4725150"/>
            <a:ext cx="2209800" cy="424543"/>
          </a:xfrm>
          <a:prstGeom prst="leftArrow">
            <a:avLst/>
          </a:prstGeom>
          <a:solidFill>
            <a:schemeClr val="tx1"/>
          </a:solidFill>
          <a:ln w="2857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5" name="Rectangle 2">
            <a:extLst>
              <a:ext uri="{FF2B5EF4-FFF2-40B4-BE49-F238E27FC236}">
                <a16:creationId xmlns:a16="http://schemas.microsoft.com/office/drawing/2014/main" id="{EE27FFD4-8B61-3D42-98A5-916EF71FB44D}"/>
              </a:ext>
            </a:extLst>
          </p:cNvPr>
          <p:cNvSpPr txBox="1">
            <a:spLocks noChangeArrowheads="1"/>
          </p:cNvSpPr>
          <p:nvPr/>
        </p:nvSpPr>
        <p:spPr bwMode="auto">
          <a:xfrm>
            <a:off x="5829620" y="5551318"/>
            <a:ext cx="2086215" cy="795694"/>
          </a:xfrm>
          <a:prstGeom prst="rect">
            <a:avLst/>
          </a:prstGeom>
          <a:solidFill>
            <a:schemeClr val="tx1"/>
          </a:solidFill>
          <a:ln w="28575">
            <a:solidFill>
              <a:schemeClr val="bg1"/>
            </a:solid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Singapore</a:t>
            </a:r>
          </a:p>
        </p:txBody>
      </p:sp>
      <p:sp>
        <p:nvSpPr>
          <p:cNvPr id="6" name="Rectangle 2">
            <a:extLst>
              <a:ext uri="{FF2B5EF4-FFF2-40B4-BE49-F238E27FC236}">
                <a16:creationId xmlns:a16="http://schemas.microsoft.com/office/drawing/2014/main" id="{CD3BF80A-0C16-6F4C-B0E3-5FCF1DDDD1BD}"/>
              </a:ext>
            </a:extLst>
          </p:cNvPr>
          <p:cNvSpPr txBox="1">
            <a:spLocks noChangeArrowheads="1"/>
          </p:cNvSpPr>
          <p:nvPr/>
        </p:nvSpPr>
        <p:spPr bwMode="auto">
          <a:xfrm>
            <a:off x="1474438" y="3503098"/>
            <a:ext cx="1785257" cy="734817"/>
          </a:xfrm>
          <a:prstGeom prst="rect">
            <a:avLst/>
          </a:prstGeom>
          <a:solidFill>
            <a:schemeClr val="tx1"/>
          </a:solidFill>
          <a:ln w="28575">
            <a:solidFill>
              <a:schemeClr val="bg1"/>
            </a:solid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Jordan</a:t>
            </a:r>
          </a:p>
        </p:txBody>
      </p:sp>
    </p:spTree>
    <p:extLst>
      <p:ext uri="{BB962C8B-B14F-4D97-AF65-F5344CB8AC3E}">
        <p14:creationId xmlns:p14="http://schemas.microsoft.com/office/powerpoint/2010/main" val="13340708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right)">
                                      <p:cBhvr>
                                        <p:cTn id="11" dur="5000"/>
                                        <p:tgtEl>
                                          <p:spTgt spid="2"/>
                                        </p:tgtEl>
                                      </p:cBhvr>
                                    </p:animEffect>
                                  </p:childTnLst>
                                </p:cTn>
                              </p:par>
                            </p:childTnLst>
                          </p:cTn>
                        </p:par>
                        <p:par>
                          <p:cTn id="12" fill="hold">
                            <p:stCondLst>
                              <p:cond delay="5500"/>
                            </p:stCondLst>
                            <p:childTnLst>
                              <p:par>
                                <p:cTn id="13" presetID="3" presetClass="entr" presetSubtype="1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linds(horizont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B16375E-FD9F-D143-9638-530F72371048}"/>
              </a:ext>
            </a:extLst>
          </p:cNvPr>
          <p:cNvPicPr>
            <a:picLocks noChangeAspect="1"/>
          </p:cNvPicPr>
          <p:nvPr/>
        </p:nvPicPr>
        <p:blipFill rotWithShape="1">
          <a:blip r:embed="rId3"/>
          <a:srcRect b="3822"/>
          <a:stretch/>
        </p:blipFill>
        <p:spPr>
          <a:xfrm>
            <a:off x="0" y="489045"/>
            <a:ext cx="9144000" cy="6125511"/>
          </a:xfrm>
          <a:prstGeom prst="rect">
            <a:avLst/>
          </a:prstGeom>
        </p:spPr>
      </p:pic>
      <p:sp>
        <p:nvSpPr>
          <p:cNvPr id="5" name="TextBox 4">
            <a:extLst>
              <a:ext uri="{FF2B5EF4-FFF2-40B4-BE49-F238E27FC236}">
                <a16:creationId xmlns:a16="http://schemas.microsoft.com/office/drawing/2014/main" id="{A0DB883D-8B26-F64C-905F-194DC4B359B0}"/>
              </a:ext>
            </a:extLst>
          </p:cNvPr>
          <p:cNvSpPr txBox="1"/>
          <p:nvPr/>
        </p:nvSpPr>
        <p:spPr>
          <a:xfrm>
            <a:off x="-2413416" y="3807502"/>
            <a:ext cx="184731" cy="369332"/>
          </a:xfrm>
          <a:prstGeom prst="rect">
            <a:avLst/>
          </a:prstGeom>
          <a:noFill/>
        </p:spPr>
        <p:txBody>
          <a:bodyPr wrap="none" rtlCol="0">
            <a:spAutoFit/>
          </a:bodyPr>
          <a:lstStyle/>
          <a:p>
            <a:endParaRPr lang="en-US" dirty="0"/>
          </a:p>
        </p:txBody>
      </p:sp>
      <p:sp>
        <p:nvSpPr>
          <p:cNvPr id="6" name="Rectangle 2">
            <a:extLst>
              <a:ext uri="{FF2B5EF4-FFF2-40B4-BE49-F238E27FC236}">
                <a16:creationId xmlns:a16="http://schemas.microsoft.com/office/drawing/2014/main" id="{CDC31459-9538-174B-A1B6-63D224492011}"/>
              </a:ext>
            </a:extLst>
          </p:cNvPr>
          <p:cNvSpPr txBox="1">
            <a:spLocks noChangeArrowheads="1"/>
          </p:cNvSpPr>
          <p:nvPr/>
        </p:nvSpPr>
        <p:spPr bwMode="auto">
          <a:xfrm>
            <a:off x="0" y="29470"/>
            <a:ext cx="4452079" cy="142525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endParaRPr lang="en-US" sz="3200" b="1" kern="0" dirty="0">
              <a:effectLst>
                <a:glow rad="127000">
                  <a:schemeClr val="tx1"/>
                </a:glow>
              </a:effectLst>
              <a:latin typeface="Arial" charset="0"/>
              <a:ea typeface="ＭＳ Ｐゴシック" charset="0"/>
              <a:cs typeface="ＭＳ Ｐゴシック" charset="0"/>
            </a:endParaRPr>
          </a:p>
        </p:txBody>
      </p:sp>
      <p:sp>
        <p:nvSpPr>
          <p:cNvPr id="9" name="Title 8">
            <a:extLst>
              <a:ext uri="{FF2B5EF4-FFF2-40B4-BE49-F238E27FC236}">
                <a16:creationId xmlns:a16="http://schemas.microsoft.com/office/drawing/2014/main" id="{0AB71524-0448-0D44-A9E5-0B316490B7DC}"/>
              </a:ext>
            </a:extLst>
          </p:cNvPr>
          <p:cNvSpPr>
            <a:spLocks noGrp="1"/>
          </p:cNvSpPr>
          <p:nvPr>
            <p:ph type="ctrTitle"/>
          </p:nvPr>
        </p:nvSpPr>
        <p:spPr>
          <a:xfrm>
            <a:off x="-1" y="29470"/>
            <a:ext cx="9143999" cy="1425257"/>
          </a:xfrm>
          <a:solidFill>
            <a:schemeClr val="tx1"/>
          </a:solidFill>
        </p:spPr>
        <p:txBody>
          <a:bodyPr/>
          <a:lstStyle/>
          <a:p>
            <a:pPr defTabSz="914400">
              <a:defRPr/>
            </a:pPr>
            <a:r>
              <a:rPr lang="en-US" b="1" dirty="0">
                <a:effectLst>
                  <a:glow rad="127000">
                    <a:schemeClr val="tx1"/>
                  </a:glow>
                </a:effectLst>
                <a:latin typeface="Arial" charset="0"/>
                <a:ea typeface="ＭＳ Ｐゴシック" charset="0"/>
                <a:cs typeface="ＭＳ Ｐゴシック" charset="0"/>
              </a:rPr>
              <a:t>Jordan Evangelical Theological Seminary (JETS)</a:t>
            </a:r>
            <a:endParaRPr lang="en-US" dirty="0"/>
          </a:p>
        </p:txBody>
      </p:sp>
    </p:spTree>
    <p:extLst>
      <p:ext uri="{BB962C8B-B14F-4D97-AF65-F5344CB8AC3E}">
        <p14:creationId xmlns:p14="http://schemas.microsoft.com/office/powerpoint/2010/main" val="415753702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120182-26F0-7B4E-AFB8-2F5C1BA49E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8193" y="0"/>
            <a:ext cx="8287613" cy="6858000"/>
          </a:xfrm>
          <a:prstGeom prst="rect">
            <a:avLst/>
          </a:prstGeom>
        </p:spPr>
      </p:pic>
      <p:sp>
        <p:nvSpPr>
          <p:cNvPr id="900098" name="Rectangle 2"/>
          <p:cNvSpPr>
            <a:spLocks noGrp="1" noChangeArrowheads="1"/>
          </p:cNvSpPr>
          <p:nvPr>
            <p:ph type="ctrTitle"/>
          </p:nvPr>
        </p:nvSpPr>
        <p:spPr>
          <a:xfrm>
            <a:off x="0" y="6139311"/>
            <a:ext cx="9144000" cy="668263"/>
          </a:xfrm>
          <a:effectLst>
            <a:outerShdw blurRad="63500" dist="35921" dir="2700000" algn="ctr" rotWithShape="0">
              <a:schemeClr val="tx2">
                <a:alpha val="74998"/>
              </a:schemeClr>
            </a:outerShdw>
          </a:effectLst>
        </p:spPr>
        <p:txBody>
          <a:bodyPr anchor="ctr"/>
          <a:lstStyle/>
          <a:p>
            <a:pPr>
              <a:defRPr/>
            </a:pPr>
            <a:r>
              <a:rPr lang="en-US" sz="4000" b="1" dirty="0">
                <a:effectLst>
                  <a:glow rad="127000">
                    <a:schemeClr val="tx1"/>
                  </a:glow>
                </a:effectLst>
                <a:latin typeface="Arial" charset="0"/>
                <a:ea typeface="ＭＳ Ｐゴシック" charset="0"/>
                <a:cs typeface="ＭＳ Ｐゴシック" charset="0"/>
              </a:rPr>
              <a:t>60 Jordan Evangelical Churches</a:t>
            </a:r>
            <a:endParaRPr lang="en-US" sz="2400" b="1" dirty="0">
              <a:effectLst>
                <a:glow rad="127000">
                  <a:schemeClr val="tx1"/>
                </a:glow>
              </a:effectLst>
              <a:latin typeface="Arial" charset="0"/>
              <a:ea typeface="ＭＳ Ｐゴシック" charset="0"/>
              <a:cs typeface="ＭＳ Ｐゴシック" charset="0"/>
            </a:endParaRPr>
          </a:p>
        </p:txBody>
      </p:sp>
      <p:grpSp>
        <p:nvGrpSpPr>
          <p:cNvPr id="900096" name="Group 900095">
            <a:extLst>
              <a:ext uri="{FF2B5EF4-FFF2-40B4-BE49-F238E27FC236}">
                <a16:creationId xmlns:a16="http://schemas.microsoft.com/office/drawing/2014/main" id="{68645BB9-5284-7D4D-BEBB-952E47E8925C}"/>
              </a:ext>
            </a:extLst>
          </p:cNvPr>
          <p:cNvGrpSpPr/>
          <p:nvPr/>
        </p:nvGrpSpPr>
        <p:grpSpPr>
          <a:xfrm>
            <a:off x="2203271" y="915094"/>
            <a:ext cx="7129889" cy="5355717"/>
            <a:chOff x="1962642" y="607085"/>
            <a:chExt cx="7129889" cy="5355717"/>
          </a:xfrm>
        </p:grpSpPr>
        <p:sp>
          <p:nvSpPr>
            <p:cNvPr id="70" name="Rectangle 2">
              <a:extLst>
                <a:ext uri="{FF2B5EF4-FFF2-40B4-BE49-F238E27FC236}">
                  <a16:creationId xmlns:a16="http://schemas.microsoft.com/office/drawing/2014/main" id="{57EC272D-EF69-084F-86FF-891B200F49D5}"/>
                </a:ext>
              </a:extLst>
            </p:cNvPr>
            <p:cNvSpPr txBox="1">
              <a:spLocks noChangeArrowheads="1"/>
            </p:cNvSpPr>
            <p:nvPr/>
          </p:nvSpPr>
          <p:spPr bwMode="auto">
            <a:xfrm>
              <a:off x="3516427" y="607085"/>
              <a:ext cx="5576104" cy="7982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Other Seminaries</a:t>
              </a:r>
              <a:endPar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2" name="Oval 1">
              <a:extLst>
                <a:ext uri="{FF2B5EF4-FFF2-40B4-BE49-F238E27FC236}">
                  <a16:creationId xmlns:a16="http://schemas.microsoft.com/office/drawing/2014/main" id="{67CF65FD-4B81-554B-BBF0-2A505011C7FE}"/>
                </a:ext>
              </a:extLst>
            </p:cNvPr>
            <p:cNvSpPr/>
            <p:nvPr/>
          </p:nvSpPr>
          <p:spPr bwMode="auto">
            <a:xfrm>
              <a:off x="2753667" y="1759409"/>
              <a:ext cx="134754" cy="134753"/>
            </a:xfrm>
            <a:prstGeom prst="ellipse">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5" name="Oval 4">
              <a:extLst>
                <a:ext uri="{FF2B5EF4-FFF2-40B4-BE49-F238E27FC236}">
                  <a16:creationId xmlns:a16="http://schemas.microsoft.com/office/drawing/2014/main" id="{35612578-ED8E-864C-9443-98F328DE805E}"/>
                </a:ext>
              </a:extLst>
            </p:cNvPr>
            <p:cNvSpPr/>
            <p:nvPr/>
          </p:nvSpPr>
          <p:spPr bwMode="auto">
            <a:xfrm>
              <a:off x="2906067" y="1911809"/>
              <a:ext cx="134754" cy="134753"/>
            </a:xfrm>
            <a:prstGeom prst="ellipse">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 name="Oval 7">
              <a:extLst>
                <a:ext uri="{FF2B5EF4-FFF2-40B4-BE49-F238E27FC236}">
                  <a16:creationId xmlns:a16="http://schemas.microsoft.com/office/drawing/2014/main" id="{3BF65848-26BE-9343-B920-5287AA51C9BE}"/>
                </a:ext>
              </a:extLst>
            </p:cNvPr>
            <p:cNvSpPr/>
            <p:nvPr/>
          </p:nvSpPr>
          <p:spPr bwMode="auto">
            <a:xfrm>
              <a:off x="3076113" y="1627865"/>
              <a:ext cx="134754" cy="134753"/>
            </a:xfrm>
            <a:prstGeom prst="ellipse">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0" name="Oval 9">
              <a:extLst>
                <a:ext uri="{FF2B5EF4-FFF2-40B4-BE49-F238E27FC236}">
                  <a16:creationId xmlns:a16="http://schemas.microsoft.com/office/drawing/2014/main" id="{1E8E91C3-4FF9-3146-A795-8A389060248C}"/>
                </a:ext>
              </a:extLst>
            </p:cNvPr>
            <p:cNvSpPr/>
            <p:nvPr/>
          </p:nvSpPr>
          <p:spPr bwMode="auto">
            <a:xfrm>
              <a:off x="2865787" y="3335157"/>
              <a:ext cx="134754" cy="134753"/>
            </a:xfrm>
            <a:prstGeom prst="ellipse">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1" name="Oval 10">
              <a:extLst>
                <a:ext uri="{FF2B5EF4-FFF2-40B4-BE49-F238E27FC236}">
                  <a16:creationId xmlns:a16="http://schemas.microsoft.com/office/drawing/2014/main" id="{B9EEBC32-168C-6345-8A0F-280B16EB2FF1}"/>
                </a:ext>
              </a:extLst>
            </p:cNvPr>
            <p:cNvSpPr/>
            <p:nvPr/>
          </p:nvSpPr>
          <p:spPr bwMode="auto">
            <a:xfrm>
              <a:off x="2400346" y="4187775"/>
              <a:ext cx="134754" cy="134753"/>
            </a:xfrm>
            <a:prstGeom prst="ellipse">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8" name="Oval 17">
              <a:extLst>
                <a:ext uri="{FF2B5EF4-FFF2-40B4-BE49-F238E27FC236}">
                  <a16:creationId xmlns:a16="http://schemas.microsoft.com/office/drawing/2014/main" id="{017712BA-CBFC-014B-9D86-5754CC9F6A0B}"/>
                </a:ext>
              </a:extLst>
            </p:cNvPr>
            <p:cNvSpPr/>
            <p:nvPr/>
          </p:nvSpPr>
          <p:spPr bwMode="auto">
            <a:xfrm>
              <a:off x="3058467" y="1865289"/>
              <a:ext cx="134754" cy="134753"/>
            </a:xfrm>
            <a:prstGeom prst="ellipse">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9" name="Oval 18">
              <a:extLst>
                <a:ext uri="{FF2B5EF4-FFF2-40B4-BE49-F238E27FC236}">
                  <a16:creationId xmlns:a16="http://schemas.microsoft.com/office/drawing/2014/main" id="{AA32A817-C7F9-5947-8925-C8BACC935402}"/>
                </a:ext>
              </a:extLst>
            </p:cNvPr>
            <p:cNvSpPr/>
            <p:nvPr/>
          </p:nvSpPr>
          <p:spPr bwMode="auto">
            <a:xfrm>
              <a:off x="2782494" y="3006235"/>
              <a:ext cx="134754" cy="134753"/>
            </a:xfrm>
            <a:prstGeom prst="ellipse">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1" name="Oval 20">
              <a:extLst>
                <a:ext uri="{FF2B5EF4-FFF2-40B4-BE49-F238E27FC236}">
                  <a16:creationId xmlns:a16="http://schemas.microsoft.com/office/drawing/2014/main" id="{88AF0015-F760-9B42-9DC8-A5B9F2333A57}"/>
                </a:ext>
              </a:extLst>
            </p:cNvPr>
            <p:cNvSpPr/>
            <p:nvPr/>
          </p:nvSpPr>
          <p:spPr bwMode="auto">
            <a:xfrm>
              <a:off x="2819440" y="2319280"/>
              <a:ext cx="134754" cy="134753"/>
            </a:xfrm>
            <a:prstGeom prst="ellipse">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3" name="Oval 22">
              <a:extLst>
                <a:ext uri="{FF2B5EF4-FFF2-40B4-BE49-F238E27FC236}">
                  <a16:creationId xmlns:a16="http://schemas.microsoft.com/office/drawing/2014/main" id="{2084054F-CD56-0B4A-887B-0876A47C8029}"/>
                </a:ext>
              </a:extLst>
            </p:cNvPr>
            <p:cNvSpPr/>
            <p:nvPr/>
          </p:nvSpPr>
          <p:spPr bwMode="auto">
            <a:xfrm>
              <a:off x="2782494" y="4363508"/>
              <a:ext cx="134754" cy="134753"/>
            </a:xfrm>
            <a:prstGeom prst="ellipse">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7" name="Oval 26">
              <a:extLst>
                <a:ext uri="{FF2B5EF4-FFF2-40B4-BE49-F238E27FC236}">
                  <a16:creationId xmlns:a16="http://schemas.microsoft.com/office/drawing/2014/main" id="{18678D4C-A5C3-D142-B55E-1FFA9C3B51F7}"/>
                </a:ext>
              </a:extLst>
            </p:cNvPr>
            <p:cNvSpPr/>
            <p:nvPr/>
          </p:nvSpPr>
          <p:spPr bwMode="auto">
            <a:xfrm>
              <a:off x="4415646" y="1694551"/>
              <a:ext cx="134754" cy="134753"/>
            </a:xfrm>
            <a:prstGeom prst="ellipse">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9" name="Oval 28">
              <a:extLst>
                <a:ext uri="{FF2B5EF4-FFF2-40B4-BE49-F238E27FC236}">
                  <a16:creationId xmlns:a16="http://schemas.microsoft.com/office/drawing/2014/main" id="{4889B1B1-A524-2745-A41A-CC993AC3311C}"/>
                </a:ext>
              </a:extLst>
            </p:cNvPr>
            <p:cNvSpPr/>
            <p:nvPr/>
          </p:nvSpPr>
          <p:spPr bwMode="auto">
            <a:xfrm>
              <a:off x="1962642" y="5494258"/>
              <a:ext cx="134754" cy="134753"/>
            </a:xfrm>
            <a:prstGeom prst="ellipse">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30" name="Oval 29">
              <a:extLst>
                <a:ext uri="{FF2B5EF4-FFF2-40B4-BE49-F238E27FC236}">
                  <a16:creationId xmlns:a16="http://schemas.microsoft.com/office/drawing/2014/main" id="{B2CEC984-B4CC-2746-A988-99D86ED2B751}"/>
                </a:ext>
              </a:extLst>
            </p:cNvPr>
            <p:cNvSpPr/>
            <p:nvPr/>
          </p:nvSpPr>
          <p:spPr bwMode="auto">
            <a:xfrm>
              <a:off x="2987883" y="5828049"/>
              <a:ext cx="134754" cy="134753"/>
            </a:xfrm>
            <a:prstGeom prst="ellipse">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35" name="Oval 34">
              <a:extLst>
                <a:ext uri="{FF2B5EF4-FFF2-40B4-BE49-F238E27FC236}">
                  <a16:creationId xmlns:a16="http://schemas.microsoft.com/office/drawing/2014/main" id="{8F557E7F-C7FF-7342-8A55-1BB3D14CF6F5}"/>
                </a:ext>
              </a:extLst>
            </p:cNvPr>
            <p:cNvSpPr/>
            <p:nvPr/>
          </p:nvSpPr>
          <p:spPr bwMode="auto">
            <a:xfrm>
              <a:off x="6147996" y="1258108"/>
              <a:ext cx="134754" cy="134753"/>
            </a:xfrm>
            <a:prstGeom prst="ellipse">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36" name="Oval 35">
              <a:extLst>
                <a:ext uri="{FF2B5EF4-FFF2-40B4-BE49-F238E27FC236}">
                  <a16:creationId xmlns:a16="http://schemas.microsoft.com/office/drawing/2014/main" id="{B86B26C0-D105-FC4E-84CF-957A892AEFD5}"/>
                </a:ext>
              </a:extLst>
            </p:cNvPr>
            <p:cNvSpPr/>
            <p:nvPr/>
          </p:nvSpPr>
          <p:spPr bwMode="auto">
            <a:xfrm>
              <a:off x="3957894" y="3680764"/>
              <a:ext cx="134754" cy="134753"/>
            </a:xfrm>
            <a:prstGeom prst="ellipse">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37" name="Oval 36">
              <a:extLst>
                <a:ext uri="{FF2B5EF4-FFF2-40B4-BE49-F238E27FC236}">
                  <a16:creationId xmlns:a16="http://schemas.microsoft.com/office/drawing/2014/main" id="{310423FD-B219-374E-9D57-A1ED5FC419EA}"/>
                </a:ext>
              </a:extLst>
            </p:cNvPr>
            <p:cNvSpPr/>
            <p:nvPr/>
          </p:nvSpPr>
          <p:spPr bwMode="auto">
            <a:xfrm>
              <a:off x="3281953" y="1369284"/>
              <a:ext cx="134754" cy="134753"/>
            </a:xfrm>
            <a:prstGeom prst="ellipse">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71" name="Oval 70">
              <a:extLst>
                <a:ext uri="{FF2B5EF4-FFF2-40B4-BE49-F238E27FC236}">
                  <a16:creationId xmlns:a16="http://schemas.microsoft.com/office/drawing/2014/main" id="{5B7803DA-CF6E-F344-9136-42A3DDC642C6}"/>
                </a:ext>
              </a:extLst>
            </p:cNvPr>
            <p:cNvSpPr>
              <a:spLocks noChangeAspect="1"/>
            </p:cNvSpPr>
            <p:nvPr/>
          </p:nvSpPr>
          <p:spPr bwMode="auto">
            <a:xfrm>
              <a:off x="3177937" y="820098"/>
              <a:ext cx="372177" cy="372177"/>
            </a:xfrm>
            <a:prstGeom prst="ellipse">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grpSp>
        <p:nvGrpSpPr>
          <p:cNvPr id="38" name="Group 37">
            <a:extLst>
              <a:ext uri="{FF2B5EF4-FFF2-40B4-BE49-F238E27FC236}">
                <a16:creationId xmlns:a16="http://schemas.microsoft.com/office/drawing/2014/main" id="{7C426E93-0EFA-824D-8D63-170CB765F49F}"/>
              </a:ext>
            </a:extLst>
          </p:cNvPr>
          <p:cNvGrpSpPr/>
          <p:nvPr/>
        </p:nvGrpSpPr>
        <p:grpSpPr>
          <a:xfrm>
            <a:off x="2068517" y="299077"/>
            <a:ext cx="7264643" cy="5923832"/>
            <a:chOff x="1827888" y="-8932"/>
            <a:chExt cx="7264643" cy="5923832"/>
          </a:xfrm>
        </p:grpSpPr>
        <p:sp>
          <p:nvSpPr>
            <p:cNvPr id="12" name="Rectangle 2">
              <a:extLst>
                <a:ext uri="{FF2B5EF4-FFF2-40B4-BE49-F238E27FC236}">
                  <a16:creationId xmlns:a16="http://schemas.microsoft.com/office/drawing/2014/main" id="{EF79A1C9-7B2D-074A-B663-22C58E54BC70}"/>
                </a:ext>
              </a:extLst>
            </p:cNvPr>
            <p:cNvSpPr txBox="1">
              <a:spLocks noChangeArrowheads="1"/>
            </p:cNvSpPr>
            <p:nvPr/>
          </p:nvSpPr>
          <p:spPr bwMode="auto">
            <a:xfrm>
              <a:off x="3516427" y="-8932"/>
              <a:ext cx="5576104" cy="7982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JETS Lead Pastors</a:t>
              </a:r>
              <a:endPar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39" name="Oval 38">
              <a:extLst>
                <a:ext uri="{FF2B5EF4-FFF2-40B4-BE49-F238E27FC236}">
                  <a16:creationId xmlns:a16="http://schemas.microsoft.com/office/drawing/2014/main" id="{AC698394-6BE6-9341-A45C-209C05865920}"/>
                </a:ext>
              </a:extLst>
            </p:cNvPr>
            <p:cNvSpPr/>
            <p:nvPr/>
          </p:nvSpPr>
          <p:spPr bwMode="auto">
            <a:xfrm>
              <a:off x="3826757" y="3828454"/>
              <a:ext cx="134754" cy="134753"/>
            </a:xfrm>
            <a:prstGeom prst="ellipse">
              <a:avLst/>
            </a:prstGeom>
            <a:solidFill>
              <a:srgbClr val="00B0F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41" name="Oval 40">
              <a:extLst>
                <a:ext uri="{FF2B5EF4-FFF2-40B4-BE49-F238E27FC236}">
                  <a16:creationId xmlns:a16="http://schemas.microsoft.com/office/drawing/2014/main" id="{A9D4F264-961C-2942-B445-7458F5AA0C62}"/>
                </a:ext>
              </a:extLst>
            </p:cNvPr>
            <p:cNvSpPr/>
            <p:nvPr/>
          </p:nvSpPr>
          <p:spPr bwMode="auto">
            <a:xfrm>
              <a:off x="2360395" y="4027374"/>
              <a:ext cx="134754" cy="134753"/>
            </a:xfrm>
            <a:prstGeom prst="ellipse">
              <a:avLst/>
            </a:prstGeom>
            <a:solidFill>
              <a:srgbClr val="00B0F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44" name="Oval 43">
              <a:extLst>
                <a:ext uri="{FF2B5EF4-FFF2-40B4-BE49-F238E27FC236}">
                  <a16:creationId xmlns:a16="http://schemas.microsoft.com/office/drawing/2014/main" id="{221B1DE6-6BBF-814E-8592-0C7EFE8C0E37}"/>
                </a:ext>
              </a:extLst>
            </p:cNvPr>
            <p:cNvSpPr/>
            <p:nvPr/>
          </p:nvSpPr>
          <p:spPr bwMode="auto">
            <a:xfrm>
              <a:off x="2576050" y="3552961"/>
              <a:ext cx="134754" cy="134753"/>
            </a:xfrm>
            <a:prstGeom prst="ellipse">
              <a:avLst/>
            </a:prstGeom>
            <a:solidFill>
              <a:srgbClr val="00B0F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45" name="Oval 44">
              <a:extLst>
                <a:ext uri="{FF2B5EF4-FFF2-40B4-BE49-F238E27FC236}">
                  <a16:creationId xmlns:a16="http://schemas.microsoft.com/office/drawing/2014/main" id="{41DB3AD7-9F94-4C44-BED7-6B1DCBDBD542}"/>
                </a:ext>
              </a:extLst>
            </p:cNvPr>
            <p:cNvSpPr>
              <a:spLocks noChangeAspect="1"/>
            </p:cNvSpPr>
            <p:nvPr/>
          </p:nvSpPr>
          <p:spPr bwMode="auto">
            <a:xfrm>
              <a:off x="3177937" y="204081"/>
              <a:ext cx="372177" cy="372177"/>
            </a:xfrm>
            <a:prstGeom prst="ellipse">
              <a:avLst/>
            </a:prstGeom>
            <a:solidFill>
              <a:srgbClr val="00B0F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47" name="Oval 46">
              <a:extLst>
                <a:ext uri="{FF2B5EF4-FFF2-40B4-BE49-F238E27FC236}">
                  <a16:creationId xmlns:a16="http://schemas.microsoft.com/office/drawing/2014/main" id="{1BD5EDFF-9C78-2F46-BDD6-3B055E396CF1}"/>
                </a:ext>
              </a:extLst>
            </p:cNvPr>
            <p:cNvSpPr/>
            <p:nvPr/>
          </p:nvSpPr>
          <p:spPr bwMode="auto">
            <a:xfrm>
              <a:off x="2747839" y="4559970"/>
              <a:ext cx="134754" cy="134753"/>
            </a:xfrm>
            <a:prstGeom prst="ellipse">
              <a:avLst/>
            </a:prstGeom>
            <a:solidFill>
              <a:srgbClr val="00B0F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48" name="Oval 47">
              <a:extLst>
                <a:ext uri="{FF2B5EF4-FFF2-40B4-BE49-F238E27FC236}">
                  <a16:creationId xmlns:a16="http://schemas.microsoft.com/office/drawing/2014/main" id="{79AD82F5-FDB1-7F41-B799-5F6BEB56DE15}"/>
                </a:ext>
              </a:extLst>
            </p:cNvPr>
            <p:cNvSpPr/>
            <p:nvPr/>
          </p:nvSpPr>
          <p:spPr bwMode="auto">
            <a:xfrm>
              <a:off x="2894181" y="5780147"/>
              <a:ext cx="134754" cy="134753"/>
            </a:xfrm>
            <a:prstGeom prst="ellipse">
              <a:avLst/>
            </a:prstGeom>
            <a:solidFill>
              <a:srgbClr val="00B0F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50" name="Oval 49">
              <a:extLst>
                <a:ext uri="{FF2B5EF4-FFF2-40B4-BE49-F238E27FC236}">
                  <a16:creationId xmlns:a16="http://schemas.microsoft.com/office/drawing/2014/main" id="{CC7DBD86-FC18-784E-8964-68BB30CC2FB3}"/>
                </a:ext>
              </a:extLst>
            </p:cNvPr>
            <p:cNvSpPr/>
            <p:nvPr/>
          </p:nvSpPr>
          <p:spPr bwMode="auto">
            <a:xfrm>
              <a:off x="3691289" y="5072517"/>
              <a:ext cx="134754" cy="134753"/>
            </a:xfrm>
            <a:prstGeom prst="ellipse">
              <a:avLst/>
            </a:prstGeom>
            <a:solidFill>
              <a:srgbClr val="00B0F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53" name="Oval 52">
              <a:extLst>
                <a:ext uri="{FF2B5EF4-FFF2-40B4-BE49-F238E27FC236}">
                  <a16:creationId xmlns:a16="http://schemas.microsoft.com/office/drawing/2014/main" id="{31EEB5CF-A309-6544-A8B0-0858D2214881}"/>
                </a:ext>
              </a:extLst>
            </p:cNvPr>
            <p:cNvSpPr/>
            <p:nvPr/>
          </p:nvSpPr>
          <p:spPr bwMode="auto">
            <a:xfrm>
              <a:off x="1827888" y="5444501"/>
              <a:ext cx="134754" cy="134753"/>
            </a:xfrm>
            <a:prstGeom prst="ellipse">
              <a:avLst/>
            </a:prstGeom>
            <a:solidFill>
              <a:srgbClr val="00B0F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56" name="Oval 55">
              <a:extLst>
                <a:ext uri="{FF2B5EF4-FFF2-40B4-BE49-F238E27FC236}">
                  <a16:creationId xmlns:a16="http://schemas.microsoft.com/office/drawing/2014/main" id="{A857950F-4EE7-8F49-B522-B6E4DE1AC3D0}"/>
                </a:ext>
              </a:extLst>
            </p:cNvPr>
            <p:cNvSpPr/>
            <p:nvPr/>
          </p:nvSpPr>
          <p:spPr bwMode="auto">
            <a:xfrm>
              <a:off x="2885214" y="2034533"/>
              <a:ext cx="134754" cy="134753"/>
            </a:xfrm>
            <a:prstGeom prst="ellipse">
              <a:avLst/>
            </a:prstGeom>
            <a:solidFill>
              <a:srgbClr val="00B0F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59" name="Oval 58">
              <a:extLst>
                <a:ext uri="{FF2B5EF4-FFF2-40B4-BE49-F238E27FC236}">
                  <a16:creationId xmlns:a16="http://schemas.microsoft.com/office/drawing/2014/main" id="{9A3424D3-607C-534B-ABBB-2AD3B3F109A0}"/>
                </a:ext>
              </a:extLst>
            </p:cNvPr>
            <p:cNvSpPr/>
            <p:nvPr/>
          </p:nvSpPr>
          <p:spPr bwMode="auto">
            <a:xfrm>
              <a:off x="3055260" y="1750589"/>
              <a:ext cx="134754" cy="134753"/>
            </a:xfrm>
            <a:prstGeom prst="ellipse">
              <a:avLst/>
            </a:prstGeom>
            <a:solidFill>
              <a:srgbClr val="00B0F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60" name="Oval 59">
              <a:extLst>
                <a:ext uri="{FF2B5EF4-FFF2-40B4-BE49-F238E27FC236}">
                  <a16:creationId xmlns:a16="http://schemas.microsoft.com/office/drawing/2014/main" id="{1DF4172A-2F6B-1B45-87EE-5D0FC8057D03}"/>
                </a:ext>
              </a:extLst>
            </p:cNvPr>
            <p:cNvSpPr/>
            <p:nvPr/>
          </p:nvSpPr>
          <p:spPr bwMode="auto">
            <a:xfrm>
              <a:off x="3207660" y="1902989"/>
              <a:ext cx="134754" cy="134753"/>
            </a:xfrm>
            <a:prstGeom prst="ellipse">
              <a:avLst/>
            </a:prstGeom>
            <a:solidFill>
              <a:srgbClr val="00B0F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66" name="Oval 65">
              <a:extLst>
                <a:ext uri="{FF2B5EF4-FFF2-40B4-BE49-F238E27FC236}">
                  <a16:creationId xmlns:a16="http://schemas.microsoft.com/office/drawing/2014/main" id="{A48B2F35-764F-7F47-AE97-B36A8CB4924F}"/>
                </a:ext>
              </a:extLst>
            </p:cNvPr>
            <p:cNvSpPr/>
            <p:nvPr/>
          </p:nvSpPr>
          <p:spPr bwMode="auto">
            <a:xfrm>
              <a:off x="3037614" y="1988013"/>
              <a:ext cx="134754" cy="134753"/>
            </a:xfrm>
            <a:prstGeom prst="ellipse">
              <a:avLst/>
            </a:prstGeom>
            <a:solidFill>
              <a:srgbClr val="00B0F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67" name="Oval 66">
              <a:extLst>
                <a:ext uri="{FF2B5EF4-FFF2-40B4-BE49-F238E27FC236}">
                  <a16:creationId xmlns:a16="http://schemas.microsoft.com/office/drawing/2014/main" id="{80C2258F-785E-F546-9C64-4C83BC21A33D}"/>
                </a:ext>
              </a:extLst>
            </p:cNvPr>
            <p:cNvSpPr/>
            <p:nvPr/>
          </p:nvSpPr>
          <p:spPr bwMode="auto">
            <a:xfrm>
              <a:off x="2761641" y="3128959"/>
              <a:ext cx="134754" cy="134753"/>
            </a:xfrm>
            <a:prstGeom prst="ellipse">
              <a:avLst/>
            </a:prstGeom>
            <a:solidFill>
              <a:srgbClr val="00B0F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68" name="Oval 67">
              <a:extLst>
                <a:ext uri="{FF2B5EF4-FFF2-40B4-BE49-F238E27FC236}">
                  <a16:creationId xmlns:a16="http://schemas.microsoft.com/office/drawing/2014/main" id="{7A5ED40C-A8D9-D14A-9E86-2152169307F9}"/>
                </a:ext>
              </a:extLst>
            </p:cNvPr>
            <p:cNvSpPr/>
            <p:nvPr/>
          </p:nvSpPr>
          <p:spPr bwMode="auto">
            <a:xfrm>
              <a:off x="2798587" y="2442004"/>
              <a:ext cx="134754" cy="134753"/>
            </a:xfrm>
            <a:prstGeom prst="ellipse">
              <a:avLst/>
            </a:prstGeom>
            <a:solidFill>
              <a:srgbClr val="00B0F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72" name="Oval 71">
              <a:extLst>
                <a:ext uri="{FF2B5EF4-FFF2-40B4-BE49-F238E27FC236}">
                  <a16:creationId xmlns:a16="http://schemas.microsoft.com/office/drawing/2014/main" id="{19367054-6578-204D-A62F-A67C27C732F8}"/>
                </a:ext>
              </a:extLst>
            </p:cNvPr>
            <p:cNvSpPr/>
            <p:nvPr/>
          </p:nvSpPr>
          <p:spPr bwMode="auto">
            <a:xfrm>
              <a:off x="4438577" y="1577564"/>
              <a:ext cx="134754" cy="134753"/>
            </a:xfrm>
            <a:prstGeom prst="ellipse">
              <a:avLst/>
            </a:prstGeom>
            <a:solidFill>
              <a:srgbClr val="00B0F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74" name="Oval 73">
              <a:extLst>
                <a:ext uri="{FF2B5EF4-FFF2-40B4-BE49-F238E27FC236}">
                  <a16:creationId xmlns:a16="http://schemas.microsoft.com/office/drawing/2014/main" id="{8BEF7C1B-4738-D54C-B6C1-4E44E631D18C}"/>
                </a:ext>
              </a:extLst>
            </p:cNvPr>
            <p:cNvSpPr/>
            <p:nvPr/>
          </p:nvSpPr>
          <p:spPr bwMode="auto">
            <a:xfrm>
              <a:off x="5783283" y="1259725"/>
              <a:ext cx="134754" cy="134753"/>
            </a:xfrm>
            <a:prstGeom prst="ellipse">
              <a:avLst/>
            </a:prstGeom>
            <a:solidFill>
              <a:srgbClr val="00B0F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Tree>
    <p:extLst>
      <p:ext uri="{BB962C8B-B14F-4D97-AF65-F5344CB8AC3E}">
        <p14:creationId xmlns:p14="http://schemas.microsoft.com/office/powerpoint/2010/main" val="34274158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down)">
                                      <p:cBhvr>
                                        <p:cTn id="7" dur="580">
                                          <p:stCondLst>
                                            <p:cond delay="0"/>
                                          </p:stCondLst>
                                        </p:cTn>
                                        <p:tgtEl>
                                          <p:spTgt spid="38"/>
                                        </p:tgtEl>
                                      </p:cBhvr>
                                    </p:animEffect>
                                    <p:anim calcmode="lin" valueType="num">
                                      <p:cBhvr>
                                        <p:cTn id="8"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13" dur="26">
                                          <p:stCondLst>
                                            <p:cond delay="650"/>
                                          </p:stCondLst>
                                        </p:cTn>
                                        <p:tgtEl>
                                          <p:spTgt spid="38"/>
                                        </p:tgtEl>
                                      </p:cBhvr>
                                      <p:to x="100000" y="60000"/>
                                    </p:animScale>
                                    <p:animScale>
                                      <p:cBhvr>
                                        <p:cTn id="14" dur="166" decel="50000">
                                          <p:stCondLst>
                                            <p:cond delay="676"/>
                                          </p:stCondLst>
                                        </p:cTn>
                                        <p:tgtEl>
                                          <p:spTgt spid="38"/>
                                        </p:tgtEl>
                                      </p:cBhvr>
                                      <p:to x="100000" y="100000"/>
                                    </p:animScale>
                                    <p:animScale>
                                      <p:cBhvr>
                                        <p:cTn id="15" dur="26">
                                          <p:stCondLst>
                                            <p:cond delay="1312"/>
                                          </p:stCondLst>
                                        </p:cTn>
                                        <p:tgtEl>
                                          <p:spTgt spid="38"/>
                                        </p:tgtEl>
                                      </p:cBhvr>
                                      <p:to x="100000" y="80000"/>
                                    </p:animScale>
                                    <p:animScale>
                                      <p:cBhvr>
                                        <p:cTn id="16" dur="166" decel="50000">
                                          <p:stCondLst>
                                            <p:cond delay="1338"/>
                                          </p:stCondLst>
                                        </p:cTn>
                                        <p:tgtEl>
                                          <p:spTgt spid="38"/>
                                        </p:tgtEl>
                                      </p:cBhvr>
                                      <p:to x="100000" y="100000"/>
                                    </p:animScale>
                                    <p:animScale>
                                      <p:cBhvr>
                                        <p:cTn id="17" dur="26">
                                          <p:stCondLst>
                                            <p:cond delay="1642"/>
                                          </p:stCondLst>
                                        </p:cTn>
                                        <p:tgtEl>
                                          <p:spTgt spid="38"/>
                                        </p:tgtEl>
                                      </p:cBhvr>
                                      <p:to x="100000" y="90000"/>
                                    </p:animScale>
                                    <p:animScale>
                                      <p:cBhvr>
                                        <p:cTn id="18" dur="166" decel="50000">
                                          <p:stCondLst>
                                            <p:cond delay="1668"/>
                                          </p:stCondLst>
                                        </p:cTn>
                                        <p:tgtEl>
                                          <p:spTgt spid="38"/>
                                        </p:tgtEl>
                                      </p:cBhvr>
                                      <p:to x="100000" y="100000"/>
                                    </p:animScale>
                                    <p:animScale>
                                      <p:cBhvr>
                                        <p:cTn id="19" dur="26">
                                          <p:stCondLst>
                                            <p:cond delay="1808"/>
                                          </p:stCondLst>
                                        </p:cTn>
                                        <p:tgtEl>
                                          <p:spTgt spid="38"/>
                                        </p:tgtEl>
                                      </p:cBhvr>
                                      <p:to x="100000" y="95000"/>
                                    </p:animScale>
                                    <p:animScale>
                                      <p:cBhvr>
                                        <p:cTn id="20" dur="166" decel="50000">
                                          <p:stCondLst>
                                            <p:cond delay="1834"/>
                                          </p:stCondLst>
                                        </p:cTn>
                                        <p:tgtEl>
                                          <p:spTgt spid="3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900096"/>
                                        </p:tgtEl>
                                        <p:attrNameLst>
                                          <p:attrName>style.visibility</p:attrName>
                                        </p:attrNameLst>
                                      </p:cBhvr>
                                      <p:to>
                                        <p:strVal val="visible"/>
                                      </p:to>
                                    </p:set>
                                    <p:animEffect transition="in" filter="wipe(down)">
                                      <p:cBhvr>
                                        <p:cTn id="25" dur="580">
                                          <p:stCondLst>
                                            <p:cond delay="0"/>
                                          </p:stCondLst>
                                        </p:cTn>
                                        <p:tgtEl>
                                          <p:spTgt spid="900096"/>
                                        </p:tgtEl>
                                      </p:cBhvr>
                                    </p:animEffect>
                                    <p:anim calcmode="lin" valueType="num">
                                      <p:cBhvr>
                                        <p:cTn id="26" dur="1822" tmFilter="0,0; 0.14,0.36; 0.43,0.73; 0.71,0.91; 1.0,1.0">
                                          <p:stCondLst>
                                            <p:cond delay="0"/>
                                          </p:stCondLst>
                                        </p:cTn>
                                        <p:tgtEl>
                                          <p:spTgt spid="90009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90009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90009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90009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900096"/>
                                        </p:tgtEl>
                                        <p:attrNameLst>
                                          <p:attrName>ppt_y</p:attrName>
                                        </p:attrNameLst>
                                      </p:cBhvr>
                                      <p:tavLst>
                                        <p:tav tm="0" fmla="#ppt_y-sin(pi*$)/81">
                                          <p:val>
                                            <p:fltVal val="0"/>
                                          </p:val>
                                        </p:tav>
                                        <p:tav tm="100000">
                                          <p:val>
                                            <p:fltVal val="1"/>
                                          </p:val>
                                        </p:tav>
                                      </p:tavLst>
                                    </p:anim>
                                    <p:animScale>
                                      <p:cBhvr>
                                        <p:cTn id="31" dur="26">
                                          <p:stCondLst>
                                            <p:cond delay="650"/>
                                          </p:stCondLst>
                                        </p:cTn>
                                        <p:tgtEl>
                                          <p:spTgt spid="900096"/>
                                        </p:tgtEl>
                                      </p:cBhvr>
                                      <p:to x="100000" y="60000"/>
                                    </p:animScale>
                                    <p:animScale>
                                      <p:cBhvr>
                                        <p:cTn id="32" dur="166" decel="50000">
                                          <p:stCondLst>
                                            <p:cond delay="676"/>
                                          </p:stCondLst>
                                        </p:cTn>
                                        <p:tgtEl>
                                          <p:spTgt spid="900096"/>
                                        </p:tgtEl>
                                      </p:cBhvr>
                                      <p:to x="100000" y="100000"/>
                                    </p:animScale>
                                    <p:animScale>
                                      <p:cBhvr>
                                        <p:cTn id="33" dur="26">
                                          <p:stCondLst>
                                            <p:cond delay="1312"/>
                                          </p:stCondLst>
                                        </p:cTn>
                                        <p:tgtEl>
                                          <p:spTgt spid="900096"/>
                                        </p:tgtEl>
                                      </p:cBhvr>
                                      <p:to x="100000" y="80000"/>
                                    </p:animScale>
                                    <p:animScale>
                                      <p:cBhvr>
                                        <p:cTn id="34" dur="166" decel="50000">
                                          <p:stCondLst>
                                            <p:cond delay="1338"/>
                                          </p:stCondLst>
                                        </p:cTn>
                                        <p:tgtEl>
                                          <p:spTgt spid="900096"/>
                                        </p:tgtEl>
                                      </p:cBhvr>
                                      <p:to x="100000" y="100000"/>
                                    </p:animScale>
                                    <p:animScale>
                                      <p:cBhvr>
                                        <p:cTn id="35" dur="26">
                                          <p:stCondLst>
                                            <p:cond delay="1642"/>
                                          </p:stCondLst>
                                        </p:cTn>
                                        <p:tgtEl>
                                          <p:spTgt spid="900096"/>
                                        </p:tgtEl>
                                      </p:cBhvr>
                                      <p:to x="100000" y="90000"/>
                                    </p:animScale>
                                    <p:animScale>
                                      <p:cBhvr>
                                        <p:cTn id="36" dur="166" decel="50000">
                                          <p:stCondLst>
                                            <p:cond delay="1668"/>
                                          </p:stCondLst>
                                        </p:cTn>
                                        <p:tgtEl>
                                          <p:spTgt spid="900096"/>
                                        </p:tgtEl>
                                      </p:cBhvr>
                                      <p:to x="100000" y="100000"/>
                                    </p:animScale>
                                    <p:animScale>
                                      <p:cBhvr>
                                        <p:cTn id="37" dur="26">
                                          <p:stCondLst>
                                            <p:cond delay="1808"/>
                                          </p:stCondLst>
                                        </p:cTn>
                                        <p:tgtEl>
                                          <p:spTgt spid="900096"/>
                                        </p:tgtEl>
                                      </p:cBhvr>
                                      <p:to x="100000" y="95000"/>
                                    </p:animScale>
                                    <p:animScale>
                                      <p:cBhvr>
                                        <p:cTn id="38" dur="166" decel="50000">
                                          <p:stCondLst>
                                            <p:cond delay="1834"/>
                                          </p:stCondLst>
                                        </p:cTn>
                                        <p:tgtEl>
                                          <p:spTgt spid="90009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B89271-16F2-627B-E0BA-942C416CB35B}"/>
              </a:ext>
            </a:extLst>
          </p:cNvPr>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102869"/>
            <a:ext cx="9144000" cy="746067"/>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Our Jordan Apartment</a:t>
            </a:r>
            <a:endParaRPr lang="en-US" sz="3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77860687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Mega Freedom Sale: Vijay Sales' unveils offers on electronic products and  gadgets - Times of India">
            <a:extLst>
              <a:ext uri="{FF2B5EF4-FFF2-40B4-BE49-F238E27FC236}">
                <a16:creationId xmlns:a16="http://schemas.microsoft.com/office/drawing/2014/main" id="{3EE934E6-170A-C7DB-651B-6A7D5F1853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88804"/>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Sales of Ferrari's, Bentley's and Other Super Expensive Luxury Cars Soaring  - TheStreet">
            <a:extLst>
              <a:ext uri="{FF2B5EF4-FFF2-40B4-BE49-F238E27FC236}">
                <a16:creationId xmlns:a16="http://schemas.microsoft.com/office/drawing/2014/main" id="{AB56B0F0-2AAF-2B95-2070-5968935F79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9719" y="294856"/>
            <a:ext cx="2689687" cy="179312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19 Conservative outfits ideas | outfits, style, fashion">
            <a:extLst>
              <a:ext uri="{FF2B5EF4-FFF2-40B4-BE49-F238E27FC236}">
                <a16:creationId xmlns:a16="http://schemas.microsoft.com/office/drawing/2014/main" id="{68B53695-A3A0-EC67-F4FF-C7CF875E3D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66575" y="103908"/>
            <a:ext cx="2039888" cy="3056646"/>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110 Men's Weekend Wear ideas | mens outfits, leather jacket men, leather men">
            <a:extLst>
              <a:ext uri="{FF2B5EF4-FFF2-40B4-BE49-F238E27FC236}">
                <a16:creationId xmlns:a16="http://schemas.microsoft.com/office/drawing/2014/main" id="{2D3B1DC8-16F2-D550-623B-193EBFAFDC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537" y="403633"/>
            <a:ext cx="2037276" cy="29503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5C6F05F-A81E-955B-DC7D-9F0593DD53DB}"/>
              </a:ext>
            </a:extLst>
          </p:cNvPr>
          <p:cNvSpPr txBox="1"/>
          <p:nvPr/>
        </p:nvSpPr>
        <p:spPr>
          <a:xfrm>
            <a:off x="275076" y="5488740"/>
            <a:ext cx="8593847" cy="1323439"/>
          </a:xfrm>
          <a:prstGeom prst="rect">
            <a:avLst/>
          </a:prstGeom>
          <a:solidFill>
            <a:srgbClr val="81817F">
              <a:alpha val="70000"/>
            </a:srgbClr>
          </a:solidFill>
        </p:spPr>
        <p:txBody>
          <a:bodyPr wrap="square" rtlCol="0">
            <a:spAutoFit/>
          </a:bodyPr>
          <a:lstStyle/>
          <a:p>
            <a:pPr algn="ctr">
              <a:spcAft>
                <a:spcPts val="900"/>
              </a:spcAft>
            </a:pPr>
            <a:r>
              <a:rPr lang="en-US" sz="4000" b="1" dirty="0">
                <a:effectLst>
                  <a:glow rad="139700">
                    <a:schemeClr val="bg1"/>
                  </a:glow>
                </a:effectLst>
                <a:latin typeface="Calibri" panose="020F0502020204030204" pitchFamily="34" charset="0"/>
                <a:cs typeface="Calibri" panose="020F0502020204030204" pitchFamily="34" charset="0"/>
              </a:rPr>
              <a:t>Everything around us tells us we don’t have everything we need to be happy!</a:t>
            </a:r>
          </a:p>
        </p:txBody>
      </p:sp>
    </p:spTree>
    <p:extLst>
      <p:ext uri="{BB962C8B-B14F-4D97-AF65-F5344CB8AC3E}">
        <p14:creationId xmlns:p14="http://schemas.microsoft.com/office/powerpoint/2010/main" val="40229442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istening to the Lord in the Wilderness">
            <a:extLst>
              <a:ext uri="{FF2B5EF4-FFF2-40B4-BE49-F238E27FC236}">
                <a16:creationId xmlns:a16="http://schemas.microsoft.com/office/drawing/2014/main" id="{312F835C-2DBD-1A37-CC69-47D6122DE067}"/>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4EB66FE-4E71-BA9B-AE6A-C8F4C78656C1}"/>
              </a:ext>
            </a:extLst>
          </p:cNvPr>
          <p:cNvSpPr txBox="1"/>
          <p:nvPr/>
        </p:nvSpPr>
        <p:spPr>
          <a:xfrm>
            <a:off x="0" y="249002"/>
            <a:ext cx="9144000" cy="1246495"/>
          </a:xfrm>
          <a:prstGeom prst="rect">
            <a:avLst/>
          </a:prstGeom>
          <a:noFill/>
        </p:spPr>
        <p:txBody>
          <a:bodyPr wrap="square" rtlCol="0">
            <a:spAutoFit/>
          </a:bodyPr>
          <a:lstStyle/>
          <a:p>
            <a:pPr algn="ctr"/>
            <a:r>
              <a:rPr lang="en-US" sz="3750" b="1" dirty="0">
                <a:solidFill>
                  <a:srgbClr val="FFFF00"/>
                </a:solidFill>
                <a:effectLst>
                  <a:glow rad="139700">
                    <a:schemeClr val="bg1"/>
                  </a:glow>
                </a:effectLst>
                <a:latin typeface="Calibri" panose="020F0502020204030204" pitchFamily="34" charset="0"/>
                <a:cs typeface="Calibri" panose="020F0502020204030204" pitchFamily="34" charset="0"/>
              </a:rPr>
              <a:t>II.	Don’t think that contentment comes from having your </a:t>
            </a:r>
            <a:r>
              <a:rPr lang="en-US" sz="3750" b="1" dirty="0">
                <a:effectLst>
                  <a:glow rad="139700">
                    <a:schemeClr val="bg1"/>
                  </a:glow>
                </a:effectLst>
                <a:latin typeface="Calibri" panose="020F0502020204030204" pitchFamily="34" charset="0"/>
                <a:cs typeface="Calibri" panose="020F0502020204030204" pitchFamily="34" charset="0"/>
              </a:rPr>
              <a:t>needs</a:t>
            </a:r>
            <a:r>
              <a:rPr lang="en-US" sz="3750" b="1" dirty="0">
                <a:solidFill>
                  <a:srgbClr val="FFFF00"/>
                </a:solidFill>
                <a:effectLst>
                  <a:glow rad="139700">
                    <a:schemeClr val="bg1"/>
                  </a:glow>
                </a:effectLst>
                <a:latin typeface="Calibri" panose="020F0502020204030204" pitchFamily="34" charset="0"/>
                <a:cs typeface="Calibri" panose="020F0502020204030204" pitchFamily="34" charset="0"/>
              </a:rPr>
              <a:t> met (11a).</a:t>
            </a:r>
          </a:p>
        </p:txBody>
      </p:sp>
      <p:sp>
        <p:nvSpPr>
          <p:cNvPr id="6" name="TextBox 5">
            <a:extLst>
              <a:ext uri="{FF2B5EF4-FFF2-40B4-BE49-F238E27FC236}">
                <a16:creationId xmlns:a16="http://schemas.microsoft.com/office/drawing/2014/main" id="{C04191EB-CC03-5E5C-0C97-D076F939DC6D}"/>
              </a:ext>
            </a:extLst>
          </p:cNvPr>
          <p:cNvSpPr txBox="1"/>
          <p:nvPr/>
        </p:nvSpPr>
        <p:spPr>
          <a:xfrm>
            <a:off x="481219" y="2453829"/>
            <a:ext cx="8572262" cy="646331"/>
          </a:xfrm>
          <a:prstGeom prst="rect">
            <a:avLst/>
          </a:prstGeom>
          <a:noFill/>
        </p:spPr>
        <p:txBody>
          <a:bodyPr wrap="square" rtlCol="0">
            <a:spAutoFit/>
          </a:bodyPr>
          <a:lstStyle/>
          <a:p>
            <a:r>
              <a:rPr lang="en-US" sz="3600" b="1" baseline="30000" dirty="0">
                <a:effectLst>
                  <a:glow rad="139700">
                    <a:schemeClr val="bg1"/>
                  </a:glow>
                </a:effectLst>
                <a:latin typeface="Calibri" panose="020F0502020204030204" pitchFamily="34" charset="0"/>
                <a:cs typeface="Calibri" panose="020F0502020204030204" pitchFamily="34" charset="0"/>
              </a:rPr>
              <a:t>11 </a:t>
            </a:r>
            <a:r>
              <a:rPr lang="en-US" sz="3600" b="1" dirty="0">
                <a:effectLst>
                  <a:glow rad="139700">
                    <a:schemeClr val="bg1"/>
                  </a:glow>
                </a:effectLst>
                <a:latin typeface="Calibri" panose="020F0502020204030204" pitchFamily="34" charset="0"/>
                <a:cs typeface="Calibri" panose="020F0502020204030204" pitchFamily="34" charset="0"/>
              </a:rPr>
              <a:t>Not that I am speaking of being in need... </a:t>
            </a:r>
          </a:p>
        </p:txBody>
      </p:sp>
      <p:sp>
        <p:nvSpPr>
          <p:cNvPr id="2" name="Rectangle: Rounded Corners 1">
            <a:extLst>
              <a:ext uri="{FF2B5EF4-FFF2-40B4-BE49-F238E27FC236}">
                <a16:creationId xmlns:a16="http://schemas.microsoft.com/office/drawing/2014/main" id="{6BF50CEB-45BD-9955-DEAA-3CC5F2895D31}"/>
              </a:ext>
            </a:extLst>
          </p:cNvPr>
          <p:cNvSpPr/>
          <p:nvPr/>
        </p:nvSpPr>
        <p:spPr>
          <a:xfrm>
            <a:off x="481219" y="4058492"/>
            <a:ext cx="8181563" cy="2275836"/>
          </a:xfrm>
          <a:prstGeom prst="roundRect">
            <a:avLst/>
          </a:prstGeom>
          <a:solidFill>
            <a:srgbClr val="5C5634"/>
          </a:solidFill>
          <a:ln w="1016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28625" indent="-428625">
              <a:spcAft>
                <a:spcPts val="450"/>
              </a:spcAft>
              <a:buFont typeface="Arial" panose="020B0604020202020204" pitchFamily="34" charset="0"/>
              <a:buChar char="•"/>
            </a:pPr>
            <a:r>
              <a:rPr lang="en-US" sz="3000" b="1" dirty="0">
                <a:effectLst>
                  <a:glow rad="139700">
                    <a:schemeClr val="bg1"/>
                  </a:glow>
                </a:effectLst>
                <a:latin typeface="Calibri" panose="020F0502020204030204" pitchFamily="34" charset="0"/>
                <a:cs typeface="Calibri" panose="020F0502020204030204" pitchFamily="34" charset="0"/>
              </a:rPr>
              <a:t>Clarification:  Paul’s joy had not been at his needs being met by their gift.</a:t>
            </a:r>
          </a:p>
          <a:p>
            <a:pPr marL="428625" indent="-428625">
              <a:spcAft>
                <a:spcPts val="1350"/>
              </a:spcAft>
              <a:buFont typeface="Arial" panose="020B0604020202020204" pitchFamily="34" charset="0"/>
              <a:buChar char="•"/>
            </a:pPr>
            <a:r>
              <a:rPr lang="en-US" sz="3000" b="1" dirty="0">
                <a:effectLst>
                  <a:glow rad="139700">
                    <a:schemeClr val="bg1"/>
                  </a:glow>
                </a:effectLst>
                <a:latin typeface="Calibri" panose="020F0502020204030204" pitchFamily="34" charset="0"/>
                <a:cs typeface="Calibri" panose="020F0502020204030204" pitchFamily="34" charset="0"/>
              </a:rPr>
              <a:t>Paul had not seen himself as being “in need” because he had learned to be content.</a:t>
            </a:r>
          </a:p>
        </p:txBody>
      </p:sp>
    </p:spTree>
    <p:extLst>
      <p:ext uri="{BB962C8B-B14F-4D97-AF65-F5344CB8AC3E}">
        <p14:creationId xmlns:p14="http://schemas.microsoft.com/office/powerpoint/2010/main" val="2341131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barn(inVertical)">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barn(inVertical)">
                                      <p:cBhvr>
                                        <p:cTn id="18"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7" name="Picture 17" descr="BALL00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25" y="0"/>
            <a:ext cx="90725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6433" name="Text Box 28"/>
          <p:cNvSpPr txBox="1">
            <a:spLocks noChangeArrowheads="1"/>
          </p:cNvSpPr>
          <p:nvPr/>
        </p:nvSpPr>
        <p:spPr bwMode="auto">
          <a:xfrm>
            <a:off x="7667625" y="188913"/>
            <a:ext cx="1325937" cy="4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07" tIns="45704" rIns="91407" bIns="45704">
            <a:spAutoFit/>
          </a:bodyPr>
          <a:lstStyle>
            <a:lvl1pPr defTabSz="912813" eaLnBrk="0" hangingPunct="0">
              <a:defRPr sz="2400">
                <a:solidFill>
                  <a:schemeClr val="tx1"/>
                </a:solidFill>
                <a:latin typeface="Times New Roman" charset="0"/>
                <a:ea typeface="ＭＳ Ｐゴシック" charset="0"/>
                <a:cs typeface="ＭＳ Ｐゴシック" charset="0"/>
              </a:defRPr>
            </a:lvl1pPr>
            <a:lvl2pPr marL="742950" indent="-285750" defTabSz="912813" eaLnBrk="0" hangingPunct="0">
              <a:defRPr sz="2400">
                <a:solidFill>
                  <a:schemeClr val="tx1"/>
                </a:solidFill>
                <a:latin typeface="Times New Roman" charset="0"/>
                <a:ea typeface="ＭＳ Ｐゴシック" charset="0"/>
              </a:defRPr>
            </a:lvl2pPr>
            <a:lvl3pPr marL="1143000" indent="-228600" defTabSz="912813" eaLnBrk="0" hangingPunct="0">
              <a:defRPr sz="2400">
                <a:solidFill>
                  <a:schemeClr val="tx1"/>
                </a:solidFill>
                <a:latin typeface="Times New Roman" charset="0"/>
                <a:ea typeface="ＭＳ Ｐゴシック" charset="0"/>
              </a:defRPr>
            </a:lvl3pPr>
            <a:lvl4pPr marL="1600200" indent="-228600" defTabSz="912813" eaLnBrk="0" hangingPunct="0">
              <a:defRPr sz="2400">
                <a:solidFill>
                  <a:schemeClr val="tx1"/>
                </a:solidFill>
                <a:latin typeface="Times New Roman" charset="0"/>
                <a:ea typeface="ＭＳ Ｐゴシック" charset="0"/>
              </a:defRPr>
            </a:lvl4pPr>
            <a:lvl5pPr marL="2057400" indent="-228600" defTabSz="912813" eaLnBrk="0" hangingPunct="0">
              <a:defRPr sz="2400">
                <a:solidFill>
                  <a:schemeClr val="tx1"/>
                </a:solidFill>
                <a:latin typeface="Times New Roman"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2813"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185-186</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 name="Title 1"/>
          <p:cNvSpPr>
            <a:spLocks noGrp="1"/>
          </p:cNvSpPr>
          <p:nvPr>
            <p:ph type="title"/>
          </p:nvPr>
        </p:nvSpPr>
        <p:spPr>
          <a:xfrm>
            <a:off x="4716017" y="44624"/>
            <a:ext cx="3672408" cy="647700"/>
          </a:xfrm>
        </p:spPr>
        <p:txBody>
          <a:bodyPr/>
          <a:lstStyle/>
          <a:p>
            <a:r>
              <a:rPr lang="en-US" sz="2400" dirty="0">
                <a:latin typeface="Arial Black" charset="0"/>
                <a:ea typeface="ＭＳ Ｐゴシック" charset="0"/>
                <a:cs typeface="ＭＳ Ｐゴシック" charset="0"/>
              </a:rPr>
              <a:t>An Imaginary Dialogue…</a:t>
            </a:r>
          </a:p>
        </p:txBody>
      </p:sp>
      <p:sp>
        <p:nvSpPr>
          <p:cNvPr id="17" name="Title 1">
            <a:extLst>
              <a:ext uri="{FF2B5EF4-FFF2-40B4-BE49-F238E27FC236}">
                <a16:creationId xmlns:a16="http://schemas.microsoft.com/office/drawing/2014/main" id="{09C7D789-6D8A-5B44-A52C-D18F75AE0154}"/>
              </a:ext>
            </a:extLst>
          </p:cNvPr>
          <p:cNvSpPr txBox="1">
            <a:spLocks/>
          </p:cNvSpPr>
          <p:nvPr/>
        </p:nvSpPr>
        <p:spPr bwMode="auto">
          <a:xfrm>
            <a:off x="-35277" y="8765"/>
            <a:ext cx="3527157"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039" algn="ctr" rtl="0" fontAlgn="base">
              <a:spcBef>
                <a:spcPct val="0"/>
              </a:spcBef>
              <a:spcAft>
                <a:spcPct val="0"/>
              </a:spcAft>
              <a:defRPr sz="4400">
                <a:solidFill>
                  <a:schemeClr val="tx2"/>
                </a:solidFill>
                <a:latin typeface="Arial Black" pitchFamily="-105" charset="0"/>
              </a:defRPr>
            </a:lvl6pPr>
            <a:lvl7pPr marL="914079" algn="ctr" rtl="0" fontAlgn="base">
              <a:spcBef>
                <a:spcPct val="0"/>
              </a:spcBef>
              <a:spcAft>
                <a:spcPct val="0"/>
              </a:spcAft>
              <a:defRPr sz="4400">
                <a:solidFill>
                  <a:schemeClr val="tx2"/>
                </a:solidFill>
                <a:latin typeface="Arial Black" pitchFamily="-105" charset="0"/>
              </a:defRPr>
            </a:lvl7pPr>
            <a:lvl8pPr marL="1371119" algn="ctr" rtl="0" fontAlgn="base">
              <a:spcBef>
                <a:spcPct val="0"/>
              </a:spcBef>
              <a:spcAft>
                <a:spcPct val="0"/>
              </a:spcAft>
              <a:defRPr sz="4400">
                <a:solidFill>
                  <a:schemeClr val="tx2"/>
                </a:solidFill>
                <a:latin typeface="Arial Black" pitchFamily="-105" charset="0"/>
              </a:defRPr>
            </a:lvl8pPr>
            <a:lvl9pPr marL="1828159" algn="ctr" rtl="0" fontAlgn="base">
              <a:spcBef>
                <a:spcPct val="0"/>
              </a:spcBef>
              <a:spcAft>
                <a:spcPct val="0"/>
              </a:spcAft>
              <a:defRPr sz="4400">
                <a:solidFill>
                  <a:schemeClr val="tx2"/>
                </a:solidFill>
                <a:latin typeface="Arial Black" pitchFamily="-10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sng" strike="noStrike" kern="1200" cap="none" spc="0" normalizeH="0" baseline="0" noProof="0" dirty="0">
                <a:ln>
                  <a:noFill/>
                </a:ln>
                <a:solidFill>
                  <a:srgbClr val="FFFFFF"/>
                </a:solidFill>
                <a:effectLst/>
                <a:uLnTx/>
                <a:uFillTx/>
                <a:latin typeface="Arial" charset="0"/>
                <a:ea typeface="ＭＳ Ｐゴシック" charset="0"/>
                <a:cs typeface="Times New Roman" charset="0"/>
              </a:rPr>
              <a:t>Persecutors</a:t>
            </a:r>
            <a:endParaRPr kumimoji="0" lang="en-US" sz="3200" b="0" i="0" u="none" strike="noStrike" kern="0" cap="none" spc="0" normalizeH="0" baseline="0" noProof="0" dirty="0">
              <a:ln>
                <a:noFill/>
              </a:ln>
              <a:solidFill>
                <a:srgbClr val="E3EBF1"/>
              </a:solidFill>
              <a:effectLst/>
              <a:uLnTx/>
              <a:uFillTx/>
              <a:latin typeface="Arial Black" charset="0"/>
              <a:ea typeface="ＭＳ Ｐゴシック" charset="0"/>
              <a:cs typeface="ＭＳ Ｐゴシック" charset="0"/>
            </a:endParaRPr>
          </a:p>
        </p:txBody>
      </p:sp>
      <p:sp>
        <p:nvSpPr>
          <p:cNvPr id="18" name="Title 1">
            <a:extLst>
              <a:ext uri="{FF2B5EF4-FFF2-40B4-BE49-F238E27FC236}">
                <a16:creationId xmlns:a16="http://schemas.microsoft.com/office/drawing/2014/main" id="{4FD9D6A4-5F12-4C4D-AE80-44A399632010}"/>
              </a:ext>
            </a:extLst>
          </p:cNvPr>
          <p:cNvSpPr txBox="1">
            <a:spLocks/>
          </p:cNvSpPr>
          <p:nvPr/>
        </p:nvSpPr>
        <p:spPr bwMode="auto">
          <a:xfrm>
            <a:off x="3851920" y="8765"/>
            <a:ext cx="2311442"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039" algn="ctr" rtl="0" fontAlgn="base">
              <a:spcBef>
                <a:spcPct val="0"/>
              </a:spcBef>
              <a:spcAft>
                <a:spcPct val="0"/>
              </a:spcAft>
              <a:defRPr sz="4400">
                <a:solidFill>
                  <a:schemeClr val="tx2"/>
                </a:solidFill>
                <a:latin typeface="Arial Black" pitchFamily="-105" charset="0"/>
              </a:defRPr>
            </a:lvl6pPr>
            <a:lvl7pPr marL="914079" algn="ctr" rtl="0" fontAlgn="base">
              <a:spcBef>
                <a:spcPct val="0"/>
              </a:spcBef>
              <a:spcAft>
                <a:spcPct val="0"/>
              </a:spcAft>
              <a:defRPr sz="4400">
                <a:solidFill>
                  <a:schemeClr val="tx2"/>
                </a:solidFill>
                <a:latin typeface="Arial Black" pitchFamily="-105" charset="0"/>
              </a:defRPr>
            </a:lvl7pPr>
            <a:lvl8pPr marL="1371119" algn="ctr" rtl="0" fontAlgn="base">
              <a:spcBef>
                <a:spcPct val="0"/>
              </a:spcBef>
              <a:spcAft>
                <a:spcPct val="0"/>
              </a:spcAft>
              <a:defRPr sz="4400">
                <a:solidFill>
                  <a:schemeClr val="tx2"/>
                </a:solidFill>
                <a:latin typeface="Arial Black" pitchFamily="-105" charset="0"/>
              </a:defRPr>
            </a:lvl8pPr>
            <a:lvl9pPr marL="1828159" algn="ctr" rtl="0" fontAlgn="base">
              <a:spcBef>
                <a:spcPct val="0"/>
              </a:spcBef>
              <a:spcAft>
                <a:spcPct val="0"/>
              </a:spcAft>
              <a:defRPr sz="4400">
                <a:solidFill>
                  <a:schemeClr val="tx2"/>
                </a:solidFill>
                <a:latin typeface="Arial Black" pitchFamily="-105"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sng" strike="noStrike" kern="1200" cap="none" spc="0" normalizeH="0" baseline="0" noProof="0" dirty="0">
                <a:ln>
                  <a:noFill/>
                </a:ln>
                <a:solidFill>
                  <a:srgbClr val="FFFFFF"/>
                </a:solidFill>
                <a:effectLst/>
                <a:uLnTx/>
                <a:uFillTx/>
                <a:latin typeface="Arial" charset="0"/>
                <a:ea typeface="ＭＳ Ｐゴシック" charset="0"/>
                <a:cs typeface="Times New Roman" charset="0"/>
              </a:rPr>
              <a:t>Paul</a:t>
            </a:r>
            <a:endParaRPr kumimoji="0" lang="en-US" sz="3200" b="0" i="0" u="none" strike="noStrike" kern="0" cap="none" spc="0" normalizeH="0" baseline="0" noProof="0" dirty="0">
              <a:ln>
                <a:noFill/>
              </a:ln>
              <a:solidFill>
                <a:srgbClr val="E3EBF1"/>
              </a:solidFill>
              <a:effectLst/>
              <a:uLnTx/>
              <a:uFillTx/>
              <a:latin typeface="Arial Black" charset="0"/>
              <a:ea typeface="ＭＳ Ｐゴシック" charset="0"/>
              <a:cs typeface="ＭＳ Ｐゴシック" charset="0"/>
            </a:endParaRPr>
          </a:p>
        </p:txBody>
      </p:sp>
      <p:sp>
        <p:nvSpPr>
          <p:cNvPr id="19" name="Title 1">
            <a:extLst>
              <a:ext uri="{FF2B5EF4-FFF2-40B4-BE49-F238E27FC236}">
                <a16:creationId xmlns:a16="http://schemas.microsoft.com/office/drawing/2014/main" id="{60A07F6E-EB3F-A542-8C8F-4EDC8D209048}"/>
              </a:ext>
            </a:extLst>
          </p:cNvPr>
          <p:cNvSpPr txBox="1">
            <a:spLocks/>
          </p:cNvSpPr>
          <p:nvPr/>
        </p:nvSpPr>
        <p:spPr bwMode="auto">
          <a:xfrm>
            <a:off x="581" y="824552"/>
            <a:ext cx="3851339" cy="22444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039" algn="ctr" rtl="0" fontAlgn="base">
              <a:spcBef>
                <a:spcPct val="0"/>
              </a:spcBef>
              <a:spcAft>
                <a:spcPct val="0"/>
              </a:spcAft>
              <a:defRPr sz="4400">
                <a:solidFill>
                  <a:schemeClr val="tx2"/>
                </a:solidFill>
                <a:latin typeface="Arial Black" pitchFamily="-105" charset="0"/>
              </a:defRPr>
            </a:lvl6pPr>
            <a:lvl7pPr marL="914079" algn="ctr" rtl="0" fontAlgn="base">
              <a:spcBef>
                <a:spcPct val="0"/>
              </a:spcBef>
              <a:spcAft>
                <a:spcPct val="0"/>
              </a:spcAft>
              <a:defRPr sz="4400">
                <a:solidFill>
                  <a:schemeClr val="tx2"/>
                </a:solidFill>
                <a:latin typeface="Arial Black" pitchFamily="-105" charset="0"/>
              </a:defRPr>
            </a:lvl7pPr>
            <a:lvl8pPr marL="1371119" algn="ctr" rtl="0" fontAlgn="base">
              <a:spcBef>
                <a:spcPct val="0"/>
              </a:spcBef>
              <a:spcAft>
                <a:spcPct val="0"/>
              </a:spcAft>
              <a:defRPr sz="4400">
                <a:solidFill>
                  <a:schemeClr val="tx2"/>
                </a:solidFill>
                <a:latin typeface="Arial Black" pitchFamily="-105" charset="0"/>
              </a:defRPr>
            </a:lvl8pPr>
            <a:lvl9pPr marL="1828159" algn="ctr" rtl="0" fontAlgn="base">
              <a:spcBef>
                <a:spcPct val="0"/>
              </a:spcBef>
              <a:spcAft>
                <a:spcPct val="0"/>
              </a:spcAft>
              <a:defRPr sz="4400">
                <a:solidFill>
                  <a:schemeClr val="tx2"/>
                </a:solidFill>
                <a:latin typeface="Arial Black" pitchFamily="-10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Aha!  You like to share about Jesus?  I</a:t>
            </a:r>
            <a:r>
              <a:rPr kumimoji="0" lang="uk-UA" altLang="ja-JP"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a:t>
            </a:r>
            <a:r>
              <a:rPr kumimoji="0" lang="en-US" sz="2800" b="1" i="0" u="none" strike="noStrike" kern="1200" cap="none" spc="0" normalizeH="0" baseline="0" noProof="0" dirty="0" err="1">
                <a:ln>
                  <a:noFill/>
                </a:ln>
                <a:solidFill>
                  <a:srgbClr val="FFFFFF"/>
                </a:solidFill>
                <a:effectLst/>
                <a:uLnTx/>
                <a:uFillTx/>
                <a:latin typeface="Arial" charset="0"/>
                <a:ea typeface="ＭＳ Ｐゴシック" charset="0"/>
                <a:cs typeface="Times New Roman" charset="0"/>
              </a:rPr>
              <a:t>ll</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 </a:t>
            </a:r>
            <a:r>
              <a:rPr kumimoji="0" lang="en-US" sz="2800" b="1" i="1" u="none" strike="noStrike" kern="1200" cap="none" spc="0" normalizeH="0" baseline="0" noProof="0" dirty="0">
                <a:ln>
                  <a:noFill/>
                </a:ln>
                <a:solidFill>
                  <a:srgbClr val="FFFF00"/>
                </a:solidFill>
                <a:effectLst/>
                <a:uLnTx/>
                <a:uFillTx/>
                <a:latin typeface="Arial" charset="0"/>
                <a:ea typeface="ＭＳ Ｐゴシック" charset="0"/>
                <a:cs typeface="Times New Roman" charset="0"/>
              </a:rPr>
              <a:t>imprison</a:t>
            </a: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Times New Roman" charset="0"/>
              </a:rPr>
              <a:t> </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you!</a:t>
            </a: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0" cap="none" spc="0" normalizeH="0" baseline="0" noProof="0" dirty="0">
              <a:ln>
                <a:noFill/>
              </a:ln>
              <a:solidFill>
                <a:srgbClr val="E3EBF1"/>
              </a:solidFill>
              <a:effectLst/>
              <a:uLnTx/>
              <a:uFillTx/>
              <a:latin typeface="Arial Black" charset="0"/>
              <a:ea typeface="ＭＳ Ｐゴシック" charset="0"/>
              <a:cs typeface="ＭＳ Ｐゴシック" charset="0"/>
            </a:endParaRPr>
          </a:p>
        </p:txBody>
      </p:sp>
      <p:sp>
        <p:nvSpPr>
          <p:cNvPr id="20" name="Title 1">
            <a:extLst>
              <a:ext uri="{FF2B5EF4-FFF2-40B4-BE49-F238E27FC236}">
                <a16:creationId xmlns:a16="http://schemas.microsoft.com/office/drawing/2014/main" id="{2654461A-9F63-5847-8B4B-3431CA47359C}"/>
              </a:ext>
            </a:extLst>
          </p:cNvPr>
          <p:cNvSpPr txBox="1">
            <a:spLocks/>
          </p:cNvSpPr>
          <p:nvPr/>
        </p:nvSpPr>
        <p:spPr bwMode="auto">
          <a:xfrm>
            <a:off x="3887778" y="824553"/>
            <a:ext cx="5254054" cy="2393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039" algn="ctr" rtl="0" fontAlgn="base">
              <a:spcBef>
                <a:spcPct val="0"/>
              </a:spcBef>
              <a:spcAft>
                <a:spcPct val="0"/>
              </a:spcAft>
              <a:defRPr sz="4400">
                <a:solidFill>
                  <a:schemeClr val="tx2"/>
                </a:solidFill>
                <a:latin typeface="Arial Black" pitchFamily="-105" charset="0"/>
              </a:defRPr>
            </a:lvl6pPr>
            <a:lvl7pPr marL="914079" algn="ctr" rtl="0" fontAlgn="base">
              <a:spcBef>
                <a:spcPct val="0"/>
              </a:spcBef>
              <a:spcAft>
                <a:spcPct val="0"/>
              </a:spcAft>
              <a:defRPr sz="4400">
                <a:solidFill>
                  <a:schemeClr val="tx2"/>
                </a:solidFill>
                <a:latin typeface="Arial Black" pitchFamily="-105" charset="0"/>
              </a:defRPr>
            </a:lvl7pPr>
            <a:lvl8pPr marL="1371119" algn="ctr" rtl="0" fontAlgn="base">
              <a:spcBef>
                <a:spcPct val="0"/>
              </a:spcBef>
              <a:spcAft>
                <a:spcPct val="0"/>
              </a:spcAft>
              <a:defRPr sz="4400">
                <a:solidFill>
                  <a:schemeClr val="tx2"/>
                </a:solidFill>
                <a:latin typeface="Arial Black" pitchFamily="-105" charset="0"/>
              </a:defRPr>
            </a:lvl8pPr>
            <a:lvl9pPr marL="1828159" algn="ctr" rtl="0" fontAlgn="base">
              <a:spcBef>
                <a:spcPct val="0"/>
              </a:spcBef>
              <a:spcAft>
                <a:spcPct val="0"/>
              </a:spcAft>
              <a:defRPr sz="4400">
                <a:solidFill>
                  <a:schemeClr val="tx2"/>
                </a:solidFill>
                <a:latin typeface="Arial Black" pitchFamily="-105"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Good!  This will give me more time to pray, write letters to the churches, and share Christ to each soldier guarding me.</a:t>
            </a: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0" cap="none" spc="0" normalizeH="0" baseline="0" noProof="0" dirty="0">
              <a:ln>
                <a:noFill/>
              </a:ln>
              <a:solidFill>
                <a:srgbClr val="E3EBF1"/>
              </a:solidFill>
              <a:effectLst/>
              <a:uLnTx/>
              <a:uFillTx/>
              <a:latin typeface="Arial Black" charset="0"/>
              <a:ea typeface="ＭＳ Ｐゴシック" charset="0"/>
              <a:cs typeface="ＭＳ Ｐゴシック" charset="0"/>
            </a:endParaRPr>
          </a:p>
        </p:txBody>
      </p:sp>
      <p:sp>
        <p:nvSpPr>
          <p:cNvPr id="21" name="Title 1">
            <a:extLst>
              <a:ext uri="{FF2B5EF4-FFF2-40B4-BE49-F238E27FC236}">
                <a16:creationId xmlns:a16="http://schemas.microsoft.com/office/drawing/2014/main" id="{D41693C6-6F05-434F-949F-4D49929162AB}"/>
              </a:ext>
            </a:extLst>
          </p:cNvPr>
          <p:cNvSpPr txBox="1">
            <a:spLocks/>
          </p:cNvSpPr>
          <p:nvPr/>
        </p:nvSpPr>
        <p:spPr bwMode="auto">
          <a:xfrm>
            <a:off x="581" y="3356992"/>
            <a:ext cx="3851339" cy="19335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039" algn="ctr" rtl="0" fontAlgn="base">
              <a:spcBef>
                <a:spcPct val="0"/>
              </a:spcBef>
              <a:spcAft>
                <a:spcPct val="0"/>
              </a:spcAft>
              <a:defRPr sz="4400">
                <a:solidFill>
                  <a:schemeClr val="tx2"/>
                </a:solidFill>
                <a:latin typeface="Arial Black" pitchFamily="-105" charset="0"/>
              </a:defRPr>
            </a:lvl6pPr>
            <a:lvl7pPr marL="914079" algn="ctr" rtl="0" fontAlgn="base">
              <a:spcBef>
                <a:spcPct val="0"/>
              </a:spcBef>
              <a:spcAft>
                <a:spcPct val="0"/>
              </a:spcAft>
              <a:defRPr sz="4400">
                <a:solidFill>
                  <a:schemeClr val="tx2"/>
                </a:solidFill>
                <a:latin typeface="Arial Black" pitchFamily="-105" charset="0"/>
              </a:defRPr>
            </a:lvl7pPr>
            <a:lvl8pPr marL="1371119" algn="ctr" rtl="0" fontAlgn="base">
              <a:spcBef>
                <a:spcPct val="0"/>
              </a:spcBef>
              <a:spcAft>
                <a:spcPct val="0"/>
              </a:spcAft>
              <a:defRPr sz="4400">
                <a:solidFill>
                  <a:schemeClr val="tx2"/>
                </a:solidFill>
                <a:latin typeface="Arial Black" pitchFamily="-105" charset="0"/>
              </a:defRPr>
            </a:lvl8pPr>
            <a:lvl9pPr marL="1828159" algn="ctr" rtl="0" fontAlgn="base">
              <a:spcBef>
                <a:spcPct val="0"/>
              </a:spcBef>
              <a:spcAft>
                <a:spcPct val="0"/>
              </a:spcAft>
              <a:defRPr sz="4400">
                <a:solidFill>
                  <a:schemeClr val="tx2"/>
                </a:solidFill>
                <a:latin typeface="Arial Black" pitchFamily="-105" charset="0"/>
              </a:defRPr>
            </a:lvl9pPr>
          </a:lstStyle>
          <a:p>
            <a:pPr marL="158750" marR="0" lvl="0" indent="0" algn="l" defTabSz="455613" rtl="0" eaLnBrk="1" fontAlgn="base" latinLnBrk="0" hangingPunct="1">
              <a:lnSpc>
                <a:spcPct val="100000"/>
              </a:lnSpc>
              <a:spcBef>
                <a:spcPct val="0"/>
              </a:spcBef>
              <a:spcAft>
                <a:spcPct val="0"/>
              </a:spcAft>
              <a:buClrTx/>
              <a:buSzTx/>
              <a:buFontTx/>
              <a:buNone/>
              <a:tabLst/>
              <a:defRPr/>
            </a:pP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Well, then, I</a:t>
            </a:r>
            <a:r>
              <a:rPr kumimoji="0" lang="uk-UA" altLang="ja-JP"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a:t>
            </a:r>
            <a:r>
              <a:rPr kumimoji="0" lang="en-US" sz="2800" b="1" i="0" u="none" strike="noStrike" kern="1200" cap="none" spc="0" normalizeH="0" baseline="0" noProof="0" dirty="0" err="1">
                <a:ln>
                  <a:noFill/>
                </a:ln>
                <a:solidFill>
                  <a:srgbClr val="FFFFFF"/>
                </a:solidFill>
                <a:effectLst/>
                <a:uLnTx/>
                <a:uFillTx/>
                <a:latin typeface="Arial" charset="0"/>
                <a:ea typeface="ＭＳ Ｐゴシック" charset="0"/>
                <a:cs typeface="Times New Roman" charset="0"/>
              </a:rPr>
              <a:t>ll</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 </a:t>
            </a:r>
            <a:r>
              <a:rPr kumimoji="0" lang="en-US" sz="2800" b="1" i="1" u="none" strike="noStrike" kern="1200" cap="none" spc="0" normalizeH="0" baseline="0" noProof="0" dirty="0">
                <a:ln>
                  <a:noFill/>
                </a:ln>
                <a:solidFill>
                  <a:srgbClr val="FFFF00"/>
                </a:solidFill>
                <a:effectLst/>
                <a:uLnTx/>
                <a:uFillTx/>
                <a:latin typeface="Arial" charset="0"/>
                <a:ea typeface="ＭＳ Ｐゴシック" charset="0"/>
                <a:cs typeface="Times New Roman" charset="0"/>
              </a:rPr>
              <a:t>torture</a:t>
            </a: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Times New Roman" charset="0"/>
              </a:rPr>
              <a:t> </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you!</a:t>
            </a: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endParaRPr>
          </a:p>
        </p:txBody>
      </p:sp>
      <p:sp>
        <p:nvSpPr>
          <p:cNvPr id="22" name="Title 1">
            <a:extLst>
              <a:ext uri="{FF2B5EF4-FFF2-40B4-BE49-F238E27FC236}">
                <a16:creationId xmlns:a16="http://schemas.microsoft.com/office/drawing/2014/main" id="{14E4E2D1-49E0-3345-AA44-8BC474EEA966}"/>
              </a:ext>
            </a:extLst>
          </p:cNvPr>
          <p:cNvSpPr txBox="1">
            <a:spLocks/>
          </p:cNvSpPr>
          <p:nvPr/>
        </p:nvSpPr>
        <p:spPr bwMode="auto">
          <a:xfrm>
            <a:off x="3807568" y="3356992"/>
            <a:ext cx="5254054" cy="206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039" algn="ctr" rtl="0" fontAlgn="base">
              <a:spcBef>
                <a:spcPct val="0"/>
              </a:spcBef>
              <a:spcAft>
                <a:spcPct val="0"/>
              </a:spcAft>
              <a:defRPr sz="4400">
                <a:solidFill>
                  <a:schemeClr val="tx2"/>
                </a:solidFill>
                <a:latin typeface="Arial Black" pitchFamily="-105" charset="0"/>
              </a:defRPr>
            </a:lvl6pPr>
            <a:lvl7pPr marL="914079" algn="ctr" rtl="0" fontAlgn="base">
              <a:spcBef>
                <a:spcPct val="0"/>
              </a:spcBef>
              <a:spcAft>
                <a:spcPct val="0"/>
              </a:spcAft>
              <a:defRPr sz="4400">
                <a:solidFill>
                  <a:schemeClr val="tx2"/>
                </a:solidFill>
                <a:latin typeface="Arial Black" pitchFamily="-105" charset="0"/>
              </a:defRPr>
            </a:lvl7pPr>
            <a:lvl8pPr marL="1371119" algn="ctr" rtl="0" fontAlgn="base">
              <a:spcBef>
                <a:spcPct val="0"/>
              </a:spcBef>
              <a:spcAft>
                <a:spcPct val="0"/>
              </a:spcAft>
              <a:defRPr sz="4400">
                <a:solidFill>
                  <a:schemeClr val="tx2"/>
                </a:solidFill>
                <a:latin typeface="Arial Black" pitchFamily="-105" charset="0"/>
              </a:defRPr>
            </a:lvl8pPr>
            <a:lvl9pPr marL="1828159" algn="ctr" rtl="0" fontAlgn="base">
              <a:spcBef>
                <a:spcPct val="0"/>
              </a:spcBef>
              <a:spcAft>
                <a:spcPct val="0"/>
              </a:spcAft>
              <a:defRPr sz="4400">
                <a:solidFill>
                  <a:schemeClr val="tx2"/>
                </a:solidFill>
                <a:latin typeface="Arial Black" pitchFamily="-105" charset="0"/>
              </a:defRPr>
            </a:lvl9p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Thank you, for in this way I can share in the sufferings of my Master, Jesus.</a:t>
            </a: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endParaRPr>
          </a:p>
        </p:txBody>
      </p:sp>
      <p:sp>
        <p:nvSpPr>
          <p:cNvPr id="23" name="Title 1">
            <a:extLst>
              <a:ext uri="{FF2B5EF4-FFF2-40B4-BE49-F238E27FC236}">
                <a16:creationId xmlns:a16="http://schemas.microsoft.com/office/drawing/2014/main" id="{9D8BF235-74AD-5845-8066-1CDF145A8000}"/>
              </a:ext>
            </a:extLst>
          </p:cNvPr>
          <p:cNvSpPr txBox="1">
            <a:spLocks/>
          </p:cNvSpPr>
          <p:nvPr/>
        </p:nvSpPr>
        <p:spPr bwMode="auto">
          <a:xfrm>
            <a:off x="581" y="5410382"/>
            <a:ext cx="3851339" cy="19335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039" algn="ctr" rtl="0" fontAlgn="base">
              <a:spcBef>
                <a:spcPct val="0"/>
              </a:spcBef>
              <a:spcAft>
                <a:spcPct val="0"/>
              </a:spcAft>
              <a:defRPr sz="4400">
                <a:solidFill>
                  <a:schemeClr val="tx2"/>
                </a:solidFill>
                <a:latin typeface="Arial Black" pitchFamily="-105" charset="0"/>
              </a:defRPr>
            </a:lvl6pPr>
            <a:lvl7pPr marL="914079" algn="ctr" rtl="0" fontAlgn="base">
              <a:spcBef>
                <a:spcPct val="0"/>
              </a:spcBef>
              <a:spcAft>
                <a:spcPct val="0"/>
              </a:spcAft>
              <a:defRPr sz="4400">
                <a:solidFill>
                  <a:schemeClr val="tx2"/>
                </a:solidFill>
                <a:latin typeface="Arial Black" pitchFamily="-105" charset="0"/>
              </a:defRPr>
            </a:lvl7pPr>
            <a:lvl8pPr marL="1371119" algn="ctr" rtl="0" fontAlgn="base">
              <a:spcBef>
                <a:spcPct val="0"/>
              </a:spcBef>
              <a:spcAft>
                <a:spcPct val="0"/>
              </a:spcAft>
              <a:defRPr sz="4400">
                <a:solidFill>
                  <a:schemeClr val="tx2"/>
                </a:solidFill>
                <a:latin typeface="Arial Black" pitchFamily="-105" charset="0"/>
              </a:defRPr>
            </a:lvl8pPr>
            <a:lvl9pPr marL="1828159" algn="ctr" rtl="0" fontAlgn="base">
              <a:spcBef>
                <a:spcPct val="0"/>
              </a:spcBef>
              <a:spcAft>
                <a:spcPct val="0"/>
              </a:spcAft>
              <a:defRPr sz="4400">
                <a:solidFill>
                  <a:schemeClr val="tx2"/>
                </a:solidFill>
                <a:latin typeface="Arial Black" pitchFamily="-105" charset="0"/>
              </a:defRPr>
            </a:lvl9pPr>
          </a:lstStyle>
          <a:p>
            <a:pPr marL="158750" marR="0" lvl="0" indent="0" algn="l" defTabSz="455613" rtl="0" eaLnBrk="1" fontAlgn="base" latinLnBrk="0" hangingPunct="1">
              <a:lnSpc>
                <a:spcPct val="100000"/>
              </a:lnSpc>
              <a:spcBef>
                <a:spcPct val="0"/>
              </a:spcBef>
              <a:spcAft>
                <a:spcPct val="0"/>
              </a:spcAft>
              <a:buClrTx/>
              <a:buSzTx/>
              <a:buFontTx/>
              <a:buNone/>
              <a:tabLst/>
              <a:defRPr/>
            </a:pP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Oh yeah?  Then </a:t>
            </a:r>
            <a:b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b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I</a:t>
            </a:r>
            <a:r>
              <a:rPr kumimoji="0" lang="uk-UA" altLang="ja-JP"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a:t>
            </a:r>
            <a:r>
              <a:rPr kumimoji="0" lang="en-US" sz="2800" b="1" i="0" u="none" strike="noStrike" kern="1200" cap="none" spc="0" normalizeH="0" baseline="0" noProof="0" dirty="0" err="1">
                <a:ln>
                  <a:noFill/>
                </a:ln>
                <a:solidFill>
                  <a:srgbClr val="FFFFFF"/>
                </a:solidFill>
                <a:effectLst/>
                <a:uLnTx/>
                <a:uFillTx/>
                <a:latin typeface="Arial" charset="0"/>
                <a:ea typeface="ＭＳ Ｐゴシック" charset="0"/>
                <a:cs typeface="Times New Roman" charset="0"/>
              </a:rPr>
              <a:t>ll</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 </a:t>
            </a:r>
            <a:r>
              <a:rPr kumimoji="0" lang="en-US" sz="2800" b="1" i="1" u="none" strike="noStrike" kern="1200" cap="none" spc="0" normalizeH="0" baseline="0" noProof="0" dirty="0">
                <a:ln>
                  <a:noFill/>
                </a:ln>
                <a:solidFill>
                  <a:srgbClr val="FFFF00"/>
                </a:solidFill>
                <a:effectLst/>
                <a:uLnTx/>
                <a:uFillTx/>
                <a:latin typeface="Arial" charset="0"/>
                <a:ea typeface="ＭＳ Ｐゴシック" charset="0"/>
                <a:cs typeface="Times New Roman" charset="0"/>
              </a:rPr>
              <a:t>kill</a:t>
            </a: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Times New Roman" charset="0"/>
              </a:rPr>
              <a:t> </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you!</a:t>
            </a: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endParaRPr>
          </a:p>
        </p:txBody>
      </p:sp>
      <p:sp>
        <p:nvSpPr>
          <p:cNvPr id="24" name="Title 1">
            <a:extLst>
              <a:ext uri="{FF2B5EF4-FFF2-40B4-BE49-F238E27FC236}">
                <a16:creationId xmlns:a16="http://schemas.microsoft.com/office/drawing/2014/main" id="{E8C48FCB-234E-374D-BBDA-39897410E4A0}"/>
              </a:ext>
            </a:extLst>
          </p:cNvPr>
          <p:cNvSpPr txBox="1">
            <a:spLocks/>
          </p:cNvSpPr>
          <p:nvPr/>
        </p:nvSpPr>
        <p:spPr bwMode="auto">
          <a:xfrm>
            <a:off x="3871737" y="5410382"/>
            <a:ext cx="5254054" cy="206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039" algn="ctr" rtl="0" fontAlgn="base">
              <a:spcBef>
                <a:spcPct val="0"/>
              </a:spcBef>
              <a:spcAft>
                <a:spcPct val="0"/>
              </a:spcAft>
              <a:defRPr sz="4400">
                <a:solidFill>
                  <a:schemeClr val="tx2"/>
                </a:solidFill>
                <a:latin typeface="Arial Black" pitchFamily="-105" charset="0"/>
              </a:defRPr>
            </a:lvl6pPr>
            <a:lvl7pPr marL="914079" algn="ctr" rtl="0" fontAlgn="base">
              <a:spcBef>
                <a:spcPct val="0"/>
              </a:spcBef>
              <a:spcAft>
                <a:spcPct val="0"/>
              </a:spcAft>
              <a:defRPr sz="4400">
                <a:solidFill>
                  <a:schemeClr val="tx2"/>
                </a:solidFill>
                <a:latin typeface="Arial Black" pitchFamily="-105" charset="0"/>
              </a:defRPr>
            </a:lvl7pPr>
            <a:lvl8pPr marL="1371119" algn="ctr" rtl="0" fontAlgn="base">
              <a:spcBef>
                <a:spcPct val="0"/>
              </a:spcBef>
              <a:spcAft>
                <a:spcPct val="0"/>
              </a:spcAft>
              <a:defRPr sz="4400">
                <a:solidFill>
                  <a:schemeClr val="tx2"/>
                </a:solidFill>
                <a:latin typeface="Arial Black" pitchFamily="-105" charset="0"/>
              </a:defRPr>
            </a:lvl8pPr>
            <a:lvl9pPr marL="1828159" algn="ctr" rtl="0" fontAlgn="base">
              <a:spcBef>
                <a:spcPct val="0"/>
              </a:spcBef>
              <a:spcAft>
                <a:spcPct val="0"/>
              </a:spcAft>
              <a:defRPr sz="4400">
                <a:solidFill>
                  <a:schemeClr val="tx2"/>
                </a:solidFill>
                <a:latin typeface="Arial Black" pitchFamily="-105" charset="0"/>
              </a:defRPr>
            </a:lvl9p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This is the best option yet, for then you'll usher me into his presence!</a:t>
            </a: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endParaRPr>
          </a:p>
        </p:txBody>
      </p:sp>
    </p:spTree>
    <p:extLst>
      <p:ext uri="{BB962C8B-B14F-4D97-AF65-F5344CB8AC3E}">
        <p14:creationId xmlns:p14="http://schemas.microsoft.com/office/powerpoint/2010/main" val="2484501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P spid="23" grpId="0"/>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1" name="Picture 4" descr="PaulPrison.jpg"/>
          <p:cNvPicPr>
            <a:picLocks noChangeAspect="1"/>
          </p:cNvPicPr>
          <p:nvPr/>
        </p:nvPicPr>
        <p:blipFill rotWithShape="1">
          <a:blip r:embed="rId3">
            <a:extLst>
              <a:ext uri="{28A0092B-C50C-407E-A947-70E740481C1C}">
                <a14:useLocalDpi xmlns:a14="http://schemas.microsoft.com/office/drawing/2010/main"/>
              </a:ext>
            </a:extLst>
          </a:blip>
          <a:srcRect l="4455" t="7248" r="4790" b="10357"/>
          <a:stretch/>
        </p:blipFill>
        <p:spPr bwMode="auto">
          <a:xfrm>
            <a:off x="-1" y="1"/>
            <a:ext cx="954055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2322" name="Title 1"/>
          <p:cNvSpPr>
            <a:spLocks noGrp="1"/>
          </p:cNvSpPr>
          <p:nvPr>
            <p:ph type="title"/>
          </p:nvPr>
        </p:nvSpPr>
        <p:spPr>
          <a:xfrm>
            <a:off x="0" y="2276475"/>
            <a:ext cx="4787900" cy="4321175"/>
          </a:xfrm>
        </p:spPr>
        <p:txBody>
          <a:bodyPr/>
          <a:lstStyle/>
          <a:p>
            <a:r>
              <a:rPr lang="en-US" sz="5400">
                <a:latin typeface="Arial Black" charset="0"/>
                <a:ea typeface="ＭＳ Ｐゴシック" charset="0"/>
                <a:cs typeface="ＭＳ Ｐゴシック" charset="0"/>
              </a:rPr>
              <a:t>Who was </a:t>
            </a:r>
            <a:r>
              <a:rPr lang="en-US" sz="5400" i="1">
                <a:latin typeface="Arial Black" charset="0"/>
                <a:ea typeface="ＭＳ Ｐゴシック" charset="0"/>
                <a:cs typeface="ＭＳ Ｐゴシック" charset="0"/>
              </a:rPr>
              <a:t>really</a:t>
            </a:r>
            <a:r>
              <a:rPr lang="en-US" sz="5400">
                <a:latin typeface="Arial Black" charset="0"/>
                <a:ea typeface="ＭＳ Ｐゴシック" charset="0"/>
                <a:cs typeface="ＭＳ Ｐゴシック" charset="0"/>
              </a:rPr>
              <a:t> chained?</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istening to the Lord in the Wilderness">
            <a:extLst>
              <a:ext uri="{FF2B5EF4-FFF2-40B4-BE49-F238E27FC236}">
                <a16:creationId xmlns:a16="http://schemas.microsoft.com/office/drawing/2014/main" id="{2DFF2897-3485-35DD-D500-62C9F1133489}"/>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4EB66FE-4E71-BA9B-AE6A-C8F4C78656C1}"/>
              </a:ext>
            </a:extLst>
          </p:cNvPr>
          <p:cNvSpPr txBox="1"/>
          <p:nvPr/>
        </p:nvSpPr>
        <p:spPr>
          <a:xfrm>
            <a:off x="0" y="336028"/>
            <a:ext cx="9144000" cy="669414"/>
          </a:xfrm>
          <a:prstGeom prst="rect">
            <a:avLst/>
          </a:prstGeom>
          <a:noFill/>
        </p:spPr>
        <p:txBody>
          <a:bodyPr wrap="square" rtlCol="0">
            <a:spAutoFit/>
          </a:bodyPr>
          <a:lstStyle/>
          <a:p>
            <a:pPr algn="ctr"/>
            <a:r>
              <a:rPr lang="en-US" sz="3750" b="1" dirty="0">
                <a:solidFill>
                  <a:srgbClr val="FFFF00"/>
                </a:solidFill>
                <a:effectLst>
                  <a:glow rad="139700">
                    <a:schemeClr val="bg1"/>
                  </a:glow>
                </a:effectLst>
                <a:latin typeface="Calibri" panose="020F0502020204030204" pitchFamily="34" charset="0"/>
                <a:cs typeface="Calibri" panose="020F0502020204030204" pitchFamily="34" charset="0"/>
              </a:rPr>
              <a:t>III.	Contentment is a </a:t>
            </a:r>
            <a:r>
              <a:rPr lang="en-US" sz="3750" b="1" dirty="0">
                <a:effectLst>
                  <a:glow rad="139700">
                    <a:schemeClr val="bg1"/>
                  </a:glow>
                </a:effectLst>
                <a:latin typeface="Calibri" panose="020F0502020204030204" pitchFamily="34" charset="0"/>
                <a:cs typeface="Calibri" panose="020F0502020204030204" pitchFamily="34" charset="0"/>
              </a:rPr>
              <a:t>learned</a:t>
            </a:r>
            <a:r>
              <a:rPr lang="en-US" sz="3750" b="1" dirty="0">
                <a:solidFill>
                  <a:srgbClr val="FFFF00"/>
                </a:solidFill>
                <a:effectLst>
                  <a:glow rad="139700">
                    <a:schemeClr val="bg1"/>
                  </a:glow>
                </a:effectLst>
                <a:latin typeface="Calibri" panose="020F0502020204030204" pitchFamily="34" charset="0"/>
                <a:cs typeface="Calibri" panose="020F0502020204030204" pitchFamily="34" charset="0"/>
              </a:rPr>
              <a:t> trait (11b-12).</a:t>
            </a:r>
          </a:p>
        </p:txBody>
      </p:sp>
      <p:sp>
        <p:nvSpPr>
          <p:cNvPr id="6" name="TextBox 5">
            <a:extLst>
              <a:ext uri="{FF2B5EF4-FFF2-40B4-BE49-F238E27FC236}">
                <a16:creationId xmlns:a16="http://schemas.microsoft.com/office/drawing/2014/main" id="{C04191EB-CC03-5E5C-0C97-D076F939DC6D}"/>
              </a:ext>
            </a:extLst>
          </p:cNvPr>
          <p:cNvSpPr txBox="1"/>
          <p:nvPr/>
        </p:nvSpPr>
        <p:spPr>
          <a:xfrm>
            <a:off x="571736" y="1229710"/>
            <a:ext cx="8000525" cy="3416320"/>
          </a:xfrm>
          <a:prstGeom prst="rect">
            <a:avLst/>
          </a:prstGeom>
          <a:noFill/>
        </p:spPr>
        <p:txBody>
          <a:bodyPr wrap="square" rtlCol="0">
            <a:spAutoFit/>
          </a:bodyPr>
          <a:lstStyle/>
          <a:p>
            <a:r>
              <a:rPr lang="en-US" sz="3600" b="1" dirty="0">
                <a:effectLst>
                  <a:glow rad="139700">
                    <a:schemeClr val="bg1"/>
                  </a:glow>
                </a:effectLst>
                <a:latin typeface="Calibri" panose="020F0502020204030204" pitchFamily="34" charset="0"/>
                <a:cs typeface="Calibri" panose="020F0502020204030204" pitchFamily="34" charset="0"/>
              </a:rPr>
              <a:t>…for I </a:t>
            </a:r>
            <a:r>
              <a:rPr lang="en-US" sz="3600" b="1" dirty="0">
                <a:solidFill>
                  <a:srgbClr val="FFFF00"/>
                </a:solidFill>
                <a:effectLst>
                  <a:glow rad="139700">
                    <a:schemeClr val="bg1"/>
                  </a:glow>
                </a:effectLst>
                <a:latin typeface="Calibri" panose="020F0502020204030204" pitchFamily="34" charset="0"/>
                <a:cs typeface="Calibri" panose="020F0502020204030204" pitchFamily="34" charset="0"/>
              </a:rPr>
              <a:t>have learned </a:t>
            </a:r>
            <a:r>
              <a:rPr lang="en-US" sz="3600" b="1" dirty="0">
                <a:effectLst>
                  <a:glow rad="139700">
                    <a:schemeClr val="bg1"/>
                  </a:glow>
                </a:effectLst>
                <a:latin typeface="Calibri" panose="020F0502020204030204" pitchFamily="34" charset="0"/>
                <a:cs typeface="Calibri" panose="020F0502020204030204" pitchFamily="34" charset="0"/>
              </a:rPr>
              <a:t>in whatever situation I am to be content. </a:t>
            </a:r>
            <a:r>
              <a:rPr lang="en-US" sz="3600" b="1" baseline="30000" dirty="0">
                <a:effectLst>
                  <a:glow rad="139700">
                    <a:schemeClr val="bg1"/>
                  </a:glow>
                </a:effectLst>
                <a:latin typeface="Calibri" panose="020F0502020204030204" pitchFamily="34" charset="0"/>
                <a:cs typeface="Calibri" panose="020F0502020204030204" pitchFamily="34" charset="0"/>
              </a:rPr>
              <a:t>12 </a:t>
            </a:r>
            <a:r>
              <a:rPr lang="en-US" sz="3600" b="1" dirty="0">
                <a:effectLst>
                  <a:glow rad="139700">
                    <a:schemeClr val="bg1"/>
                  </a:glow>
                </a:effectLst>
                <a:latin typeface="Calibri" panose="020F0502020204030204" pitchFamily="34" charset="0"/>
                <a:cs typeface="Calibri" panose="020F0502020204030204" pitchFamily="34" charset="0"/>
              </a:rPr>
              <a:t>I know how to be brought low, and I know how to abound. In any and every circumstance, I </a:t>
            </a:r>
            <a:r>
              <a:rPr lang="en-US" sz="3600" b="1" dirty="0">
                <a:solidFill>
                  <a:srgbClr val="FFFF00"/>
                </a:solidFill>
                <a:effectLst>
                  <a:glow rad="139700">
                    <a:schemeClr val="bg1"/>
                  </a:glow>
                </a:effectLst>
                <a:latin typeface="Calibri" panose="020F0502020204030204" pitchFamily="34" charset="0"/>
                <a:cs typeface="Calibri" panose="020F0502020204030204" pitchFamily="34" charset="0"/>
              </a:rPr>
              <a:t>have learned</a:t>
            </a:r>
            <a:r>
              <a:rPr lang="en-US" sz="3600" b="1" dirty="0">
                <a:effectLst>
                  <a:glow rad="139700">
                    <a:schemeClr val="bg1"/>
                  </a:glow>
                </a:effectLst>
                <a:latin typeface="Calibri" panose="020F0502020204030204" pitchFamily="34" charset="0"/>
                <a:cs typeface="Calibri" panose="020F0502020204030204" pitchFamily="34" charset="0"/>
              </a:rPr>
              <a:t> the secret of facing plenty and hunger, abundance and need. </a:t>
            </a:r>
          </a:p>
        </p:txBody>
      </p:sp>
      <p:sp>
        <p:nvSpPr>
          <p:cNvPr id="2" name="Rectangle: Rounded Corners 1">
            <a:extLst>
              <a:ext uri="{FF2B5EF4-FFF2-40B4-BE49-F238E27FC236}">
                <a16:creationId xmlns:a16="http://schemas.microsoft.com/office/drawing/2014/main" id="{6BF50CEB-45BD-9955-DEAA-3CC5F2895D31}"/>
              </a:ext>
            </a:extLst>
          </p:cNvPr>
          <p:cNvSpPr/>
          <p:nvPr/>
        </p:nvSpPr>
        <p:spPr>
          <a:xfrm>
            <a:off x="481218" y="5081931"/>
            <a:ext cx="8181563" cy="1633450"/>
          </a:xfrm>
          <a:prstGeom prst="roundRect">
            <a:avLst/>
          </a:prstGeom>
          <a:solidFill>
            <a:srgbClr val="5C5634"/>
          </a:solidFill>
          <a:ln w="1016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28625" indent="-428625">
              <a:spcAft>
                <a:spcPts val="450"/>
              </a:spcAft>
              <a:buFont typeface="Arial" panose="020B0604020202020204" pitchFamily="34" charset="0"/>
              <a:buChar char="•"/>
            </a:pPr>
            <a:r>
              <a:rPr lang="en-US" sz="3000" b="1" dirty="0">
                <a:effectLst>
                  <a:glow rad="139700">
                    <a:schemeClr val="bg1"/>
                  </a:glow>
                </a:effectLst>
                <a:latin typeface="Calibri" panose="020F0502020204030204" pitchFamily="34" charset="0"/>
                <a:cs typeface="Calibri" panose="020F0502020204030204" pitchFamily="34" charset="0"/>
              </a:rPr>
              <a:t>Paul had “learned the secret” of being content regardless of (and through) his circumstances!</a:t>
            </a:r>
          </a:p>
        </p:txBody>
      </p:sp>
    </p:spTree>
    <p:extLst>
      <p:ext uri="{BB962C8B-B14F-4D97-AF65-F5344CB8AC3E}">
        <p14:creationId xmlns:p14="http://schemas.microsoft.com/office/powerpoint/2010/main" val="29947199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barn(inVertical)">
                                      <p:cBhvr>
                                        <p:cTn id="13"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9697" name="Picture 2" descr="cross on blue sky.jpg"/>
          <p:cNvPicPr>
            <a:picLocks noChangeAspect="1"/>
          </p:cNvPicPr>
          <p:nvPr/>
        </p:nvPicPr>
        <p:blipFill>
          <a:blip r:embed="rId3" cstate="screen">
            <a:extLst>
              <a:ext uri="{28A0092B-C50C-407E-A947-70E740481C1C}">
                <a14:useLocalDpi xmlns:a14="http://schemas.microsoft.com/office/drawing/2010/main"/>
              </a:ext>
            </a:extLst>
          </a:blip>
          <a:srcRect l="-2306"/>
          <a:stretch>
            <a:fillRect/>
          </a:stretch>
        </p:blipFill>
        <p:spPr bwMode="auto">
          <a:xfrm>
            <a:off x="-304800" y="0"/>
            <a:ext cx="9448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58082" name="Title 1"/>
          <p:cNvSpPr>
            <a:spLocks noGrp="1"/>
          </p:cNvSpPr>
          <p:nvPr>
            <p:ph type="title"/>
          </p:nvPr>
        </p:nvSpPr>
        <p:spPr>
          <a:xfrm>
            <a:off x="-76200" y="44450"/>
            <a:ext cx="9144000" cy="1631950"/>
          </a:xfrm>
        </p:spPr>
        <p:txBody>
          <a:bodyPr/>
          <a:lstStyle/>
          <a:p>
            <a:pPr>
              <a:defRPr/>
            </a:pPr>
            <a:r>
              <a:rPr lang="en-US" kern="1200" dirty="0">
                <a:effectLst>
                  <a:glow rad="165100">
                    <a:schemeClr val="bg1"/>
                  </a:glow>
                </a:effectLst>
                <a:latin typeface="Arial Black" charset="0"/>
                <a:ea typeface="ＭＳ Ｐゴシック" charset="0"/>
                <a:cs typeface="ＭＳ Ｐゴシック" charset="0"/>
              </a:rPr>
              <a:t>What does it mean to </a:t>
            </a:r>
            <a:br>
              <a:rPr lang="en-US" kern="1200" dirty="0">
                <a:effectLst>
                  <a:glow rad="165100">
                    <a:schemeClr val="bg1"/>
                  </a:glow>
                </a:effectLst>
                <a:latin typeface="Arial Black" charset="0"/>
                <a:ea typeface="ＭＳ Ｐゴシック" charset="0"/>
                <a:cs typeface="ＭＳ Ｐゴシック" charset="0"/>
              </a:rPr>
            </a:br>
            <a:r>
              <a:rPr lang="ru-RU" altLang="ja-JP" kern="1200" dirty="0">
                <a:effectLst>
                  <a:glow rad="165100">
                    <a:schemeClr val="bg1"/>
                  </a:glow>
                </a:effectLst>
                <a:latin typeface="Arial Black" charset="0"/>
                <a:ea typeface="ＭＳ Ｐゴシック" charset="0"/>
                <a:cs typeface="ＭＳ Ｐゴシック" charset="0"/>
              </a:rPr>
              <a:t>"</a:t>
            </a:r>
            <a:r>
              <a:rPr lang="en-US" kern="1200" dirty="0">
                <a:effectLst>
                  <a:glow rad="165100">
                    <a:schemeClr val="bg1"/>
                  </a:glow>
                </a:effectLst>
                <a:latin typeface="Arial Black" charset="0"/>
                <a:ea typeface="ＭＳ Ｐゴシック" charset="0"/>
                <a:cs typeface="ＭＳ Ｐゴシック" charset="0"/>
              </a:rPr>
              <a:t>be content</a:t>
            </a:r>
            <a:r>
              <a:rPr lang="ru-RU" altLang="ja-JP" kern="1200" dirty="0">
                <a:effectLst>
                  <a:glow rad="165100">
                    <a:schemeClr val="bg1"/>
                  </a:glow>
                </a:effectLst>
                <a:latin typeface="Arial Black" charset="0"/>
                <a:ea typeface="ＭＳ Ｐゴシック" charset="0"/>
                <a:cs typeface="ＭＳ Ｐゴシック" charset="0"/>
              </a:rPr>
              <a:t>"</a:t>
            </a:r>
            <a:r>
              <a:rPr lang="en-US" kern="1200" dirty="0">
                <a:effectLst>
                  <a:glow rad="165100">
                    <a:schemeClr val="bg1"/>
                  </a:glow>
                </a:effectLst>
                <a:latin typeface="Arial Black" charset="0"/>
                <a:ea typeface="ＭＳ Ｐゴシック" charset="0"/>
                <a:cs typeface="ＭＳ Ｐゴシック" charset="0"/>
              </a:rPr>
              <a:t> (4:11-12)?</a:t>
            </a:r>
          </a:p>
        </p:txBody>
      </p:sp>
      <p:sp>
        <p:nvSpPr>
          <p:cNvPr id="4" name="Title 1"/>
          <p:cNvSpPr txBox="1">
            <a:spLocks/>
          </p:cNvSpPr>
          <p:nvPr/>
        </p:nvSpPr>
        <p:spPr bwMode="auto">
          <a:xfrm>
            <a:off x="-36512" y="1745704"/>
            <a:ext cx="6934200" cy="4419600"/>
          </a:xfrm>
          <a:prstGeom prst="rect">
            <a:avLst/>
          </a:prstGeom>
          <a:noFill/>
          <a:ln w="9525">
            <a:noFill/>
            <a:miter lim="800000"/>
            <a:headEnd/>
            <a:tailEnd/>
          </a:ln>
        </p:spPr>
        <p:txBody>
          <a:bodyPr lIns="91429" tIns="45714" rIns="91429" bIns="45714" anchor="ctr"/>
          <a:lstStyle>
            <a:lvl1pPr algn="ctr" eaLnBrk="0" hangingPunct="0">
              <a:defRPr sz="4000">
                <a:solidFill>
                  <a:schemeClr val="tx2"/>
                </a:solidFill>
                <a:effectLst>
                  <a:glow rad="165100">
                    <a:schemeClr val="bg1"/>
                  </a:glow>
                </a:effectLst>
                <a:latin typeface="Arial Black" charset="0"/>
              </a:defRPr>
            </a:lvl1pPr>
            <a:lvl2pPr algn="ctr" eaLnBrk="0" hangingPunct="0">
              <a:defRPr sz="4000">
                <a:solidFill>
                  <a:schemeClr val="tx2"/>
                </a:solidFill>
                <a:latin typeface="Arial Black" pitchFamily="-105" charset="0"/>
                <a:ea typeface="ＭＳ Ｐゴシック" pitchFamily="-105" charset="-128"/>
                <a:cs typeface="ＭＳ Ｐゴシック" pitchFamily="-105" charset="-128"/>
              </a:defRPr>
            </a:lvl2pPr>
            <a:lvl3pPr algn="ctr" eaLnBrk="0" hangingPunct="0">
              <a:defRPr sz="4000">
                <a:solidFill>
                  <a:schemeClr val="tx2"/>
                </a:solidFill>
                <a:latin typeface="Arial Black" pitchFamily="-105" charset="0"/>
                <a:ea typeface="ＭＳ Ｐゴシック" pitchFamily="-105" charset="-128"/>
                <a:cs typeface="ＭＳ Ｐゴシック" pitchFamily="-105" charset="-128"/>
              </a:defRPr>
            </a:lvl3pPr>
            <a:lvl4pPr algn="ctr" eaLnBrk="0" hangingPunct="0">
              <a:defRPr sz="4000">
                <a:solidFill>
                  <a:schemeClr val="tx2"/>
                </a:solidFill>
                <a:latin typeface="Arial Black" pitchFamily="-105" charset="0"/>
                <a:ea typeface="ＭＳ Ｐゴシック" pitchFamily="-105" charset="-128"/>
                <a:cs typeface="ＭＳ Ｐゴシック" pitchFamily="-105" charset="-128"/>
              </a:defRPr>
            </a:lvl4pPr>
            <a:lvl5pPr algn="ctr" eaLnBrk="0" hangingPunct="0">
              <a:defRPr sz="4000">
                <a:solidFill>
                  <a:schemeClr val="tx2"/>
                </a:solidFill>
                <a:latin typeface="Arial Black" pitchFamily="-105" charset="0"/>
                <a:ea typeface="ＭＳ Ｐゴシック" pitchFamily="-105" charset="-128"/>
                <a:cs typeface="ＭＳ Ｐゴシック" pitchFamily="-105" charset="-128"/>
              </a:defRPr>
            </a:lvl5pPr>
            <a:lvl6pPr marL="457146" algn="ctr" fontAlgn="base">
              <a:spcBef>
                <a:spcPct val="0"/>
              </a:spcBef>
              <a:spcAft>
                <a:spcPct val="0"/>
              </a:spcAft>
              <a:defRPr sz="4400">
                <a:solidFill>
                  <a:schemeClr val="tx2"/>
                </a:solidFill>
                <a:latin typeface="Arial Black" pitchFamily="-105" charset="0"/>
              </a:defRPr>
            </a:lvl6pPr>
            <a:lvl7pPr marL="914293" algn="ctr" fontAlgn="base">
              <a:spcBef>
                <a:spcPct val="0"/>
              </a:spcBef>
              <a:spcAft>
                <a:spcPct val="0"/>
              </a:spcAft>
              <a:defRPr sz="4400">
                <a:solidFill>
                  <a:schemeClr val="tx2"/>
                </a:solidFill>
                <a:latin typeface="Arial Black" pitchFamily="-105" charset="0"/>
              </a:defRPr>
            </a:lvl7pPr>
            <a:lvl8pPr marL="1371440" algn="ctr" fontAlgn="base">
              <a:spcBef>
                <a:spcPct val="0"/>
              </a:spcBef>
              <a:spcAft>
                <a:spcPct val="0"/>
              </a:spcAft>
              <a:defRPr sz="4400">
                <a:solidFill>
                  <a:schemeClr val="tx2"/>
                </a:solidFill>
                <a:latin typeface="Arial Black" pitchFamily="-105" charset="0"/>
              </a:defRPr>
            </a:lvl8pPr>
            <a:lvl9pPr marL="1828586" algn="ctr" fontAlgn="base">
              <a:spcBef>
                <a:spcPct val="0"/>
              </a:spcBef>
              <a:spcAft>
                <a:spcPct val="0"/>
              </a:spcAft>
              <a:defRPr sz="4400">
                <a:solidFill>
                  <a:schemeClr val="tx2"/>
                </a:solidFill>
                <a:latin typeface="Arial Black" pitchFamily="-10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1" u="none" strike="noStrike" kern="1200" cap="none" spc="0" normalizeH="0" baseline="0" noProof="0" dirty="0" err="1">
                <a:ln>
                  <a:noFill/>
                </a:ln>
                <a:solidFill>
                  <a:srgbClr val="E3EBF1"/>
                </a:solidFill>
                <a:effectLst>
                  <a:glow rad="165100">
                    <a:srgbClr val="000000"/>
                  </a:glow>
                </a:effectLst>
                <a:uLnTx/>
                <a:uFillTx/>
                <a:latin typeface="Arial Black" charset="0"/>
                <a:ea typeface="ＭＳ Ｐゴシック" charset="0"/>
              </a:rPr>
              <a:t>autarkes</a:t>
            </a:r>
            <a:r>
              <a:rPr kumimoji="0" lang="en-US" sz="4000" b="0" i="0" u="none" strike="noStrike" kern="1200" cap="none" spc="0" normalizeH="0" baseline="0" noProof="0" dirty="0">
                <a:ln>
                  <a:noFill/>
                </a:ln>
                <a:solidFill>
                  <a:srgbClr val="E3EBF1"/>
                </a:solidFill>
                <a:effectLst>
                  <a:glow rad="165100">
                    <a:srgbClr val="000000"/>
                  </a:glow>
                </a:effectLst>
                <a:uLnTx/>
                <a:uFillTx/>
                <a:latin typeface="Arial Black" charset="0"/>
                <a:ea typeface="ＭＳ Ｐゴシック" charset="0"/>
              </a:rPr>
              <a:t> </a:t>
            </a:r>
            <a:br>
              <a:rPr kumimoji="0" lang="en-US" sz="4000" b="0" i="0" u="none" strike="noStrike" kern="1200" cap="none" spc="0" normalizeH="0" baseline="0" noProof="0" dirty="0">
                <a:ln>
                  <a:noFill/>
                </a:ln>
                <a:solidFill>
                  <a:srgbClr val="E3EBF1"/>
                </a:solidFill>
                <a:effectLst>
                  <a:glow rad="165100">
                    <a:srgbClr val="000000"/>
                  </a:glow>
                </a:effectLst>
                <a:uLnTx/>
                <a:uFillTx/>
                <a:latin typeface="Arial Black" charset="0"/>
                <a:ea typeface="ＭＳ Ｐゴシック" charset="0"/>
              </a:rPr>
            </a:br>
            <a:r>
              <a:rPr kumimoji="0" lang="en-US" sz="4000" b="0" i="0" u="none" strike="noStrike" kern="1200" cap="none" spc="0" normalizeH="0" baseline="0" noProof="0" dirty="0">
                <a:ln>
                  <a:noFill/>
                </a:ln>
                <a:solidFill>
                  <a:srgbClr val="E3EBF1"/>
                </a:solidFill>
                <a:effectLst>
                  <a:glow rad="165100">
                    <a:srgbClr val="000000"/>
                  </a:glow>
                </a:effectLst>
                <a:uLnTx/>
                <a:uFillTx/>
                <a:latin typeface="Arial Black" charset="0"/>
                <a:ea typeface="ＭＳ Ｐゴシック" charset="0"/>
              </a:rPr>
              <a:t>= </a:t>
            </a:r>
            <a:br>
              <a:rPr kumimoji="0" lang="en-US" sz="4000" b="0" i="0" u="none" strike="noStrike" kern="1200" cap="none" spc="0" normalizeH="0" baseline="0" noProof="0" dirty="0">
                <a:ln>
                  <a:noFill/>
                </a:ln>
                <a:solidFill>
                  <a:srgbClr val="E3EBF1"/>
                </a:solidFill>
                <a:effectLst>
                  <a:glow rad="165100">
                    <a:srgbClr val="000000"/>
                  </a:glow>
                </a:effectLst>
                <a:uLnTx/>
                <a:uFillTx/>
                <a:latin typeface="Arial Black" charset="0"/>
                <a:ea typeface="ＭＳ Ｐゴシック" charset="0"/>
              </a:rPr>
            </a:br>
            <a:r>
              <a:rPr kumimoji="0" lang="en-US" sz="4000" b="0" i="1" u="none" strike="noStrike" kern="1200" cap="none" spc="0" normalizeH="0" baseline="0" noProof="0" dirty="0">
                <a:ln>
                  <a:noFill/>
                </a:ln>
                <a:solidFill>
                  <a:srgbClr val="E3EBF1"/>
                </a:solidFill>
                <a:effectLst>
                  <a:glow rad="165100">
                    <a:srgbClr val="000000"/>
                  </a:glow>
                </a:effectLst>
                <a:uLnTx/>
                <a:uFillTx/>
                <a:latin typeface="Arial Black" charset="0"/>
                <a:ea typeface="ＭＳ Ｐゴシック" charset="0"/>
              </a:rPr>
              <a:t>autos</a:t>
            </a:r>
            <a:r>
              <a:rPr kumimoji="0" lang="en-US" sz="4000" b="0" i="0" u="none" strike="noStrike" kern="1200" cap="none" spc="0" normalizeH="0" baseline="0" noProof="0" dirty="0">
                <a:ln>
                  <a:noFill/>
                </a:ln>
                <a:solidFill>
                  <a:srgbClr val="E3EBF1"/>
                </a:solidFill>
                <a:effectLst>
                  <a:glow rad="165100">
                    <a:srgbClr val="000000"/>
                  </a:glow>
                </a:effectLst>
                <a:uLnTx/>
                <a:uFillTx/>
                <a:latin typeface="Arial Black" charset="0"/>
                <a:ea typeface="ＭＳ Ｐゴシック" charset="0"/>
              </a:rPr>
              <a:t> (</a:t>
            </a:r>
            <a:r>
              <a:rPr kumimoji="0" lang="ru-RU" altLang="ja-JP" sz="4000" b="0" i="0" u="none" strike="noStrike" kern="1200" cap="none" spc="0" normalizeH="0" baseline="0" noProof="0" dirty="0">
                <a:ln>
                  <a:noFill/>
                </a:ln>
                <a:solidFill>
                  <a:srgbClr val="E3EBF1"/>
                </a:solidFill>
                <a:effectLst>
                  <a:glow rad="165100">
                    <a:srgbClr val="000000"/>
                  </a:glow>
                </a:effectLst>
                <a:uLnTx/>
                <a:uFillTx/>
                <a:latin typeface="Arial Black" charset="0"/>
                <a:ea typeface="ＭＳ Ｐゴシック" charset="0"/>
              </a:rPr>
              <a:t>"</a:t>
            </a:r>
            <a:r>
              <a:rPr kumimoji="0" lang="en-US" sz="4000" b="0" i="0" u="none" strike="noStrike" kern="1200" cap="none" spc="0" normalizeH="0" baseline="0" noProof="0" dirty="0">
                <a:ln>
                  <a:noFill/>
                </a:ln>
                <a:solidFill>
                  <a:srgbClr val="E3EBF1"/>
                </a:solidFill>
                <a:effectLst>
                  <a:glow rad="165100">
                    <a:srgbClr val="000000"/>
                  </a:glow>
                </a:effectLst>
                <a:uLnTx/>
                <a:uFillTx/>
                <a:latin typeface="Arial Black" charset="0"/>
                <a:ea typeface="ＭＳ Ｐゴシック" charset="0"/>
              </a:rPr>
              <a:t>self</a:t>
            </a:r>
            <a:r>
              <a:rPr kumimoji="0" lang="ru-RU" altLang="ja-JP" sz="4000" b="0" i="0" u="none" strike="noStrike" kern="1200" cap="none" spc="0" normalizeH="0" baseline="0" noProof="0" dirty="0">
                <a:ln>
                  <a:noFill/>
                </a:ln>
                <a:solidFill>
                  <a:srgbClr val="E3EBF1"/>
                </a:solidFill>
                <a:effectLst>
                  <a:glow rad="165100">
                    <a:srgbClr val="000000"/>
                  </a:glow>
                </a:effectLst>
                <a:uLnTx/>
                <a:uFillTx/>
                <a:latin typeface="Arial Black" charset="0"/>
                <a:ea typeface="ＭＳ Ｐゴシック" charset="0"/>
              </a:rPr>
              <a:t>"</a:t>
            </a:r>
            <a:r>
              <a:rPr kumimoji="0" lang="en-US" sz="4000" b="0" i="0" u="none" strike="noStrike" kern="1200" cap="none" spc="0" normalizeH="0" baseline="0" noProof="0" dirty="0">
                <a:ln>
                  <a:noFill/>
                </a:ln>
                <a:solidFill>
                  <a:srgbClr val="E3EBF1"/>
                </a:solidFill>
                <a:effectLst>
                  <a:glow rad="165100">
                    <a:srgbClr val="000000"/>
                  </a:glow>
                </a:effectLst>
                <a:uLnTx/>
                <a:uFillTx/>
                <a:latin typeface="Arial Black" charset="0"/>
                <a:ea typeface="ＭＳ Ｐゴシック" charset="0"/>
              </a:rPr>
              <a:t>) </a:t>
            </a:r>
            <a:br>
              <a:rPr kumimoji="0" lang="en-US" sz="4000" b="0" i="0" u="none" strike="noStrike" kern="1200" cap="none" spc="0" normalizeH="0" baseline="0" noProof="0" dirty="0">
                <a:ln>
                  <a:noFill/>
                </a:ln>
                <a:solidFill>
                  <a:srgbClr val="E3EBF1"/>
                </a:solidFill>
                <a:effectLst>
                  <a:glow rad="165100">
                    <a:srgbClr val="000000"/>
                  </a:glow>
                </a:effectLst>
                <a:uLnTx/>
                <a:uFillTx/>
                <a:latin typeface="Arial Black" charset="0"/>
                <a:ea typeface="ＭＳ Ｐゴシック" charset="0"/>
              </a:rPr>
            </a:br>
            <a:r>
              <a:rPr kumimoji="0" lang="en-US" sz="4000" b="0" i="0" u="none" strike="noStrike" kern="1200" cap="none" spc="0" normalizeH="0" baseline="0" noProof="0" dirty="0">
                <a:ln>
                  <a:noFill/>
                </a:ln>
                <a:solidFill>
                  <a:srgbClr val="E3EBF1"/>
                </a:solidFill>
                <a:effectLst>
                  <a:glow rad="165100">
                    <a:srgbClr val="000000"/>
                  </a:glow>
                </a:effectLst>
                <a:uLnTx/>
                <a:uFillTx/>
                <a:latin typeface="Arial Black" charset="0"/>
                <a:ea typeface="ＭＳ Ｐゴシック" charset="0"/>
              </a:rPr>
              <a:t>+</a:t>
            </a:r>
            <a:br>
              <a:rPr kumimoji="0" lang="en-US" sz="4000" b="0" i="0" u="none" strike="noStrike" kern="1200" cap="none" spc="0" normalizeH="0" baseline="0" noProof="0" dirty="0">
                <a:ln>
                  <a:noFill/>
                </a:ln>
                <a:solidFill>
                  <a:srgbClr val="E3EBF1"/>
                </a:solidFill>
                <a:effectLst>
                  <a:glow rad="165100">
                    <a:srgbClr val="000000"/>
                  </a:glow>
                </a:effectLst>
                <a:uLnTx/>
                <a:uFillTx/>
                <a:latin typeface="Arial Black" charset="0"/>
                <a:ea typeface="ＭＳ Ｐゴシック" charset="0"/>
              </a:rPr>
            </a:br>
            <a:r>
              <a:rPr kumimoji="0" lang="en-US" sz="4000" b="0" i="1" u="none" strike="noStrike" kern="1200" cap="none" spc="0" normalizeH="0" baseline="0" noProof="0" dirty="0" err="1">
                <a:ln>
                  <a:noFill/>
                </a:ln>
                <a:solidFill>
                  <a:srgbClr val="E3EBF1"/>
                </a:solidFill>
                <a:effectLst>
                  <a:glow rad="165100">
                    <a:srgbClr val="000000"/>
                  </a:glow>
                </a:effectLst>
                <a:uLnTx/>
                <a:uFillTx/>
                <a:latin typeface="Arial Black" charset="0"/>
                <a:ea typeface="ＭＳ Ｐゴシック" charset="0"/>
              </a:rPr>
              <a:t>arkeo</a:t>
            </a:r>
            <a:r>
              <a:rPr kumimoji="0" lang="en-US" sz="4000" b="0" i="0" u="none" strike="noStrike" kern="1200" cap="none" spc="0" normalizeH="0" baseline="0" noProof="0" dirty="0">
                <a:ln>
                  <a:noFill/>
                </a:ln>
                <a:solidFill>
                  <a:srgbClr val="E3EBF1"/>
                </a:solidFill>
                <a:effectLst>
                  <a:glow rad="165100">
                    <a:srgbClr val="000000"/>
                  </a:glow>
                </a:effectLst>
                <a:uLnTx/>
                <a:uFillTx/>
                <a:latin typeface="Arial Black" charset="0"/>
                <a:ea typeface="ＭＳ Ｐゴシック" charset="0"/>
              </a:rPr>
              <a:t> (</a:t>
            </a:r>
            <a:r>
              <a:rPr kumimoji="0" lang="ru-RU" altLang="ja-JP" sz="4000" b="0" i="0" u="none" strike="noStrike" kern="1200" cap="none" spc="0" normalizeH="0" baseline="0" noProof="0" dirty="0">
                <a:ln>
                  <a:noFill/>
                </a:ln>
                <a:solidFill>
                  <a:srgbClr val="E3EBF1"/>
                </a:solidFill>
                <a:effectLst>
                  <a:glow rad="165100">
                    <a:srgbClr val="000000"/>
                  </a:glow>
                </a:effectLst>
                <a:uLnTx/>
                <a:uFillTx/>
                <a:latin typeface="Arial Black" charset="0"/>
                <a:ea typeface="ＭＳ Ｐゴシック" charset="0"/>
              </a:rPr>
              <a:t>"</a:t>
            </a:r>
            <a:r>
              <a:rPr kumimoji="0" lang="en-US" sz="4000" b="0" i="0" u="none" strike="noStrike" kern="1200" cap="none" spc="0" normalizeH="0" baseline="0" noProof="0" dirty="0">
                <a:ln>
                  <a:noFill/>
                </a:ln>
                <a:solidFill>
                  <a:srgbClr val="E3EBF1"/>
                </a:solidFill>
                <a:effectLst>
                  <a:glow rad="165100">
                    <a:srgbClr val="000000"/>
                  </a:glow>
                </a:effectLst>
                <a:uLnTx/>
                <a:uFillTx/>
                <a:latin typeface="Arial Black" charset="0"/>
                <a:ea typeface="ＭＳ Ｐゴシック" charset="0"/>
              </a:rPr>
              <a:t>sufficient</a:t>
            </a:r>
            <a:r>
              <a:rPr kumimoji="0" lang="ru-RU" altLang="ja-JP" sz="4000" b="0" i="0" u="none" strike="noStrike" kern="1200" cap="none" spc="0" normalizeH="0" baseline="0" noProof="0" dirty="0">
                <a:ln>
                  <a:noFill/>
                </a:ln>
                <a:solidFill>
                  <a:srgbClr val="E3EBF1"/>
                </a:solidFill>
                <a:effectLst>
                  <a:glow rad="165100">
                    <a:srgbClr val="000000"/>
                  </a:glow>
                </a:effectLst>
                <a:uLnTx/>
                <a:uFillTx/>
                <a:latin typeface="Arial Black" charset="0"/>
                <a:ea typeface="ＭＳ Ｐゴシック" charset="0"/>
              </a:rPr>
              <a:t>"</a:t>
            </a:r>
            <a:r>
              <a:rPr kumimoji="0" lang="en-US" sz="4000" b="0" i="0" u="none" strike="noStrike" kern="1200" cap="none" spc="0" normalizeH="0" baseline="0" noProof="0" dirty="0">
                <a:ln>
                  <a:noFill/>
                </a:ln>
                <a:solidFill>
                  <a:srgbClr val="E3EBF1"/>
                </a:solidFill>
                <a:effectLst>
                  <a:glow rad="165100">
                    <a:srgbClr val="000000"/>
                  </a:glow>
                </a:effectLst>
                <a:uLnTx/>
                <a:uFillTx/>
                <a:latin typeface="Arial Black" charset="0"/>
                <a:ea typeface="ＭＳ Ｐゴシック"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649" name="Title 1"/>
          <p:cNvSpPr>
            <a:spLocks noGrp="1"/>
          </p:cNvSpPr>
          <p:nvPr>
            <p:ph type="title"/>
          </p:nvPr>
        </p:nvSpPr>
        <p:spPr/>
        <p:txBody>
          <a:bodyPr/>
          <a:lstStyle/>
          <a:p>
            <a:r>
              <a:rPr lang="en-US">
                <a:effectLst/>
                <a:latin typeface="Arial Black" charset="0"/>
                <a:ea typeface="ＭＳ Ｐゴシック" charset="0"/>
                <a:cs typeface="ＭＳ Ｐゴシック" charset="0"/>
              </a:rPr>
              <a:t>Explaining </a:t>
            </a:r>
            <a:r>
              <a:rPr lang="en-US" i="1">
                <a:effectLst/>
                <a:latin typeface="Arial Black" charset="0"/>
                <a:ea typeface="ＭＳ Ｐゴシック" charset="0"/>
                <a:cs typeface="ＭＳ Ｐゴシック" charset="0"/>
              </a:rPr>
              <a:t>autarkes...</a:t>
            </a:r>
          </a:p>
        </p:txBody>
      </p:sp>
      <p:sp>
        <p:nvSpPr>
          <p:cNvPr id="667650" name="Title 1"/>
          <p:cNvSpPr txBox="1">
            <a:spLocks/>
          </p:cNvSpPr>
          <p:nvPr/>
        </p:nvSpPr>
        <p:spPr bwMode="auto">
          <a:xfrm>
            <a:off x="152400" y="1295400"/>
            <a:ext cx="8763000" cy="4648200"/>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3600" b="1" i="0" u="none" strike="noStrike" kern="1200" cap="none" spc="0" normalizeH="0" baseline="0" noProof="0" dirty="0">
                <a:ln>
                  <a:noFill/>
                </a:ln>
                <a:solidFill>
                  <a:srgbClr val="E3EBF1"/>
                </a:solidFill>
                <a:effectLst/>
                <a:uLnTx/>
                <a:uFillTx/>
                <a:latin typeface="Arial" charset="0"/>
                <a:ea typeface="ＭＳ Ｐゴシック" charset="0"/>
                <a:cs typeface="Arial" charset="0"/>
              </a:rPr>
              <a:t>"</a:t>
            </a:r>
            <a: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charset="0"/>
              </a:rPr>
              <a:t>The Stoics used this word (which occurs only here in the NT) to mean human self-reliance and fortitude, a calm acceptance of life</a:t>
            </a:r>
            <a:r>
              <a:rPr kumimoji="0" lang="uk-UA" altLang="ja-JP" sz="3600" b="1" i="0" u="none" strike="noStrike" kern="1200" cap="none" spc="0" normalizeH="0" baseline="0" noProof="0" dirty="0">
                <a:ln>
                  <a:noFill/>
                </a:ln>
                <a:solidFill>
                  <a:srgbClr val="E3EBF1"/>
                </a:solidFill>
                <a:effectLst/>
                <a:uLnTx/>
                <a:uFillTx/>
                <a:latin typeface="Arial" charset="0"/>
                <a:ea typeface="ＭＳ Ｐゴシック" charset="0"/>
                <a:cs typeface="Arial" charset="0"/>
              </a:rPr>
              <a:t>'</a:t>
            </a:r>
            <a: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charset="0"/>
              </a:rPr>
              <a:t>s pressures. But Paul used it to refer to a </a:t>
            </a:r>
            <a:r>
              <a:rPr kumimoji="0" lang="en-US" sz="3600" b="1" i="1" u="none" strike="noStrike" kern="1200" cap="none" spc="0" normalizeH="0" baseline="0" noProof="0" dirty="0">
                <a:ln>
                  <a:noFill/>
                </a:ln>
                <a:solidFill>
                  <a:srgbClr val="E3EBF1"/>
                </a:solidFill>
                <a:effectLst/>
                <a:uLnTx/>
                <a:uFillTx/>
                <a:latin typeface="Arial" charset="0"/>
                <a:ea typeface="ＭＳ Ｐゴシック" charset="0"/>
                <a:cs typeface="Arial" charset="0"/>
              </a:rPr>
              <a:t>divinely </a:t>
            </a:r>
            <a: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charset="0"/>
              </a:rPr>
              <a:t>bestowed sufficiency, whatever the circumstances.</a:t>
            </a:r>
            <a:r>
              <a:rPr kumimoji="0" lang="ru-RU" altLang="ja-JP" sz="3600" b="1" i="0" u="none" strike="noStrike" kern="1200" cap="none" spc="0" normalizeH="0" baseline="0" noProof="0" dirty="0">
                <a:ln>
                  <a:noFill/>
                </a:ln>
                <a:solidFill>
                  <a:srgbClr val="E3EBF1"/>
                </a:solidFill>
                <a:effectLst/>
                <a:uLnTx/>
                <a:uFillTx/>
                <a:latin typeface="Arial" charset="0"/>
                <a:ea typeface="ＭＳ Ｐゴシック" charset="0"/>
                <a:cs typeface="Arial" charset="0"/>
              </a:rPr>
              <a:t>"</a:t>
            </a:r>
            <a: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charset="0"/>
              </a:rPr>
              <a:t> </a:t>
            </a:r>
            <a:endParaRPr kumimoji="0" lang="en-US" sz="3600" b="1" i="1" u="none" strike="noStrike" kern="1200" cap="none" spc="0" normalizeH="0" baseline="0" noProof="0" dirty="0">
              <a:ln>
                <a:noFill/>
              </a:ln>
              <a:solidFill>
                <a:srgbClr val="E3EBF1"/>
              </a:solidFill>
              <a:effectLst/>
              <a:uLnTx/>
              <a:uFillTx/>
              <a:latin typeface="Arial" charset="0"/>
              <a:ea typeface="ＭＳ Ｐゴシック" charset="0"/>
              <a:cs typeface="Arial" charset="0"/>
            </a:endParaRPr>
          </a:p>
        </p:txBody>
      </p:sp>
      <p:sp>
        <p:nvSpPr>
          <p:cNvPr id="667651" name="Title 1"/>
          <p:cNvSpPr txBox="1">
            <a:spLocks/>
          </p:cNvSpPr>
          <p:nvPr/>
        </p:nvSpPr>
        <p:spPr bwMode="auto">
          <a:xfrm>
            <a:off x="0" y="609600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E3EBF1"/>
                </a:solidFill>
                <a:effectLst/>
                <a:uLnTx/>
                <a:uFillTx/>
                <a:latin typeface="Arial" charset="0"/>
                <a:ea typeface="ＭＳ Ｐゴシック" charset="0"/>
                <a:cs typeface="Arial" charset="0"/>
              </a:rPr>
              <a:t>Robert Lightner, in </a:t>
            </a:r>
            <a:r>
              <a:rPr kumimoji="0" lang="en-US" sz="2400" b="1" i="1" u="none" strike="noStrike" kern="1200" cap="none" spc="0" normalizeH="0" baseline="0" noProof="0">
                <a:ln>
                  <a:noFill/>
                </a:ln>
                <a:solidFill>
                  <a:srgbClr val="E3EBF1"/>
                </a:solidFill>
                <a:effectLst/>
                <a:uLnTx/>
                <a:uFillTx/>
                <a:latin typeface="Arial" charset="0"/>
                <a:ea typeface="ＭＳ Ｐゴシック" charset="0"/>
                <a:cs typeface="Arial" charset="0"/>
              </a:rPr>
              <a:t>The Bible Knowledge Commentary, </a:t>
            </a:r>
            <a:r>
              <a:rPr kumimoji="0" lang="en-US" sz="2400" b="1" i="0" u="none" strike="noStrike" kern="1200" cap="none" spc="0" normalizeH="0" baseline="0" noProof="0">
                <a:ln>
                  <a:noFill/>
                </a:ln>
                <a:solidFill>
                  <a:srgbClr val="E3EBF1"/>
                </a:solidFill>
                <a:effectLst/>
                <a:uLnTx/>
                <a:uFillTx/>
                <a:latin typeface="Arial" charset="0"/>
                <a:ea typeface="ＭＳ Ｐゴシック" charset="0"/>
                <a:cs typeface="Arial" charset="0"/>
              </a:rPr>
              <a:t>2:664</a:t>
            </a:r>
            <a:r>
              <a:rPr kumimoji="0" lang="en-US" sz="2400" b="1" i="1" u="none" strike="noStrike" kern="1200" cap="none" spc="0" normalizeH="0" baseline="0" noProof="0">
                <a:ln>
                  <a:noFill/>
                </a:ln>
                <a:solidFill>
                  <a:srgbClr val="E3EBF1"/>
                </a:solidFill>
                <a:effectLst/>
                <a:uLnTx/>
                <a:uFillTx/>
                <a:latin typeface="Arial" charset="0"/>
                <a:ea typeface="ＭＳ Ｐゴシック" charset="0"/>
                <a:cs typeface="Arial" charset="0"/>
              </a:rPr>
              <a:t> (emphasis his)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Listening to the Lord in the Wilderness">
            <a:extLst>
              <a:ext uri="{FF2B5EF4-FFF2-40B4-BE49-F238E27FC236}">
                <a16:creationId xmlns:a16="http://schemas.microsoft.com/office/drawing/2014/main" id="{9B415428-55F6-EED3-4A62-B75B2DFF9041}"/>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04191EB-CC03-5E5C-0C97-D076F939DC6D}"/>
              </a:ext>
            </a:extLst>
          </p:cNvPr>
          <p:cNvSpPr txBox="1"/>
          <p:nvPr/>
        </p:nvSpPr>
        <p:spPr>
          <a:xfrm>
            <a:off x="571737" y="1805967"/>
            <a:ext cx="8029821" cy="2862322"/>
          </a:xfrm>
          <a:prstGeom prst="rect">
            <a:avLst/>
          </a:prstGeom>
          <a:noFill/>
        </p:spPr>
        <p:txBody>
          <a:bodyPr wrap="square" rtlCol="0">
            <a:spAutoFit/>
          </a:bodyPr>
          <a:lstStyle/>
          <a:p>
            <a:r>
              <a:rPr lang="en-US" sz="3600" b="1" baseline="30000" dirty="0">
                <a:effectLst>
                  <a:glow rad="139700">
                    <a:schemeClr val="bg1"/>
                  </a:glow>
                </a:effectLst>
                <a:latin typeface="Calibri" panose="020F0502020204030204" pitchFamily="34" charset="0"/>
                <a:cs typeface="Calibri" panose="020F0502020204030204" pitchFamily="34" charset="0"/>
              </a:rPr>
              <a:t>12 </a:t>
            </a:r>
            <a:r>
              <a:rPr lang="en-US" sz="3600" b="1" dirty="0">
                <a:effectLst>
                  <a:glow rad="139700">
                    <a:schemeClr val="bg1"/>
                  </a:glow>
                </a:effectLst>
                <a:latin typeface="Calibri" panose="020F0502020204030204" pitchFamily="34" charset="0"/>
                <a:cs typeface="Calibri" panose="020F0502020204030204" pitchFamily="34" charset="0"/>
              </a:rPr>
              <a:t>I know how to be </a:t>
            </a:r>
            <a:r>
              <a:rPr lang="en-US" sz="3600" b="1" dirty="0">
                <a:solidFill>
                  <a:srgbClr val="FFFF00"/>
                </a:solidFill>
                <a:effectLst>
                  <a:glow rad="139700">
                    <a:schemeClr val="bg1"/>
                  </a:glow>
                </a:effectLst>
                <a:latin typeface="Calibri" panose="020F0502020204030204" pitchFamily="34" charset="0"/>
                <a:cs typeface="Calibri" panose="020F0502020204030204" pitchFamily="34" charset="0"/>
              </a:rPr>
              <a:t>brought low</a:t>
            </a:r>
            <a:r>
              <a:rPr lang="en-US" sz="3600" b="1" dirty="0">
                <a:effectLst>
                  <a:glow rad="139700">
                    <a:schemeClr val="bg1"/>
                  </a:glow>
                </a:effectLst>
                <a:latin typeface="Calibri" panose="020F0502020204030204" pitchFamily="34" charset="0"/>
                <a:cs typeface="Calibri" panose="020F0502020204030204" pitchFamily="34" charset="0"/>
              </a:rPr>
              <a:t>, and I know how to </a:t>
            </a:r>
            <a:r>
              <a:rPr lang="en-US" sz="3600" b="1" dirty="0">
                <a:solidFill>
                  <a:srgbClr val="FFFF00"/>
                </a:solidFill>
                <a:effectLst>
                  <a:glow rad="139700">
                    <a:schemeClr val="bg1"/>
                  </a:glow>
                </a:effectLst>
                <a:latin typeface="Calibri" panose="020F0502020204030204" pitchFamily="34" charset="0"/>
                <a:cs typeface="Calibri" panose="020F0502020204030204" pitchFamily="34" charset="0"/>
              </a:rPr>
              <a:t>abound</a:t>
            </a:r>
            <a:r>
              <a:rPr lang="en-US" sz="3600" b="1" dirty="0">
                <a:effectLst>
                  <a:glow rad="139700">
                    <a:schemeClr val="bg1"/>
                  </a:glow>
                </a:effectLst>
                <a:latin typeface="Calibri" panose="020F0502020204030204" pitchFamily="34" charset="0"/>
                <a:cs typeface="Calibri" panose="020F0502020204030204" pitchFamily="34" charset="0"/>
              </a:rPr>
              <a:t>. In any and every circumstance, I have learned the secret of facing </a:t>
            </a:r>
            <a:r>
              <a:rPr lang="en-US" sz="3600" b="1" dirty="0">
                <a:solidFill>
                  <a:srgbClr val="FFFF00"/>
                </a:solidFill>
                <a:effectLst>
                  <a:glow rad="139700">
                    <a:schemeClr val="bg1"/>
                  </a:glow>
                </a:effectLst>
                <a:latin typeface="Calibri" panose="020F0502020204030204" pitchFamily="34" charset="0"/>
                <a:cs typeface="Calibri" panose="020F0502020204030204" pitchFamily="34" charset="0"/>
              </a:rPr>
              <a:t>plenty</a:t>
            </a:r>
            <a:r>
              <a:rPr lang="en-US" sz="3600" b="1" dirty="0">
                <a:effectLst>
                  <a:glow rad="139700">
                    <a:schemeClr val="bg1"/>
                  </a:glow>
                </a:effectLst>
                <a:latin typeface="Calibri" panose="020F0502020204030204" pitchFamily="34" charset="0"/>
                <a:cs typeface="Calibri" panose="020F0502020204030204" pitchFamily="34" charset="0"/>
              </a:rPr>
              <a:t> and </a:t>
            </a:r>
            <a:r>
              <a:rPr lang="en-US" sz="3600" b="1" dirty="0">
                <a:solidFill>
                  <a:srgbClr val="FFFF00"/>
                </a:solidFill>
                <a:effectLst>
                  <a:glow rad="139700">
                    <a:schemeClr val="bg1"/>
                  </a:glow>
                </a:effectLst>
                <a:latin typeface="Calibri" panose="020F0502020204030204" pitchFamily="34" charset="0"/>
                <a:cs typeface="Calibri" panose="020F0502020204030204" pitchFamily="34" charset="0"/>
              </a:rPr>
              <a:t>hunger</a:t>
            </a:r>
            <a:r>
              <a:rPr lang="en-US" sz="3600" b="1" dirty="0">
                <a:effectLst>
                  <a:glow rad="139700">
                    <a:schemeClr val="bg1"/>
                  </a:glow>
                </a:effectLst>
                <a:latin typeface="Calibri" panose="020F0502020204030204" pitchFamily="34" charset="0"/>
                <a:cs typeface="Calibri" panose="020F0502020204030204" pitchFamily="34" charset="0"/>
              </a:rPr>
              <a:t>, </a:t>
            </a:r>
            <a:r>
              <a:rPr lang="en-US" sz="3600" b="1" dirty="0">
                <a:solidFill>
                  <a:srgbClr val="FFFF00"/>
                </a:solidFill>
                <a:effectLst>
                  <a:glow rad="139700">
                    <a:schemeClr val="bg1"/>
                  </a:glow>
                </a:effectLst>
                <a:latin typeface="Calibri" panose="020F0502020204030204" pitchFamily="34" charset="0"/>
                <a:cs typeface="Calibri" panose="020F0502020204030204" pitchFamily="34" charset="0"/>
              </a:rPr>
              <a:t>abundance</a:t>
            </a:r>
            <a:r>
              <a:rPr lang="en-US" sz="3600" b="1" dirty="0">
                <a:effectLst>
                  <a:glow rad="139700">
                    <a:schemeClr val="bg1"/>
                  </a:glow>
                </a:effectLst>
                <a:latin typeface="Calibri" panose="020F0502020204030204" pitchFamily="34" charset="0"/>
                <a:cs typeface="Calibri" panose="020F0502020204030204" pitchFamily="34" charset="0"/>
              </a:rPr>
              <a:t> and </a:t>
            </a:r>
            <a:r>
              <a:rPr lang="en-US" sz="3600" b="1" dirty="0">
                <a:solidFill>
                  <a:srgbClr val="FFFF00"/>
                </a:solidFill>
                <a:effectLst>
                  <a:glow rad="139700">
                    <a:schemeClr val="bg1"/>
                  </a:glow>
                </a:effectLst>
                <a:latin typeface="Calibri" panose="020F0502020204030204" pitchFamily="34" charset="0"/>
                <a:cs typeface="Calibri" panose="020F0502020204030204" pitchFamily="34" charset="0"/>
              </a:rPr>
              <a:t>need</a:t>
            </a:r>
            <a:r>
              <a:rPr lang="en-US" sz="3600" b="1" dirty="0">
                <a:effectLst>
                  <a:glow rad="139700">
                    <a:schemeClr val="bg1"/>
                  </a:glow>
                </a:effectLst>
                <a:latin typeface="Calibri" panose="020F0502020204030204" pitchFamily="34" charset="0"/>
                <a:cs typeface="Calibri" panose="020F0502020204030204" pitchFamily="34" charset="0"/>
              </a:rPr>
              <a:t>. </a:t>
            </a:r>
          </a:p>
        </p:txBody>
      </p:sp>
      <p:sp>
        <p:nvSpPr>
          <p:cNvPr id="2" name="Rectangle: Rounded Corners 1">
            <a:extLst>
              <a:ext uri="{FF2B5EF4-FFF2-40B4-BE49-F238E27FC236}">
                <a16:creationId xmlns:a16="http://schemas.microsoft.com/office/drawing/2014/main" id="{6BF50CEB-45BD-9955-DEAA-3CC5F2895D31}"/>
              </a:ext>
            </a:extLst>
          </p:cNvPr>
          <p:cNvSpPr/>
          <p:nvPr/>
        </p:nvSpPr>
        <p:spPr>
          <a:xfrm>
            <a:off x="531810" y="4978722"/>
            <a:ext cx="8181563" cy="1561538"/>
          </a:xfrm>
          <a:prstGeom prst="roundRect">
            <a:avLst/>
          </a:prstGeom>
          <a:solidFill>
            <a:srgbClr val="5C5634"/>
          </a:solidFill>
          <a:ln w="1016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450"/>
              </a:spcAft>
            </a:pPr>
            <a:r>
              <a:rPr lang="en-US" sz="3000" b="1" dirty="0">
                <a:effectLst>
                  <a:glow rad="139700">
                    <a:schemeClr val="bg1"/>
                  </a:glow>
                </a:effectLst>
                <a:latin typeface="Calibri" panose="020F0502020204030204" pitchFamily="34" charset="0"/>
                <a:cs typeface="Calibri" panose="020F0502020204030204" pitchFamily="34" charset="0"/>
              </a:rPr>
              <a:t>There are no short cuts!  Life is the classroom.  It is through wrestling through life’s circumstances that we learn contentment!</a:t>
            </a:r>
          </a:p>
        </p:txBody>
      </p:sp>
      <p:sp>
        <p:nvSpPr>
          <p:cNvPr id="3" name="TextBox 2">
            <a:extLst>
              <a:ext uri="{FF2B5EF4-FFF2-40B4-BE49-F238E27FC236}">
                <a16:creationId xmlns:a16="http://schemas.microsoft.com/office/drawing/2014/main" id="{43DFF120-6F4C-AE44-2483-7A123A6D5116}"/>
              </a:ext>
            </a:extLst>
          </p:cNvPr>
          <p:cNvSpPr txBox="1"/>
          <p:nvPr/>
        </p:nvSpPr>
        <p:spPr>
          <a:xfrm>
            <a:off x="50592" y="485046"/>
            <a:ext cx="9042816" cy="623248"/>
          </a:xfrm>
          <a:prstGeom prst="rect">
            <a:avLst/>
          </a:prstGeom>
          <a:noFill/>
        </p:spPr>
        <p:txBody>
          <a:bodyPr wrap="square" rtlCol="0">
            <a:spAutoFit/>
          </a:bodyPr>
          <a:lstStyle/>
          <a:p>
            <a:pPr algn="ctr"/>
            <a:r>
              <a:rPr lang="en-US" sz="3450" b="1" dirty="0">
                <a:solidFill>
                  <a:srgbClr val="FFFF00"/>
                </a:solidFill>
                <a:effectLst>
                  <a:glow rad="139700">
                    <a:schemeClr val="bg1"/>
                  </a:glow>
                </a:effectLst>
                <a:latin typeface="Calibri" panose="020F0502020204030204" pitchFamily="34" charset="0"/>
                <a:cs typeface="Calibri" panose="020F0502020204030204" pitchFamily="34" charset="0"/>
              </a:rPr>
              <a:t>Understanding the Secret – How do we Get It?</a:t>
            </a:r>
          </a:p>
        </p:txBody>
      </p:sp>
    </p:spTree>
    <p:extLst>
      <p:ext uri="{BB962C8B-B14F-4D97-AF65-F5344CB8AC3E}">
        <p14:creationId xmlns:p14="http://schemas.microsoft.com/office/powerpoint/2010/main" val="5293159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istening to the Lord in the Wilderness">
            <a:extLst>
              <a:ext uri="{FF2B5EF4-FFF2-40B4-BE49-F238E27FC236}">
                <a16:creationId xmlns:a16="http://schemas.microsoft.com/office/drawing/2014/main" id="{493F6C6F-69C5-563A-6139-D06487585FC0}"/>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04191EB-CC03-5E5C-0C97-D076F939DC6D}"/>
              </a:ext>
            </a:extLst>
          </p:cNvPr>
          <p:cNvSpPr txBox="1"/>
          <p:nvPr/>
        </p:nvSpPr>
        <p:spPr>
          <a:xfrm>
            <a:off x="224985" y="1921123"/>
            <a:ext cx="8919015" cy="646331"/>
          </a:xfrm>
          <a:prstGeom prst="rect">
            <a:avLst/>
          </a:prstGeom>
          <a:noFill/>
        </p:spPr>
        <p:txBody>
          <a:bodyPr wrap="square" rtlCol="0">
            <a:spAutoFit/>
          </a:bodyPr>
          <a:lstStyle/>
          <a:p>
            <a:r>
              <a:rPr lang="en-US" sz="3600" b="1" dirty="0">
                <a:solidFill>
                  <a:srgbClr val="FFFF00"/>
                </a:solidFill>
                <a:effectLst>
                  <a:glow rad="139700">
                    <a:schemeClr val="bg1"/>
                  </a:glow>
                </a:effectLst>
                <a:latin typeface="Calibri" panose="020F0502020204030204" pitchFamily="34" charset="0"/>
                <a:cs typeface="Calibri" panose="020F0502020204030204" pitchFamily="34" charset="0"/>
              </a:rPr>
              <a:t>Brought low</a:t>
            </a:r>
            <a:r>
              <a:rPr lang="en-US" sz="3600" b="1" dirty="0">
                <a:effectLst>
                  <a:glow rad="139700">
                    <a:schemeClr val="bg1"/>
                  </a:glow>
                </a:effectLst>
                <a:latin typeface="Calibri" panose="020F0502020204030204" pitchFamily="34" charset="0"/>
                <a:cs typeface="Calibri" panose="020F0502020204030204" pitchFamily="34" charset="0"/>
              </a:rPr>
              <a:t> – humbled; poor and needy</a:t>
            </a:r>
          </a:p>
        </p:txBody>
      </p:sp>
      <p:sp>
        <p:nvSpPr>
          <p:cNvPr id="3" name="TextBox 2">
            <a:extLst>
              <a:ext uri="{FF2B5EF4-FFF2-40B4-BE49-F238E27FC236}">
                <a16:creationId xmlns:a16="http://schemas.microsoft.com/office/drawing/2014/main" id="{43DFF120-6F4C-AE44-2483-7A123A6D5116}"/>
              </a:ext>
            </a:extLst>
          </p:cNvPr>
          <p:cNvSpPr txBox="1"/>
          <p:nvPr/>
        </p:nvSpPr>
        <p:spPr>
          <a:xfrm>
            <a:off x="0" y="564012"/>
            <a:ext cx="9042816" cy="707886"/>
          </a:xfrm>
          <a:prstGeom prst="rect">
            <a:avLst/>
          </a:prstGeom>
          <a:noFill/>
        </p:spPr>
        <p:txBody>
          <a:bodyPr wrap="square" rtlCol="0">
            <a:spAutoFit/>
          </a:bodyPr>
          <a:lstStyle/>
          <a:p>
            <a:pPr algn="ctr"/>
            <a:r>
              <a:rPr lang="en-US" sz="4000" b="1" dirty="0">
                <a:solidFill>
                  <a:srgbClr val="FFFF00"/>
                </a:solidFill>
                <a:effectLst>
                  <a:glow rad="139700">
                    <a:schemeClr val="bg1"/>
                  </a:glow>
                </a:effectLst>
                <a:latin typeface="Calibri" panose="020F0502020204030204" pitchFamily="34" charset="0"/>
                <a:cs typeface="Calibri" panose="020F0502020204030204" pitchFamily="34" charset="0"/>
              </a:rPr>
              <a:t>Experiences God Used to Teach Paul</a:t>
            </a:r>
          </a:p>
        </p:txBody>
      </p:sp>
      <p:sp>
        <p:nvSpPr>
          <p:cNvPr id="4" name="TextBox 3">
            <a:extLst>
              <a:ext uri="{FF2B5EF4-FFF2-40B4-BE49-F238E27FC236}">
                <a16:creationId xmlns:a16="http://schemas.microsoft.com/office/drawing/2014/main" id="{D27C247F-434C-3739-C6F5-D6DDDEF01A80}"/>
              </a:ext>
            </a:extLst>
          </p:cNvPr>
          <p:cNvSpPr txBox="1"/>
          <p:nvPr/>
        </p:nvSpPr>
        <p:spPr>
          <a:xfrm>
            <a:off x="224985" y="2418677"/>
            <a:ext cx="7530439" cy="646331"/>
          </a:xfrm>
          <a:prstGeom prst="rect">
            <a:avLst/>
          </a:prstGeom>
          <a:noFill/>
        </p:spPr>
        <p:txBody>
          <a:bodyPr wrap="square" rtlCol="0">
            <a:spAutoFit/>
          </a:bodyPr>
          <a:lstStyle/>
          <a:p>
            <a:r>
              <a:rPr lang="en-US" sz="3600" b="1" dirty="0">
                <a:solidFill>
                  <a:srgbClr val="FFFF00"/>
                </a:solidFill>
                <a:effectLst>
                  <a:glow rad="139700">
                    <a:schemeClr val="bg1"/>
                  </a:glow>
                </a:effectLst>
                <a:latin typeface="Calibri" panose="020F0502020204030204" pitchFamily="34" charset="0"/>
                <a:cs typeface="Calibri" panose="020F0502020204030204" pitchFamily="34" charset="0"/>
              </a:rPr>
              <a:t>Abound</a:t>
            </a:r>
            <a:r>
              <a:rPr lang="en-US" sz="3600" b="1" dirty="0">
                <a:effectLst>
                  <a:glow rad="139700">
                    <a:schemeClr val="bg1"/>
                  </a:glow>
                </a:effectLst>
                <a:latin typeface="Calibri" panose="020F0502020204030204" pitchFamily="34" charset="0"/>
                <a:cs typeface="Calibri" panose="020F0502020204030204" pitchFamily="34" charset="0"/>
              </a:rPr>
              <a:t> – to be in excess; to overflow </a:t>
            </a:r>
          </a:p>
        </p:txBody>
      </p:sp>
      <p:sp>
        <p:nvSpPr>
          <p:cNvPr id="7" name="TextBox 6">
            <a:extLst>
              <a:ext uri="{FF2B5EF4-FFF2-40B4-BE49-F238E27FC236}">
                <a16:creationId xmlns:a16="http://schemas.microsoft.com/office/drawing/2014/main" id="{4BEB4D05-5AE7-B103-0A03-F7B87B193D1C}"/>
              </a:ext>
            </a:extLst>
          </p:cNvPr>
          <p:cNvSpPr txBox="1"/>
          <p:nvPr/>
        </p:nvSpPr>
        <p:spPr>
          <a:xfrm>
            <a:off x="224985" y="3795612"/>
            <a:ext cx="8919015" cy="646331"/>
          </a:xfrm>
          <a:prstGeom prst="rect">
            <a:avLst/>
          </a:prstGeom>
          <a:noFill/>
        </p:spPr>
        <p:txBody>
          <a:bodyPr wrap="square" rtlCol="0">
            <a:spAutoFit/>
          </a:bodyPr>
          <a:lstStyle/>
          <a:p>
            <a:r>
              <a:rPr lang="en-US" sz="3600" b="1" dirty="0">
                <a:solidFill>
                  <a:srgbClr val="FFFF00"/>
                </a:solidFill>
                <a:effectLst>
                  <a:glow rad="139700">
                    <a:schemeClr val="bg1"/>
                  </a:glow>
                </a:effectLst>
                <a:latin typeface="Calibri" panose="020F0502020204030204" pitchFamily="34" charset="0"/>
                <a:cs typeface="Calibri" panose="020F0502020204030204" pitchFamily="34" charset="0"/>
              </a:rPr>
              <a:t>Hunger</a:t>
            </a:r>
            <a:r>
              <a:rPr lang="en-US" sz="3600" b="1" dirty="0">
                <a:effectLst>
                  <a:glow rad="139700">
                    <a:schemeClr val="bg1"/>
                  </a:glow>
                </a:effectLst>
                <a:latin typeface="Calibri" panose="020F0502020204030204" pitchFamily="34" charset="0"/>
                <a:cs typeface="Calibri" panose="020F0502020204030204" pitchFamily="34" charset="0"/>
              </a:rPr>
              <a:t> – To be famished; without food</a:t>
            </a:r>
          </a:p>
        </p:txBody>
      </p:sp>
      <p:sp>
        <p:nvSpPr>
          <p:cNvPr id="8" name="TextBox 7">
            <a:extLst>
              <a:ext uri="{FF2B5EF4-FFF2-40B4-BE49-F238E27FC236}">
                <a16:creationId xmlns:a16="http://schemas.microsoft.com/office/drawing/2014/main" id="{F89A1AA3-8C25-63A2-A1F5-21BA4EA75FB7}"/>
              </a:ext>
            </a:extLst>
          </p:cNvPr>
          <p:cNvSpPr txBox="1"/>
          <p:nvPr/>
        </p:nvSpPr>
        <p:spPr>
          <a:xfrm>
            <a:off x="224985" y="3307564"/>
            <a:ext cx="8919015" cy="646331"/>
          </a:xfrm>
          <a:prstGeom prst="rect">
            <a:avLst/>
          </a:prstGeom>
          <a:noFill/>
        </p:spPr>
        <p:txBody>
          <a:bodyPr wrap="square" rtlCol="0">
            <a:spAutoFit/>
          </a:bodyPr>
          <a:lstStyle/>
          <a:p>
            <a:r>
              <a:rPr lang="en-US" sz="3600" b="1" dirty="0">
                <a:solidFill>
                  <a:srgbClr val="FFFF00"/>
                </a:solidFill>
                <a:effectLst>
                  <a:glow rad="139700">
                    <a:schemeClr val="bg1"/>
                  </a:glow>
                </a:effectLst>
                <a:latin typeface="Calibri" panose="020F0502020204030204" pitchFamily="34" charset="0"/>
                <a:cs typeface="Calibri" panose="020F0502020204030204" pitchFamily="34" charset="0"/>
              </a:rPr>
              <a:t>Plenty</a:t>
            </a:r>
            <a:r>
              <a:rPr lang="en-US" sz="3600" b="1" dirty="0">
                <a:effectLst>
                  <a:glow rad="139700">
                    <a:schemeClr val="bg1"/>
                  </a:glow>
                </a:effectLst>
                <a:latin typeface="Calibri" panose="020F0502020204030204" pitchFamily="34" charset="0"/>
                <a:cs typeface="Calibri" panose="020F0502020204030204" pitchFamily="34" charset="0"/>
              </a:rPr>
              <a:t> – to be filled or satisfied (with food)</a:t>
            </a:r>
          </a:p>
        </p:txBody>
      </p:sp>
      <p:sp>
        <p:nvSpPr>
          <p:cNvPr id="9" name="TextBox 8">
            <a:extLst>
              <a:ext uri="{FF2B5EF4-FFF2-40B4-BE49-F238E27FC236}">
                <a16:creationId xmlns:a16="http://schemas.microsoft.com/office/drawing/2014/main" id="{738E2C56-C012-2AE5-DC81-F7F684235597}"/>
              </a:ext>
            </a:extLst>
          </p:cNvPr>
          <p:cNvSpPr txBox="1"/>
          <p:nvPr/>
        </p:nvSpPr>
        <p:spPr>
          <a:xfrm>
            <a:off x="224985" y="5213529"/>
            <a:ext cx="8919015" cy="646331"/>
          </a:xfrm>
          <a:prstGeom prst="rect">
            <a:avLst/>
          </a:prstGeom>
          <a:noFill/>
        </p:spPr>
        <p:txBody>
          <a:bodyPr wrap="square" rtlCol="0">
            <a:spAutoFit/>
          </a:bodyPr>
          <a:lstStyle/>
          <a:p>
            <a:r>
              <a:rPr lang="en-US" sz="3600" b="1" dirty="0">
                <a:solidFill>
                  <a:srgbClr val="FFFF00"/>
                </a:solidFill>
                <a:effectLst>
                  <a:glow rad="139700">
                    <a:schemeClr val="bg1"/>
                  </a:glow>
                </a:effectLst>
                <a:latin typeface="Calibri" panose="020F0502020204030204" pitchFamily="34" charset="0"/>
                <a:cs typeface="Calibri" panose="020F0502020204030204" pitchFamily="34" charset="0"/>
              </a:rPr>
              <a:t>Need</a:t>
            </a:r>
            <a:r>
              <a:rPr lang="en-US" sz="3600" b="1" dirty="0">
                <a:effectLst>
                  <a:glow rad="139700">
                    <a:schemeClr val="bg1"/>
                  </a:glow>
                </a:effectLst>
                <a:latin typeface="Calibri" panose="020F0502020204030204" pitchFamily="34" charset="0"/>
                <a:cs typeface="Calibri" panose="020F0502020204030204" pitchFamily="34" charset="0"/>
              </a:rPr>
              <a:t> – To be destitute</a:t>
            </a:r>
          </a:p>
        </p:txBody>
      </p:sp>
      <p:sp>
        <p:nvSpPr>
          <p:cNvPr id="10" name="TextBox 9">
            <a:extLst>
              <a:ext uri="{FF2B5EF4-FFF2-40B4-BE49-F238E27FC236}">
                <a16:creationId xmlns:a16="http://schemas.microsoft.com/office/drawing/2014/main" id="{25F863FC-7D58-2B29-A262-A069A0C824DD}"/>
              </a:ext>
            </a:extLst>
          </p:cNvPr>
          <p:cNvSpPr txBox="1"/>
          <p:nvPr/>
        </p:nvSpPr>
        <p:spPr>
          <a:xfrm>
            <a:off x="224985" y="4739166"/>
            <a:ext cx="8919015" cy="646331"/>
          </a:xfrm>
          <a:prstGeom prst="rect">
            <a:avLst/>
          </a:prstGeom>
          <a:noFill/>
        </p:spPr>
        <p:txBody>
          <a:bodyPr wrap="square" rtlCol="0">
            <a:spAutoFit/>
          </a:bodyPr>
          <a:lstStyle/>
          <a:p>
            <a:r>
              <a:rPr lang="en-US" sz="3600" b="1" dirty="0">
                <a:solidFill>
                  <a:srgbClr val="FFFF00"/>
                </a:solidFill>
                <a:effectLst>
                  <a:glow rad="139700">
                    <a:schemeClr val="bg1"/>
                  </a:glow>
                </a:effectLst>
                <a:latin typeface="Calibri" panose="020F0502020204030204" pitchFamily="34" charset="0"/>
                <a:cs typeface="Calibri" panose="020F0502020204030204" pitchFamily="34" charset="0"/>
              </a:rPr>
              <a:t>Abundance</a:t>
            </a:r>
            <a:r>
              <a:rPr lang="en-US" sz="3600" b="1" dirty="0">
                <a:effectLst>
                  <a:glow rad="139700">
                    <a:schemeClr val="bg1"/>
                  </a:glow>
                </a:effectLst>
                <a:latin typeface="Calibri" panose="020F0502020204030204" pitchFamily="34" charset="0"/>
                <a:cs typeface="Calibri" panose="020F0502020204030204" pitchFamily="34" charset="0"/>
              </a:rPr>
              <a:t> – to be in excess; to overflow </a:t>
            </a:r>
          </a:p>
        </p:txBody>
      </p:sp>
    </p:spTree>
    <p:extLst>
      <p:ext uri="{BB962C8B-B14F-4D97-AF65-F5344CB8AC3E}">
        <p14:creationId xmlns:p14="http://schemas.microsoft.com/office/powerpoint/2010/main" val="33473116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0-#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1+#ppt_w/2"/>
                                          </p:val>
                                        </p:tav>
                                        <p:tav tm="100000">
                                          <p:val>
                                            <p:strVal val="#ppt_x"/>
                                          </p:val>
                                        </p:tav>
                                      </p:tavLst>
                                    </p:anim>
                                    <p:anim calcmode="lin" valueType="num">
                                      <p:cBhvr additive="base">
                                        <p:cTn id="2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a:extLst>
              <a:ext uri="{FF2B5EF4-FFF2-40B4-BE49-F238E27FC236}">
                <a16:creationId xmlns:a16="http://schemas.microsoft.com/office/drawing/2014/main" id="{0994B3D5-A0E1-1A3E-8576-B4B84C5327D5}"/>
              </a:ext>
            </a:extLst>
          </p:cNvPr>
          <p:cNvSpPr>
            <a:spLocks noGrp="1"/>
          </p:cNvSpPr>
          <p:nvPr>
            <p:ph type="title"/>
          </p:nvPr>
        </p:nvSpPr>
        <p:spPr>
          <a:xfrm>
            <a:off x="609600" y="-152400"/>
            <a:ext cx="8001000" cy="1143000"/>
          </a:xfrm>
        </p:spPr>
        <p:txBody>
          <a:bodyPr/>
          <a:lstStyle/>
          <a:p>
            <a:r>
              <a:rPr lang="en-US" altLang="en-US" sz="5400" i="1">
                <a:effectLst/>
                <a:ea typeface="ＭＳ Ｐゴシック" panose="020B0600070205080204" pitchFamily="34" charset="-128"/>
              </a:rPr>
              <a:t>Learn...</a:t>
            </a:r>
          </a:p>
        </p:txBody>
      </p:sp>
      <p:pic>
        <p:nvPicPr>
          <p:cNvPr id="73730" name="Picture 2" descr="contentment-LRG.jpg">
            <a:extLst>
              <a:ext uri="{FF2B5EF4-FFF2-40B4-BE49-F238E27FC236}">
                <a16:creationId xmlns:a16="http://schemas.microsoft.com/office/drawing/2014/main" id="{9BB51F00-982C-995F-C7D1-CE261240727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91440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Title 1">
            <a:extLst>
              <a:ext uri="{FF2B5EF4-FFF2-40B4-BE49-F238E27FC236}">
                <a16:creationId xmlns:a16="http://schemas.microsoft.com/office/drawing/2014/main" id="{A13F6C6F-116F-C61B-19DD-FC90F1D4228B}"/>
              </a:ext>
            </a:extLst>
          </p:cNvPr>
          <p:cNvSpPr txBox="1">
            <a:spLocks/>
          </p:cNvSpPr>
          <p:nvPr/>
        </p:nvSpPr>
        <p:spPr bwMode="auto">
          <a:xfrm>
            <a:off x="381000" y="5410200"/>
            <a:ext cx="8001000" cy="1447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2800" b="0" i="0" u="none" strike="noStrike" kern="1200" cap="none" spc="0" normalizeH="0" baseline="0" noProof="0" dirty="0">
                <a:ln>
                  <a:noFill/>
                </a:ln>
                <a:solidFill>
                  <a:srgbClr val="E3EBF1"/>
                </a:solidFill>
                <a:effectLst/>
                <a:uLnTx/>
                <a:uFillTx/>
                <a:latin typeface="Arial Black" panose="020B0604020202020204" pitchFamily="34" charset="0"/>
                <a:ea typeface="ＭＳ Ｐゴシック" panose="020B0600070205080204" pitchFamily="34" charset="-128"/>
                <a:cs typeface="+mn-cs"/>
              </a:rPr>
              <a:t>"And having food and clothing, </a:t>
            </a:r>
            <a:br>
              <a:rPr kumimoji="0" lang="en-US" altLang="ja-JP" sz="2800" b="0" i="0" u="none" strike="noStrike" kern="1200" cap="none" spc="0" normalizeH="0" baseline="0" noProof="0" dirty="0">
                <a:ln>
                  <a:noFill/>
                </a:ln>
                <a:solidFill>
                  <a:srgbClr val="E3EBF1"/>
                </a:solidFill>
                <a:effectLst/>
                <a:uLnTx/>
                <a:uFillTx/>
                <a:latin typeface="Arial Black" panose="020B0604020202020204" pitchFamily="34" charset="0"/>
                <a:ea typeface="ＭＳ Ｐゴシック" panose="020B0600070205080204" pitchFamily="34" charset="-128"/>
                <a:cs typeface="+mn-cs"/>
              </a:rPr>
            </a:br>
            <a:r>
              <a:rPr kumimoji="0" lang="en-US" altLang="ja-JP" sz="2800" b="0" i="0" u="none" strike="noStrike" kern="1200" cap="none" spc="0" normalizeH="0" baseline="0" noProof="0" dirty="0">
                <a:ln>
                  <a:noFill/>
                </a:ln>
                <a:solidFill>
                  <a:srgbClr val="E3EBF1"/>
                </a:solidFill>
                <a:effectLst/>
                <a:uLnTx/>
                <a:uFillTx/>
                <a:latin typeface="Arial Black" panose="020B0604020202020204" pitchFamily="34" charset="0"/>
                <a:ea typeface="ＭＳ Ｐゴシック" panose="020B0600070205080204" pitchFamily="34" charset="-128"/>
                <a:cs typeface="+mn-cs"/>
              </a:rPr>
              <a:t>with these we shall be content"</a:t>
            </a:r>
            <a:br>
              <a:rPr kumimoji="0" lang="en-US" altLang="ja-JP" sz="2800" b="0" i="0" u="none" strike="noStrike" kern="1200" cap="none" spc="0" normalizeH="0" baseline="0" noProof="0" dirty="0">
                <a:ln>
                  <a:noFill/>
                </a:ln>
                <a:solidFill>
                  <a:srgbClr val="E3EBF1"/>
                </a:solidFill>
                <a:effectLst/>
                <a:uLnTx/>
                <a:uFillTx/>
                <a:latin typeface="Arial Black" panose="020B0604020202020204" pitchFamily="34" charset="0"/>
                <a:ea typeface="ＭＳ Ｐゴシック" panose="020B0600070205080204" pitchFamily="34" charset="-128"/>
                <a:cs typeface="+mn-cs"/>
              </a:rPr>
            </a:br>
            <a:r>
              <a:rPr kumimoji="0" lang="en-US" altLang="ja-JP" sz="2400" b="0" i="0" u="none" strike="noStrike" kern="1200" cap="none" spc="0" normalizeH="0" baseline="0" noProof="0" dirty="0">
                <a:ln>
                  <a:noFill/>
                </a:ln>
                <a:solidFill>
                  <a:srgbClr val="E3EBF1"/>
                </a:solidFill>
                <a:effectLst/>
                <a:uLnTx/>
                <a:uFillTx/>
                <a:latin typeface="Arial Black" panose="020B0604020202020204" pitchFamily="34" charset="0"/>
                <a:ea typeface="ＭＳ Ｐゴシック" panose="020B0600070205080204" pitchFamily="34" charset="-128"/>
                <a:cs typeface="+mn-cs"/>
              </a:rPr>
              <a:t>1 Timothy 6:8</a:t>
            </a:r>
            <a:endParaRPr kumimoji="0" lang="en-US" altLang="en-US" sz="2800" b="0" i="0" u="none" strike="noStrike" kern="1200" cap="none" spc="0" normalizeH="0" baseline="0" noProof="0" dirty="0">
              <a:ln>
                <a:noFill/>
              </a:ln>
              <a:solidFill>
                <a:srgbClr val="E3EBF1"/>
              </a:solidFill>
              <a:effectLst/>
              <a:uLnTx/>
              <a:uFillTx/>
              <a:latin typeface="Arial Black" panose="020B0604020202020204" pitchFamily="34" charset="0"/>
              <a:ea typeface="ＭＳ Ｐゴシック" panose="020B0600070205080204" pitchFamily="34" charset="-128"/>
              <a:cs typeface="+mn-cs"/>
            </a:endParaRPr>
          </a:p>
        </p:txBody>
      </p:sp>
      <p:sp>
        <p:nvSpPr>
          <p:cNvPr id="2" name="Title 1">
            <a:extLst>
              <a:ext uri="{FF2B5EF4-FFF2-40B4-BE49-F238E27FC236}">
                <a16:creationId xmlns:a16="http://schemas.microsoft.com/office/drawing/2014/main" id="{8D4576BE-BBE1-5FD7-BFCC-43697C3F67A5}"/>
              </a:ext>
            </a:extLst>
          </p:cNvPr>
          <p:cNvSpPr txBox="1">
            <a:spLocks/>
          </p:cNvSpPr>
          <p:nvPr/>
        </p:nvSpPr>
        <p:spPr bwMode="auto">
          <a:xfrm>
            <a:off x="892628" y="1202872"/>
            <a:ext cx="7206344" cy="1143000"/>
          </a:xfrm>
          <a:prstGeom prst="rect">
            <a:avLst/>
          </a:prstGeom>
          <a:solidFill>
            <a:schemeClr val="bg1"/>
          </a:solidFill>
          <a:ln w="9525">
            <a:noFill/>
            <a:miter lim="800000"/>
            <a:headEnd/>
            <a:tailEnd/>
          </a:ln>
        </p:spPr>
        <p:txBody>
          <a:bodyPr vert="horz" wrap="square" lIns="91429" tIns="45714" rIns="91429" bIns="45714" numCol="1" anchor="ctr" anchorCtr="0" compatLnSpc="1">
            <a:prstTxWarp prst="textNoShape">
              <a:avLst/>
            </a:prstTxWarp>
          </a:bodyPr>
          <a:lstStyle>
            <a:lvl1pPr algn="ctr" rtl="0" eaLnBrk="0" fontAlgn="base" hangingPunct="0">
              <a:spcBef>
                <a:spcPct val="0"/>
              </a:spcBef>
              <a:spcAft>
                <a:spcPct val="0"/>
              </a:spcAft>
              <a:defRPr sz="4000">
                <a:solidFill>
                  <a:schemeClr val="tx2"/>
                </a:solidFill>
                <a:effectLst>
                  <a:outerShdw blurRad="38100" dist="38100" dir="2700000" algn="tl">
                    <a:srgbClr val="000000">
                      <a:alpha val="43137"/>
                    </a:srgbClr>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a:lstStyle>
          <a:p>
            <a:pPr defTabSz="914400"/>
            <a:r>
              <a:rPr lang="en-US" altLang="en-US" sz="5400" i="1" kern="0" dirty="0">
                <a:effectLst/>
                <a:ea typeface="ＭＳ Ｐゴシック" panose="020B0600070205080204" pitchFamily="34" charset="-128"/>
              </a:rPr>
              <a:t>CONTENTMENT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F6054-32D2-4660-58CF-A0B9260886A2}"/>
              </a:ext>
            </a:extLst>
          </p:cNvPr>
          <p:cNvSpPr>
            <a:spLocks noGrp="1"/>
          </p:cNvSpPr>
          <p:nvPr>
            <p:ph type="title"/>
          </p:nvPr>
        </p:nvSpPr>
        <p:spPr>
          <a:xfrm>
            <a:off x="-1" y="0"/>
            <a:ext cx="9140007" cy="1224112"/>
          </a:xfrm>
        </p:spPr>
        <p:txBody>
          <a:bodyPr>
            <a:normAutofit/>
          </a:bodyPr>
          <a:lstStyle/>
          <a:p>
            <a:r>
              <a:rPr lang="en-US" sz="4400" b="1" dirty="0">
                <a:solidFill>
                  <a:schemeClr val="tx1"/>
                </a:solidFill>
                <a:latin typeface="Arial" panose="020B0604020202020204" pitchFamily="34" charset="0"/>
                <a:cs typeface="Arial" panose="020B0604020202020204" pitchFamily="34" charset="0"/>
              </a:rPr>
              <a:t>We start out discontent.</a:t>
            </a:r>
          </a:p>
        </p:txBody>
      </p:sp>
      <p:pic>
        <p:nvPicPr>
          <p:cNvPr id="15362" name="Picture 2" descr="Signs Formula Doesn't Agree with Baby: What to Look For | Else Nutrition">
            <a:extLst>
              <a:ext uri="{FF2B5EF4-FFF2-40B4-BE49-F238E27FC236}">
                <a16:creationId xmlns:a16="http://schemas.microsoft.com/office/drawing/2014/main" id="{E1C31C7B-E98E-8CFA-06F2-B58B9656ED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4" y="1224112"/>
            <a:ext cx="9144000" cy="5121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2687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7409" name="Picture 2" descr="contentment-beth1-590x394.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58082" name="Title 1"/>
          <p:cNvSpPr>
            <a:spLocks noGrp="1"/>
          </p:cNvSpPr>
          <p:nvPr>
            <p:ph type="title"/>
          </p:nvPr>
        </p:nvSpPr>
        <p:spPr>
          <a:xfrm>
            <a:off x="-1" y="44449"/>
            <a:ext cx="4149969" cy="3138365"/>
          </a:xfrm>
        </p:spPr>
        <p:txBody>
          <a:bodyPr>
            <a:normAutofit/>
          </a:bodyPr>
          <a:lstStyle/>
          <a:p>
            <a:pPr>
              <a:defRPr/>
            </a:pPr>
            <a:r>
              <a:rPr lang="en-US" sz="6000" dirty="0">
                <a:effectLst>
                  <a:glow rad="127000">
                    <a:schemeClr val="bg1"/>
                  </a:glow>
                </a:effectLst>
                <a:latin typeface="Arial Black" charset="0"/>
                <a:ea typeface="ＭＳ Ｐゴシック" charset="0"/>
                <a:cs typeface="ＭＳ Ｐゴシック" charset="0"/>
              </a:rPr>
              <a:t>Are you content?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CEED3A3-6DF3-A9E1-3960-000FB0833F08}"/>
              </a:ext>
            </a:extLst>
          </p:cNvPr>
          <p:cNvGrpSpPr/>
          <p:nvPr/>
        </p:nvGrpSpPr>
        <p:grpSpPr>
          <a:xfrm>
            <a:off x="-420190" y="1224112"/>
            <a:ext cx="10103112" cy="5633888"/>
            <a:chOff x="-420190" y="1224112"/>
            <a:chExt cx="10103112" cy="5633888"/>
          </a:xfrm>
        </p:grpSpPr>
        <p:pic>
          <p:nvPicPr>
            <p:cNvPr id="14338" name="Picture 2" descr="U.S. falls in world happiness report, Finland named happiest country">
              <a:extLst>
                <a:ext uri="{FF2B5EF4-FFF2-40B4-BE49-F238E27FC236}">
                  <a16:creationId xmlns:a16="http://schemas.microsoft.com/office/drawing/2014/main" id="{49478036-4876-8B4B-A83C-2D85F29646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190" y="1224112"/>
              <a:ext cx="10103112" cy="563388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E15794B0-E70B-CBFA-D729-F68003C5668C}"/>
                </a:ext>
              </a:extLst>
            </p:cNvPr>
            <p:cNvSpPr/>
            <p:nvPr/>
          </p:nvSpPr>
          <p:spPr>
            <a:xfrm>
              <a:off x="7252853" y="3208838"/>
              <a:ext cx="1824645" cy="1496291"/>
            </a:xfrm>
            <a:prstGeom prst="rect">
              <a:avLst/>
            </a:prstGeom>
            <a:solidFill>
              <a:srgbClr val="F1F1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FD8F6054-32D2-4660-58CF-A0B9260886A2}"/>
              </a:ext>
            </a:extLst>
          </p:cNvPr>
          <p:cNvSpPr>
            <a:spLocks noGrp="1"/>
          </p:cNvSpPr>
          <p:nvPr>
            <p:ph type="title"/>
          </p:nvPr>
        </p:nvSpPr>
        <p:spPr>
          <a:xfrm>
            <a:off x="-1" y="0"/>
            <a:ext cx="9140007" cy="1224112"/>
          </a:xfrm>
        </p:spPr>
        <p:txBody>
          <a:bodyPr>
            <a:normAutofit/>
          </a:bodyPr>
          <a:lstStyle/>
          <a:p>
            <a:r>
              <a:rPr lang="en-US" sz="4400" b="1" dirty="0">
                <a:solidFill>
                  <a:schemeClr val="tx1"/>
                </a:solidFill>
                <a:latin typeface="Arial" panose="020B0604020202020204" pitchFamily="34" charset="0"/>
                <a:cs typeface="Arial" panose="020B0604020202020204" pitchFamily="34" charset="0"/>
              </a:rPr>
              <a:t>More Internet = Less Happiness</a:t>
            </a:r>
          </a:p>
        </p:txBody>
      </p:sp>
      <p:sp>
        <p:nvSpPr>
          <p:cNvPr id="3" name="Title 1">
            <a:extLst>
              <a:ext uri="{FF2B5EF4-FFF2-40B4-BE49-F238E27FC236}">
                <a16:creationId xmlns:a16="http://schemas.microsoft.com/office/drawing/2014/main" id="{83F6119B-655E-8ACE-E636-E82F906011A4}"/>
              </a:ext>
            </a:extLst>
          </p:cNvPr>
          <p:cNvSpPr txBox="1">
            <a:spLocks/>
          </p:cNvSpPr>
          <p:nvPr/>
        </p:nvSpPr>
        <p:spPr bwMode="auto">
          <a:xfrm>
            <a:off x="7087128" y="3178201"/>
            <a:ext cx="2296866" cy="3113077"/>
          </a:xfrm>
          <a:prstGeom prst="rect">
            <a:avLst/>
          </a:prstGeom>
          <a:noFill/>
          <a:ln w="9525">
            <a:noFill/>
            <a:miter lim="800000"/>
            <a:headEnd/>
            <a:tailEnd/>
          </a:ln>
        </p:spPr>
        <p:txBody>
          <a:bodyPr vert="horz" wrap="square" lIns="91429" tIns="45714" rIns="91429" bIns="45714" numCol="1" anchor="t" anchorCtr="0" compatLnSpc="1">
            <a:prstTxWarp prst="textNoShape">
              <a:avLst/>
            </a:prstTxWarp>
          </a:bodyPr>
          <a:lstStyle>
            <a:lvl1pPr algn="ctr" rtl="0" eaLnBrk="0" fontAlgn="base" hangingPunct="0">
              <a:spcBef>
                <a:spcPct val="0"/>
              </a:spcBef>
              <a:spcAft>
                <a:spcPct val="0"/>
              </a:spcAft>
              <a:defRPr sz="4000">
                <a:solidFill>
                  <a:schemeClr val="tx2"/>
                </a:solidFill>
                <a:effectLst>
                  <a:outerShdw blurRad="38100" dist="38100" dir="2700000" algn="tl">
                    <a:srgbClr val="000000">
                      <a:alpha val="43137"/>
                    </a:srgbClr>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a:lstStyle>
          <a:p>
            <a:pPr algn="l" defTabSz="914400"/>
            <a:r>
              <a:rPr lang="en-US" altLang="en-US" sz="2800" b="1" kern="0" dirty="0">
                <a:solidFill>
                  <a:srgbClr val="E9098B"/>
                </a:solidFill>
                <a:effectLst/>
                <a:latin typeface="Arial" panose="020B0604020202020204" pitchFamily="34" charset="0"/>
                <a:ea typeface="ＭＳ Ｐゴシック" panose="020B0600070205080204" pitchFamily="34" charset="-128"/>
                <a:cs typeface="Arial" panose="020B0604020202020204" pitchFamily="34" charset="0"/>
              </a:rPr>
              <a:t>Internet hours</a:t>
            </a:r>
          </a:p>
          <a:p>
            <a:pPr algn="l" defTabSz="914400"/>
            <a:r>
              <a:rPr lang="en-US" altLang="en-US" sz="2800" b="1" kern="0" dirty="0">
                <a:solidFill>
                  <a:srgbClr val="D8E11F"/>
                </a:solidFill>
                <a:effectLst>
                  <a:glow rad="228600">
                    <a:schemeClr val="bg1">
                      <a:alpha val="81016"/>
                    </a:schemeClr>
                  </a:glow>
                </a:effectLst>
                <a:latin typeface="Arial" panose="020B0604020202020204" pitchFamily="34" charset="0"/>
                <a:ea typeface="ＭＳ Ｐゴシック" panose="020B0600070205080204" pitchFamily="34" charset="-128"/>
                <a:cs typeface="Arial" panose="020B0604020202020204" pitchFamily="34" charset="0"/>
              </a:rPr>
              <a:t>Sleep</a:t>
            </a:r>
          </a:p>
          <a:p>
            <a:pPr algn="l" defTabSz="914400"/>
            <a:r>
              <a:rPr lang="en-US" altLang="en-US" sz="2800" b="1" kern="0" dirty="0">
                <a:solidFill>
                  <a:srgbClr val="992E92"/>
                </a:solidFill>
                <a:effectLst/>
                <a:latin typeface="Arial" panose="020B0604020202020204" pitchFamily="34" charset="0"/>
                <a:ea typeface="ＭＳ Ｐゴシック" panose="020B0600070205080204" pitchFamily="34" charset="-128"/>
                <a:cs typeface="Arial" panose="020B0604020202020204" pitchFamily="34" charset="0"/>
              </a:rPr>
              <a:t>In-person social interaction</a:t>
            </a:r>
          </a:p>
          <a:p>
            <a:pPr algn="l" defTabSz="914400"/>
            <a:r>
              <a:rPr lang="en-US" altLang="en-US" sz="2800" b="1" kern="0" dirty="0">
                <a:solidFill>
                  <a:srgbClr val="00AEEF"/>
                </a:solidFill>
                <a:effectLst/>
                <a:latin typeface="Arial" panose="020B0604020202020204" pitchFamily="34" charset="0"/>
                <a:ea typeface="ＭＳ Ｐゴシック" panose="020B0600070205080204" pitchFamily="34" charset="-128"/>
                <a:cs typeface="Arial" panose="020B0604020202020204" pitchFamily="34" charset="0"/>
              </a:rPr>
              <a:t>Happiness</a:t>
            </a:r>
          </a:p>
        </p:txBody>
      </p:sp>
      <p:sp>
        <p:nvSpPr>
          <p:cNvPr id="5" name="Rectangle 4">
            <a:extLst>
              <a:ext uri="{FF2B5EF4-FFF2-40B4-BE49-F238E27FC236}">
                <a16:creationId xmlns:a16="http://schemas.microsoft.com/office/drawing/2014/main" id="{A568D665-8379-B8FF-31D5-95006428F502}"/>
              </a:ext>
            </a:extLst>
          </p:cNvPr>
          <p:cNvSpPr/>
          <p:nvPr/>
        </p:nvSpPr>
        <p:spPr>
          <a:xfrm>
            <a:off x="-1001683" y="3109085"/>
            <a:ext cx="1338349" cy="1496291"/>
          </a:xfrm>
          <a:prstGeom prst="rect">
            <a:avLst/>
          </a:prstGeom>
          <a:solidFill>
            <a:srgbClr val="F1F1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168257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Need for Contentment: how it impacts our top leadership executives?">
            <a:extLst>
              <a:ext uri="{FF2B5EF4-FFF2-40B4-BE49-F238E27FC236}">
                <a16:creationId xmlns:a16="http://schemas.microsoft.com/office/drawing/2014/main" id="{BFFD7018-E3B8-22F8-2A81-E17E2A6C70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4EB66FE-4E71-BA9B-AE6A-C8F4C78656C1}"/>
              </a:ext>
            </a:extLst>
          </p:cNvPr>
          <p:cNvSpPr txBox="1"/>
          <p:nvPr/>
        </p:nvSpPr>
        <p:spPr>
          <a:xfrm>
            <a:off x="1" y="95967"/>
            <a:ext cx="9143999" cy="66941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750" b="1" i="0" u="none" strike="noStrike" kern="1200" cap="none" spc="0" normalizeH="0" baseline="0" noProof="0" dirty="0">
                <a:ln>
                  <a:noFill/>
                </a:ln>
                <a:solidFill>
                  <a:prstClr val="white"/>
                </a:solidFill>
                <a:effectLst>
                  <a:glow rad="139700">
                    <a:prstClr val="black"/>
                  </a:glow>
                </a:effectLst>
                <a:uLnTx/>
                <a:uFillTx/>
                <a:latin typeface="Calibri" panose="020F0502020204030204" pitchFamily="34" charset="0"/>
                <a:ea typeface="+mn-ea"/>
                <a:cs typeface="Calibri" panose="020F0502020204030204" pitchFamily="34" charset="0"/>
              </a:rPr>
              <a:t>That Vital Question: </a:t>
            </a:r>
          </a:p>
        </p:txBody>
      </p:sp>
      <p:sp>
        <p:nvSpPr>
          <p:cNvPr id="6" name="TextBox 5">
            <a:extLst>
              <a:ext uri="{FF2B5EF4-FFF2-40B4-BE49-F238E27FC236}">
                <a16:creationId xmlns:a16="http://schemas.microsoft.com/office/drawing/2014/main" id="{C04191EB-CC03-5E5C-0C97-D076F939DC6D}"/>
              </a:ext>
            </a:extLst>
          </p:cNvPr>
          <p:cNvSpPr txBox="1"/>
          <p:nvPr/>
        </p:nvSpPr>
        <p:spPr>
          <a:xfrm>
            <a:off x="0" y="2689102"/>
            <a:ext cx="4850969" cy="31700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glow rad="139700">
                    <a:prstClr val="black"/>
                  </a:glow>
                </a:effectLst>
                <a:uLnTx/>
                <a:uFillTx/>
                <a:latin typeface="Calibri" panose="020F0502020204030204" pitchFamily="34" charset="0"/>
                <a:ea typeface="+mn-ea"/>
                <a:cs typeface="Calibri" panose="020F0502020204030204" pitchFamily="34" charset="0"/>
              </a:rPr>
              <a:t>What is the </a:t>
            </a:r>
            <a:r>
              <a:rPr kumimoji="0" lang="en-US" sz="8000" b="1" i="0" u="none" strike="noStrike" kern="1200" cap="none" spc="0" normalizeH="0" baseline="0" noProof="0" dirty="0">
                <a:ln>
                  <a:noFill/>
                </a:ln>
                <a:solidFill>
                  <a:srgbClr val="FFFF00"/>
                </a:solidFill>
                <a:effectLst>
                  <a:glow rad="139700">
                    <a:prstClr val="black"/>
                  </a:glow>
                </a:effectLst>
                <a:uLnTx/>
                <a:uFillTx/>
                <a:latin typeface="Calibri" panose="020F0502020204030204" pitchFamily="34" charset="0"/>
                <a:ea typeface="+mn-ea"/>
                <a:cs typeface="Calibri" panose="020F0502020204030204" pitchFamily="34" charset="0"/>
              </a:rPr>
              <a:t>secret</a:t>
            </a:r>
            <a:r>
              <a:rPr kumimoji="0" lang="en-US" sz="6000" b="1" i="0" u="none" strike="noStrike" kern="1200" cap="none" spc="0" normalizeH="0" baseline="0" noProof="0" dirty="0">
                <a:ln>
                  <a:noFill/>
                </a:ln>
                <a:solidFill>
                  <a:prstClr val="white"/>
                </a:solidFill>
                <a:effectLst>
                  <a:glow rad="139700">
                    <a:prstClr val="black"/>
                  </a:glow>
                </a:effectLst>
                <a:uLnTx/>
                <a:uFillTx/>
                <a:latin typeface="Calibri" panose="020F0502020204030204" pitchFamily="34" charset="0"/>
                <a:ea typeface="+mn-ea"/>
                <a:cs typeface="Calibri" panose="020F0502020204030204" pitchFamily="34" charset="0"/>
              </a:rPr>
              <a:t> of contentment? </a:t>
            </a:r>
          </a:p>
        </p:txBody>
      </p:sp>
    </p:spTree>
    <p:extLst>
      <p:ext uri="{BB962C8B-B14F-4D97-AF65-F5344CB8AC3E}">
        <p14:creationId xmlns:p14="http://schemas.microsoft.com/office/powerpoint/2010/main" val="266423904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Listening to the Lord in the Wilderness">
            <a:extLst>
              <a:ext uri="{FF2B5EF4-FFF2-40B4-BE49-F238E27FC236}">
                <a16:creationId xmlns:a16="http://schemas.microsoft.com/office/drawing/2014/main" id="{E48068E4-90BC-C1B3-D944-6D6CC28A8160}"/>
              </a:ext>
            </a:extLst>
          </p:cNvPr>
          <p:cNvPicPr>
            <a:picLocks noChangeAspect="1" noChangeArrowheads="1"/>
          </p:cNvPicPr>
          <p:nvPr/>
        </p:nvPicPr>
        <p:blipFill>
          <a:blip r:embed="rId4">
            <a:alphaModFix am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11D70BE-EDFE-9EBC-9357-E76091751461}"/>
              </a:ext>
            </a:extLst>
          </p:cNvPr>
          <p:cNvSpPr txBox="1"/>
          <p:nvPr/>
        </p:nvSpPr>
        <p:spPr>
          <a:xfrm>
            <a:off x="944629" y="2705725"/>
            <a:ext cx="7718151" cy="1446550"/>
          </a:xfrm>
          <a:prstGeom prst="rect">
            <a:avLst/>
          </a:prstGeom>
          <a:noFill/>
        </p:spPr>
        <p:txBody>
          <a:bodyPr wrap="square" rtlCol="0">
            <a:spAutoFit/>
          </a:bodyPr>
          <a:lstStyle/>
          <a:p>
            <a:pPr>
              <a:spcAft>
                <a:spcPts val="1350"/>
              </a:spcAft>
            </a:pPr>
            <a:r>
              <a:rPr lang="en-US" sz="4400" b="1" baseline="30000" dirty="0">
                <a:effectLst>
                  <a:glow rad="139700">
                    <a:schemeClr val="bg1"/>
                  </a:glow>
                </a:effectLst>
                <a:latin typeface="Calibri" panose="020F0502020204030204" pitchFamily="34" charset="0"/>
                <a:cs typeface="Calibri" panose="020F0502020204030204" pitchFamily="34" charset="0"/>
              </a:rPr>
              <a:t>13</a:t>
            </a:r>
            <a:r>
              <a:rPr lang="en-US" sz="4400" b="1" dirty="0">
                <a:effectLst>
                  <a:glow rad="139700">
                    <a:schemeClr val="bg1"/>
                  </a:glow>
                </a:effectLst>
                <a:latin typeface="Calibri" panose="020F0502020204030204" pitchFamily="34" charset="0"/>
                <a:cs typeface="Calibri" panose="020F0502020204030204" pitchFamily="34" charset="0"/>
              </a:rPr>
              <a:t> I can do all things through him who strengthens me.</a:t>
            </a:r>
          </a:p>
        </p:txBody>
      </p:sp>
      <p:sp>
        <p:nvSpPr>
          <p:cNvPr id="4" name="TextBox 3">
            <a:extLst>
              <a:ext uri="{FF2B5EF4-FFF2-40B4-BE49-F238E27FC236}">
                <a16:creationId xmlns:a16="http://schemas.microsoft.com/office/drawing/2014/main" id="{23F3E4F0-5A29-3937-37CD-E88A458D7B4E}"/>
              </a:ext>
            </a:extLst>
          </p:cNvPr>
          <p:cNvSpPr txBox="1"/>
          <p:nvPr/>
        </p:nvSpPr>
        <p:spPr>
          <a:xfrm>
            <a:off x="47847" y="894660"/>
            <a:ext cx="8931349" cy="1446550"/>
          </a:xfrm>
          <a:prstGeom prst="rect">
            <a:avLst/>
          </a:prstGeom>
          <a:noFill/>
        </p:spPr>
        <p:txBody>
          <a:bodyPr wrap="square" rtlCol="0">
            <a:spAutoFit/>
          </a:bodyPr>
          <a:lstStyle/>
          <a:p>
            <a:pPr algn="ctr"/>
            <a:r>
              <a:rPr lang="en-US" sz="4400" b="1" dirty="0">
                <a:solidFill>
                  <a:srgbClr val="FFFF00"/>
                </a:solidFill>
                <a:effectLst>
                  <a:glow rad="139700">
                    <a:schemeClr val="bg1"/>
                  </a:glow>
                </a:effectLst>
                <a:latin typeface="Calibri" panose="020F0502020204030204" pitchFamily="34" charset="0"/>
                <a:cs typeface="Calibri" panose="020F0502020204030204" pitchFamily="34" charset="0"/>
              </a:rPr>
              <a:t>IV.	Contentment comes by trusting in </a:t>
            </a:r>
            <a:r>
              <a:rPr lang="en-US" sz="4400" b="1" dirty="0">
                <a:effectLst>
                  <a:glow rad="139700">
                    <a:schemeClr val="bg1"/>
                  </a:glow>
                </a:effectLst>
                <a:latin typeface="Calibri" panose="020F0502020204030204" pitchFamily="34" charset="0"/>
                <a:cs typeface="Calibri" panose="020F0502020204030204" pitchFamily="34" charset="0"/>
              </a:rPr>
              <a:t>Christ’s</a:t>
            </a:r>
            <a:r>
              <a:rPr lang="en-US" sz="4400" b="1" dirty="0">
                <a:solidFill>
                  <a:srgbClr val="FFFF00"/>
                </a:solidFill>
                <a:effectLst>
                  <a:glow rad="139700">
                    <a:schemeClr val="bg1"/>
                  </a:glow>
                </a:effectLst>
                <a:latin typeface="Calibri" panose="020F0502020204030204" pitchFamily="34" charset="0"/>
                <a:cs typeface="Calibri" panose="020F0502020204030204" pitchFamily="34" charset="0"/>
              </a:rPr>
              <a:t> strength (13).</a:t>
            </a:r>
          </a:p>
        </p:txBody>
      </p:sp>
      <p:sp>
        <p:nvSpPr>
          <p:cNvPr id="6" name="Rectangle: Rounded Corners 5">
            <a:extLst>
              <a:ext uri="{FF2B5EF4-FFF2-40B4-BE49-F238E27FC236}">
                <a16:creationId xmlns:a16="http://schemas.microsoft.com/office/drawing/2014/main" id="{26186ECE-8184-D6AF-FFF7-7267797B47D5}"/>
              </a:ext>
            </a:extLst>
          </p:cNvPr>
          <p:cNvSpPr/>
          <p:nvPr/>
        </p:nvSpPr>
        <p:spPr>
          <a:xfrm>
            <a:off x="481217" y="4679424"/>
            <a:ext cx="8181563" cy="992579"/>
          </a:xfrm>
          <a:prstGeom prst="roundRect">
            <a:avLst/>
          </a:prstGeom>
          <a:solidFill>
            <a:srgbClr val="5C5634"/>
          </a:solidFill>
          <a:ln w="1016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28625" indent="-428625">
              <a:spcAft>
                <a:spcPts val="450"/>
              </a:spcAft>
              <a:buFont typeface="Arial" panose="020B0604020202020204" pitchFamily="34" charset="0"/>
              <a:buChar char="•"/>
            </a:pPr>
            <a:r>
              <a:rPr lang="en-US" sz="3000" b="1" dirty="0">
                <a:effectLst>
                  <a:glow rad="139700">
                    <a:schemeClr val="bg1"/>
                  </a:glow>
                </a:effectLst>
                <a:latin typeface="Calibri" panose="020F0502020204030204" pitchFamily="34" charset="0"/>
                <a:cs typeface="Calibri" panose="020F0502020204030204" pitchFamily="34" charset="0"/>
              </a:rPr>
              <a:t>It was Christ who enabled Paul to be content</a:t>
            </a:r>
          </a:p>
        </p:txBody>
      </p:sp>
    </p:spTree>
    <p:custDataLst>
      <p:tags r:id="rId1"/>
    </p:custDataLst>
    <p:extLst>
      <p:ext uri="{BB962C8B-B14F-4D97-AF65-F5344CB8AC3E}">
        <p14:creationId xmlns:p14="http://schemas.microsoft.com/office/powerpoint/2010/main" val="10266571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barn(inVertical)">
                                      <p:cBhvr>
                                        <p:cTn id="13"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a:extLst>
              <a:ext uri="{FF2B5EF4-FFF2-40B4-BE49-F238E27FC236}">
                <a16:creationId xmlns:a16="http://schemas.microsoft.com/office/drawing/2014/main" id="{4C0CD9A0-8210-6907-3DBE-05EF03C702EB}"/>
              </a:ext>
            </a:extLst>
          </p:cNvPr>
          <p:cNvSpPr>
            <a:spLocks noGrp="1"/>
          </p:cNvSpPr>
          <p:nvPr>
            <p:ph type="title"/>
          </p:nvPr>
        </p:nvSpPr>
        <p:spPr>
          <a:xfrm>
            <a:off x="3073400" y="593725"/>
            <a:ext cx="5867400" cy="2165350"/>
          </a:xfrm>
        </p:spPr>
        <p:txBody>
          <a:bodyPr/>
          <a:lstStyle/>
          <a:p>
            <a:r>
              <a:rPr lang="en-US" altLang="ja-JP" dirty="0">
                <a:effectLst/>
                <a:ea typeface="ＭＳ Ｐゴシック" panose="020B0600070205080204" pitchFamily="34" charset="-128"/>
              </a:rPr>
              <a:t>"He makes me so </a:t>
            </a:r>
            <a:r>
              <a:rPr lang="en-US" altLang="ja-JP" dirty="0">
                <a:solidFill>
                  <a:srgbClr val="FFFF00"/>
                </a:solidFill>
                <a:effectLst/>
                <a:ea typeface="ＭＳ Ｐゴシック" panose="020B0600070205080204" pitchFamily="34" charset="-128"/>
              </a:rPr>
              <a:t>mad</a:t>
            </a:r>
            <a:r>
              <a:rPr lang="en-US" altLang="ja-JP" dirty="0">
                <a:effectLst/>
                <a:ea typeface="ＭＳ Ｐゴシック" panose="020B0600070205080204" pitchFamily="34" charset="-128"/>
              </a:rPr>
              <a:t>!"</a:t>
            </a:r>
            <a:endParaRPr lang="en-US" altLang="en-US" dirty="0">
              <a:effectLst/>
              <a:ea typeface="ＭＳ Ｐゴシック" panose="020B0600070205080204" pitchFamily="34" charset="-128"/>
            </a:endParaRPr>
          </a:p>
        </p:txBody>
      </p:sp>
      <p:pic>
        <p:nvPicPr>
          <p:cNvPr id="63490" name="Picture 3" descr="anger.jpg">
            <a:extLst>
              <a:ext uri="{FF2B5EF4-FFF2-40B4-BE49-F238E27FC236}">
                <a16:creationId xmlns:a16="http://schemas.microsoft.com/office/drawing/2014/main" id="{4D6CD469-836C-0E82-7B4F-5ABDC6E21B7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457200"/>
            <a:ext cx="2463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5">
            <a:extLst>
              <a:ext uri="{FF2B5EF4-FFF2-40B4-BE49-F238E27FC236}">
                <a16:creationId xmlns:a16="http://schemas.microsoft.com/office/drawing/2014/main" id="{8DDB416E-3F0F-2F4C-4683-D675FE861796}"/>
              </a:ext>
            </a:extLst>
          </p:cNvPr>
          <p:cNvGrpSpPr>
            <a:grpSpLocks/>
          </p:cNvGrpSpPr>
          <p:nvPr/>
        </p:nvGrpSpPr>
        <p:grpSpPr bwMode="auto">
          <a:xfrm>
            <a:off x="0" y="3390900"/>
            <a:ext cx="9144000" cy="2247900"/>
            <a:chOff x="0" y="3390900"/>
            <a:chExt cx="9144000" cy="2247900"/>
          </a:xfrm>
        </p:grpSpPr>
        <p:sp>
          <p:nvSpPr>
            <p:cNvPr id="63492" name="Title 1">
              <a:extLst>
                <a:ext uri="{FF2B5EF4-FFF2-40B4-BE49-F238E27FC236}">
                  <a16:creationId xmlns:a16="http://schemas.microsoft.com/office/drawing/2014/main" id="{079C7000-8D32-8C97-AC6B-A1A2664CEF02}"/>
                </a:ext>
              </a:extLst>
            </p:cNvPr>
            <p:cNvSpPr txBox="1">
              <a:spLocks/>
            </p:cNvSpPr>
            <p:nvPr/>
          </p:nvSpPr>
          <p:spPr bwMode="auto">
            <a:xfrm>
              <a:off x="0" y="3409950"/>
              <a:ext cx="5257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4000" b="0" i="0" u="none" strike="noStrike" kern="1200" cap="none" spc="0" normalizeH="0" baseline="0" noProof="0">
                  <a:ln>
                    <a:noFill/>
                  </a:ln>
                  <a:solidFill>
                    <a:srgbClr val="E3EBF1"/>
                  </a:solidFill>
                  <a:effectLst/>
                  <a:uLnTx/>
                  <a:uFillTx/>
                  <a:latin typeface="Arial Black" panose="020B0604020202020204" pitchFamily="34" charset="0"/>
                  <a:ea typeface="ＭＳ Ｐゴシック" panose="020B0600070205080204" pitchFamily="34" charset="-128"/>
                  <a:cs typeface="+mn-cs"/>
                </a:rPr>
                <a:t>"He makes me so </a:t>
              </a:r>
              <a:r>
                <a:rPr kumimoji="0" lang="en-US" altLang="ja-JP" sz="4000" b="0" i="0" u="none" strike="noStrike" kern="1200" cap="none" spc="0" normalizeH="0" baseline="0" noProof="0">
                  <a:ln>
                    <a:noFill/>
                  </a:ln>
                  <a:solidFill>
                    <a:srgbClr val="FFFF00"/>
                  </a:solidFill>
                  <a:effectLst/>
                  <a:uLnTx/>
                  <a:uFillTx/>
                  <a:latin typeface="Arial Black" panose="020B0604020202020204" pitchFamily="34" charset="0"/>
                  <a:ea typeface="ＭＳ Ｐゴシック" panose="020B0600070205080204" pitchFamily="34" charset="-128"/>
                  <a:cs typeface="+mn-cs"/>
                </a:rPr>
                <a:t>happy</a:t>
              </a:r>
              <a:r>
                <a:rPr kumimoji="0" lang="en-US" altLang="ja-JP" sz="4000" b="0" i="0" u="none" strike="noStrike" kern="1200" cap="none" spc="0" normalizeH="0" baseline="0" noProof="0">
                  <a:ln>
                    <a:noFill/>
                  </a:ln>
                  <a:solidFill>
                    <a:srgbClr val="E3EBF1"/>
                  </a:solidFill>
                  <a:effectLst/>
                  <a:uLnTx/>
                  <a:uFillTx/>
                  <a:latin typeface="Arial Black" panose="020B0604020202020204" pitchFamily="34" charset="0"/>
                  <a:ea typeface="ＭＳ Ｐゴシック" panose="020B0600070205080204" pitchFamily="34" charset="-128"/>
                  <a:cs typeface="+mn-cs"/>
                </a:rPr>
                <a:t>!"</a:t>
              </a:r>
              <a:endParaRPr kumimoji="0" lang="en-US" altLang="en-US" sz="4000" b="0" i="0" u="none" strike="noStrike" kern="1200" cap="none" spc="0" normalizeH="0" baseline="0" noProof="0">
                <a:ln>
                  <a:noFill/>
                </a:ln>
                <a:solidFill>
                  <a:srgbClr val="E3EBF1"/>
                </a:solidFill>
                <a:effectLst/>
                <a:uLnTx/>
                <a:uFillTx/>
                <a:latin typeface="Arial Black" panose="020B0604020202020204" pitchFamily="34" charset="0"/>
                <a:ea typeface="ＭＳ Ｐゴシック" panose="020B0600070205080204" pitchFamily="34" charset="-128"/>
                <a:cs typeface="+mn-cs"/>
              </a:endParaRPr>
            </a:p>
          </p:txBody>
        </p:sp>
        <p:pic>
          <p:nvPicPr>
            <p:cNvPr id="63493" name="Picture 4" descr="siiidd.jpg">
              <a:extLst>
                <a:ext uri="{FF2B5EF4-FFF2-40B4-BE49-F238E27FC236}">
                  <a16:creationId xmlns:a16="http://schemas.microsoft.com/office/drawing/2014/main" id="{B1A50F5A-1578-BD13-DEEB-72D3C7DEF19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80000" y="3390900"/>
              <a:ext cx="40640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48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8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1BF9197-DE7B-5E46-8ECE-75995903CC00}"/>
              </a:ext>
            </a:extLst>
          </p:cNvPr>
          <p:cNvSpPr/>
          <p:nvPr/>
        </p:nvSpPr>
        <p:spPr bwMode="auto">
          <a:xfrm>
            <a:off x="-108520" y="-99392"/>
            <a:ext cx="9361040" cy="7056784"/>
          </a:xfrm>
          <a:prstGeom prst="rect">
            <a:avLst/>
          </a:prstGeom>
          <a:gradFill>
            <a:gsLst>
              <a:gs pos="0">
                <a:schemeClr val="bg1"/>
              </a:gs>
              <a:gs pos="83000">
                <a:schemeClr val="accent1">
                  <a:lumMod val="45000"/>
                  <a:lumOff val="55000"/>
                </a:schemeClr>
              </a:gs>
              <a:gs pos="100000">
                <a:schemeClr val="bg1"/>
              </a:gs>
            </a:gsLst>
            <a:lin ang="5400000" scaled="1"/>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BONES" pitchFamily="-105" charset="0"/>
              <a:ea typeface="ＭＳ Ｐゴシック" charset="0"/>
            </a:endParaRPr>
          </a:p>
        </p:txBody>
      </p:sp>
      <p:sp>
        <p:nvSpPr>
          <p:cNvPr id="672769" name="Title 1"/>
          <p:cNvSpPr>
            <a:spLocks noGrp="1"/>
          </p:cNvSpPr>
          <p:nvPr>
            <p:ph type="title"/>
          </p:nvPr>
        </p:nvSpPr>
        <p:spPr>
          <a:xfrm rot="5400000">
            <a:off x="5134094" y="2857500"/>
            <a:ext cx="6858000" cy="1143000"/>
          </a:xfrm>
        </p:spPr>
        <p:txBody>
          <a:bodyPr/>
          <a:lstStyle/>
          <a:p>
            <a:r>
              <a:rPr lang="en-US" sz="4800" dirty="0">
                <a:solidFill>
                  <a:schemeClr val="tx1"/>
                </a:solidFill>
                <a:effectLst/>
                <a:latin typeface="Arial Black" charset="0"/>
                <a:ea typeface="ＭＳ Ｐゴシック" charset="0"/>
                <a:cs typeface="ＭＳ Ｐゴシック" charset="0"/>
              </a:rPr>
              <a:t>Philippians 4:13</a:t>
            </a:r>
          </a:p>
        </p:txBody>
      </p:sp>
      <p:sp>
        <p:nvSpPr>
          <p:cNvPr id="4" name="Title 1">
            <a:extLst>
              <a:ext uri="{FF2B5EF4-FFF2-40B4-BE49-F238E27FC236}">
                <a16:creationId xmlns:a16="http://schemas.microsoft.com/office/drawing/2014/main" id="{FD161315-EAD2-B344-9894-527C1544644C}"/>
              </a:ext>
            </a:extLst>
          </p:cNvPr>
          <p:cNvSpPr txBox="1">
            <a:spLocks/>
          </p:cNvSpPr>
          <p:nvPr/>
        </p:nvSpPr>
        <p:spPr bwMode="auto">
          <a:xfrm>
            <a:off x="395536" y="0"/>
            <a:ext cx="6858000" cy="685800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lvl1pPr algn="ctr" rtl="0" eaLnBrk="0" fontAlgn="base" hangingPunct="0">
              <a:spcBef>
                <a:spcPct val="0"/>
              </a:spcBef>
              <a:spcAft>
                <a:spcPct val="0"/>
              </a:spcAft>
              <a:defRPr sz="4000">
                <a:solidFill>
                  <a:schemeClr val="tx2"/>
                </a:solidFill>
                <a:effectLst>
                  <a:outerShdw blurRad="38100" dist="38100" dir="2700000" algn="tl">
                    <a:srgbClr val="000000">
                      <a:alpha val="43137"/>
                    </a:srgbClr>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7200" b="0" i="0" u="none" strike="noStrike" kern="0" cap="none" spc="0" normalizeH="0" baseline="0" noProof="0" dirty="0">
                <a:ln>
                  <a:noFill/>
                </a:ln>
                <a:solidFill>
                  <a:srgbClr val="FFFFFF"/>
                </a:solidFill>
                <a:effectLst/>
                <a:uLnTx/>
                <a:uFillTx/>
                <a:latin typeface="Helvetica" pitchFamily="2" charset="0"/>
                <a:ea typeface="ＭＳ Ｐゴシック" charset="0"/>
                <a:cs typeface="ＭＳ Ｐゴシック" charset="0"/>
              </a:rPr>
              <a:t>I can do</a:t>
            </a:r>
            <a:br>
              <a:rPr kumimoji="0" lang="en-US" sz="7200" b="0" i="0" u="none" strike="noStrike" kern="0" cap="none" spc="0" normalizeH="0" baseline="0" noProof="0" dirty="0">
                <a:ln>
                  <a:noFill/>
                </a:ln>
                <a:solidFill>
                  <a:srgbClr val="FFFFFF"/>
                </a:solidFill>
                <a:effectLst/>
                <a:uLnTx/>
                <a:uFillTx/>
                <a:latin typeface="Helvetica" pitchFamily="2" charset="0"/>
                <a:ea typeface="ＭＳ Ｐゴシック" charset="0"/>
                <a:cs typeface="ＭＳ Ｐゴシック" charset="0"/>
              </a:rPr>
            </a:br>
            <a:r>
              <a:rPr kumimoji="0" lang="en-US" sz="7200" b="0" i="0" u="none" strike="noStrike" kern="0" cap="none" spc="0" normalizeH="0" baseline="0" noProof="0" dirty="0">
                <a:ln>
                  <a:noFill/>
                </a:ln>
                <a:solidFill>
                  <a:srgbClr val="FFFFFF"/>
                </a:solidFill>
                <a:effectLst/>
                <a:uLnTx/>
                <a:uFillTx/>
                <a:latin typeface="Helvetica" pitchFamily="2" charset="0"/>
                <a:ea typeface="ＭＳ Ｐゴシック" charset="0"/>
                <a:cs typeface="ＭＳ Ｐゴシック" charset="0"/>
              </a:rPr>
              <a:t>EVERYTHING</a:t>
            </a:r>
            <a:br>
              <a:rPr kumimoji="0" lang="en-US" sz="7200" b="0" i="0" u="none" strike="noStrike" kern="0" cap="none" spc="0" normalizeH="0" baseline="0" noProof="0" dirty="0">
                <a:ln>
                  <a:noFill/>
                </a:ln>
                <a:solidFill>
                  <a:srgbClr val="FFFFFF"/>
                </a:solidFill>
                <a:effectLst/>
                <a:uLnTx/>
                <a:uFillTx/>
                <a:latin typeface="Helvetica" pitchFamily="2" charset="0"/>
                <a:ea typeface="ＭＳ Ｐゴシック" charset="0"/>
                <a:cs typeface="ＭＳ Ｐゴシック" charset="0"/>
              </a:rPr>
            </a:br>
            <a:r>
              <a:rPr kumimoji="0" lang="en-US" sz="7200" b="0" i="0" u="none" strike="noStrike" kern="0" cap="none" spc="0" normalizeH="0" baseline="0" noProof="0" dirty="0">
                <a:ln>
                  <a:noFill/>
                </a:ln>
                <a:solidFill>
                  <a:srgbClr val="FFFFFF"/>
                </a:solidFill>
                <a:effectLst/>
                <a:uLnTx/>
                <a:uFillTx/>
                <a:latin typeface="Helvetica" pitchFamily="2" charset="0"/>
                <a:ea typeface="ＭＳ Ｐゴシック" charset="0"/>
                <a:cs typeface="ＭＳ Ｐゴシック" charset="0"/>
              </a:rPr>
              <a:t>through HIM</a:t>
            </a:r>
            <a:br>
              <a:rPr kumimoji="0" lang="en-US" sz="7200" b="0" i="0" u="none" strike="noStrike" kern="0" cap="none" spc="0" normalizeH="0" baseline="0" noProof="0" dirty="0">
                <a:ln>
                  <a:noFill/>
                </a:ln>
                <a:solidFill>
                  <a:srgbClr val="FFFFFF"/>
                </a:solidFill>
                <a:effectLst/>
                <a:uLnTx/>
                <a:uFillTx/>
                <a:latin typeface="Helvetica" pitchFamily="2" charset="0"/>
                <a:ea typeface="ＭＳ Ｐゴシック" charset="0"/>
                <a:cs typeface="ＭＳ Ｐゴシック" charset="0"/>
              </a:rPr>
            </a:br>
            <a:r>
              <a:rPr kumimoji="0" lang="en-US" sz="7200" b="0" i="0" u="none" strike="noStrike" kern="0" cap="none" spc="0" normalizeH="0" baseline="0" noProof="0" dirty="0">
                <a:ln>
                  <a:noFill/>
                </a:ln>
                <a:solidFill>
                  <a:srgbClr val="FFFFFF"/>
                </a:solidFill>
                <a:effectLst/>
                <a:uLnTx/>
                <a:uFillTx/>
                <a:latin typeface="Helvetica" pitchFamily="2" charset="0"/>
                <a:ea typeface="ＭＳ Ｐゴシック" charset="0"/>
                <a:cs typeface="ＭＳ Ｐゴシック" charset="0"/>
              </a:rPr>
              <a:t>who gives me</a:t>
            </a:r>
            <a:br>
              <a:rPr kumimoji="0" lang="en-US" sz="7200" b="0" i="0" u="none" strike="noStrike" kern="0" cap="none" spc="0" normalizeH="0" baseline="0" noProof="0" dirty="0">
                <a:ln>
                  <a:noFill/>
                </a:ln>
                <a:solidFill>
                  <a:srgbClr val="FFFFFF"/>
                </a:solidFill>
                <a:effectLst/>
                <a:uLnTx/>
                <a:uFillTx/>
                <a:latin typeface="Helvetica" pitchFamily="2" charset="0"/>
                <a:ea typeface="ＭＳ Ｐゴシック" charset="0"/>
                <a:cs typeface="ＭＳ Ｐゴシック" charset="0"/>
              </a:rPr>
            </a:br>
            <a:r>
              <a:rPr kumimoji="0" lang="en-US" sz="7200" b="0" i="0" u="none" strike="noStrike" kern="0" cap="none" spc="0" normalizeH="0" baseline="0" noProof="0" dirty="0">
                <a:ln>
                  <a:noFill/>
                </a:ln>
                <a:solidFill>
                  <a:srgbClr val="FFFFFF"/>
                </a:solidFill>
                <a:effectLst/>
                <a:uLnTx/>
                <a:uFillTx/>
                <a:latin typeface="Helvetica" pitchFamily="2" charset="0"/>
                <a:ea typeface="ＭＳ Ｐゴシック" charset="0"/>
                <a:cs typeface="ＭＳ Ｐゴシック" charset="0"/>
              </a:rPr>
              <a:t>STRENGTH</a:t>
            </a:r>
          </a:p>
        </p:txBody>
      </p:sp>
    </p:spTree>
    <p:extLst>
      <p:ext uri="{BB962C8B-B14F-4D97-AF65-F5344CB8AC3E}">
        <p14:creationId xmlns:p14="http://schemas.microsoft.com/office/powerpoint/2010/main" val="22718959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a:extLst>
              <a:ext uri="{FF2B5EF4-FFF2-40B4-BE49-F238E27FC236}">
                <a16:creationId xmlns:a16="http://schemas.microsoft.com/office/drawing/2014/main" id="{4C0CD9A0-8210-6907-3DBE-05EF03C702EB}"/>
              </a:ext>
            </a:extLst>
          </p:cNvPr>
          <p:cNvSpPr>
            <a:spLocks noGrp="1"/>
          </p:cNvSpPr>
          <p:nvPr>
            <p:ph type="title"/>
          </p:nvPr>
        </p:nvSpPr>
        <p:spPr>
          <a:xfrm>
            <a:off x="2467856" y="1"/>
            <a:ext cx="6676143" cy="6858000"/>
          </a:xfrm>
        </p:spPr>
        <p:txBody>
          <a:bodyPr/>
          <a:lstStyle/>
          <a:p>
            <a:r>
              <a:rPr lang="en-US" altLang="ja-JP" sz="3200" b="1" dirty="0">
                <a:effectLst/>
                <a:latin typeface="Arial" panose="020B0604020202020204" pitchFamily="34" charset="0"/>
                <a:ea typeface="ＭＳ Ｐゴシック" panose="020B0600070205080204" pitchFamily="34" charset="-128"/>
                <a:cs typeface="Arial" panose="020B0604020202020204" pitchFamily="34" charset="0"/>
              </a:rPr>
              <a:t>“Most of us have been taught to believe that happiness is linked to our accomplishments. We think, ‘I’ll be happy when I get married’ or ‘I’ll be more satisfied at work when I get a promotion.’ We are convinced we’ll find joy when we finally run a marathon or buy that luxury car. The truth is that we can create a feeling of happiness right now, regardless of our circumstances.” </a:t>
            </a:r>
            <a:endParaRPr lang="en-US" altLang="en-US" sz="3200" b="1" dirty="0">
              <a:effectLst/>
              <a:latin typeface="Arial" panose="020B0604020202020204" pitchFamily="34" charset="0"/>
              <a:ea typeface="ＭＳ Ｐゴシック" panose="020B0600070205080204" pitchFamily="34" charset="-128"/>
              <a:cs typeface="Arial" panose="020B0604020202020204" pitchFamily="34" charset="0"/>
            </a:endParaRPr>
          </a:p>
        </p:txBody>
      </p:sp>
      <p:grpSp>
        <p:nvGrpSpPr>
          <p:cNvPr id="4" name="Group 3">
            <a:extLst>
              <a:ext uri="{FF2B5EF4-FFF2-40B4-BE49-F238E27FC236}">
                <a16:creationId xmlns:a16="http://schemas.microsoft.com/office/drawing/2014/main" id="{1686EEE2-2319-6099-E73A-BA671B9E3C65}"/>
              </a:ext>
            </a:extLst>
          </p:cNvPr>
          <p:cNvGrpSpPr/>
          <p:nvPr/>
        </p:nvGrpSpPr>
        <p:grpSpPr>
          <a:xfrm>
            <a:off x="0" y="600285"/>
            <a:ext cx="2467856" cy="5351941"/>
            <a:chOff x="0" y="600285"/>
            <a:chExt cx="2467856" cy="5351941"/>
          </a:xfrm>
        </p:grpSpPr>
        <p:sp>
          <p:nvSpPr>
            <p:cNvPr id="3" name="Title 1">
              <a:extLst>
                <a:ext uri="{FF2B5EF4-FFF2-40B4-BE49-F238E27FC236}">
                  <a16:creationId xmlns:a16="http://schemas.microsoft.com/office/drawing/2014/main" id="{4DE4BB0F-3D8C-7768-0968-46DFA9A345AB}"/>
                </a:ext>
              </a:extLst>
            </p:cNvPr>
            <p:cNvSpPr txBox="1">
              <a:spLocks/>
            </p:cNvSpPr>
            <p:nvPr/>
          </p:nvSpPr>
          <p:spPr bwMode="auto">
            <a:xfrm>
              <a:off x="0" y="3866134"/>
              <a:ext cx="2467856" cy="2086092"/>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lvl1pPr algn="ctr" rtl="0" eaLnBrk="0" fontAlgn="base" hangingPunct="0">
                <a:spcBef>
                  <a:spcPct val="0"/>
                </a:spcBef>
                <a:spcAft>
                  <a:spcPct val="0"/>
                </a:spcAft>
                <a:defRPr sz="4000">
                  <a:solidFill>
                    <a:schemeClr val="tx2"/>
                  </a:solidFill>
                  <a:effectLst>
                    <a:outerShdw blurRad="38100" dist="38100" dir="2700000" algn="tl">
                      <a:srgbClr val="000000">
                        <a:alpha val="43137"/>
                      </a:srgbClr>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a:lstStyle>
            <a:p>
              <a:pPr defTabSz="914400"/>
              <a:r>
                <a:rPr lang="en-US" altLang="ja-JP" sz="3200" b="1" kern="0" dirty="0">
                  <a:effectLst/>
                  <a:latin typeface="Arial" panose="020B0604020202020204" pitchFamily="34" charset="0"/>
                  <a:ea typeface="ＭＳ Ｐゴシック" panose="020B0600070205080204" pitchFamily="34" charset="-128"/>
                  <a:cs typeface="Arial" panose="020B0604020202020204" pitchFamily="34" charset="0"/>
                </a:rPr>
                <a:t>Yoga teacher Julie Rosenberg</a:t>
              </a:r>
              <a:endParaRPr lang="en-US" altLang="en-US" sz="3200" b="1" kern="0" dirty="0">
                <a:effectLst/>
                <a:latin typeface="Arial" panose="020B0604020202020204" pitchFamily="34" charset="0"/>
                <a:ea typeface="ＭＳ Ｐゴシック" panose="020B0600070205080204" pitchFamily="34" charset="-128"/>
                <a:cs typeface="Arial" panose="020B0604020202020204" pitchFamily="34" charset="0"/>
              </a:endParaRPr>
            </a:p>
          </p:txBody>
        </p:sp>
        <p:pic>
          <p:nvPicPr>
            <p:cNvPr id="11266" name="Picture 2" descr="Dr. Julie Rosenberg - Wellness Coach">
              <a:extLst>
                <a:ext uri="{FF2B5EF4-FFF2-40B4-BE49-F238E27FC236}">
                  <a16:creationId xmlns:a16="http://schemas.microsoft.com/office/drawing/2014/main" id="{D538C793-2D40-4D15-28C9-41B5EC7E73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0285"/>
              <a:ext cx="2467856" cy="302787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74112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EB9E5E-5B29-2049-A85C-2575DEFE75E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75657" y="0"/>
            <a:ext cx="7128587" cy="6858005"/>
          </a:xfrm>
          <a:prstGeom prst="rect">
            <a:avLst/>
          </a:prstGeom>
        </p:spPr>
      </p:pic>
      <p:sp>
        <p:nvSpPr>
          <p:cNvPr id="900098" name="Rectangle 2"/>
          <p:cNvSpPr>
            <a:spLocks noGrp="1" noChangeArrowheads="1"/>
          </p:cNvSpPr>
          <p:nvPr>
            <p:ph type="ctrTitle"/>
          </p:nvPr>
        </p:nvSpPr>
        <p:spPr>
          <a:xfrm rot="16200000">
            <a:off x="-2883159" y="2883157"/>
            <a:ext cx="6858001" cy="1091681"/>
          </a:xfrm>
          <a:solidFill>
            <a:srgbClr val="C00000"/>
          </a:solidFill>
          <a:effectLst/>
        </p:spPr>
        <p:txBody>
          <a:bodyPr anchor="ctr"/>
          <a:lstStyle/>
          <a:p>
            <a:pPr>
              <a:defRPr/>
            </a:pPr>
            <a:r>
              <a:rPr lang="en-US" sz="8800" b="1" dirty="0">
                <a:effectLst/>
                <a:latin typeface="Arial" charset="0"/>
                <a:ea typeface="ＭＳ Ｐゴシック" charset="0"/>
                <a:cs typeface="ＭＳ Ｐゴシック" charset="0"/>
              </a:rPr>
              <a:t>Arabic</a:t>
            </a:r>
          </a:p>
        </p:txBody>
      </p:sp>
      <p:sp>
        <p:nvSpPr>
          <p:cNvPr id="5" name="TextBox 4">
            <a:extLst>
              <a:ext uri="{FF2B5EF4-FFF2-40B4-BE49-F238E27FC236}">
                <a16:creationId xmlns:a16="http://schemas.microsoft.com/office/drawing/2014/main" id="{A0DB883D-8B26-F64C-905F-194DC4B359B0}"/>
              </a:ext>
            </a:extLst>
          </p:cNvPr>
          <p:cNvSpPr txBox="1"/>
          <p:nvPr/>
        </p:nvSpPr>
        <p:spPr>
          <a:xfrm>
            <a:off x="-2413416" y="3807502"/>
            <a:ext cx="184731" cy="369332"/>
          </a:xfrm>
          <a:prstGeom prst="rect">
            <a:avLst/>
          </a:prstGeom>
          <a:noFill/>
        </p:spPr>
        <p:txBody>
          <a:bodyPr wrap="none" rtlCol="0">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ＭＳ Ｐゴシック" charset="0"/>
              <a:cs typeface="+mn-cs"/>
            </a:endParaRPr>
          </a:p>
        </p:txBody>
      </p:sp>
      <p:sp>
        <p:nvSpPr>
          <p:cNvPr id="7" name="Rectangle 2">
            <a:extLst>
              <a:ext uri="{FF2B5EF4-FFF2-40B4-BE49-F238E27FC236}">
                <a16:creationId xmlns:a16="http://schemas.microsoft.com/office/drawing/2014/main" id="{81B438F9-0883-D146-A791-C4F1DD824509}"/>
              </a:ext>
            </a:extLst>
          </p:cNvPr>
          <p:cNvSpPr txBox="1">
            <a:spLocks noChangeArrowheads="1"/>
          </p:cNvSpPr>
          <p:nvPr/>
        </p:nvSpPr>
        <p:spPr bwMode="auto">
          <a:xfrm rot="21020509">
            <a:off x="1569095" y="3696975"/>
            <a:ext cx="6900596" cy="1485295"/>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Dr. Rick Griffith</a:t>
            </a:r>
            <a:endParaRPr kumimoji="0" lang="ar-SA" sz="4800" b="1"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p:txBody>
      </p:sp>
      <p:sp>
        <p:nvSpPr>
          <p:cNvPr id="2" name="Rectangle 2">
            <a:extLst>
              <a:ext uri="{FF2B5EF4-FFF2-40B4-BE49-F238E27FC236}">
                <a16:creationId xmlns:a16="http://schemas.microsoft.com/office/drawing/2014/main" id="{C8C10DBC-9CD4-EC2B-0DD9-C021A3D8F27A}"/>
              </a:ext>
            </a:extLst>
          </p:cNvPr>
          <p:cNvSpPr txBox="1">
            <a:spLocks noChangeArrowheads="1"/>
          </p:cNvSpPr>
          <p:nvPr/>
        </p:nvSpPr>
        <p:spPr bwMode="auto">
          <a:xfrm rot="21020509">
            <a:off x="1652913" y="1389829"/>
            <a:ext cx="6900596" cy="1485295"/>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15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08" charset="-128"/>
                <a:cs typeface="Traditional Arabic" pitchFamily="2" charset="-78"/>
              </a:rPr>
              <a:t>د. ريك غريفيث</a:t>
            </a:r>
            <a:endParaRPr kumimoji="0" lang="ar-SA" sz="8000" b="1"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12509986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a:extLst>
              <a:ext uri="{FF2B5EF4-FFF2-40B4-BE49-F238E27FC236}">
                <a16:creationId xmlns:a16="http://schemas.microsoft.com/office/drawing/2014/main" id="{4C0CD9A0-8210-6907-3DBE-05EF03C702EB}"/>
              </a:ext>
            </a:extLst>
          </p:cNvPr>
          <p:cNvSpPr>
            <a:spLocks noGrp="1"/>
          </p:cNvSpPr>
          <p:nvPr>
            <p:ph type="title"/>
          </p:nvPr>
        </p:nvSpPr>
        <p:spPr>
          <a:xfrm>
            <a:off x="1486139" y="214161"/>
            <a:ext cx="5867400" cy="2165350"/>
          </a:xfrm>
        </p:spPr>
        <p:txBody>
          <a:bodyPr/>
          <a:lstStyle/>
          <a:p>
            <a:r>
              <a:rPr lang="en-US" altLang="ja-JP" sz="5400" dirty="0">
                <a:effectLst/>
                <a:ea typeface="ＭＳ Ｐゴシック" panose="020B0600070205080204" pitchFamily="34" charset="-128"/>
              </a:rPr>
              <a:t>…can't…</a:t>
            </a:r>
            <a:endParaRPr lang="en-US" altLang="en-US" sz="5400" dirty="0">
              <a:effectLst/>
              <a:ea typeface="ＭＳ Ｐゴシック" panose="020B0600070205080204" pitchFamily="34" charset="-128"/>
            </a:endParaRPr>
          </a:p>
        </p:txBody>
      </p:sp>
      <p:sp>
        <p:nvSpPr>
          <p:cNvPr id="3" name="Title 1">
            <a:extLst>
              <a:ext uri="{FF2B5EF4-FFF2-40B4-BE49-F238E27FC236}">
                <a16:creationId xmlns:a16="http://schemas.microsoft.com/office/drawing/2014/main" id="{4E4A2D5C-8F60-8647-B9B1-A0857E9A1F6E}"/>
              </a:ext>
            </a:extLst>
          </p:cNvPr>
          <p:cNvSpPr txBox="1">
            <a:spLocks/>
          </p:cNvSpPr>
          <p:nvPr/>
        </p:nvSpPr>
        <p:spPr bwMode="auto">
          <a:xfrm>
            <a:off x="1486139" y="2388018"/>
            <a:ext cx="5867400" cy="216535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lvl1pPr algn="ctr" rtl="0" eaLnBrk="0" fontAlgn="base" hangingPunct="0">
              <a:spcBef>
                <a:spcPct val="0"/>
              </a:spcBef>
              <a:spcAft>
                <a:spcPct val="0"/>
              </a:spcAft>
              <a:defRPr sz="4000">
                <a:solidFill>
                  <a:schemeClr val="tx2"/>
                </a:solidFill>
                <a:effectLst>
                  <a:outerShdw blurRad="38100" dist="38100" dir="2700000" algn="tl">
                    <a:srgbClr val="000000">
                      <a:alpha val="43137"/>
                    </a:srgbClr>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a:lstStyle>
          <a:p>
            <a:pPr defTabSz="914400"/>
            <a:r>
              <a:rPr lang="en-US" altLang="ja-JP" sz="5400" kern="0" dirty="0">
                <a:effectLst/>
                <a:ea typeface="ＭＳ Ｐゴシック" panose="020B0600070205080204" pitchFamily="34" charset="-128"/>
              </a:rPr>
              <a:t>…won't…</a:t>
            </a:r>
            <a:endParaRPr lang="en-US" altLang="en-US" sz="5400" kern="0" dirty="0">
              <a:effectLst/>
              <a:ea typeface="ＭＳ Ｐゴシック" panose="020B0600070205080204" pitchFamily="34" charset="-128"/>
            </a:endParaRPr>
          </a:p>
        </p:txBody>
      </p:sp>
      <p:sp>
        <p:nvSpPr>
          <p:cNvPr id="4" name="Title 1">
            <a:extLst>
              <a:ext uri="{FF2B5EF4-FFF2-40B4-BE49-F238E27FC236}">
                <a16:creationId xmlns:a16="http://schemas.microsoft.com/office/drawing/2014/main" id="{F0EFF2BC-3112-E76B-9E56-B4CB893E3188}"/>
              </a:ext>
            </a:extLst>
          </p:cNvPr>
          <p:cNvSpPr txBox="1">
            <a:spLocks/>
          </p:cNvSpPr>
          <p:nvPr/>
        </p:nvSpPr>
        <p:spPr bwMode="auto">
          <a:xfrm>
            <a:off x="1486139" y="4492863"/>
            <a:ext cx="5867400" cy="216535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lvl1pPr algn="ctr" rtl="0" eaLnBrk="0" fontAlgn="base" hangingPunct="0">
              <a:spcBef>
                <a:spcPct val="0"/>
              </a:spcBef>
              <a:spcAft>
                <a:spcPct val="0"/>
              </a:spcAft>
              <a:defRPr sz="4000">
                <a:solidFill>
                  <a:schemeClr val="tx2"/>
                </a:solidFill>
                <a:effectLst>
                  <a:outerShdw blurRad="38100" dist="38100" dir="2700000" algn="tl">
                    <a:srgbClr val="000000">
                      <a:alpha val="43137"/>
                    </a:srgbClr>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a:lstStyle>
          <a:p>
            <a:pPr defTabSz="914400"/>
            <a:r>
              <a:rPr lang="en-US" altLang="ja-JP" sz="5400" kern="0" dirty="0">
                <a:effectLst/>
                <a:ea typeface="ＭＳ Ｐゴシック" panose="020B0600070205080204" pitchFamily="34" charset="-128"/>
              </a:rPr>
              <a:t>…</a:t>
            </a:r>
            <a:r>
              <a:rPr lang="en-US" altLang="ja-JP" sz="9600" kern="0" dirty="0">
                <a:effectLst/>
                <a:ea typeface="ＭＳ Ｐゴシック" panose="020B0600070205080204" pitchFamily="34" charset="-128"/>
              </a:rPr>
              <a:t>can</a:t>
            </a:r>
            <a:r>
              <a:rPr lang="en-US" altLang="ja-JP" sz="5400" kern="0" dirty="0">
                <a:effectLst/>
                <a:ea typeface="ＭＳ Ｐゴシック" panose="020B0600070205080204" pitchFamily="34" charset="-128"/>
              </a:rPr>
              <a:t>…</a:t>
            </a:r>
            <a:endParaRPr lang="en-US" altLang="en-US" sz="5400" kern="0" dirty="0">
              <a:effectLst/>
              <a:ea typeface="ＭＳ Ｐゴシック" panose="020B0600070205080204" pitchFamily="34" charset="-128"/>
            </a:endParaRPr>
          </a:p>
        </p:txBody>
      </p:sp>
    </p:spTree>
    <p:extLst>
      <p:ext uri="{BB962C8B-B14F-4D97-AF65-F5344CB8AC3E}">
        <p14:creationId xmlns:p14="http://schemas.microsoft.com/office/powerpoint/2010/main" val="4003387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Need for Contentment: how it impacts our top leadership executives?">
            <a:extLst>
              <a:ext uri="{FF2B5EF4-FFF2-40B4-BE49-F238E27FC236}">
                <a16:creationId xmlns:a16="http://schemas.microsoft.com/office/drawing/2014/main" id="{BFFD7018-E3B8-22F8-2A81-E17E2A6C70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4EB66FE-4E71-BA9B-AE6A-C8F4C78656C1}"/>
              </a:ext>
            </a:extLst>
          </p:cNvPr>
          <p:cNvSpPr txBox="1"/>
          <p:nvPr/>
        </p:nvSpPr>
        <p:spPr>
          <a:xfrm>
            <a:off x="1" y="95967"/>
            <a:ext cx="9143999" cy="66941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750" b="1" i="0" u="none" strike="noStrike" kern="1200" cap="none" spc="0" normalizeH="0" baseline="0" noProof="0" dirty="0">
                <a:ln>
                  <a:noFill/>
                </a:ln>
                <a:solidFill>
                  <a:prstClr val="white"/>
                </a:solidFill>
                <a:effectLst>
                  <a:glow rad="139700">
                    <a:prstClr val="black"/>
                  </a:glow>
                </a:effectLst>
                <a:uLnTx/>
                <a:uFillTx/>
                <a:latin typeface="Calibri" panose="020F0502020204030204" pitchFamily="34" charset="0"/>
                <a:ea typeface="+mn-ea"/>
                <a:cs typeface="Calibri" panose="020F0502020204030204" pitchFamily="34" charset="0"/>
              </a:rPr>
              <a:t>That Vital Question: </a:t>
            </a:r>
          </a:p>
        </p:txBody>
      </p:sp>
      <p:sp>
        <p:nvSpPr>
          <p:cNvPr id="6" name="TextBox 5">
            <a:extLst>
              <a:ext uri="{FF2B5EF4-FFF2-40B4-BE49-F238E27FC236}">
                <a16:creationId xmlns:a16="http://schemas.microsoft.com/office/drawing/2014/main" id="{C04191EB-CC03-5E5C-0C97-D076F939DC6D}"/>
              </a:ext>
            </a:extLst>
          </p:cNvPr>
          <p:cNvSpPr txBox="1"/>
          <p:nvPr/>
        </p:nvSpPr>
        <p:spPr>
          <a:xfrm>
            <a:off x="0" y="2689102"/>
            <a:ext cx="4850969" cy="31700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glow rad="139700">
                    <a:prstClr val="black"/>
                  </a:glow>
                </a:effectLst>
                <a:uLnTx/>
                <a:uFillTx/>
                <a:latin typeface="Calibri" panose="020F0502020204030204" pitchFamily="34" charset="0"/>
                <a:ea typeface="+mn-ea"/>
                <a:cs typeface="Calibri" panose="020F0502020204030204" pitchFamily="34" charset="0"/>
              </a:rPr>
              <a:t>What is the </a:t>
            </a:r>
            <a:r>
              <a:rPr kumimoji="0" lang="en-US" sz="8000" b="1" i="0" u="none" strike="noStrike" kern="1200" cap="none" spc="0" normalizeH="0" baseline="0" noProof="0" dirty="0">
                <a:ln>
                  <a:noFill/>
                </a:ln>
                <a:solidFill>
                  <a:srgbClr val="FFFF00"/>
                </a:solidFill>
                <a:effectLst>
                  <a:glow rad="139700">
                    <a:prstClr val="black"/>
                  </a:glow>
                </a:effectLst>
                <a:uLnTx/>
                <a:uFillTx/>
                <a:latin typeface="Calibri" panose="020F0502020204030204" pitchFamily="34" charset="0"/>
                <a:ea typeface="+mn-ea"/>
                <a:cs typeface="Calibri" panose="020F0502020204030204" pitchFamily="34" charset="0"/>
              </a:rPr>
              <a:t>secret</a:t>
            </a:r>
            <a:r>
              <a:rPr kumimoji="0" lang="en-US" sz="6000" b="1" i="0" u="none" strike="noStrike" kern="1200" cap="none" spc="0" normalizeH="0" baseline="0" noProof="0" dirty="0">
                <a:ln>
                  <a:noFill/>
                </a:ln>
                <a:solidFill>
                  <a:prstClr val="white"/>
                </a:solidFill>
                <a:effectLst>
                  <a:glow rad="139700">
                    <a:prstClr val="black"/>
                  </a:glow>
                </a:effectLst>
                <a:uLnTx/>
                <a:uFillTx/>
                <a:latin typeface="Calibri" panose="020F0502020204030204" pitchFamily="34" charset="0"/>
                <a:ea typeface="+mn-ea"/>
                <a:cs typeface="Calibri" panose="020F0502020204030204" pitchFamily="34" charset="0"/>
              </a:rPr>
              <a:t> of contentment? </a:t>
            </a:r>
          </a:p>
        </p:txBody>
      </p:sp>
    </p:spTree>
    <p:extLst>
      <p:ext uri="{BB962C8B-B14F-4D97-AF65-F5344CB8AC3E}">
        <p14:creationId xmlns:p14="http://schemas.microsoft.com/office/powerpoint/2010/main" val="48884256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Listening to the Lord in the Wilderness">
            <a:extLst>
              <a:ext uri="{FF2B5EF4-FFF2-40B4-BE49-F238E27FC236}">
                <a16:creationId xmlns:a16="http://schemas.microsoft.com/office/drawing/2014/main" id="{9F27C216-E88D-253E-51C9-C7122DCD1A1D}"/>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4EB66FE-4E71-BA9B-AE6A-C8F4C78656C1}"/>
              </a:ext>
            </a:extLst>
          </p:cNvPr>
          <p:cNvSpPr txBox="1"/>
          <p:nvPr/>
        </p:nvSpPr>
        <p:spPr>
          <a:xfrm>
            <a:off x="2632841" y="-69478"/>
            <a:ext cx="3630346" cy="854080"/>
          </a:xfrm>
          <a:prstGeom prst="rect">
            <a:avLst/>
          </a:prstGeom>
          <a:noFill/>
        </p:spPr>
        <p:txBody>
          <a:bodyPr wrap="square" rtlCol="0">
            <a:spAutoFit/>
          </a:bodyPr>
          <a:lstStyle/>
          <a:p>
            <a:pPr algn="ctr"/>
            <a:r>
              <a:rPr lang="en-US" sz="4950" b="1" dirty="0">
                <a:effectLst>
                  <a:glow rad="139700">
                    <a:schemeClr val="bg1"/>
                  </a:glow>
                </a:effectLst>
                <a:latin typeface="Calibri" panose="020F0502020204030204" pitchFamily="34" charset="0"/>
                <a:cs typeface="Calibri" panose="020F0502020204030204" pitchFamily="34" charset="0"/>
              </a:rPr>
              <a:t>Main Idea</a:t>
            </a:r>
          </a:p>
        </p:txBody>
      </p:sp>
      <p:sp>
        <p:nvSpPr>
          <p:cNvPr id="6" name="TextBox 5">
            <a:extLst>
              <a:ext uri="{FF2B5EF4-FFF2-40B4-BE49-F238E27FC236}">
                <a16:creationId xmlns:a16="http://schemas.microsoft.com/office/drawing/2014/main" id="{C04191EB-CC03-5E5C-0C97-D076F939DC6D}"/>
              </a:ext>
            </a:extLst>
          </p:cNvPr>
          <p:cNvSpPr txBox="1"/>
          <p:nvPr/>
        </p:nvSpPr>
        <p:spPr>
          <a:xfrm>
            <a:off x="131735" y="2273217"/>
            <a:ext cx="8880529" cy="1938992"/>
          </a:xfrm>
          <a:prstGeom prst="rect">
            <a:avLst/>
          </a:prstGeom>
          <a:noFill/>
        </p:spPr>
        <p:txBody>
          <a:bodyPr wrap="square" rtlCol="0">
            <a:spAutoFit/>
          </a:bodyPr>
          <a:lstStyle>
            <a:defPPr>
              <a:defRPr lang="en-US"/>
            </a:defPPr>
            <a:lvl1pPr algn="ctr">
              <a:defRPr sz="5000" b="1">
                <a:solidFill>
                  <a:srgbClr val="FFFF00"/>
                </a:solidFill>
                <a:effectLst>
                  <a:glow rad="139700">
                    <a:schemeClr val="bg1"/>
                  </a:glow>
                </a:effectLst>
                <a:latin typeface="Calibri" panose="020F0502020204030204" pitchFamily="34" charset="0"/>
                <a:cs typeface="Calibri" panose="020F0502020204030204" pitchFamily="34" charset="0"/>
              </a:defRPr>
            </a:lvl1pPr>
          </a:lstStyle>
          <a:p>
            <a:r>
              <a:rPr lang="en-US" sz="6000" dirty="0"/>
              <a:t>Learn</a:t>
            </a:r>
            <a:r>
              <a:rPr lang="en-US" sz="6000" dirty="0">
                <a:solidFill>
                  <a:schemeClr val="tx1"/>
                </a:solidFill>
              </a:rPr>
              <a:t> contentment by relying on Christ’s strength.</a:t>
            </a:r>
          </a:p>
        </p:txBody>
      </p:sp>
    </p:spTree>
    <p:extLst>
      <p:ext uri="{BB962C8B-B14F-4D97-AF65-F5344CB8AC3E}">
        <p14:creationId xmlns:p14="http://schemas.microsoft.com/office/powerpoint/2010/main" val="2657604949"/>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Listening to the Lord in the Wilderness">
            <a:extLst>
              <a:ext uri="{FF2B5EF4-FFF2-40B4-BE49-F238E27FC236}">
                <a16:creationId xmlns:a16="http://schemas.microsoft.com/office/drawing/2014/main" id="{F4B4D086-70BD-1F0F-B6C9-570F5D7314F0}"/>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04191EB-CC03-5E5C-0C97-D076F939DC6D}"/>
              </a:ext>
            </a:extLst>
          </p:cNvPr>
          <p:cNvSpPr txBox="1"/>
          <p:nvPr/>
        </p:nvSpPr>
        <p:spPr>
          <a:xfrm>
            <a:off x="232475" y="2120418"/>
            <a:ext cx="7093910" cy="4524315"/>
          </a:xfrm>
          <a:prstGeom prst="rect">
            <a:avLst/>
          </a:prstGeom>
          <a:noFill/>
        </p:spPr>
        <p:txBody>
          <a:bodyPr wrap="square" rtlCol="0">
            <a:spAutoFit/>
          </a:bodyPr>
          <a:lstStyle/>
          <a:p>
            <a:pPr marL="428625" indent="-428625">
              <a:buFont typeface="Arial" panose="020B0604020202020204" pitchFamily="34" charset="0"/>
              <a:buChar char="•"/>
            </a:pPr>
            <a:r>
              <a:rPr lang="en-US" sz="3600" b="1" dirty="0">
                <a:effectLst>
                  <a:glow rad="139700">
                    <a:schemeClr val="bg1"/>
                  </a:glow>
                </a:effectLst>
                <a:latin typeface="Calibri" panose="020F0502020204030204" pitchFamily="34" charset="0"/>
                <a:cs typeface="Calibri" panose="020F0502020204030204" pitchFamily="34" charset="0"/>
              </a:rPr>
              <a:t>Financial situation</a:t>
            </a:r>
          </a:p>
          <a:p>
            <a:pPr marL="428625" indent="-428625">
              <a:buFont typeface="Arial" panose="020B0604020202020204" pitchFamily="34" charset="0"/>
              <a:buChar char="•"/>
            </a:pPr>
            <a:r>
              <a:rPr lang="en-US" sz="3600" b="1" dirty="0">
                <a:effectLst>
                  <a:glow rad="139700">
                    <a:schemeClr val="bg1"/>
                  </a:glow>
                </a:effectLst>
                <a:latin typeface="Calibri" panose="020F0502020204030204" pitchFamily="34" charset="0"/>
                <a:cs typeface="Calibri" panose="020F0502020204030204" pitchFamily="34" charset="0"/>
              </a:rPr>
              <a:t>Not being married</a:t>
            </a:r>
          </a:p>
          <a:p>
            <a:pPr marL="428625" indent="-428625">
              <a:buFont typeface="Arial" panose="020B0604020202020204" pitchFamily="34" charset="0"/>
              <a:buChar char="•"/>
            </a:pPr>
            <a:r>
              <a:rPr lang="en-US" sz="3600" b="1" dirty="0">
                <a:effectLst>
                  <a:glow rad="139700">
                    <a:schemeClr val="bg1"/>
                  </a:glow>
                </a:effectLst>
                <a:latin typeface="Calibri" panose="020F0502020204030204" pitchFamily="34" charset="0"/>
                <a:cs typeface="Calibri" panose="020F0502020204030204" pitchFamily="34" charset="0"/>
              </a:rPr>
              <a:t>Our kids</a:t>
            </a:r>
          </a:p>
          <a:p>
            <a:pPr marL="428625" indent="-428625">
              <a:buFont typeface="Arial" panose="020B0604020202020204" pitchFamily="34" charset="0"/>
              <a:buChar char="•"/>
            </a:pPr>
            <a:r>
              <a:rPr lang="en-US" sz="3600" b="1" dirty="0">
                <a:effectLst>
                  <a:glow rad="139700">
                    <a:schemeClr val="bg1"/>
                  </a:glow>
                </a:effectLst>
                <a:latin typeface="Calibri" panose="020F0502020204030204" pitchFamily="34" charset="0"/>
                <a:cs typeface="Calibri" panose="020F0502020204030204" pitchFamily="34" charset="0"/>
              </a:rPr>
              <a:t>Our jobs</a:t>
            </a:r>
          </a:p>
          <a:p>
            <a:pPr marL="428625" indent="-428625">
              <a:buFont typeface="Arial" panose="020B0604020202020204" pitchFamily="34" charset="0"/>
              <a:buChar char="•"/>
            </a:pPr>
            <a:r>
              <a:rPr lang="en-US" sz="3600" b="1" dirty="0">
                <a:effectLst>
                  <a:glow rad="139700">
                    <a:schemeClr val="bg1"/>
                  </a:glow>
                </a:effectLst>
                <a:latin typeface="Calibri" panose="020F0502020204030204" pitchFamily="34" charset="0"/>
                <a:cs typeface="Calibri" panose="020F0502020204030204" pitchFamily="34" charset="0"/>
              </a:rPr>
              <a:t>Foreign culture</a:t>
            </a:r>
          </a:p>
          <a:p>
            <a:pPr marL="428625" indent="-428625">
              <a:buFont typeface="Arial" panose="020B0604020202020204" pitchFamily="34" charset="0"/>
              <a:buChar char="•"/>
            </a:pPr>
            <a:r>
              <a:rPr lang="en-US" sz="3600" b="1" dirty="0">
                <a:effectLst>
                  <a:glow rad="139700">
                    <a:schemeClr val="bg1"/>
                  </a:glow>
                </a:effectLst>
                <a:latin typeface="Calibri" panose="020F0502020204030204" pitchFamily="34" charset="0"/>
                <a:cs typeface="Calibri" panose="020F0502020204030204" pitchFamily="34" charset="0"/>
              </a:rPr>
              <a:t>Our looks </a:t>
            </a:r>
          </a:p>
          <a:p>
            <a:pPr marL="428625" indent="-428625">
              <a:buFont typeface="Arial" panose="020B0604020202020204" pitchFamily="34" charset="0"/>
              <a:buChar char="•"/>
            </a:pPr>
            <a:r>
              <a:rPr lang="en-US" sz="3600" b="1" dirty="0">
                <a:effectLst>
                  <a:glow rad="139700">
                    <a:schemeClr val="bg1"/>
                  </a:glow>
                </a:effectLst>
                <a:latin typeface="Calibri" panose="020F0502020204030204" pitchFamily="34" charset="0"/>
                <a:cs typeface="Calibri" panose="020F0502020204030204" pitchFamily="34" charset="0"/>
              </a:rPr>
              <a:t>Our teachers</a:t>
            </a:r>
          </a:p>
          <a:p>
            <a:pPr marL="428625" indent="-428625">
              <a:buFont typeface="Arial" panose="020B0604020202020204" pitchFamily="34" charset="0"/>
              <a:buChar char="•"/>
            </a:pPr>
            <a:r>
              <a:rPr lang="en-US" sz="3600" b="1" dirty="0">
                <a:effectLst>
                  <a:glow rad="139700">
                    <a:schemeClr val="bg1"/>
                  </a:glow>
                </a:effectLst>
                <a:latin typeface="Calibri" panose="020F0502020204030204" pitchFamily="34" charset="0"/>
                <a:cs typeface="Calibri" panose="020F0502020204030204" pitchFamily="34" charset="0"/>
              </a:rPr>
              <a:t>Traffic</a:t>
            </a:r>
          </a:p>
        </p:txBody>
      </p:sp>
      <p:sp>
        <p:nvSpPr>
          <p:cNvPr id="2" name="TextBox 1">
            <a:extLst>
              <a:ext uri="{FF2B5EF4-FFF2-40B4-BE49-F238E27FC236}">
                <a16:creationId xmlns:a16="http://schemas.microsoft.com/office/drawing/2014/main" id="{8B0FFCB8-32DC-1EB3-9092-528EB1C39167}"/>
              </a:ext>
            </a:extLst>
          </p:cNvPr>
          <p:cNvSpPr txBox="1"/>
          <p:nvPr/>
        </p:nvSpPr>
        <p:spPr>
          <a:xfrm>
            <a:off x="4798804" y="2120418"/>
            <a:ext cx="4345195" cy="4524315"/>
          </a:xfrm>
          <a:prstGeom prst="rect">
            <a:avLst/>
          </a:prstGeom>
          <a:noFill/>
        </p:spPr>
        <p:txBody>
          <a:bodyPr wrap="square" rtlCol="0">
            <a:spAutoFit/>
          </a:bodyPr>
          <a:lstStyle/>
          <a:p>
            <a:pPr marL="428625" indent="-428625">
              <a:buFont typeface="Arial" panose="020B0604020202020204" pitchFamily="34" charset="0"/>
              <a:buChar char="•"/>
            </a:pPr>
            <a:r>
              <a:rPr lang="en-US" sz="3600" b="1" dirty="0">
                <a:effectLst>
                  <a:glow rad="139700">
                    <a:schemeClr val="bg1"/>
                  </a:glow>
                </a:effectLst>
                <a:latin typeface="Calibri" panose="020F0502020204030204" pitchFamily="34" charset="0"/>
                <a:cs typeface="Calibri" panose="020F0502020204030204" pitchFamily="34" charset="0"/>
              </a:rPr>
              <a:t>Possessions</a:t>
            </a:r>
          </a:p>
          <a:p>
            <a:pPr marL="428625" indent="-428625">
              <a:buFont typeface="Arial" panose="020B0604020202020204" pitchFamily="34" charset="0"/>
              <a:buChar char="•"/>
            </a:pPr>
            <a:r>
              <a:rPr lang="en-US" sz="3600" b="1" dirty="0">
                <a:effectLst>
                  <a:glow rad="139700">
                    <a:schemeClr val="bg1"/>
                  </a:glow>
                </a:effectLst>
                <a:latin typeface="Calibri" panose="020F0502020204030204" pitchFamily="34" charset="0"/>
                <a:cs typeface="Calibri" panose="020F0502020204030204" pitchFamily="34" charset="0"/>
              </a:rPr>
              <a:t>Spouse</a:t>
            </a:r>
          </a:p>
          <a:p>
            <a:pPr marL="428625" indent="-428625">
              <a:buFont typeface="Arial" panose="020B0604020202020204" pitchFamily="34" charset="0"/>
              <a:buChar char="•"/>
            </a:pPr>
            <a:r>
              <a:rPr lang="en-US" sz="3600" b="1" dirty="0">
                <a:effectLst>
                  <a:glow rad="139700">
                    <a:schemeClr val="bg1"/>
                  </a:glow>
                </a:effectLst>
                <a:latin typeface="Calibri" panose="020F0502020204030204" pitchFamily="34" charset="0"/>
                <a:cs typeface="Calibri" panose="020F0502020204030204" pitchFamily="34" charset="0"/>
              </a:rPr>
              <a:t>Sexual fulfillment</a:t>
            </a:r>
          </a:p>
          <a:p>
            <a:pPr marL="428625" indent="-428625">
              <a:buFont typeface="Arial" panose="020B0604020202020204" pitchFamily="34" charset="0"/>
              <a:buChar char="•"/>
            </a:pPr>
            <a:r>
              <a:rPr lang="en-US" sz="3600" b="1" dirty="0">
                <a:effectLst>
                  <a:glow rad="139700">
                    <a:schemeClr val="bg1"/>
                  </a:glow>
                </a:effectLst>
                <a:latin typeface="Calibri" panose="020F0502020204030204" pitchFamily="34" charset="0"/>
                <a:cs typeface="Calibri" panose="020F0502020204030204" pitchFamily="34" charset="0"/>
              </a:rPr>
              <a:t>Our ministries</a:t>
            </a:r>
          </a:p>
          <a:p>
            <a:pPr marL="428625" indent="-428625">
              <a:buFont typeface="Arial" panose="020B0604020202020204" pitchFamily="34" charset="0"/>
              <a:buChar char="•"/>
            </a:pPr>
            <a:r>
              <a:rPr lang="en-US" sz="3600" b="1" dirty="0">
                <a:effectLst>
                  <a:glow rad="139700">
                    <a:schemeClr val="bg1"/>
                  </a:glow>
                </a:effectLst>
                <a:latin typeface="Calibri" panose="020F0502020204030204" pitchFamily="34" charset="0"/>
                <a:cs typeface="Calibri" panose="020F0502020204030204" pitchFamily="34" charset="0"/>
              </a:rPr>
              <a:t>Our friends</a:t>
            </a:r>
          </a:p>
          <a:p>
            <a:pPr marL="428625" indent="-428625">
              <a:buFont typeface="Arial" panose="020B0604020202020204" pitchFamily="34" charset="0"/>
              <a:buChar char="•"/>
            </a:pPr>
            <a:r>
              <a:rPr lang="en-US" sz="3600" b="1" dirty="0">
                <a:effectLst>
                  <a:glow rad="139700">
                    <a:schemeClr val="bg1"/>
                  </a:glow>
                </a:effectLst>
                <a:latin typeface="Calibri" panose="020F0502020204030204" pitchFamily="34" charset="0"/>
                <a:cs typeface="Calibri" panose="020F0502020204030204" pitchFamily="34" charset="0"/>
              </a:rPr>
              <a:t>Our abilities</a:t>
            </a:r>
          </a:p>
          <a:p>
            <a:pPr marL="428625" indent="-428625">
              <a:buFont typeface="Arial" panose="020B0604020202020204" pitchFamily="34" charset="0"/>
              <a:buChar char="•"/>
            </a:pPr>
            <a:r>
              <a:rPr lang="en-US" sz="3600" b="1" dirty="0">
                <a:effectLst>
                  <a:glow rad="139700">
                    <a:schemeClr val="bg1"/>
                  </a:glow>
                </a:effectLst>
                <a:latin typeface="Calibri" panose="020F0502020204030204" pitchFamily="34" charset="0"/>
                <a:cs typeface="Calibri" panose="020F0502020204030204" pitchFamily="34" charset="0"/>
              </a:rPr>
              <a:t>Our students</a:t>
            </a:r>
          </a:p>
          <a:p>
            <a:pPr marL="428625" indent="-428625">
              <a:buFont typeface="Arial" panose="020B0604020202020204" pitchFamily="34" charset="0"/>
              <a:buChar char="•"/>
            </a:pPr>
            <a:r>
              <a:rPr lang="en-US" sz="3600" b="1" dirty="0">
                <a:effectLst>
                  <a:glow rad="139700">
                    <a:schemeClr val="bg1"/>
                  </a:glow>
                </a:effectLst>
                <a:latin typeface="Calibri" panose="020F0502020204030204" pitchFamily="34" charset="0"/>
                <a:cs typeface="Calibri" panose="020F0502020204030204" pitchFamily="34" charset="0"/>
              </a:rPr>
              <a:t>Being busy</a:t>
            </a:r>
          </a:p>
        </p:txBody>
      </p:sp>
      <p:sp>
        <p:nvSpPr>
          <p:cNvPr id="3" name="TextBox 2">
            <a:extLst>
              <a:ext uri="{FF2B5EF4-FFF2-40B4-BE49-F238E27FC236}">
                <a16:creationId xmlns:a16="http://schemas.microsoft.com/office/drawing/2014/main" id="{391F0C8C-98E0-4C03-B9CF-EE8A5DC28216}"/>
              </a:ext>
            </a:extLst>
          </p:cNvPr>
          <p:cNvSpPr txBox="1"/>
          <p:nvPr/>
        </p:nvSpPr>
        <p:spPr>
          <a:xfrm>
            <a:off x="0" y="336934"/>
            <a:ext cx="9143999" cy="769441"/>
          </a:xfrm>
          <a:prstGeom prst="rect">
            <a:avLst/>
          </a:prstGeom>
          <a:noFill/>
        </p:spPr>
        <p:txBody>
          <a:bodyPr wrap="square" rtlCol="0">
            <a:spAutoFit/>
          </a:bodyPr>
          <a:lstStyle/>
          <a:p>
            <a:pPr algn="ctr"/>
            <a:r>
              <a:rPr lang="en-US" sz="4400" b="1" dirty="0">
                <a:solidFill>
                  <a:srgbClr val="FFFF00"/>
                </a:solidFill>
                <a:effectLst>
                  <a:glow rad="139700">
                    <a:schemeClr val="bg1"/>
                  </a:glow>
                </a:effectLst>
                <a:latin typeface="Calibri" panose="020F0502020204030204" pitchFamily="34" charset="0"/>
                <a:cs typeface="Calibri" panose="020F0502020204030204" pitchFamily="34" charset="0"/>
              </a:rPr>
              <a:t>What are we often discontent about?</a:t>
            </a:r>
          </a:p>
        </p:txBody>
      </p:sp>
    </p:spTree>
    <p:extLst>
      <p:ext uri="{BB962C8B-B14F-4D97-AF65-F5344CB8AC3E}">
        <p14:creationId xmlns:p14="http://schemas.microsoft.com/office/powerpoint/2010/main" val="297818526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 calcmode="lin" valueType="num">
                                      <p:cBhvr additive="base">
                                        <p:cTn id="19" dur="500" fill="hold"/>
                                        <p:tgtEl>
                                          <p:spTgt spid="2">
                                            <p:txEl>
                                              <p:pRg st="0" end="0"/>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 calcmode="lin" valueType="num">
                                      <p:cBhvr additive="base">
                                        <p:cTn id="25" dur="500" fill="hold"/>
                                        <p:tgtEl>
                                          <p:spTgt spid="6">
                                            <p:txEl>
                                              <p:pRg st="1" end="1"/>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2">
                                            <p:txEl>
                                              <p:pRg st="1" end="1"/>
                                            </p:txEl>
                                          </p:spTgt>
                                        </p:tgtEl>
                                        <p:attrNameLst>
                                          <p:attrName>style.visibility</p:attrName>
                                        </p:attrNameLst>
                                      </p:cBhvr>
                                      <p:to>
                                        <p:strVal val="visible"/>
                                      </p:to>
                                    </p:set>
                                    <p:anim calcmode="lin" valueType="num">
                                      <p:cBhvr additive="base">
                                        <p:cTn id="31" dur="500" fill="hold"/>
                                        <p:tgtEl>
                                          <p:spTgt spid="2">
                                            <p:txEl>
                                              <p:pRg st="1" end="1"/>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 calcmode="lin" valueType="num">
                                      <p:cBhvr additive="base">
                                        <p:cTn id="37" dur="500" fill="hold"/>
                                        <p:tgtEl>
                                          <p:spTgt spid="6">
                                            <p:txEl>
                                              <p:pRg st="2" end="2"/>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2">
                                            <p:txEl>
                                              <p:pRg st="2" end="2"/>
                                            </p:txEl>
                                          </p:spTgt>
                                        </p:tgtEl>
                                        <p:attrNameLst>
                                          <p:attrName>style.visibility</p:attrName>
                                        </p:attrNameLst>
                                      </p:cBhvr>
                                      <p:to>
                                        <p:strVal val="visible"/>
                                      </p:to>
                                    </p:set>
                                    <p:anim calcmode="lin" valueType="num">
                                      <p:cBhvr additive="base">
                                        <p:cTn id="43" dur="500" fill="hold"/>
                                        <p:tgtEl>
                                          <p:spTgt spid="2">
                                            <p:txEl>
                                              <p:pRg st="2" end="2"/>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6">
                                            <p:txEl>
                                              <p:pRg st="3" end="3"/>
                                            </p:txEl>
                                          </p:spTgt>
                                        </p:tgtEl>
                                        <p:attrNameLst>
                                          <p:attrName>style.visibility</p:attrName>
                                        </p:attrNameLst>
                                      </p:cBhvr>
                                      <p:to>
                                        <p:strVal val="visible"/>
                                      </p:to>
                                    </p:set>
                                    <p:anim calcmode="lin" valueType="num">
                                      <p:cBhvr additive="base">
                                        <p:cTn id="49" dur="500" fill="hold"/>
                                        <p:tgtEl>
                                          <p:spTgt spid="6">
                                            <p:txEl>
                                              <p:pRg st="3" end="3"/>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nodeType="clickEffect">
                                  <p:stCondLst>
                                    <p:cond delay="0"/>
                                  </p:stCondLst>
                                  <p:childTnLst>
                                    <p:set>
                                      <p:cBhvr>
                                        <p:cTn id="54" dur="1" fill="hold">
                                          <p:stCondLst>
                                            <p:cond delay="0"/>
                                          </p:stCondLst>
                                        </p:cTn>
                                        <p:tgtEl>
                                          <p:spTgt spid="2">
                                            <p:txEl>
                                              <p:pRg st="3" end="3"/>
                                            </p:txEl>
                                          </p:spTgt>
                                        </p:tgtEl>
                                        <p:attrNameLst>
                                          <p:attrName>style.visibility</p:attrName>
                                        </p:attrNameLst>
                                      </p:cBhvr>
                                      <p:to>
                                        <p:strVal val="visible"/>
                                      </p:to>
                                    </p:set>
                                    <p:anim calcmode="lin" valueType="num">
                                      <p:cBhvr additive="base">
                                        <p:cTn id="55" dur="500" fill="hold"/>
                                        <p:tgtEl>
                                          <p:spTgt spid="2">
                                            <p:txEl>
                                              <p:pRg st="3" end="3"/>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nodeType="clickEffect">
                                  <p:stCondLst>
                                    <p:cond delay="0"/>
                                  </p:stCondLst>
                                  <p:childTnLst>
                                    <p:set>
                                      <p:cBhvr>
                                        <p:cTn id="60" dur="1" fill="hold">
                                          <p:stCondLst>
                                            <p:cond delay="0"/>
                                          </p:stCondLst>
                                        </p:cTn>
                                        <p:tgtEl>
                                          <p:spTgt spid="6">
                                            <p:txEl>
                                              <p:pRg st="4" end="4"/>
                                            </p:txEl>
                                          </p:spTgt>
                                        </p:tgtEl>
                                        <p:attrNameLst>
                                          <p:attrName>style.visibility</p:attrName>
                                        </p:attrNameLst>
                                      </p:cBhvr>
                                      <p:to>
                                        <p:strVal val="visible"/>
                                      </p:to>
                                    </p:set>
                                    <p:anim calcmode="lin" valueType="num">
                                      <p:cBhvr additive="base">
                                        <p:cTn id="61" dur="500" fill="hold"/>
                                        <p:tgtEl>
                                          <p:spTgt spid="6">
                                            <p:txEl>
                                              <p:pRg st="4" end="4"/>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nodeType="clickEffect">
                                  <p:stCondLst>
                                    <p:cond delay="0"/>
                                  </p:stCondLst>
                                  <p:childTnLst>
                                    <p:set>
                                      <p:cBhvr>
                                        <p:cTn id="66" dur="1" fill="hold">
                                          <p:stCondLst>
                                            <p:cond delay="0"/>
                                          </p:stCondLst>
                                        </p:cTn>
                                        <p:tgtEl>
                                          <p:spTgt spid="2">
                                            <p:txEl>
                                              <p:pRg st="4" end="4"/>
                                            </p:txEl>
                                          </p:spTgt>
                                        </p:tgtEl>
                                        <p:attrNameLst>
                                          <p:attrName>style.visibility</p:attrName>
                                        </p:attrNameLst>
                                      </p:cBhvr>
                                      <p:to>
                                        <p:strVal val="visible"/>
                                      </p:to>
                                    </p:set>
                                    <p:anim calcmode="lin" valueType="num">
                                      <p:cBhvr additive="base">
                                        <p:cTn id="67" dur="500" fill="hold"/>
                                        <p:tgtEl>
                                          <p:spTgt spid="2">
                                            <p:txEl>
                                              <p:pRg st="4" end="4"/>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nodeType="clickEffect">
                                  <p:stCondLst>
                                    <p:cond delay="0"/>
                                  </p:stCondLst>
                                  <p:childTnLst>
                                    <p:set>
                                      <p:cBhvr>
                                        <p:cTn id="72" dur="1" fill="hold">
                                          <p:stCondLst>
                                            <p:cond delay="0"/>
                                          </p:stCondLst>
                                        </p:cTn>
                                        <p:tgtEl>
                                          <p:spTgt spid="6">
                                            <p:txEl>
                                              <p:pRg st="5" end="5"/>
                                            </p:txEl>
                                          </p:spTgt>
                                        </p:tgtEl>
                                        <p:attrNameLst>
                                          <p:attrName>style.visibility</p:attrName>
                                        </p:attrNameLst>
                                      </p:cBhvr>
                                      <p:to>
                                        <p:strVal val="visible"/>
                                      </p:to>
                                    </p:set>
                                    <p:anim calcmode="lin" valueType="num">
                                      <p:cBhvr additive="base">
                                        <p:cTn id="73" dur="500" fill="hold"/>
                                        <p:tgtEl>
                                          <p:spTgt spid="6">
                                            <p:txEl>
                                              <p:pRg st="5" end="5"/>
                                            </p:txEl>
                                          </p:spTgt>
                                        </p:tgtEl>
                                        <p:attrNameLst>
                                          <p:attrName>ppt_x</p:attrName>
                                        </p:attrNameLst>
                                      </p:cBhvr>
                                      <p:tavLst>
                                        <p:tav tm="0">
                                          <p:val>
                                            <p:strVal val="0-#ppt_w/2"/>
                                          </p:val>
                                        </p:tav>
                                        <p:tav tm="100000">
                                          <p:val>
                                            <p:strVal val="#ppt_x"/>
                                          </p:val>
                                        </p:tav>
                                      </p:tavLst>
                                    </p:anim>
                                    <p:anim calcmode="lin" valueType="num">
                                      <p:cBhvr additive="base">
                                        <p:cTn id="74" dur="500" fill="hold"/>
                                        <p:tgtEl>
                                          <p:spTgt spid="6">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2" fill="hold" nodeType="clickEffect">
                                  <p:stCondLst>
                                    <p:cond delay="0"/>
                                  </p:stCondLst>
                                  <p:childTnLst>
                                    <p:set>
                                      <p:cBhvr>
                                        <p:cTn id="78" dur="1" fill="hold">
                                          <p:stCondLst>
                                            <p:cond delay="0"/>
                                          </p:stCondLst>
                                        </p:cTn>
                                        <p:tgtEl>
                                          <p:spTgt spid="2">
                                            <p:txEl>
                                              <p:pRg st="5" end="5"/>
                                            </p:txEl>
                                          </p:spTgt>
                                        </p:tgtEl>
                                        <p:attrNameLst>
                                          <p:attrName>style.visibility</p:attrName>
                                        </p:attrNameLst>
                                      </p:cBhvr>
                                      <p:to>
                                        <p:strVal val="visible"/>
                                      </p:to>
                                    </p:set>
                                    <p:anim calcmode="lin" valueType="num">
                                      <p:cBhvr additive="base">
                                        <p:cTn id="79" dur="500" fill="hold"/>
                                        <p:tgtEl>
                                          <p:spTgt spid="2">
                                            <p:txEl>
                                              <p:pRg st="5" end="5"/>
                                            </p:txEl>
                                          </p:spTgt>
                                        </p:tgtEl>
                                        <p:attrNameLst>
                                          <p:attrName>ppt_x</p:attrName>
                                        </p:attrNameLst>
                                      </p:cBhvr>
                                      <p:tavLst>
                                        <p:tav tm="0">
                                          <p:val>
                                            <p:strVal val="1+#ppt_w/2"/>
                                          </p:val>
                                        </p:tav>
                                        <p:tav tm="100000">
                                          <p:val>
                                            <p:strVal val="#ppt_x"/>
                                          </p:val>
                                        </p:tav>
                                      </p:tavLst>
                                    </p:anim>
                                    <p:anim calcmode="lin" valueType="num">
                                      <p:cBhvr additive="base">
                                        <p:cTn id="80" dur="500" fill="hold"/>
                                        <p:tgtEl>
                                          <p:spTgt spid="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8" fill="hold" nodeType="clickEffect">
                                  <p:stCondLst>
                                    <p:cond delay="0"/>
                                  </p:stCondLst>
                                  <p:childTnLst>
                                    <p:set>
                                      <p:cBhvr>
                                        <p:cTn id="84" dur="1" fill="hold">
                                          <p:stCondLst>
                                            <p:cond delay="0"/>
                                          </p:stCondLst>
                                        </p:cTn>
                                        <p:tgtEl>
                                          <p:spTgt spid="6">
                                            <p:txEl>
                                              <p:pRg st="6" end="6"/>
                                            </p:txEl>
                                          </p:spTgt>
                                        </p:tgtEl>
                                        <p:attrNameLst>
                                          <p:attrName>style.visibility</p:attrName>
                                        </p:attrNameLst>
                                      </p:cBhvr>
                                      <p:to>
                                        <p:strVal val="visible"/>
                                      </p:to>
                                    </p:set>
                                    <p:anim calcmode="lin" valueType="num">
                                      <p:cBhvr additive="base">
                                        <p:cTn id="85" dur="500" fill="hold"/>
                                        <p:tgtEl>
                                          <p:spTgt spid="6">
                                            <p:txEl>
                                              <p:pRg st="6" end="6"/>
                                            </p:txEl>
                                          </p:spTgt>
                                        </p:tgtEl>
                                        <p:attrNameLst>
                                          <p:attrName>ppt_x</p:attrName>
                                        </p:attrNameLst>
                                      </p:cBhvr>
                                      <p:tavLst>
                                        <p:tav tm="0">
                                          <p:val>
                                            <p:strVal val="0-#ppt_w/2"/>
                                          </p:val>
                                        </p:tav>
                                        <p:tav tm="100000">
                                          <p:val>
                                            <p:strVal val="#ppt_x"/>
                                          </p:val>
                                        </p:tav>
                                      </p:tavLst>
                                    </p:anim>
                                    <p:anim calcmode="lin" valueType="num">
                                      <p:cBhvr additive="base">
                                        <p:cTn id="86" dur="500" fill="hold"/>
                                        <p:tgtEl>
                                          <p:spTgt spid="6">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2" fill="hold" nodeType="clickEffect">
                                  <p:stCondLst>
                                    <p:cond delay="0"/>
                                  </p:stCondLst>
                                  <p:childTnLst>
                                    <p:set>
                                      <p:cBhvr>
                                        <p:cTn id="90" dur="1" fill="hold">
                                          <p:stCondLst>
                                            <p:cond delay="0"/>
                                          </p:stCondLst>
                                        </p:cTn>
                                        <p:tgtEl>
                                          <p:spTgt spid="2">
                                            <p:txEl>
                                              <p:pRg st="6" end="6"/>
                                            </p:txEl>
                                          </p:spTgt>
                                        </p:tgtEl>
                                        <p:attrNameLst>
                                          <p:attrName>style.visibility</p:attrName>
                                        </p:attrNameLst>
                                      </p:cBhvr>
                                      <p:to>
                                        <p:strVal val="visible"/>
                                      </p:to>
                                    </p:set>
                                    <p:anim calcmode="lin" valueType="num">
                                      <p:cBhvr additive="base">
                                        <p:cTn id="91" dur="500" fill="hold"/>
                                        <p:tgtEl>
                                          <p:spTgt spid="2">
                                            <p:txEl>
                                              <p:pRg st="6" end="6"/>
                                            </p:txEl>
                                          </p:spTgt>
                                        </p:tgtEl>
                                        <p:attrNameLst>
                                          <p:attrName>ppt_x</p:attrName>
                                        </p:attrNameLst>
                                      </p:cBhvr>
                                      <p:tavLst>
                                        <p:tav tm="0">
                                          <p:val>
                                            <p:strVal val="1+#ppt_w/2"/>
                                          </p:val>
                                        </p:tav>
                                        <p:tav tm="100000">
                                          <p:val>
                                            <p:strVal val="#ppt_x"/>
                                          </p:val>
                                        </p:tav>
                                      </p:tavLst>
                                    </p:anim>
                                    <p:anim calcmode="lin" valueType="num">
                                      <p:cBhvr additive="base">
                                        <p:cTn id="92" dur="500" fill="hold"/>
                                        <p:tgtEl>
                                          <p:spTgt spid="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8" fill="hold" nodeType="clickEffect">
                                  <p:stCondLst>
                                    <p:cond delay="0"/>
                                  </p:stCondLst>
                                  <p:childTnLst>
                                    <p:set>
                                      <p:cBhvr>
                                        <p:cTn id="96" dur="1" fill="hold">
                                          <p:stCondLst>
                                            <p:cond delay="0"/>
                                          </p:stCondLst>
                                        </p:cTn>
                                        <p:tgtEl>
                                          <p:spTgt spid="6">
                                            <p:txEl>
                                              <p:pRg st="7" end="7"/>
                                            </p:txEl>
                                          </p:spTgt>
                                        </p:tgtEl>
                                        <p:attrNameLst>
                                          <p:attrName>style.visibility</p:attrName>
                                        </p:attrNameLst>
                                      </p:cBhvr>
                                      <p:to>
                                        <p:strVal val="visible"/>
                                      </p:to>
                                    </p:set>
                                    <p:anim calcmode="lin" valueType="num">
                                      <p:cBhvr additive="base">
                                        <p:cTn id="97" dur="500" fill="hold"/>
                                        <p:tgtEl>
                                          <p:spTgt spid="6">
                                            <p:txEl>
                                              <p:pRg st="7" end="7"/>
                                            </p:txEl>
                                          </p:spTgt>
                                        </p:tgtEl>
                                        <p:attrNameLst>
                                          <p:attrName>ppt_x</p:attrName>
                                        </p:attrNameLst>
                                      </p:cBhvr>
                                      <p:tavLst>
                                        <p:tav tm="0">
                                          <p:val>
                                            <p:strVal val="0-#ppt_w/2"/>
                                          </p:val>
                                        </p:tav>
                                        <p:tav tm="100000">
                                          <p:val>
                                            <p:strVal val="#ppt_x"/>
                                          </p:val>
                                        </p:tav>
                                      </p:tavLst>
                                    </p:anim>
                                    <p:anim calcmode="lin" valueType="num">
                                      <p:cBhvr additive="base">
                                        <p:cTn id="98" dur="500" fill="hold"/>
                                        <p:tgtEl>
                                          <p:spTgt spid="6">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2" fill="hold" nodeType="clickEffect">
                                  <p:stCondLst>
                                    <p:cond delay="0"/>
                                  </p:stCondLst>
                                  <p:childTnLst>
                                    <p:set>
                                      <p:cBhvr>
                                        <p:cTn id="102" dur="1" fill="hold">
                                          <p:stCondLst>
                                            <p:cond delay="0"/>
                                          </p:stCondLst>
                                        </p:cTn>
                                        <p:tgtEl>
                                          <p:spTgt spid="2">
                                            <p:txEl>
                                              <p:pRg st="7" end="7"/>
                                            </p:txEl>
                                          </p:spTgt>
                                        </p:tgtEl>
                                        <p:attrNameLst>
                                          <p:attrName>style.visibility</p:attrName>
                                        </p:attrNameLst>
                                      </p:cBhvr>
                                      <p:to>
                                        <p:strVal val="visible"/>
                                      </p:to>
                                    </p:set>
                                    <p:anim calcmode="lin" valueType="num">
                                      <p:cBhvr additive="base">
                                        <p:cTn id="103" dur="500" fill="hold"/>
                                        <p:tgtEl>
                                          <p:spTgt spid="2">
                                            <p:txEl>
                                              <p:pRg st="7" end="7"/>
                                            </p:txEl>
                                          </p:spTgt>
                                        </p:tgtEl>
                                        <p:attrNameLst>
                                          <p:attrName>ppt_x</p:attrName>
                                        </p:attrNameLst>
                                      </p:cBhvr>
                                      <p:tavLst>
                                        <p:tav tm="0">
                                          <p:val>
                                            <p:strVal val="1+#ppt_w/2"/>
                                          </p:val>
                                        </p:tav>
                                        <p:tav tm="100000">
                                          <p:val>
                                            <p:strVal val="#ppt_x"/>
                                          </p:val>
                                        </p:tav>
                                      </p:tavLst>
                                    </p:anim>
                                    <p:anim calcmode="lin" valueType="num">
                                      <p:cBhvr additive="base">
                                        <p:cTn id="104" dur="500" fill="hold"/>
                                        <p:tgtEl>
                                          <p:spTgt spid="2">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Listening to the Lord in the Wilderness">
            <a:extLst>
              <a:ext uri="{FF2B5EF4-FFF2-40B4-BE49-F238E27FC236}">
                <a16:creationId xmlns:a16="http://schemas.microsoft.com/office/drawing/2014/main" id="{ADC0F42C-253A-057C-27D8-55B8D471C58A}"/>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4EB66FE-4E71-BA9B-AE6A-C8F4C78656C1}"/>
              </a:ext>
            </a:extLst>
          </p:cNvPr>
          <p:cNvSpPr txBox="1"/>
          <p:nvPr/>
        </p:nvSpPr>
        <p:spPr>
          <a:xfrm>
            <a:off x="1841848" y="894659"/>
            <a:ext cx="5460305" cy="669414"/>
          </a:xfrm>
          <a:prstGeom prst="rect">
            <a:avLst/>
          </a:prstGeom>
          <a:noFill/>
        </p:spPr>
        <p:txBody>
          <a:bodyPr wrap="square" rtlCol="0">
            <a:spAutoFit/>
          </a:bodyPr>
          <a:lstStyle/>
          <a:p>
            <a:pPr algn="ctr"/>
            <a:r>
              <a:rPr lang="en-US" sz="3750" b="1" dirty="0">
                <a:solidFill>
                  <a:srgbClr val="FFFF00"/>
                </a:solidFill>
                <a:effectLst>
                  <a:glow rad="139700">
                    <a:schemeClr val="bg1"/>
                  </a:glow>
                </a:effectLst>
                <a:latin typeface="Calibri" panose="020F0502020204030204" pitchFamily="34" charset="0"/>
                <a:cs typeface="Calibri" panose="020F0502020204030204" pitchFamily="34" charset="0"/>
              </a:rPr>
              <a:t>Learning Contentment</a:t>
            </a:r>
          </a:p>
        </p:txBody>
      </p:sp>
      <p:sp>
        <p:nvSpPr>
          <p:cNvPr id="6" name="TextBox 5">
            <a:extLst>
              <a:ext uri="{FF2B5EF4-FFF2-40B4-BE49-F238E27FC236}">
                <a16:creationId xmlns:a16="http://schemas.microsoft.com/office/drawing/2014/main" id="{C04191EB-CC03-5E5C-0C97-D076F939DC6D}"/>
              </a:ext>
            </a:extLst>
          </p:cNvPr>
          <p:cNvSpPr txBox="1"/>
          <p:nvPr/>
        </p:nvSpPr>
        <p:spPr>
          <a:xfrm>
            <a:off x="210141" y="2120418"/>
            <a:ext cx="6149102" cy="3785652"/>
          </a:xfrm>
          <a:prstGeom prst="rect">
            <a:avLst/>
          </a:prstGeom>
          <a:noFill/>
        </p:spPr>
        <p:txBody>
          <a:bodyPr wrap="square" rtlCol="0">
            <a:spAutoFit/>
          </a:bodyPr>
          <a:lstStyle/>
          <a:p>
            <a:pPr marL="428625" indent="-428625">
              <a:buFont typeface="Arial" panose="020B0604020202020204" pitchFamily="34" charset="0"/>
              <a:buChar char="•"/>
            </a:pPr>
            <a:r>
              <a:rPr lang="en-US" sz="3000" b="1" dirty="0">
                <a:effectLst>
                  <a:glow rad="139700">
                    <a:schemeClr val="bg1"/>
                  </a:glow>
                </a:effectLst>
                <a:latin typeface="Calibri" panose="020F0502020204030204" pitchFamily="34" charset="0"/>
                <a:cs typeface="Calibri" panose="020F0502020204030204" pitchFamily="34" charset="0"/>
              </a:rPr>
              <a:t>Financial situation</a:t>
            </a:r>
          </a:p>
          <a:p>
            <a:pPr marL="428625" indent="-428625">
              <a:buFont typeface="Arial" panose="020B0604020202020204" pitchFamily="34" charset="0"/>
              <a:buChar char="•"/>
            </a:pPr>
            <a:r>
              <a:rPr lang="en-US" sz="3000" b="1" dirty="0">
                <a:effectLst>
                  <a:glow rad="139700">
                    <a:schemeClr val="bg1"/>
                  </a:glow>
                </a:effectLst>
                <a:latin typeface="Calibri" panose="020F0502020204030204" pitchFamily="34" charset="0"/>
                <a:cs typeface="Calibri" panose="020F0502020204030204" pitchFamily="34" charset="0"/>
              </a:rPr>
              <a:t>Not being married</a:t>
            </a:r>
          </a:p>
          <a:p>
            <a:pPr marL="428625" indent="-428625">
              <a:buFont typeface="Arial" panose="020B0604020202020204" pitchFamily="34" charset="0"/>
              <a:buChar char="•"/>
            </a:pPr>
            <a:r>
              <a:rPr lang="en-US" sz="3000" b="1" dirty="0">
                <a:effectLst>
                  <a:glow rad="139700">
                    <a:schemeClr val="bg1"/>
                  </a:glow>
                </a:effectLst>
                <a:latin typeface="Calibri" panose="020F0502020204030204" pitchFamily="34" charset="0"/>
                <a:cs typeface="Calibri" panose="020F0502020204030204" pitchFamily="34" charset="0"/>
              </a:rPr>
              <a:t>Our kids</a:t>
            </a:r>
          </a:p>
          <a:p>
            <a:pPr marL="428625" indent="-428625">
              <a:buFont typeface="Arial" panose="020B0604020202020204" pitchFamily="34" charset="0"/>
              <a:buChar char="•"/>
            </a:pPr>
            <a:r>
              <a:rPr lang="en-US" sz="3000" b="1" dirty="0">
                <a:effectLst>
                  <a:glow rad="139700">
                    <a:schemeClr val="bg1"/>
                  </a:glow>
                </a:effectLst>
                <a:latin typeface="Calibri" panose="020F0502020204030204" pitchFamily="34" charset="0"/>
                <a:cs typeface="Calibri" panose="020F0502020204030204" pitchFamily="34" charset="0"/>
              </a:rPr>
              <a:t>Our jobs</a:t>
            </a:r>
          </a:p>
          <a:p>
            <a:pPr marL="428625" indent="-428625">
              <a:buFont typeface="Arial" panose="020B0604020202020204" pitchFamily="34" charset="0"/>
              <a:buChar char="•"/>
            </a:pPr>
            <a:r>
              <a:rPr lang="en-US" sz="3000" b="1" dirty="0">
                <a:effectLst>
                  <a:glow rad="139700">
                    <a:schemeClr val="bg1"/>
                  </a:glow>
                </a:effectLst>
                <a:latin typeface="Calibri" panose="020F0502020204030204" pitchFamily="34" charset="0"/>
                <a:cs typeface="Calibri" panose="020F0502020204030204" pitchFamily="34" charset="0"/>
              </a:rPr>
              <a:t>Foreign culture</a:t>
            </a:r>
          </a:p>
          <a:p>
            <a:pPr marL="428625" indent="-428625">
              <a:buFont typeface="Arial" panose="020B0604020202020204" pitchFamily="34" charset="0"/>
              <a:buChar char="•"/>
            </a:pPr>
            <a:r>
              <a:rPr lang="en-US" sz="3000" b="1" dirty="0">
                <a:effectLst>
                  <a:glow rad="139700">
                    <a:schemeClr val="bg1"/>
                  </a:glow>
                </a:effectLst>
                <a:latin typeface="Calibri" panose="020F0502020204030204" pitchFamily="34" charset="0"/>
                <a:cs typeface="Calibri" panose="020F0502020204030204" pitchFamily="34" charset="0"/>
              </a:rPr>
              <a:t>Our looks </a:t>
            </a:r>
          </a:p>
          <a:p>
            <a:pPr marL="428625" indent="-428625">
              <a:buFont typeface="Arial" panose="020B0604020202020204" pitchFamily="34" charset="0"/>
              <a:buChar char="•"/>
            </a:pPr>
            <a:r>
              <a:rPr lang="en-US" sz="3000" b="1" dirty="0">
                <a:effectLst>
                  <a:glow rad="139700">
                    <a:schemeClr val="bg1"/>
                  </a:glow>
                </a:effectLst>
                <a:latin typeface="Calibri" panose="020F0502020204030204" pitchFamily="34" charset="0"/>
                <a:cs typeface="Calibri" panose="020F0502020204030204" pitchFamily="34" charset="0"/>
              </a:rPr>
              <a:t>Our teachers</a:t>
            </a:r>
          </a:p>
          <a:p>
            <a:pPr marL="428625" indent="-428625">
              <a:buFont typeface="Arial" panose="020B0604020202020204" pitchFamily="34" charset="0"/>
              <a:buChar char="•"/>
            </a:pPr>
            <a:r>
              <a:rPr lang="en-US" sz="3000" b="1" dirty="0">
                <a:effectLst>
                  <a:glow rad="139700">
                    <a:schemeClr val="bg1"/>
                  </a:glow>
                </a:effectLst>
                <a:latin typeface="Calibri" panose="020F0502020204030204" pitchFamily="34" charset="0"/>
                <a:cs typeface="Calibri" panose="020F0502020204030204" pitchFamily="34" charset="0"/>
              </a:rPr>
              <a:t>Traffic</a:t>
            </a:r>
          </a:p>
        </p:txBody>
      </p:sp>
      <p:sp>
        <p:nvSpPr>
          <p:cNvPr id="2" name="TextBox 1">
            <a:extLst>
              <a:ext uri="{FF2B5EF4-FFF2-40B4-BE49-F238E27FC236}">
                <a16:creationId xmlns:a16="http://schemas.microsoft.com/office/drawing/2014/main" id="{8B0FFCB8-32DC-1EB3-9092-528EB1C39167}"/>
              </a:ext>
            </a:extLst>
          </p:cNvPr>
          <p:cNvSpPr txBox="1"/>
          <p:nvPr/>
        </p:nvSpPr>
        <p:spPr>
          <a:xfrm>
            <a:off x="5647678" y="2120418"/>
            <a:ext cx="3429812" cy="3785652"/>
          </a:xfrm>
          <a:prstGeom prst="rect">
            <a:avLst/>
          </a:prstGeom>
          <a:noFill/>
        </p:spPr>
        <p:txBody>
          <a:bodyPr wrap="square" rtlCol="0">
            <a:spAutoFit/>
          </a:bodyPr>
          <a:lstStyle/>
          <a:p>
            <a:pPr marL="428625" indent="-428625">
              <a:buFont typeface="Arial" panose="020B0604020202020204" pitchFamily="34" charset="0"/>
              <a:buChar char="•"/>
            </a:pPr>
            <a:r>
              <a:rPr lang="en-US" sz="3000" b="1" dirty="0">
                <a:effectLst>
                  <a:glow rad="139700">
                    <a:schemeClr val="bg1"/>
                  </a:glow>
                </a:effectLst>
                <a:latin typeface="Calibri" panose="020F0502020204030204" pitchFamily="34" charset="0"/>
                <a:cs typeface="Calibri" panose="020F0502020204030204" pitchFamily="34" charset="0"/>
              </a:rPr>
              <a:t>Possessions</a:t>
            </a:r>
          </a:p>
          <a:p>
            <a:pPr marL="428625" indent="-428625">
              <a:buFont typeface="Arial" panose="020B0604020202020204" pitchFamily="34" charset="0"/>
              <a:buChar char="•"/>
            </a:pPr>
            <a:r>
              <a:rPr lang="en-US" sz="3000" b="1" dirty="0">
                <a:effectLst>
                  <a:glow rad="139700">
                    <a:schemeClr val="bg1"/>
                  </a:glow>
                </a:effectLst>
                <a:latin typeface="Calibri" panose="020F0502020204030204" pitchFamily="34" charset="0"/>
                <a:cs typeface="Calibri" panose="020F0502020204030204" pitchFamily="34" charset="0"/>
              </a:rPr>
              <a:t>Spouse</a:t>
            </a:r>
          </a:p>
          <a:p>
            <a:pPr marL="428625" indent="-428625">
              <a:buFont typeface="Arial" panose="020B0604020202020204" pitchFamily="34" charset="0"/>
              <a:buChar char="•"/>
            </a:pPr>
            <a:r>
              <a:rPr lang="en-US" sz="3000" b="1" dirty="0">
                <a:effectLst>
                  <a:glow rad="139700">
                    <a:schemeClr val="bg1"/>
                  </a:glow>
                </a:effectLst>
                <a:latin typeface="Calibri" panose="020F0502020204030204" pitchFamily="34" charset="0"/>
                <a:cs typeface="Calibri" panose="020F0502020204030204" pitchFamily="34" charset="0"/>
              </a:rPr>
              <a:t>Sexual fulfillment</a:t>
            </a:r>
          </a:p>
          <a:p>
            <a:pPr marL="428625" indent="-428625">
              <a:buFont typeface="Arial" panose="020B0604020202020204" pitchFamily="34" charset="0"/>
              <a:buChar char="•"/>
            </a:pPr>
            <a:r>
              <a:rPr lang="en-US" sz="3000" b="1" dirty="0">
                <a:effectLst>
                  <a:glow rad="139700">
                    <a:schemeClr val="bg1"/>
                  </a:glow>
                </a:effectLst>
                <a:latin typeface="Calibri" panose="020F0502020204030204" pitchFamily="34" charset="0"/>
                <a:cs typeface="Calibri" panose="020F0502020204030204" pitchFamily="34" charset="0"/>
              </a:rPr>
              <a:t>Our ministries</a:t>
            </a:r>
          </a:p>
          <a:p>
            <a:pPr marL="428625" indent="-428625">
              <a:buFont typeface="Arial" panose="020B0604020202020204" pitchFamily="34" charset="0"/>
              <a:buChar char="•"/>
            </a:pPr>
            <a:r>
              <a:rPr lang="en-US" sz="3000" b="1" dirty="0">
                <a:effectLst>
                  <a:glow rad="139700">
                    <a:schemeClr val="bg1"/>
                  </a:glow>
                </a:effectLst>
                <a:latin typeface="Calibri" panose="020F0502020204030204" pitchFamily="34" charset="0"/>
                <a:cs typeface="Calibri" panose="020F0502020204030204" pitchFamily="34" charset="0"/>
              </a:rPr>
              <a:t>Our friends</a:t>
            </a:r>
          </a:p>
          <a:p>
            <a:pPr marL="428625" indent="-428625">
              <a:buFont typeface="Arial" panose="020B0604020202020204" pitchFamily="34" charset="0"/>
              <a:buChar char="•"/>
            </a:pPr>
            <a:r>
              <a:rPr lang="en-US" sz="3000" b="1" dirty="0">
                <a:effectLst>
                  <a:glow rad="139700">
                    <a:schemeClr val="bg1"/>
                  </a:glow>
                </a:effectLst>
                <a:latin typeface="Calibri" panose="020F0502020204030204" pitchFamily="34" charset="0"/>
                <a:cs typeface="Calibri" panose="020F0502020204030204" pitchFamily="34" charset="0"/>
              </a:rPr>
              <a:t>Our abilities</a:t>
            </a:r>
          </a:p>
          <a:p>
            <a:pPr marL="428625" indent="-428625">
              <a:buFont typeface="Arial" panose="020B0604020202020204" pitchFamily="34" charset="0"/>
              <a:buChar char="•"/>
            </a:pPr>
            <a:r>
              <a:rPr lang="en-US" sz="3000" b="1" dirty="0">
                <a:effectLst>
                  <a:glow rad="139700">
                    <a:schemeClr val="bg1"/>
                  </a:glow>
                </a:effectLst>
                <a:latin typeface="Calibri" panose="020F0502020204030204" pitchFamily="34" charset="0"/>
                <a:cs typeface="Calibri" panose="020F0502020204030204" pitchFamily="34" charset="0"/>
              </a:rPr>
              <a:t>Our students</a:t>
            </a:r>
          </a:p>
          <a:p>
            <a:pPr marL="428625" indent="-428625">
              <a:buFont typeface="Arial" panose="020B0604020202020204" pitchFamily="34" charset="0"/>
              <a:buChar char="•"/>
            </a:pPr>
            <a:r>
              <a:rPr lang="en-US" sz="3000" b="1" dirty="0">
                <a:effectLst>
                  <a:glow rad="139700">
                    <a:schemeClr val="bg1"/>
                  </a:glow>
                </a:effectLst>
                <a:latin typeface="Calibri" panose="020F0502020204030204" pitchFamily="34" charset="0"/>
                <a:cs typeface="Calibri" panose="020F0502020204030204" pitchFamily="34" charset="0"/>
              </a:rPr>
              <a:t>Being busy</a:t>
            </a:r>
          </a:p>
        </p:txBody>
      </p:sp>
      <p:sp>
        <p:nvSpPr>
          <p:cNvPr id="3" name="TextBox 2">
            <a:extLst>
              <a:ext uri="{FF2B5EF4-FFF2-40B4-BE49-F238E27FC236}">
                <a16:creationId xmlns:a16="http://schemas.microsoft.com/office/drawing/2014/main" id="{391F0C8C-98E0-4C03-B9CF-EE8A5DC28216}"/>
              </a:ext>
            </a:extLst>
          </p:cNvPr>
          <p:cNvSpPr txBox="1"/>
          <p:nvPr/>
        </p:nvSpPr>
        <p:spPr>
          <a:xfrm>
            <a:off x="1041459" y="1542725"/>
            <a:ext cx="7061082" cy="600164"/>
          </a:xfrm>
          <a:prstGeom prst="rect">
            <a:avLst/>
          </a:prstGeom>
          <a:noFill/>
        </p:spPr>
        <p:txBody>
          <a:bodyPr wrap="square" rtlCol="0">
            <a:spAutoFit/>
          </a:bodyPr>
          <a:lstStyle/>
          <a:p>
            <a:pPr algn="ctr"/>
            <a:r>
              <a:rPr lang="en-US" sz="3300" b="1" dirty="0">
                <a:solidFill>
                  <a:srgbClr val="FFFF00"/>
                </a:solidFill>
                <a:effectLst>
                  <a:glow rad="139700">
                    <a:schemeClr val="bg1"/>
                  </a:glow>
                </a:effectLst>
                <a:latin typeface="Calibri" panose="020F0502020204030204" pitchFamily="34" charset="0"/>
                <a:cs typeface="Calibri" panose="020F0502020204030204" pitchFamily="34" charset="0"/>
              </a:rPr>
              <a:t>What are you often discontent about?</a:t>
            </a:r>
          </a:p>
        </p:txBody>
      </p:sp>
      <p:sp>
        <p:nvSpPr>
          <p:cNvPr id="8" name="TextBox 7">
            <a:extLst>
              <a:ext uri="{FF2B5EF4-FFF2-40B4-BE49-F238E27FC236}">
                <a16:creationId xmlns:a16="http://schemas.microsoft.com/office/drawing/2014/main" id="{2741DEDB-CFB6-B87D-761A-70D795ED511F}"/>
              </a:ext>
            </a:extLst>
          </p:cNvPr>
          <p:cNvSpPr txBox="1"/>
          <p:nvPr/>
        </p:nvSpPr>
        <p:spPr>
          <a:xfrm>
            <a:off x="3126125" y="3028623"/>
            <a:ext cx="2546490" cy="1615827"/>
          </a:xfrm>
          <a:prstGeom prst="rect">
            <a:avLst/>
          </a:prstGeom>
          <a:solidFill>
            <a:srgbClr val="C69C66">
              <a:alpha val="70000"/>
            </a:srgbClr>
          </a:solidFill>
        </p:spPr>
        <p:txBody>
          <a:bodyPr wrap="square" rtlCol="0">
            <a:spAutoFit/>
          </a:bodyPr>
          <a:lstStyle/>
          <a:p>
            <a:pPr algn="ctr"/>
            <a:r>
              <a:rPr lang="en-US" sz="3300" b="1" dirty="0">
                <a:solidFill>
                  <a:srgbClr val="FFFF00"/>
                </a:solidFill>
                <a:effectLst>
                  <a:glow rad="139700">
                    <a:schemeClr val="bg1"/>
                  </a:glow>
                </a:effectLst>
                <a:latin typeface="Calibri" panose="020F0502020204030204" pitchFamily="34" charset="0"/>
                <a:cs typeface="Calibri" panose="020F0502020204030204" pitchFamily="34" charset="0"/>
              </a:rPr>
              <a:t>Where would God have you start?</a:t>
            </a:r>
          </a:p>
        </p:txBody>
      </p:sp>
    </p:spTree>
    <p:extLst>
      <p:ext uri="{BB962C8B-B14F-4D97-AF65-F5344CB8AC3E}">
        <p14:creationId xmlns:p14="http://schemas.microsoft.com/office/powerpoint/2010/main" val="104009415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Listening to the Lord in the Wilderness">
            <a:extLst>
              <a:ext uri="{FF2B5EF4-FFF2-40B4-BE49-F238E27FC236}">
                <a16:creationId xmlns:a16="http://schemas.microsoft.com/office/drawing/2014/main" id="{9F27C216-E88D-253E-51C9-C7122DCD1A1D}"/>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4EB66FE-4E71-BA9B-AE6A-C8F4C78656C1}"/>
              </a:ext>
            </a:extLst>
          </p:cNvPr>
          <p:cNvSpPr txBox="1"/>
          <p:nvPr/>
        </p:nvSpPr>
        <p:spPr>
          <a:xfrm>
            <a:off x="0" y="100741"/>
            <a:ext cx="9144000" cy="1323439"/>
          </a:xfrm>
          <a:prstGeom prst="rect">
            <a:avLst/>
          </a:prstGeom>
          <a:noFill/>
        </p:spPr>
        <p:txBody>
          <a:bodyPr wrap="square" rtlCol="0">
            <a:spAutoFit/>
          </a:bodyPr>
          <a:lstStyle/>
          <a:p>
            <a:pPr algn="ctr"/>
            <a:r>
              <a:rPr lang="en-US" sz="4000" b="1" dirty="0">
                <a:solidFill>
                  <a:srgbClr val="FFFF00"/>
                </a:solidFill>
                <a:effectLst>
                  <a:glow rad="139700">
                    <a:schemeClr val="bg1"/>
                  </a:glow>
                </a:effectLst>
                <a:latin typeface="Calibri" panose="020F0502020204030204" pitchFamily="34" charset="0"/>
                <a:cs typeface="Calibri" panose="020F0502020204030204" pitchFamily="34" charset="0"/>
              </a:rPr>
              <a:t>Think About It: </a:t>
            </a:r>
            <a:br>
              <a:rPr lang="en-US" sz="4000" b="1" dirty="0">
                <a:solidFill>
                  <a:srgbClr val="FFFF00"/>
                </a:solidFill>
                <a:effectLst>
                  <a:glow rad="139700">
                    <a:schemeClr val="bg1"/>
                  </a:glow>
                </a:effectLst>
                <a:latin typeface="Calibri" panose="020F0502020204030204" pitchFamily="34" charset="0"/>
                <a:cs typeface="Calibri" panose="020F0502020204030204" pitchFamily="34" charset="0"/>
              </a:rPr>
            </a:br>
            <a:r>
              <a:rPr lang="en-US" sz="4000" b="1" dirty="0">
                <a:solidFill>
                  <a:srgbClr val="FFFF00"/>
                </a:solidFill>
                <a:effectLst>
                  <a:glow rad="139700">
                    <a:schemeClr val="bg1"/>
                  </a:glow>
                </a:effectLst>
                <a:latin typeface="Calibri" panose="020F0502020204030204" pitchFamily="34" charset="0"/>
                <a:cs typeface="Calibri" panose="020F0502020204030204" pitchFamily="34" charset="0"/>
              </a:rPr>
              <a:t>How to Learn Contentment</a:t>
            </a:r>
          </a:p>
        </p:txBody>
      </p:sp>
      <p:sp>
        <p:nvSpPr>
          <p:cNvPr id="6" name="TextBox 5">
            <a:extLst>
              <a:ext uri="{FF2B5EF4-FFF2-40B4-BE49-F238E27FC236}">
                <a16:creationId xmlns:a16="http://schemas.microsoft.com/office/drawing/2014/main" id="{C04191EB-CC03-5E5C-0C97-D076F939DC6D}"/>
              </a:ext>
            </a:extLst>
          </p:cNvPr>
          <p:cNvSpPr txBox="1"/>
          <p:nvPr/>
        </p:nvSpPr>
        <p:spPr>
          <a:xfrm>
            <a:off x="225018" y="1876367"/>
            <a:ext cx="8693964" cy="4529445"/>
          </a:xfrm>
          <a:prstGeom prst="rect">
            <a:avLst/>
          </a:prstGeom>
          <a:noFill/>
        </p:spPr>
        <p:txBody>
          <a:bodyPr wrap="square" rtlCol="0">
            <a:spAutoFit/>
          </a:bodyPr>
          <a:lstStyle/>
          <a:p>
            <a:pPr marL="557213" indent="-557213">
              <a:spcAft>
                <a:spcPts val="450"/>
              </a:spcAft>
              <a:buFont typeface="+mj-lt"/>
              <a:buAutoNum type="arabicPeriod"/>
            </a:pPr>
            <a:r>
              <a:rPr lang="en-US" sz="4000" b="1" dirty="0">
                <a:solidFill>
                  <a:srgbClr val="FFFF00"/>
                </a:solidFill>
                <a:effectLst>
                  <a:glow rad="139700">
                    <a:schemeClr val="bg1"/>
                  </a:glow>
                </a:effectLst>
                <a:latin typeface="Calibri" panose="020F0502020204030204" pitchFamily="34" charset="0"/>
                <a:cs typeface="Calibri" panose="020F0502020204030204" pitchFamily="34" charset="0"/>
              </a:rPr>
              <a:t>Where</a:t>
            </a:r>
            <a:r>
              <a:rPr lang="en-US" sz="4000" b="1" dirty="0">
                <a:effectLst>
                  <a:glow rad="139700">
                    <a:schemeClr val="bg1"/>
                  </a:glow>
                </a:effectLst>
                <a:latin typeface="Calibri" panose="020F0502020204030204" pitchFamily="34" charset="0"/>
                <a:cs typeface="Calibri" panose="020F0502020204030204" pitchFamily="34" charset="0"/>
              </a:rPr>
              <a:t> have you been trusting in your own strength to be content?</a:t>
            </a:r>
          </a:p>
          <a:p>
            <a:pPr marL="557213" indent="-557213">
              <a:spcAft>
                <a:spcPts val="450"/>
              </a:spcAft>
              <a:buFont typeface="+mj-lt"/>
              <a:buAutoNum type="arabicPeriod"/>
            </a:pPr>
            <a:r>
              <a:rPr lang="en-US" sz="4000" b="1" dirty="0">
                <a:solidFill>
                  <a:srgbClr val="FFFF00"/>
                </a:solidFill>
                <a:effectLst>
                  <a:glow rad="139700">
                    <a:schemeClr val="bg1"/>
                  </a:glow>
                </a:effectLst>
                <a:latin typeface="Calibri" panose="020F0502020204030204" pitchFamily="34" charset="0"/>
                <a:cs typeface="Calibri" panose="020F0502020204030204" pitchFamily="34" charset="0"/>
              </a:rPr>
              <a:t>Admit</a:t>
            </a:r>
            <a:r>
              <a:rPr lang="en-US" sz="4000" b="1" dirty="0">
                <a:effectLst>
                  <a:glow rad="139700">
                    <a:schemeClr val="bg1"/>
                  </a:glow>
                </a:effectLst>
                <a:latin typeface="Calibri" panose="020F0502020204030204" pitchFamily="34" charset="0"/>
                <a:cs typeface="Calibri" panose="020F0502020204030204" pitchFamily="34" charset="0"/>
              </a:rPr>
              <a:t> to Jesus that he is stronger than you.</a:t>
            </a:r>
          </a:p>
          <a:p>
            <a:pPr marL="557213" indent="-557213">
              <a:spcAft>
                <a:spcPts val="450"/>
              </a:spcAft>
              <a:buFont typeface="+mj-lt"/>
              <a:buAutoNum type="arabicPeriod"/>
            </a:pPr>
            <a:r>
              <a:rPr lang="en-US" sz="4000" b="1" dirty="0">
                <a:solidFill>
                  <a:srgbClr val="FFFF00"/>
                </a:solidFill>
                <a:effectLst>
                  <a:glow rad="139700">
                    <a:schemeClr val="bg1"/>
                  </a:glow>
                </a:effectLst>
                <a:latin typeface="Calibri" panose="020F0502020204030204" pitchFamily="34" charset="0"/>
                <a:cs typeface="Calibri" panose="020F0502020204030204" pitchFamily="34" charset="0"/>
              </a:rPr>
              <a:t>Trust</a:t>
            </a:r>
            <a:r>
              <a:rPr lang="en-US" sz="4000" b="1" dirty="0">
                <a:effectLst>
                  <a:glow rad="139700">
                    <a:schemeClr val="bg1"/>
                  </a:glow>
                </a:effectLst>
                <a:latin typeface="Calibri" panose="020F0502020204030204" pitchFamily="34" charset="0"/>
                <a:cs typeface="Calibri" panose="020F0502020204030204" pitchFamily="34" charset="0"/>
              </a:rPr>
              <a:t> Jesus with that specific area where your contentment is challenged.</a:t>
            </a:r>
          </a:p>
        </p:txBody>
      </p:sp>
    </p:spTree>
    <p:extLst>
      <p:ext uri="{BB962C8B-B14F-4D97-AF65-F5344CB8AC3E}">
        <p14:creationId xmlns:p14="http://schemas.microsoft.com/office/powerpoint/2010/main" val="16412021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877571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normAutofit fontScale="90000"/>
          </a:bodyPr>
          <a:lstStyle/>
          <a:p>
            <a:pPr eaLnBrk="1" hangingPunct="1">
              <a:defRPr/>
            </a:pPr>
            <a:r>
              <a:rPr lang="en-US" sz="3200" b="1" dirty="0">
                <a:solidFill>
                  <a:srgbClr val="FFFFFF"/>
                </a:solidFill>
                <a:latin typeface="Arial" charset="0"/>
                <a:ea typeface="ＭＳ Ｐゴシック" charset="0"/>
              </a:rPr>
              <a:t>NT Preaching link at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dirty="0">
                <a:solidFill>
                  <a:srgbClr val="FFFFFF"/>
                </a:solidFill>
                <a:latin typeface="Arial" charset="0"/>
                <a:cs typeface="Arial" charset="0"/>
              </a:rPr>
              <a:t>Get this presentation for free!</a:t>
            </a:r>
            <a:endParaRPr lang="en-US" sz="14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248085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4EB66FE-4E71-BA9B-AE6A-C8F4C78656C1}"/>
              </a:ext>
            </a:extLst>
          </p:cNvPr>
          <p:cNvSpPr txBox="1"/>
          <p:nvPr/>
        </p:nvSpPr>
        <p:spPr>
          <a:xfrm>
            <a:off x="0" y="615690"/>
            <a:ext cx="9144000" cy="923330"/>
          </a:xfrm>
          <a:prstGeom prst="rect">
            <a:avLst/>
          </a:prstGeom>
          <a:noFill/>
        </p:spPr>
        <p:txBody>
          <a:bodyPr wrap="square" rtlCol="0">
            <a:spAutoFit/>
          </a:bodyPr>
          <a:lstStyle/>
          <a:p>
            <a:pPr algn="ctr"/>
            <a:r>
              <a:rPr lang="en-US" sz="5400" b="1" dirty="0">
                <a:solidFill>
                  <a:srgbClr val="FFFF00"/>
                </a:solidFill>
                <a:effectLst>
                  <a:glow rad="139700">
                    <a:schemeClr val="bg1"/>
                  </a:glow>
                </a:effectLst>
                <a:latin typeface="Calibri" panose="020F0502020204030204" pitchFamily="34" charset="0"/>
                <a:cs typeface="Calibri" panose="020F0502020204030204" pitchFamily="34" charset="0"/>
              </a:rPr>
              <a:t>What is Contentment?</a:t>
            </a:r>
          </a:p>
        </p:txBody>
      </p:sp>
      <p:sp>
        <p:nvSpPr>
          <p:cNvPr id="6" name="TextBox 5">
            <a:extLst>
              <a:ext uri="{FF2B5EF4-FFF2-40B4-BE49-F238E27FC236}">
                <a16:creationId xmlns:a16="http://schemas.microsoft.com/office/drawing/2014/main" id="{C04191EB-CC03-5E5C-0C97-D076F939DC6D}"/>
              </a:ext>
            </a:extLst>
          </p:cNvPr>
          <p:cNvSpPr txBox="1"/>
          <p:nvPr/>
        </p:nvSpPr>
        <p:spPr>
          <a:xfrm>
            <a:off x="340964" y="1939930"/>
            <a:ext cx="8539566" cy="3400931"/>
          </a:xfrm>
          <a:prstGeom prst="rect">
            <a:avLst/>
          </a:prstGeom>
          <a:noFill/>
        </p:spPr>
        <p:txBody>
          <a:bodyPr wrap="square" rtlCol="0">
            <a:spAutoFit/>
          </a:bodyPr>
          <a:lstStyle/>
          <a:p>
            <a:pPr>
              <a:spcAft>
                <a:spcPts val="900"/>
              </a:spcAft>
            </a:pPr>
            <a:r>
              <a:rPr lang="en-US" sz="4000" b="1" dirty="0">
                <a:effectLst>
                  <a:glow rad="139700">
                    <a:schemeClr val="bg1"/>
                  </a:glow>
                </a:effectLst>
                <a:latin typeface="Calibri" panose="020F0502020204030204" pitchFamily="34" charset="0"/>
                <a:cs typeface="Calibri" panose="020F0502020204030204" pitchFamily="34" charset="0"/>
              </a:rPr>
              <a:t>Definition:</a:t>
            </a:r>
          </a:p>
          <a:p>
            <a:pPr marL="428625" indent="-428625">
              <a:spcAft>
                <a:spcPts val="900"/>
              </a:spcAft>
              <a:buFont typeface="Arial" panose="020B0604020202020204" pitchFamily="34" charset="0"/>
              <a:buChar char="•"/>
            </a:pPr>
            <a:r>
              <a:rPr lang="en-US" sz="4000" b="1" dirty="0">
                <a:effectLst>
                  <a:glow rad="139700">
                    <a:schemeClr val="bg1"/>
                  </a:glow>
                </a:effectLst>
                <a:latin typeface="Calibri" panose="020F0502020204030204" pitchFamily="34" charset="0"/>
                <a:cs typeface="Calibri" panose="020F0502020204030204" pitchFamily="34" charset="0"/>
              </a:rPr>
              <a:t>Being confident that you have all that you need for whatever you're facing</a:t>
            </a:r>
          </a:p>
          <a:p>
            <a:pPr marL="428625" indent="-428625">
              <a:spcAft>
                <a:spcPts val="900"/>
              </a:spcAft>
              <a:buFont typeface="Arial" panose="020B0604020202020204" pitchFamily="34" charset="0"/>
              <a:buChar char="•"/>
            </a:pPr>
            <a:r>
              <a:rPr lang="en-US" sz="4000" b="1" dirty="0">
                <a:effectLst>
                  <a:glow rad="139700">
                    <a:schemeClr val="bg1"/>
                  </a:glow>
                </a:effectLst>
                <a:latin typeface="Calibri" panose="020F0502020204030204" pitchFamily="34" charset="0"/>
                <a:cs typeface="Calibri" panose="020F0502020204030204" pitchFamily="34" charset="0"/>
              </a:rPr>
              <a:t>Therefore, being at peace (satisfied) with your current situation</a:t>
            </a:r>
          </a:p>
        </p:txBody>
      </p:sp>
    </p:spTree>
    <p:extLst>
      <p:ext uri="{BB962C8B-B14F-4D97-AF65-F5344CB8AC3E}">
        <p14:creationId xmlns:p14="http://schemas.microsoft.com/office/powerpoint/2010/main" val="13712526"/>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barn(inVertical)">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barn(inVertical)">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Need for Contentment: how it impacts our top leadership executives?">
            <a:extLst>
              <a:ext uri="{FF2B5EF4-FFF2-40B4-BE49-F238E27FC236}">
                <a16:creationId xmlns:a16="http://schemas.microsoft.com/office/drawing/2014/main" id="{BFFD7018-E3B8-22F8-2A81-E17E2A6C70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4EB66FE-4E71-BA9B-AE6A-C8F4C78656C1}"/>
              </a:ext>
            </a:extLst>
          </p:cNvPr>
          <p:cNvSpPr txBox="1"/>
          <p:nvPr/>
        </p:nvSpPr>
        <p:spPr>
          <a:xfrm>
            <a:off x="1" y="95967"/>
            <a:ext cx="9143999" cy="66941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750" b="1" i="0" u="none" strike="noStrike" kern="1200" cap="none" spc="0" normalizeH="0" baseline="0" noProof="0" dirty="0">
                <a:ln>
                  <a:noFill/>
                </a:ln>
                <a:solidFill>
                  <a:prstClr val="white"/>
                </a:solidFill>
                <a:effectLst>
                  <a:glow rad="139700">
                    <a:prstClr val="black"/>
                  </a:glow>
                </a:effectLst>
                <a:uLnTx/>
                <a:uFillTx/>
                <a:latin typeface="Calibri" panose="020F0502020204030204" pitchFamily="34" charset="0"/>
                <a:ea typeface="+mn-ea"/>
                <a:cs typeface="Calibri" panose="020F0502020204030204" pitchFamily="34" charset="0"/>
              </a:rPr>
              <a:t>That Vital Question: </a:t>
            </a:r>
          </a:p>
        </p:txBody>
      </p:sp>
      <p:sp>
        <p:nvSpPr>
          <p:cNvPr id="6" name="TextBox 5">
            <a:extLst>
              <a:ext uri="{FF2B5EF4-FFF2-40B4-BE49-F238E27FC236}">
                <a16:creationId xmlns:a16="http://schemas.microsoft.com/office/drawing/2014/main" id="{C04191EB-CC03-5E5C-0C97-D076F939DC6D}"/>
              </a:ext>
            </a:extLst>
          </p:cNvPr>
          <p:cNvSpPr txBox="1"/>
          <p:nvPr/>
        </p:nvSpPr>
        <p:spPr>
          <a:xfrm>
            <a:off x="0" y="2689102"/>
            <a:ext cx="4850969" cy="31700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glow rad="139700">
                    <a:prstClr val="black"/>
                  </a:glow>
                </a:effectLst>
                <a:uLnTx/>
                <a:uFillTx/>
                <a:latin typeface="Calibri" panose="020F0502020204030204" pitchFamily="34" charset="0"/>
                <a:ea typeface="+mn-ea"/>
                <a:cs typeface="Calibri" panose="020F0502020204030204" pitchFamily="34" charset="0"/>
              </a:rPr>
              <a:t>What is the </a:t>
            </a:r>
            <a:r>
              <a:rPr kumimoji="0" lang="en-US" sz="8000" b="1" i="0" u="none" strike="noStrike" kern="1200" cap="none" spc="0" normalizeH="0" baseline="0" noProof="0" dirty="0">
                <a:ln>
                  <a:noFill/>
                </a:ln>
                <a:solidFill>
                  <a:srgbClr val="FFFF00"/>
                </a:solidFill>
                <a:effectLst>
                  <a:glow rad="139700">
                    <a:prstClr val="black"/>
                  </a:glow>
                </a:effectLst>
                <a:uLnTx/>
                <a:uFillTx/>
                <a:latin typeface="Calibri" panose="020F0502020204030204" pitchFamily="34" charset="0"/>
                <a:ea typeface="+mn-ea"/>
                <a:cs typeface="Calibri" panose="020F0502020204030204" pitchFamily="34" charset="0"/>
              </a:rPr>
              <a:t>secret</a:t>
            </a:r>
            <a:r>
              <a:rPr kumimoji="0" lang="en-US" sz="6000" b="1" i="0" u="none" strike="noStrike" kern="1200" cap="none" spc="0" normalizeH="0" baseline="0" noProof="0" dirty="0">
                <a:ln>
                  <a:noFill/>
                </a:ln>
                <a:solidFill>
                  <a:prstClr val="white"/>
                </a:solidFill>
                <a:effectLst>
                  <a:glow rad="139700">
                    <a:prstClr val="black"/>
                  </a:glow>
                </a:effectLst>
                <a:uLnTx/>
                <a:uFillTx/>
                <a:latin typeface="Calibri" panose="020F0502020204030204" pitchFamily="34" charset="0"/>
                <a:ea typeface="+mn-ea"/>
                <a:cs typeface="Calibri" panose="020F0502020204030204" pitchFamily="34" charset="0"/>
              </a:rPr>
              <a:t> of contentment? </a:t>
            </a:r>
          </a:p>
        </p:txBody>
      </p:sp>
    </p:spTree>
    <p:extLst>
      <p:ext uri="{BB962C8B-B14F-4D97-AF65-F5344CB8AC3E}">
        <p14:creationId xmlns:p14="http://schemas.microsoft.com/office/powerpoint/2010/main" val="345685044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Background</a:t>
            </a:r>
          </a:p>
        </p:txBody>
      </p:sp>
      <p:pic>
        <p:nvPicPr>
          <p:cNvPr id="17410" name="Picture 2" descr="https://www.ucg.org/files/image/article/2016/11/17/do-we-have-valid-testimony-to-the-life-of-christ.jpeg">
            <a:extLst>
              <a:ext uri="{FF2B5EF4-FFF2-40B4-BE49-F238E27FC236}">
                <a16:creationId xmlns:a16="http://schemas.microsoft.com/office/drawing/2014/main" id="{53B14F53-8D73-FC4F-AE66-414CDA4941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68997" cy="6884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2255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9" tIns="45714" rIns="91429" bIns="45714"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714" rIns="0" bIns="45714">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ru-RU" sz="2000" b="1" i="0" u="none" strike="noStrike" kern="1200" cap="none" spc="0" normalizeH="0" baseline="0" noProof="0" dirty="0">
                <a:ln>
                  <a:noFill/>
                </a:ln>
                <a:solidFill>
                  <a:srgbClr val="000000"/>
                </a:solidFill>
                <a:effectLst/>
                <a:uLnTx/>
                <a:uFillTx/>
                <a:latin typeface="Arial" charset="0"/>
                <a:ea typeface="+mn-ea"/>
                <a:cs typeface="Times New Roman"/>
              </a:rPr>
              <a:t>"</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To the remotest part of the earth</a:t>
            </a:r>
            <a:r>
              <a:rPr kumimoji="0" lang="ru-RU" sz="2000" b="1" i="0" u="none" strike="noStrike" kern="1200" cap="none" spc="0" normalizeH="0" baseline="0" noProof="0" dirty="0">
                <a:ln>
                  <a:noFill/>
                </a:ln>
                <a:solidFill>
                  <a:srgbClr val="000000"/>
                </a:solidFill>
                <a:effectLst/>
                <a:uLnTx/>
                <a:uFillTx/>
                <a:latin typeface="Arial" charset="0"/>
                <a:ea typeface="+mn-ea"/>
                <a:cs typeface="Times New Roman"/>
              </a:rPr>
              <a:t>"</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(Acts 1:8)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mn-ea"/>
                <a:cs typeface="Times New Roman"/>
              </a:rPr>
              <a:t>Acts </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9  13       14    15  16          18           21     27     28</a:t>
            </a:r>
          </a:p>
        </p:txBody>
      </p:sp>
      <p:sp>
        <p:nvSpPr>
          <p:cNvPr id="231427"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Fall 49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The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Council</a:t>
            </a:r>
          </a:p>
        </p:txBody>
      </p:sp>
      <p:sp>
        <p:nvSpPr>
          <p:cNvPr id="231428"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May 57-</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Aug 59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Trials</a:t>
            </a:r>
            <a:endPar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31429"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429" tIns="45714" rIns="91429"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31430" name="Text Box 20"/>
          <p:cNvSpPr txBox="1">
            <a:spLocks noChangeArrowheads="1"/>
          </p:cNvSpPr>
          <p:nvPr/>
        </p:nvSpPr>
        <p:spPr bwMode="auto">
          <a:xfrm>
            <a:off x="8296275" y="2324100"/>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Spring 68</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Expansion</a:t>
            </a: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 of Church</a:t>
            </a:r>
          </a:p>
        </p:txBody>
      </p:sp>
      <p:sp>
        <p:nvSpPr>
          <p:cNvPr id="231431"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35           48          49          50          52  53          57        60             62              67           68     95</a:t>
            </a:r>
          </a:p>
        </p:txBody>
      </p:sp>
      <p:sp>
        <p:nvSpPr>
          <p:cNvPr id="231432" name="Text Box 7"/>
          <p:cNvSpPr txBox="1">
            <a:spLocks noChangeArrowheads="1"/>
          </p:cNvSpPr>
          <p:nvPr/>
        </p:nvSpPr>
        <p:spPr bwMode="auto">
          <a:xfrm>
            <a:off x="914400" y="2019300"/>
            <a:ext cx="990600" cy="13160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1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Apr 48-</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Sep 49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Galatia</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31433" name="Text Box 9"/>
          <p:cNvSpPr txBox="1">
            <a:spLocks noChangeArrowheads="1"/>
          </p:cNvSpPr>
          <p:nvPr/>
        </p:nvSpPr>
        <p:spPr bwMode="auto">
          <a:xfrm>
            <a:off x="3743325" y="1997075"/>
            <a:ext cx="990600" cy="133826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1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Spr 53-</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May 57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Asia</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0970" name="Text Box 10"/>
          <p:cNvSpPr txBox="1">
            <a:spLocks noChangeArrowheads="1"/>
          </p:cNvSpPr>
          <p:nvPr/>
        </p:nvSpPr>
        <p:spPr bwMode="auto">
          <a:xfrm>
            <a:off x="5334000" y="1997075"/>
            <a:ext cx="990600" cy="1338263"/>
          </a:xfrm>
          <a:prstGeom prst="rect">
            <a:avLst/>
          </a:prstGeom>
          <a:solidFill>
            <a:schemeClr val="accent4"/>
          </a:solidFill>
          <a:ln w="12700">
            <a:solidFill>
              <a:srgbClr val="FFFFFF"/>
            </a:solidFill>
            <a:miter lim="800000"/>
            <a:headEnd/>
            <a:tailEnd/>
          </a:ln>
          <a:effectLst/>
        </p:spPr>
        <p:txBody>
          <a:bodyPr lIns="0" tIns="0" rIns="4571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Feb 60-</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Mar 62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40971" name="Text Box 11"/>
          <p:cNvSpPr txBox="1">
            <a:spLocks noChangeArrowheads="1"/>
          </p:cNvSpPr>
          <p:nvPr/>
        </p:nvSpPr>
        <p:spPr bwMode="auto">
          <a:xfrm>
            <a:off x="7315200" y="1997075"/>
            <a:ext cx="990600" cy="1338263"/>
          </a:xfrm>
          <a:prstGeom prst="rect">
            <a:avLst/>
          </a:prstGeom>
          <a:solidFill>
            <a:schemeClr val="accent4"/>
          </a:solidFill>
          <a:ln w="12700">
            <a:solidFill>
              <a:srgbClr val="FFFFFF"/>
            </a:solidFill>
            <a:miter lim="800000"/>
            <a:headEnd/>
            <a:tailEnd/>
          </a:ln>
          <a:effectLst/>
        </p:spPr>
        <p:txBody>
          <a:bodyPr lIns="0" tIns="0" rIns="4571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Aut 67-</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Spr 68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31436"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38</a:t>
            </a:r>
            <a:b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124</a:t>
            </a:r>
            <a:b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39-41</a:t>
            </a:r>
          </a:p>
        </p:txBody>
      </p:sp>
      <p:sp>
        <p:nvSpPr>
          <p:cNvPr id="231437" name="Text Box 9"/>
          <p:cNvSpPr txBox="1">
            <a:spLocks noChangeArrowheads="1"/>
          </p:cNvSpPr>
          <p:nvPr/>
        </p:nvSpPr>
        <p:spPr bwMode="auto">
          <a:xfrm>
            <a:off x="6324600" y="1997075"/>
            <a:ext cx="990600" cy="133826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1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Spr 62-</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Fall 67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4</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Spain</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dirty="0">
                <a:solidFill>
                  <a:srgbClr val="FFFFFF"/>
                </a:solidFill>
                <a:latin typeface="Arial" charset="0"/>
                <a:cs typeface="Times New Roman" charset="0"/>
              </a:rPr>
              <a:t>NT Overview (Paul</a:t>
            </a:r>
            <a:r>
              <a:rPr lang="uk-UA" altLang="ja-JP" sz="4000" dirty="0">
                <a:solidFill>
                  <a:srgbClr val="FFFFFF"/>
                </a:solidFill>
                <a:latin typeface="Arial" charset="0"/>
                <a:cs typeface="Times New Roman" charset="0"/>
              </a:rPr>
              <a:t>'</a:t>
            </a:r>
            <a:r>
              <a:rPr lang="en-US" sz="4000" dirty="0">
                <a:solidFill>
                  <a:srgbClr val="FFFFFF"/>
                </a:solidFill>
                <a:latin typeface="Arial" charset="0"/>
                <a:cs typeface="Times New Roman" charset="0"/>
              </a:rPr>
              <a:t>s Letters)</a:t>
            </a:r>
          </a:p>
        </p:txBody>
      </p:sp>
      <p:sp>
        <p:nvSpPr>
          <p:cNvPr id="19"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Gal</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Thess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Thess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2"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Cor</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3" name="Text Box 23"/>
          <p:cNvSpPr txBox="1">
            <a:spLocks noChangeArrowheads="1"/>
          </p:cNvSpPr>
          <p:nvPr/>
        </p:nvSpPr>
        <p:spPr bwMode="auto">
          <a:xfrm>
            <a:off x="38100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Cor</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4" name="Text Box 24"/>
          <p:cNvSpPr txBox="1">
            <a:spLocks noChangeArrowheads="1"/>
          </p:cNvSpPr>
          <p:nvPr/>
        </p:nvSpPr>
        <p:spPr bwMode="auto">
          <a:xfrm>
            <a:off x="38100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Romans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5"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Eph</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6"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Col</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7" name="Text Box 27"/>
          <p:cNvSpPr txBox="1">
            <a:spLocks noChangeArrowheads="1"/>
          </p:cNvSpPr>
          <p:nvPr/>
        </p:nvSpPr>
        <p:spPr bwMode="auto">
          <a:xfrm>
            <a:off x="54864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Philem</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8"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Phil</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9" name="Text Box 29"/>
          <p:cNvSpPr txBox="1">
            <a:spLocks noChangeArrowheads="1"/>
          </p:cNvSpPr>
          <p:nvPr/>
        </p:nvSpPr>
        <p:spPr bwMode="auto">
          <a:xfrm>
            <a:off x="65992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Tim</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0" name="Text Box 30"/>
          <p:cNvSpPr txBox="1">
            <a:spLocks noChangeArrowheads="1"/>
          </p:cNvSpPr>
          <p:nvPr/>
        </p:nvSpPr>
        <p:spPr bwMode="auto">
          <a:xfrm>
            <a:off x="65992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Titus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1" name="Text Box 31"/>
          <p:cNvSpPr txBox="1">
            <a:spLocks noChangeArrowheads="1"/>
          </p:cNvSpPr>
          <p:nvPr/>
        </p:nvSpPr>
        <p:spPr bwMode="auto">
          <a:xfrm>
            <a:off x="75438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Tim</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2"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Matt</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33"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Luke</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36" name="Text Box 31"/>
          <p:cNvSpPr txBox="1">
            <a:spLocks noChangeArrowheads="1"/>
          </p:cNvSpPr>
          <p:nvPr/>
        </p:nvSpPr>
        <p:spPr bwMode="auto">
          <a:xfrm>
            <a:off x="75438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John</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37" name="Text Box 29"/>
          <p:cNvSpPr txBox="1">
            <a:spLocks noChangeArrowheads="1"/>
          </p:cNvSpPr>
          <p:nvPr/>
        </p:nvSpPr>
        <p:spPr bwMode="auto">
          <a:xfrm>
            <a:off x="65992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Mark</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48"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Acts</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Gospels &amp; Acts</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51" name="Text Box 19"/>
          <p:cNvSpPr txBox="1">
            <a:spLocks noChangeArrowheads="1"/>
          </p:cNvSpPr>
          <p:nvPr/>
        </p:nvSpPr>
        <p:spPr bwMode="auto">
          <a:xfrm>
            <a:off x="152400" y="5954713"/>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Pauline Epistles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31461"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Pauline</a:t>
            </a:r>
            <a:endPar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31462" name="Text Box 7"/>
          <p:cNvSpPr txBox="1">
            <a:spLocks noChangeArrowheads="1"/>
          </p:cNvSpPr>
          <p:nvPr/>
        </p:nvSpPr>
        <p:spPr bwMode="auto">
          <a:xfrm>
            <a:off x="2667000" y="1987550"/>
            <a:ext cx="990600" cy="13160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1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Apr 50-</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Sep 52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Aegean</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grpSp>
        <p:nvGrpSpPr>
          <p:cNvPr id="2" name="Group 7"/>
          <p:cNvGrpSpPr>
            <a:grpSpLocks/>
          </p:cNvGrpSpPr>
          <p:nvPr/>
        </p:nvGrpSpPr>
        <p:grpSpPr bwMode="auto">
          <a:xfrm>
            <a:off x="838200" y="4038600"/>
            <a:ext cx="3886200" cy="1452563"/>
            <a:chOff x="144" y="2736"/>
            <a:chExt cx="2544" cy="1104"/>
          </a:xfrm>
        </p:grpSpPr>
        <p:sp>
          <p:nvSpPr>
            <p:cNvPr id="231475" name="Rectangle 8"/>
            <p:cNvSpPr>
              <a:spLocks noChangeArrowheads="1"/>
            </p:cNvSpPr>
            <p:nvPr/>
          </p:nvSpPr>
          <p:spPr bwMode="auto">
            <a:xfrm>
              <a:off x="144" y="2736"/>
              <a:ext cx="2544" cy="1104"/>
            </a:xfrm>
            <a:prstGeom prst="rect">
              <a:avLst/>
            </a:prstGeom>
            <a:noFill/>
            <a:ln w="57150">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Times New Roman" charset="0"/>
              </a:endParaRPr>
            </a:p>
          </p:txBody>
        </p:sp>
        <p:sp>
          <p:nvSpPr>
            <p:cNvPr id="231476" name="Text Box 9"/>
            <p:cNvSpPr txBox="1">
              <a:spLocks noChangeArrowheads="1"/>
            </p:cNvSpPr>
            <p:nvPr/>
          </p:nvSpPr>
          <p:spPr bwMode="auto">
            <a:xfrm>
              <a:off x="593" y="3456"/>
              <a:ext cx="1494" cy="3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Tahoma" charset="0"/>
                  <a:ea typeface="ＭＳ Ｐゴシック" charset="0"/>
                  <a:cs typeface="Times New Roman" charset="0"/>
                </a:rPr>
                <a:t>Missionary</a:t>
              </a:r>
            </a:p>
          </p:txBody>
        </p:sp>
      </p:grpSp>
      <p:grpSp>
        <p:nvGrpSpPr>
          <p:cNvPr id="3" name="Group 10"/>
          <p:cNvGrpSpPr>
            <a:grpSpLocks/>
          </p:cNvGrpSpPr>
          <p:nvPr/>
        </p:nvGrpSpPr>
        <p:grpSpPr bwMode="auto">
          <a:xfrm>
            <a:off x="5181600" y="4038600"/>
            <a:ext cx="1371600" cy="2401888"/>
            <a:chOff x="3024" y="2736"/>
            <a:chExt cx="724" cy="1392"/>
          </a:xfrm>
        </p:grpSpPr>
        <p:sp>
          <p:nvSpPr>
            <p:cNvPr id="231473" name="Rectangle 11"/>
            <p:cNvSpPr>
              <a:spLocks noChangeArrowheads="1"/>
            </p:cNvSpPr>
            <p:nvPr/>
          </p:nvSpPr>
          <p:spPr bwMode="auto">
            <a:xfrm>
              <a:off x="3028" y="2736"/>
              <a:ext cx="672" cy="1392"/>
            </a:xfrm>
            <a:prstGeom prst="rect">
              <a:avLst/>
            </a:prstGeom>
            <a:noFill/>
            <a:ln w="57150">
              <a:solidFill>
                <a:srgbClr val="FF99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231474" name="Text Box 12"/>
            <p:cNvSpPr txBox="1">
              <a:spLocks noChangeArrowheads="1"/>
            </p:cNvSpPr>
            <p:nvPr/>
          </p:nvSpPr>
          <p:spPr bwMode="auto">
            <a:xfrm>
              <a:off x="3024" y="3859"/>
              <a:ext cx="724" cy="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9900"/>
                  </a:solidFill>
                  <a:effectLst/>
                  <a:uLnTx/>
                  <a:uFillTx/>
                  <a:latin typeface="Tahoma" charset="0"/>
                  <a:ea typeface="ＭＳ Ｐゴシック" charset="0"/>
                  <a:cs typeface="Times New Roman" charset="0"/>
                </a:rPr>
                <a:t>Prison</a:t>
              </a:r>
            </a:p>
          </p:txBody>
        </p:sp>
      </p:grpSp>
      <p:grpSp>
        <p:nvGrpSpPr>
          <p:cNvPr id="4" name="Group 13"/>
          <p:cNvGrpSpPr>
            <a:grpSpLocks/>
          </p:cNvGrpSpPr>
          <p:nvPr/>
        </p:nvGrpSpPr>
        <p:grpSpPr bwMode="auto">
          <a:xfrm>
            <a:off x="6553200" y="4038600"/>
            <a:ext cx="1981200" cy="1368425"/>
            <a:chOff x="3744" y="2736"/>
            <a:chExt cx="1248" cy="720"/>
          </a:xfrm>
        </p:grpSpPr>
        <p:sp>
          <p:nvSpPr>
            <p:cNvPr id="231471" name="Rectangle 14"/>
            <p:cNvSpPr>
              <a:spLocks noChangeArrowheads="1"/>
            </p:cNvSpPr>
            <p:nvPr/>
          </p:nvSpPr>
          <p:spPr bwMode="auto">
            <a:xfrm>
              <a:off x="3744" y="2736"/>
              <a:ext cx="1248" cy="720"/>
            </a:xfrm>
            <a:prstGeom prst="rect">
              <a:avLst/>
            </a:prstGeom>
            <a:noFill/>
            <a:ln w="57150">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231472" name="Text Box 15"/>
            <p:cNvSpPr txBox="1">
              <a:spLocks noChangeArrowheads="1"/>
            </p:cNvSpPr>
            <p:nvPr/>
          </p:nvSpPr>
          <p:spPr bwMode="auto">
            <a:xfrm>
              <a:off x="3773" y="3173"/>
              <a:ext cx="1219"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ahoma" charset="0"/>
                  <a:ea typeface="ＭＳ Ｐゴシック" charset="0"/>
                  <a:cs typeface="Times New Roman" charset="0"/>
                </a:rPr>
                <a:t>Pastoral</a:t>
              </a:r>
            </a:p>
          </p:txBody>
        </p:sp>
      </p:grpSp>
      <p:sp>
        <p:nvSpPr>
          <p:cNvPr id="231466"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Summer 35-</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37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Damascus</a:t>
            </a:r>
            <a:b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Antioch</a:t>
            </a:r>
          </a:p>
        </p:txBody>
      </p:sp>
      <p:sp>
        <p:nvSpPr>
          <p:cNvPr id="52"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1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31468"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Journeys</a:t>
            </a:r>
            <a:endPar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31469"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1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1234</a:t>
            </a: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31470"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Imprisonments</a:t>
            </a:r>
            <a:endPar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Tree>
    <p:extLst>
      <p:ext uri="{BB962C8B-B14F-4D97-AF65-F5344CB8AC3E}">
        <p14:creationId xmlns:p14="http://schemas.microsoft.com/office/powerpoint/2010/main" val="523887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1" name="Picture 2" descr="imprisonment-bar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 y="-44450"/>
            <a:ext cx="9380538" cy="7073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971600" y="592833"/>
            <a:ext cx="7772400" cy="5644479"/>
          </a:xfrm>
          <a:ln cap="sq">
            <a:miter lim="800000"/>
            <a:headEnd type="none" w="sm" len="sm"/>
            <a:tailEnd type="none" w="sm" len="sm"/>
          </a:ln>
        </p:spPr>
        <p:txBody>
          <a:bodyPr/>
          <a:lstStyle/>
          <a:p>
            <a:pPr>
              <a:defRPr/>
            </a:pPr>
            <a:r>
              <a:rPr lang="en-US" sz="8000" b="1" dirty="0">
                <a:solidFill>
                  <a:srgbClr val="FFFFFF"/>
                </a:solidFill>
                <a:effectLst>
                  <a:glow rad="228600">
                    <a:srgbClr val="000000">
                      <a:alpha val="78000"/>
                    </a:srgbClr>
                  </a:glow>
                </a:effectLst>
              </a:rPr>
              <a:t>What if a joyful prisoner could give us some advice?</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SLIDE_ID_2" val="{42BC363D-3CF5-4FE2-B53F-4A775546E2EF}"/>
  <p:tag name="GENSWF_ADVANCE_TIME" val="33.372"/>
  <p:tag name="TIMING" val="|3.674|3.642|14.771"/>
  <p:tag name="ISPRING_CUSTOM_TIMING_USED"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2.xml><?xml version="1.0" encoding="utf-8"?>
<a:theme xmlns:a="http://schemas.openxmlformats.org/drawingml/2006/main" name="10_Default Design">
  <a:themeElements>
    <a:clrScheme name="Default Design 8">
      <a:dk1>
        <a:srgbClr val="000000"/>
      </a:dk1>
      <a:lt1>
        <a:srgbClr val="FFFFFF"/>
      </a:lt1>
      <a:dk2>
        <a:srgbClr val="000000"/>
      </a:dk2>
      <a:lt2>
        <a:srgbClr val="808080"/>
      </a:lt2>
      <a:accent1>
        <a:srgbClr val="FFFF99"/>
      </a:accent1>
      <a:accent2>
        <a:srgbClr val="3333CC"/>
      </a:accent2>
      <a:accent3>
        <a:srgbClr val="FFFFFF"/>
      </a:accent3>
      <a:accent4>
        <a:srgbClr val="000000"/>
      </a:accent4>
      <a:accent5>
        <a:srgbClr val="FFFFCA"/>
      </a:accent5>
      <a:accent6>
        <a:srgbClr val="2D2DB9"/>
      </a:accent6>
      <a:hlink>
        <a:srgbClr val="000000"/>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FFFF99"/>
        </a:accent1>
        <a:accent2>
          <a:srgbClr val="3333CC"/>
        </a:accent2>
        <a:accent3>
          <a:srgbClr val="FFFFFF"/>
        </a:accent3>
        <a:accent4>
          <a:srgbClr val="000000"/>
        </a:accent4>
        <a:accent5>
          <a:srgbClr val="FFFFCA"/>
        </a:accent5>
        <a:accent6>
          <a:srgbClr val="2D2DB9"/>
        </a:accent6>
        <a:hlink>
          <a:srgbClr val="00000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TM04033929[[fn=Slate]]</Template>
  <TotalTime>11969</TotalTime>
  <Words>2986</Words>
  <Application>Microsoft Macintosh PowerPoint</Application>
  <PresentationFormat>On-screen Show (4:3)</PresentationFormat>
  <Paragraphs>339</Paragraphs>
  <Slides>43</Slides>
  <Notes>42</Notes>
  <HiddenSlides>0</HiddenSlides>
  <MMClips>0</MMClips>
  <ScaleCrop>false</ScaleCrop>
  <HeadingPairs>
    <vt:vector size="6" baseType="variant">
      <vt:variant>
        <vt:lpstr>Fonts Used</vt:lpstr>
      </vt:variant>
      <vt:variant>
        <vt:i4>13</vt:i4>
      </vt:variant>
      <vt:variant>
        <vt:lpstr>Theme</vt:lpstr>
      </vt:variant>
      <vt:variant>
        <vt:i4>7</vt:i4>
      </vt:variant>
      <vt:variant>
        <vt:lpstr>Slide Titles</vt:lpstr>
      </vt:variant>
      <vt:variant>
        <vt:i4>43</vt:i4>
      </vt:variant>
    </vt:vector>
  </HeadingPairs>
  <TitlesOfParts>
    <vt:vector size="63" baseType="lpstr">
      <vt:lpstr>Arial Unicode MS</vt:lpstr>
      <vt:lpstr>BONES</vt:lpstr>
      <vt:lpstr>Arial</vt:lpstr>
      <vt:lpstr>Arial Black</vt:lpstr>
      <vt:lpstr>Arial Narrow</vt:lpstr>
      <vt:lpstr>Calibri</vt:lpstr>
      <vt:lpstr>Calisto MT</vt:lpstr>
      <vt:lpstr>Comic Sans MS</vt:lpstr>
      <vt:lpstr>Helvetica</vt:lpstr>
      <vt:lpstr>Symbol</vt:lpstr>
      <vt:lpstr>Tahoma</vt:lpstr>
      <vt:lpstr>Times New Roman</vt:lpstr>
      <vt:lpstr>Wingdings 2</vt:lpstr>
      <vt:lpstr>Slate</vt:lpstr>
      <vt:lpstr>10_Default Design</vt:lpstr>
      <vt:lpstr>Blank Presentation</vt:lpstr>
      <vt:lpstr>1_Default Design</vt:lpstr>
      <vt:lpstr>7_Lock And Key</vt:lpstr>
      <vt:lpstr>1_Blank Presentation</vt:lpstr>
      <vt:lpstr>49_Blank Presentation</vt:lpstr>
      <vt:lpstr>PowerPoint Presentation</vt:lpstr>
      <vt:lpstr>PowerPoint Presentation</vt:lpstr>
      <vt:lpstr>Are you content?</vt:lpstr>
      <vt:lpstr>PowerPoint Presentation</vt:lpstr>
      <vt:lpstr>PowerPoint Presentation</vt:lpstr>
      <vt:lpstr>PowerPoint Presentation</vt:lpstr>
      <vt:lpstr>Background</vt:lpstr>
      <vt:lpstr>NT Overview (Paul's Letters)</vt:lpstr>
      <vt:lpstr>What if a joyful prisoner could give us some advice?</vt:lpstr>
      <vt:lpstr>PowerPoint Presentation</vt:lpstr>
      <vt:lpstr>PowerPoint Presentation</vt:lpstr>
      <vt:lpstr>PowerPoint Presentation</vt:lpstr>
      <vt:lpstr>Philippians Supported Paul in Thessalonica</vt:lpstr>
      <vt:lpstr>Singapore Bible College</vt:lpstr>
      <vt:lpstr>Are you grateful?</vt:lpstr>
      <vt:lpstr>From East to West</vt:lpstr>
      <vt:lpstr>Jordan Evangelical Theological Seminary (JETS)</vt:lpstr>
      <vt:lpstr>60 Jordan Evangelical Churches</vt:lpstr>
      <vt:lpstr>Our Jordan Apartment</vt:lpstr>
      <vt:lpstr>PowerPoint Presentation</vt:lpstr>
      <vt:lpstr>An Imaginary Dialogue…</vt:lpstr>
      <vt:lpstr>Who was really chained?</vt:lpstr>
      <vt:lpstr>PowerPoint Presentation</vt:lpstr>
      <vt:lpstr>What does it mean to  "be content" (4:11-12)?</vt:lpstr>
      <vt:lpstr>Explaining autarkes...</vt:lpstr>
      <vt:lpstr>PowerPoint Presentation</vt:lpstr>
      <vt:lpstr>PowerPoint Presentation</vt:lpstr>
      <vt:lpstr>Learn...</vt:lpstr>
      <vt:lpstr>We start out discontent.</vt:lpstr>
      <vt:lpstr>More Internet = Less Happiness</vt:lpstr>
      <vt:lpstr>PowerPoint Presentation</vt:lpstr>
      <vt:lpstr>PowerPoint Presentation</vt:lpstr>
      <vt:lpstr>"He makes me so mad!"</vt:lpstr>
      <vt:lpstr>Philippians 4:13</vt:lpstr>
      <vt:lpstr>“Most of us have been taught to believe that happiness is linked to our accomplishments. We think, ‘I’ll be happy when I get married’ or ‘I’ll be more satisfied at work when I get a promotion.’ We are convinced we’ll find joy when we finally run a marathon or buy that luxury car. The truth is that we can create a feeling of happiness right now, regardless of our circumstances.” </vt:lpstr>
      <vt:lpstr>Arabic</vt:lpstr>
      <vt:lpstr>…can't…</vt:lpstr>
      <vt:lpstr>PowerPoint Presentation</vt:lpstr>
      <vt:lpstr>PowerPoint Presentation</vt:lpstr>
      <vt:lpstr>PowerPoint Presentation</vt:lpstr>
      <vt:lpstr>PowerPoint Presentation</vt:lpstr>
      <vt:lpstr>PowerPoint Presentation</vt:lpstr>
      <vt:lpstr>NT Preaching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Bridges</dc:creator>
  <cp:lastModifiedBy>Rick Griffith</cp:lastModifiedBy>
  <cp:revision>99</cp:revision>
  <dcterms:created xsi:type="dcterms:W3CDTF">2023-04-19T02:24:26Z</dcterms:created>
  <dcterms:modified xsi:type="dcterms:W3CDTF">2023-09-03T16:43:17Z</dcterms:modified>
</cp:coreProperties>
</file>