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46"/>
  </p:notesMasterIdLst>
  <p:sldIdLst>
    <p:sldId id="729" r:id="rId3"/>
    <p:sldId id="659" r:id="rId4"/>
    <p:sldId id="676" r:id="rId5"/>
    <p:sldId id="731" r:id="rId6"/>
    <p:sldId id="333" r:id="rId7"/>
    <p:sldId id="678" r:id="rId8"/>
    <p:sldId id="679" r:id="rId9"/>
    <p:sldId id="680" r:id="rId10"/>
    <p:sldId id="697" r:id="rId11"/>
    <p:sldId id="698" r:id="rId12"/>
    <p:sldId id="699" r:id="rId13"/>
    <p:sldId id="701" r:id="rId14"/>
    <p:sldId id="728" r:id="rId15"/>
    <p:sldId id="702" r:id="rId16"/>
    <p:sldId id="703" r:id="rId17"/>
    <p:sldId id="682" r:id="rId18"/>
    <p:sldId id="683" r:id="rId19"/>
    <p:sldId id="727" r:id="rId20"/>
    <p:sldId id="684" r:id="rId21"/>
    <p:sldId id="730" r:id="rId22"/>
    <p:sldId id="705" r:id="rId23"/>
    <p:sldId id="687" r:id="rId24"/>
    <p:sldId id="704" r:id="rId25"/>
    <p:sldId id="706" r:id="rId26"/>
    <p:sldId id="707" r:id="rId27"/>
    <p:sldId id="708" r:id="rId28"/>
    <p:sldId id="277" r:id="rId29"/>
    <p:sldId id="709" r:id="rId30"/>
    <p:sldId id="711" r:id="rId31"/>
    <p:sldId id="712" r:id="rId32"/>
    <p:sldId id="710" r:id="rId33"/>
    <p:sldId id="713" r:id="rId34"/>
    <p:sldId id="714" r:id="rId35"/>
    <p:sldId id="715" r:id="rId36"/>
    <p:sldId id="716" r:id="rId37"/>
    <p:sldId id="720" r:id="rId38"/>
    <p:sldId id="721" r:id="rId39"/>
    <p:sldId id="722" r:id="rId40"/>
    <p:sldId id="725" r:id="rId41"/>
    <p:sldId id="724" r:id="rId42"/>
    <p:sldId id="726" r:id="rId43"/>
    <p:sldId id="298" r:id="rId44"/>
    <p:sldId id="920"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780"/>
    <a:srgbClr val="E2C2AA"/>
    <a:srgbClr val="8F827A"/>
    <a:srgbClr val="122C4A"/>
    <a:srgbClr val="2A0D07"/>
    <a:srgbClr val="231A13"/>
    <a:srgbClr val="D6B16B"/>
    <a:srgbClr val="000000"/>
    <a:srgbClr val="59431E"/>
    <a:srgbClr val="036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CA46D-5614-4B4F-A807-69DCC8A154B2}" v="115" dt="2023-05-13T09:29:48.979"/>
    <p1510:client id="{F071E9D6-50D6-4CEA-91F0-F58BC007E6C1}" v="385" dt="2023-05-13T21:11:5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4" autoAdjust="0"/>
    <p:restoredTop sz="88488" autoAdjust="0"/>
  </p:normalViewPr>
  <p:slideViewPr>
    <p:cSldViewPr snapToGrid="0">
      <p:cViewPr varScale="1">
        <p:scale>
          <a:sx n="112" d="100"/>
          <a:sy n="112" d="100"/>
        </p:scale>
        <p:origin x="116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399CA46D-5614-4B4F-A807-69DCC8A154B2}"/>
    <pc:docChg chg="undo custSel addSld delSld modSld sldOrd">
      <pc:chgData name="Dan Bridges" userId="8b87ab884fe90637" providerId="LiveId" clId="{399CA46D-5614-4B4F-A807-69DCC8A154B2}" dt="2023-05-13T09:29:48.978" v="472" actId="20577"/>
      <pc:docMkLst>
        <pc:docMk/>
      </pc:docMkLst>
      <pc:sldChg chg="addSp delSp modSp del mod">
        <pc:chgData name="Dan Bridges" userId="8b87ab884fe90637" providerId="LiveId" clId="{399CA46D-5614-4B4F-A807-69DCC8A154B2}" dt="2023-05-13T07:33:20.136" v="400" actId="47"/>
        <pc:sldMkLst>
          <pc:docMk/>
          <pc:sldMk cId="3283660865" sldId="258"/>
        </pc:sldMkLst>
        <pc:spChg chg="mod">
          <ac:chgData name="Dan Bridges" userId="8b87ab884fe90637" providerId="LiveId" clId="{399CA46D-5614-4B4F-A807-69DCC8A154B2}" dt="2023-05-13T06:55:53.218" v="145" actId="20577"/>
          <ac:spMkLst>
            <pc:docMk/>
            <pc:sldMk cId="3283660865" sldId="258"/>
            <ac:spMk id="3" creationId="{D6E5970F-AC60-1204-9A5F-D19BBBC58F1F}"/>
          </ac:spMkLst>
        </pc:spChg>
        <pc:spChg chg="mod">
          <ac:chgData name="Dan Bridges" userId="8b87ab884fe90637" providerId="LiveId" clId="{399CA46D-5614-4B4F-A807-69DCC8A154B2}" dt="2023-05-13T06:56:12.810" v="181" actId="20577"/>
          <ac:spMkLst>
            <pc:docMk/>
            <pc:sldMk cId="3283660865" sldId="258"/>
            <ac:spMk id="4" creationId="{34EB66FE-4E71-BA9B-AE6A-C8F4C78656C1}"/>
          </ac:spMkLst>
        </pc:spChg>
        <pc:picChg chg="del">
          <ac:chgData name="Dan Bridges" userId="8b87ab884fe90637" providerId="LiveId" clId="{399CA46D-5614-4B4F-A807-69DCC8A154B2}" dt="2023-05-13T06:55:23.235" v="129" actId="478"/>
          <ac:picMkLst>
            <pc:docMk/>
            <pc:sldMk cId="3283660865" sldId="258"/>
            <ac:picMk id="2" creationId="{BD32B5B9-7304-1100-2EC7-FD24D744021E}"/>
          </ac:picMkLst>
        </pc:picChg>
        <pc:picChg chg="add mod">
          <ac:chgData name="Dan Bridges" userId="8b87ab884fe90637" providerId="LiveId" clId="{399CA46D-5614-4B4F-A807-69DCC8A154B2}" dt="2023-05-13T06:55:43.085" v="134" actId="167"/>
          <ac:picMkLst>
            <pc:docMk/>
            <pc:sldMk cId="3283660865" sldId="258"/>
            <ac:picMk id="1026" creationId="{AD8EFF28-BC3F-2E3B-8D7C-D3399466AD1B}"/>
          </ac:picMkLst>
        </pc:picChg>
      </pc:sldChg>
      <pc:sldChg chg="addSp delSp modSp modAnim">
        <pc:chgData name="Dan Bridges" userId="8b87ab884fe90637" providerId="LiveId" clId="{399CA46D-5614-4B4F-A807-69DCC8A154B2}" dt="2023-05-13T08:46:16.840" v="467"/>
        <pc:sldMkLst>
          <pc:docMk/>
          <pc:sldMk cId="309252545" sldId="676"/>
        </pc:sldMkLst>
        <pc:spChg chg="add del mod">
          <ac:chgData name="Dan Bridges" userId="8b87ab884fe90637" providerId="LiveId" clId="{399CA46D-5614-4B4F-A807-69DCC8A154B2}" dt="2023-05-13T08:46:16.840" v="467"/>
          <ac:spMkLst>
            <pc:docMk/>
            <pc:sldMk cId="309252545" sldId="676"/>
            <ac:spMk id="2" creationId="{F2FCD41E-89C9-8F24-99B3-F7A901A3BCF9}"/>
          </ac:spMkLst>
        </pc:spChg>
      </pc:sldChg>
      <pc:sldChg chg="modSp modAnim">
        <pc:chgData name="Dan Bridges" userId="8b87ab884fe90637" providerId="LiveId" clId="{399CA46D-5614-4B4F-A807-69DCC8A154B2}" dt="2023-05-13T06:36:28.568" v="44" actId="20577"/>
        <pc:sldMkLst>
          <pc:docMk/>
          <pc:sldMk cId="3527169296" sldId="682"/>
        </pc:sldMkLst>
        <pc:spChg chg="mod">
          <ac:chgData name="Dan Bridges" userId="8b87ab884fe90637" providerId="LiveId" clId="{399CA46D-5614-4B4F-A807-69DCC8A154B2}" dt="2023-05-13T06:36:28.568" v="44" actId="20577"/>
          <ac:spMkLst>
            <pc:docMk/>
            <pc:sldMk cId="3527169296" sldId="682"/>
            <ac:spMk id="4" creationId="{34EB66FE-4E71-BA9B-AE6A-C8F4C78656C1}"/>
          </ac:spMkLst>
        </pc:spChg>
      </pc:sldChg>
      <pc:sldChg chg="modAnim">
        <pc:chgData name="Dan Bridges" userId="8b87ab884fe90637" providerId="LiveId" clId="{399CA46D-5614-4B4F-A807-69DCC8A154B2}" dt="2023-05-13T09:18:33.915" v="471"/>
        <pc:sldMkLst>
          <pc:docMk/>
          <pc:sldMk cId="3258257010" sldId="687"/>
        </pc:sldMkLst>
      </pc:sldChg>
      <pc:sldChg chg="del">
        <pc:chgData name="Dan Bridges" userId="8b87ab884fe90637" providerId="LiveId" clId="{399CA46D-5614-4B4F-A807-69DCC8A154B2}" dt="2023-05-13T08:46:37.812" v="469" actId="47"/>
        <pc:sldMkLst>
          <pc:docMk/>
          <pc:sldMk cId="1701718061" sldId="689"/>
        </pc:sldMkLst>
      </pc:sldChg>
      <pc:sldChg chg="modSp mod">
        <pc:chgData name="Dan Bridges" userId="8b87ab884fe90637" providerId="LiveId" clId="{399CA46D-5614-4B4F-A807-69DCC8A154B2}" dt="2023-05-13T06:46:42.405" v="127" actId="20577"/>
        <pc:sldMkLst>
          <pc:docMk/>
          <pc:sldMk cId="3329024302" sldId="702"/>
        </pc:sldMkLst>
        <pc:spChg chg="mod">
          <ac:chgData name="Dan Bridges" userId="8b87ab884fe90637" providerId="LiveId" clId="{399CA46D-5614-4B4F-A807-69DCC8A154B2}" dt="2023-05-13T06:46:42.405" v="127" actId="20577"/>
          <ac:spMkLst>
            <pc:docMk/>
            <pc:sldMk cId="3329024302" sldId="702"/>
            <ac:spMk id="4" creationId="{34EB66FE-4E71-BA9B-AE6A-C8F4C78656C1}"/>
          </ac:spMkLst>
        </pc:spChg>
      </pc:sldChg>
      <pc:sldChg chg="del">
        <pc:chgData name="Dan Bridges" userId="8b87ab884fe90637" providerId="LiveId" clId="{399CA46D-5614-4B4F-A807-69DCC8A154B2}" dt="2023-05-13T08:27:33.803" v="401" actId="47"/>
        <pc:sldMkLst>
          <pc:docMk/>
          <pc:sldMk cId="718332556" sldId="717"/>
        </pc:sldMkLst>
      </pc:sldChg>
      <pc:sldChg chg="del">
        <pc:chgData name="Dan Bridges" userId="8b87ab884fe90637" providerId="LiveId" clId="{399CA46D-5614-4B4F-A807-69DCC8A154B2}" dt="2023-05-13T08:27:33.803" v="401" actId="47"/>
        <pc:sldMkLst>
          <pc:docMk/>
          <pc:sldMk cId="3433882295" sldId="718"/>
        </pc:sldMkLst>
      </pc:sldChg>
      <pc:sldChg chg="del">
        <pc:chgData name="Dan Bridges" userId="8b87ab884fe90637" providerId="LiveId" clId="{399CA46D-5614-4B4F-A807-69DCC8A154B2}" dt="2023-05-13T08:27:33.803" v="401" actId="47"/>
        <pc:sldMkLst>
          <pc:docMk/>
          <pc:sldMk cId="2406743505" sldId="719"/>
        </pc:sldMkLst>
      </pc:sldChg>
      <pc:sldChg chg="modSp modAnim">
        <pc:chgData name="Dan Bridges" userId="8b87ab884fe90637" providerId="LiveId" clId="{399CA46D-5614-4B4F-A807-69DCC8A154B2}" dt="2023-05-13T09:29:48.978" v="472" actId="20577"/>
        <pc:sldMkLst>
          <pc:docMk/>
          <pc:sldMk cId="1871554468" sldId="724"/>
        </pc:sldMkLst>
        <pc:spChg chg="mod">
          <ac:chgData name="Dan Bridges" userId="8b87ab884fe90637" providerId="LiveId" clId="{399CA46D-5614-4B4F-A807-69DCC8A154B2}" dt="2023-05-13T09:29:48.978" v="472" actId="20577"/>
          <ac:spMkLst>
            <pc:docMk/>
            <pc:sldMk cId="1871554468" sldId="724"/>
            <ac:spMk id="4" creationId="{34EB66FE-4E71-BA9B-AE6A-C8F4C78656C1}"/>
          </ac:spMkLst>
        </pc:spChg>
      </pc:sldChg>
      <pc:sldChg chg="add ord modAnim">
        <pc:chgData name="Dan Bridges" userId="8b87ab884fe90637" providerId="LiveId" clId="{399CA46D-5614-4B4F-A807-69DCC8A154B2}" dt="2023-05-13T06:36:14.018" v="3"/>
        <pc:sldMkLst>
          <pc:docMk/>
          <pc:sldMk cId="4007604232" sldId="727"/>
        </pc:sldMkLst>
      </pc:sldChg>
      <pc:sldChg chg="delSp modSp add mod delAnim">
        <pc:chgData name="Dan Bridges" userId="8b87ab884fe90637" providerId="LiveId" clId="{399CA46D-5614-4B4F-A807-69DCC8A154B2}" dt="2023-05-13T06:46:11.685" v="87" actId="207"/>
        <pc:sldMkLst>
          <pc:docMk/>
          <pc:sldMk cId="321995595" sldId="728"/>
        </pc:sldMkLst>
        <pc:spChg chg="del">
          <ac:chgData name="Dan Bridges" userId="8b87ab884fe90637" providerId="LiveId" clId="{399CA46D-5614-4B4F-A807-69DCC8A154B2}" dt="2023-05-13T06:45:49.577" v="85" actId="478"/>
          <ac:spMkLst>
            <pc:docMk/>
            <pc:sldMk cId="321995595" sldId="728"/>
            <ac:spMk id="3" creationId="{F35F5A75-590C-CC96-42BC-9DD39FF46397}"/>
          </ac:spMkLst>
        </pc:spChg>
        <pc:spChg chg="mod">
          <ac:chgData name="Dan Bridges" userId="8b87ab884fe90637" providerId="LiveId" clId="{399CA46D-5614-4B4F-A807-69DCC8A154B2}" dt="2023-05-13T06:46:11.685" v="87" actId="207"/>
          <ac:spMkLst>
            <pc:docMk/>
            <pc:sldMk cId="321995595" sldId="728"/>
            <ac:spMk id="4" creationId="{34EB66FE-4E71-BA9B-AE6A-C8F4C78656C1}"/>
          </ac:spMkLst>
        </pc:spChg>
        <pc:spChg chg="mod">
          <ac:chgData name="Dan Bridges" userId="8b87ab884fe90637" providerId="LiveId" clId="{399CA46D-5614-4B4F-A807-69DCC8A154B2}" dt="2023-05-13T06:45:43.785" v="84" actId="122"/>
          <ac:spMkLst>
            <pc:docMk/>
            <pc:sldMk cId="321995595" sldId="728"/>
            <ac:spMk id="5" creationId="{5BF4713F-5BBA-D9EF-6026-0F71A2D4E633}"/>
          </ac:spMkLst>
        </pc:spChg>
      </pc:sldChg>
      <pc:sldChg chg="add">
        <pc:chgData name="Dan Bridges" userId="8b87ab884fe90637" providerId="LiveId" clId="{399CA46D-5614-4B4F-A807-69DCC8A154B2}" dt="2023-05-13T06:55:16.455" v="128" actId="2890"/>
        <pc:sldMkLst>
          <pc:docMk/>
          <pc:sldMk cId="84847593" sldId="729"/>
        </pc:sldMkLst>
      </pc:sldChg>
      <pc:sldChg chg="addSp delSp modSp add mod ord addAnim delAnim modAnim">
        <pc:chgData name="Dan Bridges" userId="8b87ab884fe90637" providerId="LiveId" clId="{399CA46D-5614-4B4F-A807-69DCC8A154B2}" dt="2023-05-13T08:33:04.910" v="465"/>
        <pc:sldMkLst>
          <pc:docMk/>
          <pc:sldMk cId="1457592511" sldId="730"/>
        </pc:sldMkLst>
        <pc:spChg chg="mod">
          <ac:chgData name="Dan Bridges" userId="8b87ab884fe90637" providerId="LiveId" clId="{399CA46D-5614-4B4F-A807-69DCC8A154B2}" dt="2023-05-13T08:32:32.577" v="463" actId="122"/>
          <ac:spMkLst>
            <pc:docMk/>
            <pc:sldMk cId="1457592511" sldId="730"/>
            <ac:spMk id="3" creationId="{0D1627D6-155A-2BF1-4B28-AF4735B7822C}"/>
          </ac:spMkLst>
        </pc:spChg>
        <pc:spChg chg="mod">
          <ac:chgData name="Dan Bridges" userId="8b87ab884fe90637" providerId="LiveId" clId="{399CA46D-5614-4B4F-A807-69DCC8A154B2}" dt="2023-05-13T08:32:17.788" v="454" actId="20577"/>
          <ac:spMkLst>
            <pc:docMk/>
            <pc:sldMk cId="1457592511" sldId="730"/>
            <ac:spMk id="6" creationId="{1FDDCC8C-89F1-1AB4-5519-6D15869837EB}"/>
          </ac:spMkLst>
        </pc:spChg>
        <pc:spChg chg="mod">
          <ac:chgData name="Dan Bridges" userId="8b87ab884fe90637" providerId="LiveId" clId="{399CA46D-5614-4B4F-A807-69DCC8A154B2}" dt="2023-05-13T08:32:23.079" v="461" actId="20577"/>
          <ac:spMkLst>
            <pc:docMk/>
            <pc:sldMk cId="1457592511" sldId="730"/>
            <ac:spMk id="8" creationId="{C7EA7B29-4A63-9536-8F2F-2161F85481F4}"/>
          </ac:spMkLst>
        </pc:spChg>
        <pc:spChg chg="del">
          <ac:chgData name="Dan Bridges" userId="8b87ab884fe90637" providerId="LiveId" clId="{399CA46D-5614-4B4F-A807-69DCC8A154B2}" dt="2023-05-13T08:29:52.308" v="405" actId="478"/>
          <ac:spMkLst>
            <pc:docMk/>
            <pc:sldMk cId="1457592511" sldId="730"/>
            <ac:spMk id="9" creationId="{A69EAFC1-8D93-45AD-CB5B-B818E8C67BB3}"/>
          </ac:spMkLst>
        </pc:spChg>
        <pc:spChg chg="add del">
          <ac:chgData name="Dan Bridges" userId="8b87ab884fe90637" providerId="LiveId" clId="{399CA46D-5614-4B4F-A807-69DCC8A154B2}" dt="2023-05-13T08:32:38.322" v="464" actId="478"/>
          <ac:spMkLst>
            <pc:docMk/>
            <pc:sldMk cId="1457592511" sldId="730"/>
            <ac:spMk id="10" creationId="{78AF0BE5-1F38-3214-FF07-E67511C27727}"/>
          </ac:spMkLst>
        </pc:spChg>
      </pc:sldChg>
      <pc:sldChg chg="delSp modSp add del mod">
        <pc:chgData name="Dan Bridges" userId="8b87ab884fe90637" providerId="LiveId" clId="{399CA46D-5614-4B4F-A807-69DCC8A154B2}" dt="2023-05-13T07:33:20.136" v="400" actId="47"/>
        <pc:sldMkLst>
          <pc:docMk/>
          <pc:sldMk cId="2422802209" sldId="730"/>
        </pc:sldMkLst>
        <pc:spChg chg="del">
          <ac:chgData name="Dan Bridges" userId="8b87ab884fe90637" providerId="LiveId" clId="{399CA46D-5614-4B4F-A807-69DCC8A154B2}" dt="2023-05-13T06:57:14.946" v="183" actId="478"/>
          <ac:spMkLst>
            <pc:docMk/>
            <pc:sldMk cId="2422802209" sldId="730"/>
            <ac:spMk id="3" creationId="{D6E5970F-AC60-1204-9A5F-D19BBBC58F1F}"/>
          </ac:spMkLst>
        </pc:spChg>
        <pc:spChg chg="mod">
          <ac:chgData name="Dan Bridges" userId="8b87ab884fe90637" providerId="LiveId" clId="{399CA46D-5614-4B4F-A807-69DCC8A154B2}" dt="2023-05-13T07:03:05.974" v="268" actId="207"/>
          <ac:spMkLst>
            <pc:docMk/>
            <pc:sldMk cId="2422802209" sldId="730"/>
            <ac:spMk id="4" creationId="{34EB66FE-4E71-BA9B-AE6A-C8F4C78656C1}"/>
          </ac:spMkLst>
        </pc:spChg>
      </pc:sldChg>
      <pc:sldChg chg="add">
        <pc:chgData name="Dan Bridges" userId="8b87ab884fe90637" providerId="LiveId" clId="{399CA46D-5614-4B4F-A807-69DCC8A154B2}" dt="2023-05-13T08:46:34.107" v="468"/>
        <pc:sldMkLst>
          <pc:docMk/>
          <pc:sldMk cId="225955115" sldId="731"/>
        </pc:sldMkLst>
      </pc:sldChg>
      <pc:sldChg chg="modSp add del mod ord">
        <pc:chgData name="Dan Bridges" userId="8b87ab884fe90637" providerId="LiveId" clId="{399CA46D-5614-4B4F-A807-69DCC8A154B2}" dt="2023-05-13T07:33:20.136" v="400" actId="47"/>
        <pc:sldMkLst>
          <pc:docMk/>
          <pc:sldMk cId="370878671" sldId="731"/>
        </pc:sldMkLst>
        <pc:spChg chg="mod">
          <ac:chgData name="Dan Bridges" userId="8b87ab884fe90637" providerId="LiveId" clId="{399CA46D-5614-4B4F-A807-69DCC8A154B2}" dt="2023-05-13T07:02:35.787" v="264" actId="207"/>
          <ac:spMkLst>
            <pc:docMk/>
            <pc:sldMk cId="370878671" sldId="731"/>
            <ac:spMk id="4" creationId="{34EB66FE-4E71-BA9B-AE6A-C8F4C78656C1}"/>
          </ac:spMkLst>
        </pc:spChg>
      </pc:sldChg>
      <pc:sldChg chg="modSp add del mod">
        <pc:chgData name="Dan Bridges" userId="8b87ab884fe90637" providerId="LiveId" clId="{399CA46D-5614-4B4F-A807-69DCC8A154B2}" dt="2023-05-13T07:33:20.136" v="400" actId="47"/>
        <pc:sldMkLst>
          <pc:docMk/>
          <pc:sldMk cId="3376179819" sldId="732"/>
        </pc:sldMkLst>
        <pc:spChg chg="mod">
          <ac:chgData name="Dan Bridges" userId="8b87ab884fe90637" providerId="LiveId" clId="{399CA46D-5614-4B4F-A807-69DCC8A154B2}" dt="2023-05-13T07:09:04.730" v="272" actId="207"/>
          <ac:spMkLst>
            <pc:docMk/>
            <pc:sldMk cId="3376179819" sldId="732"/>
            <ac:spMk id="4" creationId="{34EB66FE-4E71-BA9B-AE6A-C8F4C78656C1}"/>
          </ac:spMkLst>
        </pc:spChg>
      </pc:sldChg>
      <pc:sldChg chg="modSp add del mod">
        <pc:chgData name="Dan Bridges" userId="8b87ab884fe90637" providerId="LiveId" clId="{399CA46D-5614-4B4F-A807-69DCC8A154B2}" dt="2023-05-13T07:33:20.136" v="400" actId="47"/>
        <pc:sldMkLst>
          <pc:docMk/>
          <pc:sldMk cId="365012491" sldId="733"/>
        </pc:sldMkLst>
        <pc:spChg chg="mod">
          <ac:chgData name="Dan Bridges" userId="8b87ab884fe90637" providerId="LiveId" clId="{399CA46D-5614-4B4F-A807-69DCC8A154B2}" dt="2023-05-13T07:09:26.414" v="275" actId="207"/>
          <ac:spMkLst>
            <pc:docMk/>
            <pc:sldMk cId="365012491" sldId="733"/>
            <ac:spMk id="4" creationId="{34EB66FE-4E71-BA9B-AE6A-C8F4C78656C1}"/>
          </ac:spMkLst>
        </pc:spChg>
      </pc:sldChg>
      <pc:sldChg chg="modSp add del mod">
        <pc:chgData name="Dan Bridges" userId="8b87ab884fe90637" providerId="LiveId" clId="{399CA46D-5614-4B4F-A807-69DCC8A154B2}" dt="2023-05-13T07:33:20.136" v="400" actId="47"/>
        <pc:sldMkLst>
          <pc:docMk/>
          <pc:sldMk cId="2698691677" sldId="734"/>
        </pc:sldMkLst>
        <pc:spChg chg="mod">
          <ac:chgData name="Dan Bridges" userId="8b87ab884fe90637" providerId="LiveId" clId="{399CA46D-5614-4B4F-A807-69DCC8A154B2}" dt="2023-05-13T07:12:50.360" v="399" actId="12"/>
          <ac:spMkLst>
            <pc:docMk/>
            <pc:sldMk cId="2698691677" sldId="734"/>
            <ac:spMk id="4" creationId="{34EB66FE-4E71-BA9B-AE6A-C8F4C78656C1}"/>
          </ac:spMkLst>
        </pc:spChg>
      </pc:sldChg>
    </pc:docChg>
  </pc:docChgLst>
  <pc:docChgLst>
    <pc:chgData name="Dan Bridges" userId="8b87ab884fe90637" providerId="LiveId" clId="{F071E9D6-50D6-4CEA-91F0-F58BC007E6C1}"/>
    <pc:docChg chg="custSel addSld delSld modSld replTag">
      <pc:chgData name="Dan Bridges" userId="8b87ab884fe90637" providerId="LiveId" clId="{F071E9D6-50D6-4CEA-91F0-F58BC007E6C1}" dt="2023-05-13T21:11:52.307" v="264" actId="2696"/>
      <pc:docMkLst>
        <pc:docMk/>
      </pc:docMkLst>
      <pc:sldChg chg="modTransition replTag">
        <pc:chgData name="Dan Bridges" userId="8b87ab884fe90637" providerId="LiveId" clId="{F071E9D6-50D6-4CEA-91F0-F58BC007E6C1}" dt="2023-05-13T20:37:21.860" v="173"/>
        <pc:sldMkLst>
          <pc:docMk/>
          <pc:sldMk cId="0" sldId="277"/>
        </pc:sldMkLst>
      </pc:sldChg>
      <pc:sldChg chg="modTransition replTag">
        <pc:chgData name="Dan Bridges" userId="8b87ab884fe90637" providerId="LiveId" clId="{F071E9D6-50D6-4CEA-91F0-F58BC007E6C1}" dt="2023-05-13T20:37:22.002" v="241"/>
        <pc:sldMkLst>
          <pc:docMk/>
          <pc:sldMk cId="3428775711" sldId="298"/>
        </pc:sldMkLst>
      </pc:sldChg>
      <pc:sldChg chg="modTransition replTag">
        <pc:chgData name="Dan Bridges" userId="8b87ab884fe90637" providerId="LiveId" clId="{F071E9D6-50D6-4CEA-91F0-F58BC007E6C1}" dt="2023-05-13T20:37:21.663" v="72"/>
        <pc:sldMkLst>
          <pc:docMk/>
          <pc:sldMk cId="2833955339" sldId="333"/>
        </pc:sldMkLst>
      </pc:sldChg>
      <pc:sldChg chg="modTransition replTag">
        <pc:chgData name="Dan Bridges" userId="8b87ab884fe90637" providerId="LiveId" clId="{F071E9D6-50D6-4CEA-91F0-F58BC007E6C1}" dt="2023-05-13T20:37:21.631" v="59"/>
        <pc:sldMkLst>
          <pc:docMk/>
          <pc:sldMk cId="2861428651" sldId="659"/>
        </pc:sldMkLst>
      </pc:sldChg>
      <pc:sldChg chg="modTransition replTag">
        <pc:chgData name="Dan Bridges" userId="8b87ab884fe90637" providerId="LiveId" clId="{F071E9D6-50D6-4CEA-91F0-F58BC007E6C1}" dt="2023-05-13T20:37:21.643" v="63"/>
        <pc:sldMkLst>
          <pc:docMk/>
          <pc:sldMk cId="309252545" sldId="676"/>
        </pc:sldMkLst>
      </pc:sldChg>
      <pc:sldChg chg="modTransition replTag">
        <pc:chgData name="Dan Bridges" userId="8b87ab884fe90637" providerId="LiveId" clId="{F071E9D6-50D6-4CEA-91F0-F58BC007E6C1}" dt="2023-05-13T20:37:21.670" v="76"/>
        <pc:sldMkLst>
          <pc:docMk/>
          <pc:sldMk cId="2034058910" sldId="678"/>
        </pc:sldMkLst>
      </pc:sldChg>
      <pc:sldChg chg="modTransition replTag">
        <pc:chgData name="Dan Bridges" userId="8b87ab884fe90637" providerId="LiveId" clId="{F071E9D6-50D6-4CEA-91F0-F58BC007E6C1}" dt="2023-05-13T20:37:21.677" v="80"/>
        <pc:sldMkLst>
          <pc:docMk/>
          <pc:sldMk cId="3784077900" sldId="679"/>
        </pc:sldMkLst>
      </pc:sldChg>
      <pc:sldChg chg="modTransition replTag">
        <pc:chgData name="Dan Bridges" userId="8b87ab884fe90637" providerId="LiveId" clId="{F071E9D6-50D6-4CEA-91F0-F58BC007E6C1}" dt="2023-05-13T20:37:21.686" v="85"/>
        <pc:sldMkLst>
          <pc:docMk/>
          <pc:sldMk cId="1566829619" sldId="680"/>
        </pc:sldMkLst>
      </pc:sldChg>
      <pc:sldChg chg="modTransition replTag">
        <pc:chgData name="Dan Bridges" userId="8b87ab884fe90637" providerId="LiveId" clId="{F071E9D6-50D6-4CEA-91F0-F58BC007E6C1}" dt="2023-05-13T20:37:21.758" v="122"/>
        <pc:sldMkLst>
          <pc:docMk/>
          <pc:sldMk cId="3527169296" sldId="682"/>
        </pc:sldMkLst>
      </pc:sldChg>
      <pc:sldChg chg="modTransition replTag">
        <pc:chgData name="Dan Bridges" userId="8b87ab884fe90637" providerId="LiveId" clId="{F071E9D6-50D6-4CEA-91F0-F58BC007E6C1}" dt="2023-05-13T20:37:21.765" v="126"/>
        <pc:sldMkLst>
          <pc:docMk/>
          <pc:sldMk cId="4159228126" sldId="683"/>
        </pc:sldMkLst>
      </pc:sldChg>
      <pc:sldChg chg="modTransition replTag">
        <pc:chgData name="Dan Bridges" userId="8b87ab884fe90637" providerId="LiveId" clId="{F071E9D6-50D6-4CEA-91F0-F58BC007E6C1}" dt="2023-05-13T20:37:21.786" v="136"/>
        <pc:sldMkLst>
          <pc:docMk/>
          <pc:sldMk cId="551740871" sldId="684"/>
        </pc:sldMkLst>
      </pc:sldChg>
      <pc:sldChg chg="modTransition replTag">
        <pc:chgData name="Dan Bridges" userId="8b87ab884fe90637" providerId="LiveId" clId="{F071E9D6-50D6-4CEA-91F0-F58BC007E6C1}" dt="2023-05-13T20:37:21.813" v="150"/>
        <pc:sldMkLst>
          <pc:docMk/>
          <pc:sldMk cId="3258257010" sldId="687"/>
        </pc:sldMkLst>
      </pc:sldChg>
      <pc:sldChg chg="modTransition replTag">
        <pc:chgData name="Dan Bridges" userId="8b87ab884fe90637" providerId="LiveId" clId="{F071E9D6-50D6-4CEA-91F0-F58BC007E6C1}" dt="2023-05-13T20:37:21.694" v="90"/>
        <pc:sldMkLst>
          <pc:docMk/>
          <pc:sldMk cId="2086839846" sldId="697"/>
        </pc:sldMkLst>
      </pc:sldChg>
      <pc:sldChg chg="modTransition replTag">
        <pc:chgData name="Dan Bridges" userId="8b87ab884fe90637" providerId="LiveId" clId="{F071E9D6-50D6-4CEA-91F0-F58BC007E6C1}" dt="2023-05-13T20:37:21.703" v="95"/>
        <pc:sldMkLst>
          <pc:docMk/>
          <pc:sldMk cId="630059528" sldId="698"/>
        </pc:sldMkLst>
      </pc:sldChg>
      <pc:sldChg chg="modTransition replTag">
        <pc:chgData name="Dan Bridges" userId="8b87ab884fe90637" providerId="LiveId" clId="{F071E9D6-50D6-4CEA-91F0-F58BC007E6C1}" dt="2023-05-13T20:37:21.710" v="99"/>
        <pc:sldMkLst>
          <pc:docMk/>
          <pc:sldMk cId="2738816475" sldId="699"/>
        </pc:sldMkLst>
      </pc:sldChg>
      <pc:sldChg chg="modTransition replTag">
        <pc:chgData name="Dan Bridges" userId="8b87ab884fe90637" providerId="LiveId" clId="{F071E9D6-50D6-4CEA-91F0-F58BC007E6C1}" dt="2023-05-13T20:37:21.724" v="104"/>
        <pc:sldMkLst>
          <pc:docMk/>
          <pc:sldMk cId="1137140674" sldId="701"/>
        </pc:sldMkLst>
      </pc:sldChg>
      <pc:sldChg chg="modSp mod modTransition replTag">
        <pc:chgData name="Dan Bridges" userId="8b87ab884fe90637" providerId="LiveId" clId="{F071E9D6-50D6-4CEA-91F0-F58BC007E6C1}" dt="2023-05-13T20:37:21.741" v="113"/>
        <pc:sldMkLst>
          <pc:docMk/>
          <pc:sldMk cId="3329024302" sldId="702"/>
        </pc:sldMkLst>
        <pc:cxnChg chg="mod">
          <ac:chgData name="Dan Bridges" userId="8b87ab884fe90637" providerId="LiveId" clId="{F071E9D6-50D6-4CEA-91F0-F58BC007E6C1}" dt="2023-05-13T19:39:58.195" v="25" actId="1036"/>
          <ac:cxnSpMkLst>
            <pc:docMk/>
            <pc:sldMk cId="3329024302" sldId="702"/>
            <ac:cxnSpMk id="6" creationId="{9026D481-311F-0E31-DF20-96E93DF04D85}"/>
          </ac:cxnSpMkLst>
        </pc:cxnChg>
      </pc:sldChg>
      <pc:sldChg chg="modTransition replTag">
        <pc:chgData name="Dan Bridges" userId="8b87ab884fe90637" providerId="LiveId" clId="{F071E9D6-50D6-4CEA-91F0-F58BC007E6C1}" dt="2023-05-13T20:37:21.748" v="117"/>
        <pc:sldMkLst>
          <pc:docMk/>
          <pc:sldMk cId="3952886324" sldId="703"/>
        </pc:sldMkLst>
      </pc:sldChg>
      <pc:sldChg chg="modTransition replTag">
        <pc:chgData name="Dan Bridges" userId="8b87ab884fe90637" providerId="LiveId" clId="{F071E9D6-50D6-4CEA-91F0-F58BC007E6C1}" dt="2023-05-13T20:37:21.822" v="154"/>
        <pc:sldMkLst>
          <pc:docMk/>
          <pc:sldMk cId="2302869978" sldId="704"/>
        </pc:sldMkLst>
      </pc:sldChg>
      <pc:sldChg chg="modTransition replTag">
        <pc:chgData name="Dan Bridges" userId="8b87ab884fe90637" providerId="LiveId" clId="{F071E9D6-50D6-4CEA-91F0-F58BC007E6C1}" dt="2023-05-13T20:37:21.803" v="145"/>
        <pc:sldMkLst>
          <pc:docMk/>
          <pc:sldMk cId="2145830352" sldId="705"/>
        </pc:sldMkLst>
      </pc:sldChg>
      <pc:sldChg chg="modTransition replTag">
        <pc:chgData name="Dan Bridges" userId="8b87ab884fe90637" providerId="LiveId" clId="{F071E9D6-50D6-4CEA-91F0-F58BC007E6C1}" dt="2023-05-13T20:37:21.833" v="159"/>
        <pc:sldMkLst>
          <pc:docMk/>
          <pc:sldMk cId="347210753" sldId="706"/>
        </pc:sldMkLst>
      </pc:sldChg>
      <pc:sldChg chg="modTransition replTag">
        <pc:chgData name="Dan Bridges" userId="8b87ab884fe90637" providerId="LiveId" clId="{F071E9D6-50D6-4CEA-91F0-F58BC007E6C1}" dt="2023-05-13T20:37:21.842" v="163"/>
        <pc:sldMkLst>
          <pc:docMk/>
          <pc:sldMk cId="824151593" sldId="707"/>
        </pc:sldMkLst>
      </pc:sldChg>
      <pc:sldChg chg="modTransition replTag">
        <pc:chgData name="Dan Bridges" userId="8b87ab884fe90637" providerId="LiveId" clId="{F071E9D6-50D6-4CEA-91F0-F58BC007E6C1}" dt="2023-05-13T20:37:21.851" v="168"/>
        <pc:sldMkLst>
          <pc:docMk/>
          <pc:sldMk cId="3617906391" sldId="708"/>
        </pc:sldMkLst>
      </pc:sldChg>
      <pc:sldChg chg="modSp mod modTransition replTag">
        <pc:chgData name="Dan Bridges" userId="8b87ab884fe90637" providerId="LiveId" clId="{F071E9D6-50D6-4CEA-91F0-F58BC007E6C1}" dt="2023-05-13T20:37:21.869" v="178"/>
        <pc:sldMkLst>
          <pc:docMk/>
          <pc:sldMk cId="193472600" sldId="709"/>
        </pc:sldMkLst>
        <pc:spChg chg="mod">
          <ac:chgData name="Dan Bridges" userId="8b87ab884fe90637" providerId="LiveId" clId="{F071E9D6-50D6-4CEA-91F0-F58BC007E6C1}" dt="2023-05-13T12:06:52.282" v="2" actId="6549"/>
          <ac:spMkLst>
            <pc:docMk/>
            <pc:sldMk cId="193472600" sldId="709"/>
            <ac:spMk id="5" creationId="{5BF4713F-5BBA-D9EF-6026-0F71A2D4E633}"/>
          </ac:spMkLst>
        </pc:spChg>
      </pc:sldChg>
      <pc:sldChg chg="modTransition replTag">
        <pc:chgData name="Dan Bridges" userId="8b87ab884fe90637" providerId="LiveId" clId="{F071E9D6-50D6-4CEA-91F0-F58BC007E6C1}" dt="2023-05-13T20:37:21.904" v="193"/>
        <pc:sldMkLst>
          <pc:docMk/>
          <pc:sldMk cId="4208599880" sldId="710"/>
        </pc:sldMkLst>
      </pc:sldChg>
      <pc:sldChg chg="modTransition replTag">
        <pc:chgData name="Dan Bridges" userId="8b87ab884fe90637" providerId="LiveId" clId="{F071E9D6-50D6-4CEA-91F0-F58BC007E6C1}" dt="2023-05-13T20:37:21.880" v="183"/>
        <pc:sldMkLst>
          <pc:docMk/>
          <pc:sldMk cId="1665550050" sldId="711"/>
        </pc:sldMkLst>
      </pc:sldChg>
      <pc:sldChg chg="modTransition replTag">
        <pc:chgData name="Dan Bridges" userId="8b87ab884fe90637" providerId="LiveId" clId="{F071E9D6-50D6-4CEA-91F0-F58BC007E6C1}" dt="2023-05-13T20:37:21.891" v="188"/>
        <pc:sldMkLst>
          <pc:docMk/>
          <pc:sldMk cId="184350661" sldId="712"/>
        </pc:sldMkLst>
      </pc:sldChg>
      <pc:sldChg chg="modTransition replTag">
        <pc:chgData name="Dan Bridges" userId="8b87ab884fe90637" providerId="LiveId" clId="{F071E9D6-50D6-4CEA-91F0-F58BC007E6C1}" dt="2023-05-13T20:37:21.913" v="197"/>
        <pc:sldMkLst>
          <pc:docMk/>
          <pc:sldMk cId="3721558452" sldId="713"/>
        </pc:sldMkLst>
      </pc:sldChg>
      <pc:sldChg chg="modTransition replTag">
        <pc:chgData name="Dan Bridges" userId="8b87ab884fe90637" providerId="LiveId" clId="{F071E9D6-50D6-4CEA-91F0-F58BC007E6C1}" dt="2023-05-13T20:37:21.921" v="201"/>
        <pc:sldMkLst>
          <pc:docMk/>
          <pc:sldMk cId="756762727" sldId="714"/>
        </pc:sldMkLst>
      </pc:sldChg>
      <pc:sldChg chg="modTransition replTag">
        <pc:chgData name="Dan Bridges" userId="8b87ab884fe90637" providerId="LiveId" clId="{F071E9D6-50D6-4CEA-91F0-F58BC007E6C1}" dt="2023-05-13T20:37:21.928" v="205"/>
        <pc:sldMkLst>
          <pc:docMk/>
          <pc:sldMk cId="2712395864" sldId="715"/>
        </pc:sldMkLst>
      </pc:sldChg>
      <pc:sldChg chg="modTransition replTag">
        <pc:chgData name="Dan Bridges" userId="8b87ab884fe90637" providerId="LiveId" clId="{F071E9D6-50D6-4CEA-91F0-F58BC007E6C1}" dt="2023-05-13T20:37:21.938" v="210"/>
        <pc:sldMkLst>
          <pc:docMk/>
          <pc:sldMk cId="3992204086" sldId="716"/>
        </pc:sldMkLst>
      </pc:sldChg>
      <pc:sldChg chg="modTransition replTag">
        <pc:chgData name="Dan Bridges" userId="8b87ab884fe90637" providerId="LiveId" clId="{F071E9D6-50D6-4CEA-91F0-F58BC007E6C1}" dt="2023-05-13T20:37:21.946" v="214"/>
        <pc:sldMkLst>
          <pc:docMk/>
          <pc:sldMk cId="1783979178" sldId="720"/>
        </pc:sldMkLst>
      </pc:sldChg>
      <pc:sldChg chg="modTransition replTag">
        <pc:chgData name="Dan Bridges" userId="8b87ab884fe90637" providerId="LiveId" clId="{F071E9D6-50D6-4CEA-91F0-F58BC007E6C1}" dt="2023-05-13T20:37:21.954" v="218"/>
        <pc:sldMkLst>
          <pc:docMk/>
          <pc:sldMk cId="1009140945" sldId="721"/>
        </pc:sldMkLst>
      </pc:sldChg>
      <pc:sldChg chg="modTransition replTag">
        <pc:chgData name="Dan Bridges" userId="8b87ab884fe90637" providerId="LiveId" clId="{F071E9D6-50D6-4CEA-91F0-F58BC007E6C1}" dt="2023-05-13T20:37:21.963" v="223"/>
        <pc:sldMkLst>
          <pc:docMk/>
          <pc:sldMk cId="1224237713" sldId="722"/>
        </pc:sldMkLst>
      </pc:sldChg>
      <pc:sldChg chg="modTransition replTag">
        <pc:chgData name="Dan Bridges" userId="8b87ab884fe90637" providerId="LiveId" clId="{F071E9D6-50D6-4CEA-91F0-F58BC007E6C1}" dt="2023-05-13T20:37:21.986" v="233"/>
        <pc:sldMkLst>
          <pc:docMk/>
          <pc:sldMk cId="1871554468" sldId="724"/>
        </pc:sldMkLst>
      </pc:sldChg>
      <pc:sldChg chg="modTransition replTag">
        <pc:chgData name="Dan Bridges" userId="8b87ab884fe90637" providerId="LiveId" clId="{F071E9D6-50D6-4CEA-91F0-F58BC007E6C1}" dt="2023-05-13T20:37:21.972" v="228"/>
        <pc:sldMkLst>
          <pc:docMk/>
          <pc:sldMk cId="4036459964" sldId="725"/>
        </pc:sldMkLst>
      </pc:sldChg>
      <pc:sldChg chg="modTransition replTag">
        <pc:chgData name="Dan Bridges" userId="8b87ab884fe90637" providerId="LiveId" clId="{F071E9D6-50D6-4CEA-91F0-F58BC007E6C1}" dt="2023-05-13T20:37:21.993" v="237"/>
        <pc:sldMkLst>
          <pc:docMk/>
          <pc:sldMk cId="3095497541" sldId="726"/>
        </pc:sldMkLst>
      </pc:sldChg>
      <pc:sldChg chg="modTransition replTag">
        <pc:chgData name="Dan Bridges" userId="8b87ab884fe90637" providerId="LiveId" clId="{F071E9D6-50D6-4CEA-91F0-F58BC007E6C1}" dt="2023-05-13T20:37:21.775" v="131"/>
        <pc:sldMkLst>
          <pc:docMk/>
          <pc:sldMk cId="4007604232" sldId="727"/>
        </pc:sldMkLst>
      </pc:sldChg>
      <pc:sldChg chg="modTransition replTag">
        <pc:chgData name="Dan Bridges" userId="8b87ab884fe90637" providerId="LiveId" clId="{F071E9D6-50D6-4CEA-91F0-F58BC007E6C1}" dt="2023-05-13T20:37:21.733" v="109"/>
        <pc:sldMkLst>
          <pc:docMk/>
          <pc:sldMk cId="321995595" sldId="728"/>
        </pc:sldMkLst>
      </pc:sldChg>
      <pc:sldChg chg="modTransition replTag">
        <pc:chgData name="Dan Bridges" userId="8b87ab884fe90637" providerId="LiveId" clId="{F071E9D6-50D6-4CEA-91F0-F58BC007E6C1}" dt="2023-05-13T20:37:33.062" v="243"/>
        <pc:sldMkLst>
          <pc:docMk/>
          <pc:sldMk cId="84847593" sldId="729"/>
        </pc:sldMkLst>
      </pc:sldChg>
      <pc:sldChg chg="modTransition replTag">
        <pc:chgData name="Dan Bridges" userId="8b87ab884fe90637" providerId="LiveId" clId="{F071E9D6-50D6-4CEA-91F0-F58BC007E6C1}" dt="2023-05-13T20:37:21.794" v="141"/>
        <pc:sldMkLst>
          <pc:docMk/>
          <pc:sldMk cId="1457592511" sldId="730"/>
        </pc:sldMkLst>
      </pc:sldChg>
      <pc:sldChg chg="modTransition replTag">
        <pc:chgData name="Dan Bridges" userId="8b87ab884fe90637" providerId="LiveId" clId="{F071E9D6-50D6-4CEA-91F0-F58BC007E6C1}" dt="2023-05-13T20:37:21.655" v="68"/>
        <pc:sldMkLst>
          <pc:docMk/>
          <pc:sldMk cId="225955115" sldId="731"/>
        </pc:sldMkLst>
      </pc:sldChg>
      <pc:sldChg chg="add del modTransition setBg">
        <pc:chgData name="Dan Bridges" userId="8b87ab884fe90637" providerId="LiveId" clId="{F071E9D6-50D6-4CEA-91F0-F58BC007E6C1}" dt="2023-05-13T21:11:52.307" v="264" actId="2696"/>
        <pc:sldMkLst>
          <pc:docMk/>
          <pc:sldMk cId="462663762" sldId="732"/>
        </pc:sldMkLst>
      </pc:sldChg>
      <pc:sldChg chg="add del modTransition setBg">
        <pc:chgData name="Dan Bridges" userId="8b87ab884fe90637" providerId="LiveId" clId="{F071E9D6-50D6-4CEA-91F0-F58BC007E6C1}" dt="2023-05-13T20:37:21.449" v="46" actId="2696"/>
        <pc:sldMkLst>
          <pc:docMk/>
          <pc:sldMk cId="2425897242" sldId="7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5/18/23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166660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109735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12</a:t>
            </a:fld>
            <a:endParaRPr lang="en-US"/>
          </a:p>
        </p:txBody>
      </p:sp>
    </p:spTree>
    <p:extLst>
      <p:ext uri="{BB962C8B-B14F-4D97-AF65-F5344CB8AC3E}">
        <p14:creationId xmlns:p14="http://schemas.microsoft.com/office/powerpoint/2010/main" val="172144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217972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14</a:t>
            </a:fld>
            <a:endParaRPr lang="en-US"/>
          </a:p>
        </p:txBody>
      </p:sp>
    </p:spTree>
    <p:extLst>
      <p:ext uri="{BB962C8B-B14F-4D97-AF65-F5344CB8AC3E}">
        <p14:creationId xmlns:p14="http://schemas.microsoft.com/office/powerpoint/2010/main" val="370079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15</a:t>
            </a:fld>
            <a:endParaRPr lang="en-US"/>
          </a:p>
        </p:txBody>
      </p:sp>
    </p:spTree>
    <p:extLst>
      <p:ext uri="{BB962C8B-B14F-4D97-AF65-F5344CB8AC3E}">
        <p14:creationId xmlns:p14="http://schemas.microsoft.com/office/powerpoint/2010/main" val="2105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16</a:t>
            </a:fld>
            <a:endParaRPr lang="en-US"/>
          </a:p>
        </p:txBody>
      </p:sp>
    </p:spTree>
    <p:extLst>
      <p:ext uri="{BB962C8B-B14F-4D97-AF65-F5344CB8AC3E}">
        <p14:creationId xmlns:p14="http://schemas.microsoft.com/office/powerpoint/2010/main" val="163792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17</a:t>
            </a:fld>
            <a:endParaRPr lang="en-US"/>
          </a:p>
        </p:txBody>
      </p:sp>
    </p:spTree>
    <p:extLst>
      <p:ext uri="{BB962C8B-B14F-4D97-AF65-F5344CB8AC3E}">
        <p14:creationId xmlns:p14="http://schemas.microsoft.com/office/powerpoint/2010/main" val="370161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18</a:t>
            </a:fld>
            <a:endParaRPr lang="en-US"/>
          </a:p>
        </p:txBody>
      </p:sp>
    </p:spTree>
    <p:extLst>
      <p:ext uri="{BB962C8B-B14F-4D97-AF65-F5344CB8AC3E}">
        <p14:creationId xmlns:p14="http://schemas.microsoft.com/office/powerpoint/2010/main" val="21524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19</a:t>
            </a:fld>
            <a:endParaRPr lang="en-US"/>
          </a:p>
        </p:txBody>
      </p:sp>
    </p:spTree>
    <p:extLst>
      <p:ext uri="{BB962C8B-B14F-4D97-AF65-F5344CB8AC3E}">
        <p14:creationId xmlns:p14="http://schemas.microsoft.com/office/powerpoint/2010/main" val="82351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a:t>
            </a:fld>
            <a:endParaRPr lang="en-US"/>
          </a:p>
        </p:txBody>
      </p:sp>
    </p:spTree>
    <p:extLst>
      <p:ext uri="{BB962C8B-B14F-4D97-AF65-F5344CB8AC3E}">
        <p14:creationId xmlns:p14="http://schemas.microsoft.com/office/powerpoint/2010/main" val="421646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20</a:t>
            </a:fld>
            <a:endParaRPr lang="en-US"/>
          </a:p>
        </p:txBody>
      </p:sp>
    </p:spTree>
    <p:extLst>
      <p:ext uri="{BB962C8B-B14F-4D97-AF65-F5344CB8AC3E}">
        <p14:creationId xmlns:p14="http://schemas.microsoft.com/office/powerpoint/2010/main" val="646639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21</a:t>
            </a:fld>
            <a:endParaRPr lang="en-US"/>
          </a:p>
        </p:txBody>
      </p:sp>
    </p:spTree>
    <p:extLst>
      <p:ext uri="{BB962C8B-B14F-4D97-AF65-F5344CB8AC3E}">
        <p14:creationId xmlns:p14="http://schemas.microsoft.com/office/powerpoint/2010/main" val="208952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22</a:t>
            </a:fld>
            <a:endParaRPr lang="en-US"/>
          </a:p>
        </p:txBody>
      </p:sp>
    </p:spTree>
    <p:extLst>
      <p:ext uri="{BB962C8B-B14F-4D97-AF65-F5344CB8AC3E}">
        <p14:creationId xmlns:p14="http://schemas.microsoft.com/office/powerpoint/2010/main" val="419476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23</a:t>
            </a:fld>
            <a:endParaRPr lang="en-US"/>
          </a:p>
        </p:txBody>
      </p:sp>
    </p:spTree>
    <p:extLst>
      <p:ext uri="{BB962C8B-B14F-4D97-AF65-F5344CB8AC3E}">
        <p14:creationId xmlns:p14="http://schemas.microsoft.com/office/powerpoint/2010/main" val="266796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24</a:t>
            </a:fld>
            <a:endParaRPr lang="en-US"/>
          </a:p>
        </p:txBody>
      </p:sp>
    </p:spTree>
    <p:extLst>
      <p:ext uri="{BB962C8B-B14F-4D97-AF65-F5344CB8AC3E}">
        <p14:creationId xmlns:p14="http://schemas.microsoft.com/office/powerpoint/2010/main" val="418332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25</a:t>
            </a:fld>
            <a:endParaRPr lang="en-US"/>
          </a:p>
        </p:txBody>
      </p:sp>
    </p:spTree>
    <p:extLst>
      <p:ext uri="{BB962C8B-B14F-4D97-AF65-F5344CB8AC3E}">
        <p14:creationId xmlns:p14="http://schemas.microsoft.com/office/powerpoint/2010/main" val="1370612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climbing a mountain, I’d rather have the help of a fellow climber who is ahead of me than someone who has “arrived” at the top via a helicopter!</a:t>
            </a:r>
          </a:p>
        </p:txBody>
      </p:sp>
      <p:sp>
        <p:nvSpPr>
          <p:cNvPr id="4" name="Slide Number Placeholder 3"/>
          <p:cNvSpPr>
            <a:spLocks noGrp="1"/>
          </p:cNvSpPr>
          <p:nvPr>
            <p:ph type="sldNum" sz="quarter" idx="5"/>
          </p:nvPr>
        </p:nvSpPr>
        <p:spPr/>
        <p:txBody>
          <a:bodyPr/>
          <a:lstStyle/>
          <a:p>
            <a:fld id="{C3CBEC71-F2EA-4B56-8282-D5B5CCDB2376}" type="slidenum">
              <a:rPr lang="en-US" smtClean="0"/>
              <a:t>26</a:t>
            </a:fld>
            <a:endParaRPr lang="en-US"/>
          </a:p>
        </p:txBody>
      </p:sp>
    </p:spTree>
    <p:extLst>
      <p:ext uri="{BB962C8B-B14F-4D97-AF65-F5344CB8AC3E}">
        <p14:creationId xmlns:p14="http://schemas.microsoft.com/office/powerpoint/2010/main" val="3621788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27</a:t>
            </a:fld>
            <a:endParaRPr lang="en-US"/>
          </a:p>
        </p:txBody>
      </p:sp>
    </p:spTree>
    <p:extLst>
      <p:ext uri="{BB962C8B-B14F-4D97-AF65-F5344CB8AC3E}">
        <p14:creationId xmlns:p14="http://schemas.microsoft.com/office/powerpoint/2010/main" val="3608703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28</a:t>
            </a:fld>
            <a:endParaRPr lang="en-US"/>
          </a:p>
        </p:txBody>
      </p:sp>
    </p:spTree>
    <p:extLst>
      <p:ext uri="{BB962C8B-B14F-4D97-AF65-F5344CB8AC3E}">
        <p14:creationId xmlns:p14="http://schemas.microsoft.com/office/powerpoint/2010/main" val="3819762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29</a:t>
            </a:fld>
            <a:endParaRPr lang="en-US"/>
          </a:p>
        </p:txBody>
      </p:sp>
    </p:spTree>
    <p:extLst>
      <p:ext uri="{BB962C8B-B14F-4D97-AF65-F5344CB8AC3E}">
        <p14:creationId xmlns:p14="http://schemas.microsoft.com/office/powerpoint/2010/main" val="380066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a:t>
            </a:fld>
            <a:endParaRPr lang="en-US"/>
          </a:p>
        </p:txBody>
      </p:sp>
    </p:spTree>
    <p:extLst>
      <p:ext uri="{BB962C8B-B14F-4D97-AF65-F5344CB8AC3E}">
        <p14:creationId xmlns:p14="http://schemas.microsoft.com/office/powerpoint/2010/main" val="3332887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30</a:t>
            </a:fld>
            <a:endParaRPr lang="en-US"/>
          </a:p>
        </p:txBody>
      </p:sp>
    </p:spTree>
    <p:extLst>
      <p:ext uri="{BB962C8B-B14F-4D97-AF65-F5344CB8AC3E}">
        <p14:creationId xmlns:p14="http://schemas.microsoft.com/office/powerpoint/2010/main" val="139687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us who lead other people in any context have a huge responsibility to lead in godly ways!  Many lose their way on the path to Christlikeness due to the failure of leaders to set a good example.</a:t>
            </a:r>
          </a:p>
        </p:txBody>
      </p:sp>
      <p:sp>
        <p:nvSpPr>
          <p:cNvPr id="4" name="Slide Number Placeholder 3"/>
          <p:cNvSpPr>
            <a:spLocks noGrp="1"/>
          </p:cNvSpPr>
          <p:nvPr>
            <p:ph type="sldNum" sz="quarter" idx="5"/>
          </p:nvPr>
        </p:nvSpPr>
        <p:spPr/>
        <p:txBody>
          <a:bodyPr/>
          <a:lstStyle/>
          <a:p>
            <a:fld id="{C3CBEC71-F2EA-4B56-8282-D5B5CCDB2376}" type="slidenum">
              <a:rPr lang="en-US" smtClean="0"/>
              <a:t>31</a:t>
            </a:fld>
            <a:endParaRPr lang="en-US"/>
          </a:p>
        </p:txBody>
      </p:sp>
    </p:spTree>
    <p:extLst>
      <p:ext uri="{BB962C8B-B14F-4D97-AF65-F5344CB8AC3E}">
        <p14:creationId xmlns:p14="http://schemas.microsoft.com/office/powerpoint/2010/main" val="1640024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32</a:t>
            </a:fld>
            <a:endParaRPr lang="en-US"/>
          </a:p>
        </p:txBody>
      </p:sp>
    </p:spTree>
    <p:extLst>
      <p:ext uri="{BB962C8B-B14F-4D97-AF65-F5344CB8AC3E}">
        <p14:creationId xmlns:p14="http://schemas.microsoft.com/office/powerpoint/2010/main" val="1526406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33</a:t>
            </a:fld>
            <a:endParaRPr lang="en-US"/>
          </a:p>
        </p:txBody>
      </p:sp>
    </p:spTree>
    <p:extLst>
      <p:ext uri="{BB962C8B-B14F-4D97-AF65-F5344CB8AC3E}">
        <p14:creationId xmlns:p14="http://schemas.microsoft.com/office/powerpoint/2010/main" val="3684739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34</a:t>
            </a:fld>
            <a:endParaRPr lang="en-US"/>
          </a:p>
        </p:txBody>
      </p:sp>
    </p:spTree>
    <p:extLst>
      <p:ext uri="{BB962C8B-B14F-4D97-AF65-F5344CB8AC3E}">
        <p14:creationId xmlns:p14="http://schemas.microsoft.com/office/powerpoint/2010/main" val="3366321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35</a:t>
            </a:fld>
            <a:endParaRPr lang="en-US"/>
          </a:p>
        </p:txBody>
      </p:sp>
    </p:spTree>
    <p:extLst>
      <p:ext uri="{BB962C8B-B14F-4D97-AF65-F5344CB8AC3E}">
        <p14:creationId xmlns:p14="http://schemas.microsoft.com/office/powerpoint/2010/main" val="1540314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36</a:t>
            </a:fld>
            <a:endParaRPr lang="en-US"/>
          </a:p>
        </p:txBody>
      </p:sp>
    </p:spTree>
    <p:extLst>
      <p:ext uri="{BB962C8B-B14F-4D97-AF65-F5344CB8AC3E}">
        <p14:creationId xmlns:p14="http://schemas.microsoft.com/office/powerpoint/2010/main" val="278771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37</a:t>
            </a:fld>
            <a:endParaRPr lang="en-US"/>
          </a:p>
        </p:txBody>
      </p:sp>
    </p:spTree>
    <p:extLst>
      <p:ext uri="{BB962C8B-B14F-4D97-AF65-F5344CB8AC3E}">
        <p14:creationId xmlns:p14="http://schemas.microsoft.com/office/powerpoint/2010/main" val="119188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38</a:t>
            </a:fld>
            <a:endParaRPr lang="en-US"/>
          </a:p>
        </p:txBody>
      </p:sp>
    </p:spTree>
    <p:extLst>
      <p:ext uri="{BB962C8B-B14F-4D97-AF65-F5344CB8AC3E}">
        <p14:creationId xmlns:p14="http://schemas.microsoft.com/office/powerpoint/2010/main" val="70467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39</a:t>
            </a:fld>
            <a:endParaRPr lang="en-US"/>
          </a:p>
        </p:txBody>
      </p:sp>
    </p:spTree>
    <p:extLst>
      <p:ext uri="{BB962C8B-B14F-4D97-AF65-F5344CB8AC3E}">
        <p14:creationId xmlns:p14="http://schemas.microsoft.com/office/powerpoint/2010/main" val="39683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a:t>
            </a:fld>
            <a:endParaRPr lang="en-US"/>
          </a:p>
        </p:txBody>
      </p:sp>
    </p:spTree>
    <p:extLst>
      <p:ext uri="{BB962C8B-B14F-4D97-AF65-F5344CB8AC3E}">
        <p14:creationId xmlns:p14="http://schemas.microsoft.com/office/powerpoint/2010/main" val="2430133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40</a:t>
            </a:fld>
            <a:endParaRPr lang="en-US"/>
          </a:p>
        </p:txBody>
      </p:sp>
    </p:spTree>
    <p:extLst>
      <p:ext uri="{BB962C8B-B14F-4D97-AF65-F5344CB8AC3E}">
        <p14:creationId xmlns:p14="http://schemas.microsoft.com/office/powerpoint/2010/main" val="356446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41</a:t>
            </a:fld>
            <a:endParaRPr lang="en-US"/>
          </a:p>
        </p:txBody>
      </p:sp>
    </p:spTree>
    <p:extLst>
      <p:ext uri="{BB962C8B-B14F-4D97-AF65-F5344CB8AC3E}">
        <p14:creationId xmlns:p14="http://schemas.microsoft.com/office/powerpoint/2010/main" val="861558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42</a:t>
            </a:fld>
            <a:endParaRPr lang="en-US"/>
          </a:p>
        </p:txBody>
      </p:sp>
    </p:spTree>
    <p:extLst>
      <p:ext uri="{BB962C8B-B14F-4D97-AF65-F5344CB8AC3E}">
        <p14:creationId xmlns:p14="http://schemas.microsoft.com/office/powerpoint/2010/main" val="1232097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5</a:t>
            </a:fld>
            <a:endParaRPr lang="en-US"/>
          </a:p>
        </p:txBody>
      </p:sp>
    </p:spTree>
    <p:extLst>
      <p:ext uri="{BB962C8B-B14F-4D97-AF65-F5344CB8AC3E}">
        <p14:creationId xmlns:p14="http://schemas.microsoft.com/office/powerpoint/2010/main" val="15518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6</a:t>
            </a:fld>
            <a:endParaRPr lang="en-US"/>
          </a:p>
        </p:txBody>
      </p:sp>
    </p:spTree>
    <p:extLst>
      <p:ext uri="{BB962C8B-B14F-4D97-AF65-F5344CB8AC3E}">
        <p14:creationId xmlns:p14="http://schemas.microsoft.com/office/powerpoint/2010/main" val="267600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7</a:t>
            </a:fld>
            <a:endParaRPr lang="en-US"/>
          </a:p>
        </p:txBody>
      </p:sp>
    </p:spTree>
    <p:extLst>
      <p:ext uri="{BB962C8B-B14F-4D97-AF65-F5344CB8AC3E}">
        <p14:creationId xmlns:p14="http://schemas.microsoft.com/office/powerpoint/2010/main" val="59506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8</a:t>
            </a:fld>
            <a:endParaRPr lang="en-US"/>
          </a:p>
        </p:txBody>
      </p:sp>
    </p:spTree>
    <p:extLst>
      <p:ext uri="{BB962C8B-B14F-4D97-AF65-F5344CB8AC3E}">
        <p14:creationId xmlns:p14="http://schemas.microsoft.com/office/powerpoint/2010/main" val="25595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9</a:t>
            </a:fld>
            <a:endParaRPr lang="en-US"/>
          </a:p>
        </p:txBody>
      </p:sp>
    </p:spTree>
    <p:extLst>
      <p:ext uri="{BB962C8B-B14F-4D97-AF65-F5344CB8AC3E}">
        <p14:creationId xmlns:p14="http://schemas.microsoft.com/office/powerpoint/2010/main" val="350959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722148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284877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945182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685155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116278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768169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702444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458697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8493794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964304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100363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2D18B-A05A-4C91-82DA-69E5D2F12AB3}" type="datetimeFigureOut">
              <a:rPr lang="en-US" smtClean="0"/>
              <a:t>5/18/23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2D18B-A05A-4C91-82DA-69E5D2F12AB3}" type="datetimeFigureOut">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5/18/23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5/18/23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913262463"/>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D32B5B9-7304-1100-2EC7-FD24D7440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E5970F-AC60-1204-9A5F-D19BBBC58F1F}"/>
              </a:ext>
            </a:extLst>
          </p:cNvPr>
          <p:cNvSpPr txBox="1"/>
          <p:nvPr/>
        </p:nvSpPr>
        <p:spPr>
          <a:xfrm>
            <a:off x="2039483" y="0"/>
            <a:ext cx="7726795"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effectLst>
                  <a:glow rad="139700">
                    <a:schemeClr val="bg1"/>
                  </a:glow>
                </a:effectLst>
              </a:rPr>
              <a:t>Philippians 3:17-4:1</a:t>
            </a:r>
          </a:p>
        </p:txBody>
      </p:sp>
      <p:sp>
        <p:nvSpPr>
          <p:cNvPr id="4" name="TextBox 3">
            <a:extLst>
              <a:ext uri="{FF2B5EF4-FFF2-40B4-BE49-F238E27FC236}">
                <a16:creationId xmlns:a16="http://schemas.microsoft.com/office/drawing/2014/main" id="{34EB66FE-4E71-BA9B-AE6A-C8F4C78656C1}"/>
              </a:ext>
            </a:extLst>
          </p:cNvPr>
          <p:cNvSpPr txBox="1"/>
          <p:nvPr/>
        </p:nvSpPr>
        <p:spPr>
          <a:xfrm>
            <a:off x="343521" y="4157257"/>
            <a:ext cx="11232632" cy="1015663"/>
          </a:xfrm>
          <a:prstGeom prst="rect">
            <a:avLst/>
          </a:prstGeom>
          <a:noFill/>
        </p:spPr>
        <p:txBody>
          <a:bodyPr wrap="square" rtlCol="0">
            <a:spAutoFit/>
          </a:bodyPr>
          <a:lstStyle/>
          <a:p>
            <a:pPr algn="ctr"/>
            <a:r>
              <a:rPr lang="en-US" sz="6000" b="1" dirty="0">
                <a:effectLst>
                  <a:glow rad="139700">
                    <a:schemeClr val="bg1"/>
                  </a:glow>
                </a:effectLst>
                <a:latin typeface="Calibri" panose="020F0502020204030204" pitchFamily="34" charset="0"/>
                <a:cs typeface="Calibri" panose="020F0502020204030204" pitchFamily="34" charset="0"/>
              </a:rPr>
              <a:t>Standing Firm for the Cross!</a:t>
            </a:r>
          </a:p>
        </p:txBody>
      </p:sp>
      <p:sp>
        <p:nvSpPr>
          <p:cNvPr id="5" name="Rectangle 4">
            <a:extLst>
              <a:ext uri="{FF2B5EF4-FFF2-40B4-BE49-F238E27FC236}">
                <a16:creationId xmlns:a16="http://schemas.microsoft.com/office/drawing/2014/main" id="{DF91EC2B-D27F-EBAC-9744-F844A824926A}"/>
              </a:ext>
            </a:extLst>
          </p:cNvPr>
          <p:cNvSpPr>
            <a:spLocks noChangeArrowheads="1"/>
          </p:cNvSpPr>
          <p:nvPr/>
        </p:nvSpPr>
        <p:spPr bwMode="auto">
          <a:xfrm>
            <a:off x="0" y="5486400"/>
            <a:ext cx="12192000" cy="1403552"/>
          </a:xfrm>
          <a:prstGeom prst="rect">
            <a:avLst/>
          </a:prstGeom>
          <a:solidFill>
            <a:sysClr val="windowText" lastClr="000000"/>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Dan Bridges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Amman International Church, Jordan (AmmanChurch.org)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For many walk</a:t>
            </a:r>
            <a:r>
              <a:rPr lang="en-US" sz="4000" b="1" dirty="0">
                <a:effectLst>
                  <a:glow rad="139700">
                    <a:schemeClr val="bg1"/>
                  </a:glow>
                </a:effectLst>
                <a:latin typeface="Calibri" panose="020F0502020204030204" pitchFamily="34" charset="0"/>
                <a:cs typeface="Calibri" panose="020F0502020204030204" pitchFamily="34" charset="0"/>
              </a:rPr>
              <a:t>, of whom I often told you, and now tell you even weeping, that they are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enemies of the cross of Christ</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whose end is destruction, whose god is their appetite, and whose glory is in their shame, who set their minds on earthly things.                         Philippians 3:17-19</a:t>
            </a:r>
          </a:p>
        </p:txBody>
      </p:sp>
      <p:sp>
        <p:nvSpPr>
          <p:cNvPr id="2" name="Rectangle: Rounded Corners 1">
            <a:extLst>
              <a:ext uri="{FF2B5EF4-FFF2-40B4-BE49-F238E27FC236}">
                <a16:creationId xmlns:a16="http://schemas.microsoft.com/office/drawing/2014/main" id="{5B60852A-E2D6-2942-90D8-A3B138EABC2C}"/>
              </a:ext>
            </a:extLst>
          </p:cNvPr>
          <p:cNvSpPr/>
          <p:nvPr/>
        </p:nvSpPr>
        <p:spPr>
          <a:xfrm>
            <a:off x="587435" y="4597335"/>
            <a:ext cx="10908751" cy="2186247"/>
          </a:xfrm>
          <a:prstGeom prst="roundRect">
            <a:avLst/>
          </a:prstGeom>
          <a:solidFill>
            <a:srgbClr val="122C4A"/>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effectLst>
                  <a:glow rad="139700">
                    <a:schemeClr val="bg1"/>
                  </a:glow>
                </a:effectLst>
                <a:latin typeface="Calibri" panose="020F0502020204030204" pitchFamily="34" charset="0"/>
                <a:cs typeface="Calibri" panose="020F0502020204030204" pitchFamily="34" charset="0"/>
              </a:rPr>
              <a:t>Follow the example of godly people… </a:t>
            </a:r>
          </a:p>
          <a:p>
            <a:r>
              <a:rPr lang="en-US" sz="4000" b="1" dirty="0">
                <a:effectLst>
                  <a:glow rad="139700">
                    <a:schemeClr val="bg1"/>
                  </a:glow>
                </a:effectLst>
                <a:latin typeface="Calibri" panose="020F0502020204030204" pitchFamily="34" charset="0"/>
                <a:cs typeface="Calibri" panose="020F0502020204030204" pitchFamily="34" charset="0"/>
              </a:rPr>
              <a:t>    because many potential examples are actually </a:t>
            </a:r>
          </a:p>
          <a:p>
            <a:r>
              <a:rPr lang="en-US" sz="4000" b="1" dirty="0">
                <a:effectLst>
                  <a:glow rad="139700">
                    <a:schemeClr val="bg1"/>
                  </a:glow>
                </a:effectLst>
                <a:latin typeface="Calibri" panose="020F0502020204030204" pitchFamily="34" charset="0"/>
                <a:cs typeface="Calibri" panose="020F0502020204030204" pitchFamily="34" charset="0"/>
              </a:rPr>
              <a:t>    enemies of the cross of Christ!</a:t>
            </a:r>
          </a:p>
        </p:txBody>
      </p:sp>
    </p:spTree>
    <p:custDataLst>
      <p:tags r:id="rId1"/>
    </p:custDataLst>
    <p:extLst>
      <p:ext uri="{BB962C8B-B14F-4D97-AF65-F5344CB8AC3E}">
        <p14:creationId xmlns:p14="http://schemas.microsoft.com/office/powerpoint/2010/main" val="6300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2627585"/>
            <a:ext cx="10573789" cy="2539157"/>
          </a:xfrm>
          <a:prstGeom prst="rect">
            <a:avLst/>
          </a:prstGeom>
          <a:noFill/>
        </p:spPr>
        <p:txBody>
          <a:bodyPr wrap="square" rtlCol="0">
            <a:spAutoFit/>
          </a:bodyPr>
          <a:lstStyle/>
          <a:p>
            <a:pPr marL="742950" indent="-742950">
              <a:spcAft>
                <a:spcPts val="1800"/>
              </a:spcAft>
              <a:buFont typeface="+mj-lt"/>
              <a:buAutoNum type="arabicPeriod"/>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What’s the threat?</a:t>
            </a:r>
          </a:p>
          <a:p>
            <a:pPr lvl="2">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Many of our potential examples are actually “enemies of the cross”!</a:t>
            </a:r>
          </a:p>
        </p:txBody>
      </p:sp>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a:t>
            </a:r>
          </a:p>
        </p:txBody>
      </p:sp>
      <p:cxnSp>
        <p:nvCxnSpPr>
          <p:cNvPr id="6" name="Straight Connector 5">
            <a:extLst>
              <a:ext uri="{FF2B5EF4-FFF2-40B4-BE49-F238E27FC236}">
                <a16:creationId xmlns:a16="http://schemas.microsoft.com/office/drawing/2014/main" id="{9026D481-311F-0E31-DF20-96E93DF04D85}"/>
              </a:ext>
            </a:extLst>
          </p:cNvPr>
          <p:cNvCxnSpPr/>
          <p:nvPr/>
        </p:nvCxnSpPr>
        <p:spPr>
          <a:xfrm>
            <a:off x="1662546" y="4422371"/>
            <a:ext cx="1496291" cy="0"/>
          </a:xfrm>
          <a:prstGeom prst="line">
            <a:avLst/>
          </a:prstGeom>
          <a:ln w="76200">
            <a:solidFill>
              <a:srgbClr val="FFFF00"/>
            </a:solidFill>
          </a:ln>
          <a:effectLst>
            <a:glow rad="139700">
              <a:schemeClr val="bg1"/>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3881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my example</a:t>
            </a:r>
            <a:r>
              <a:rPr lang="en-US" sz="4000" b="1" dirty="0">
                <a:effectLst>
                  <a:glow rad="139700">
                    <a:schemeClr val="bg1"/>
                  </a:glow>
                </a:effectLst>
                <a:latin typeface="Calibri" panose="020F0502020204030204" pitchFamily="34" charset="0"/>
                <a:cs typeface="Calibri" panose="020F0502020204030204" pitchFamily="34" charset="0"/>
              </a:rPr>
              <a:t>, and observe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those who walk according to the pattern you have in us</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For many walk</a:t>
            </a:r>
            <a:r>
              <a:rPr lang="en-US" sz="4000" b="1" dirty="0">
                <a:effectLst>
                  <a:glow rad="139700">
                    <a:schemeClr val="bg1"/>
                  </a:glow>
                </a:effectLst>
                <a:latin typeface="Calibri" panose="020F0502020204030204" pitchFamily="34" charset="0"/>
                <a:cs typeface="Calibri" panose="020F0502020204030204" pitchFamily="34" charset="0"/>
              </a:rPr>
              <a:t>, of whom I often told you, and now tell you even weeping, that they are enemies of the cross of Christ,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whose end is destruction, whose god is their appetite, and whose glory is in their shame, who set their minds on earthly things.                         Philippians 3:17-19</a:t>
            </a:r>
          </a:p>
        </p:txBody>
      </p:sp>
      <p:sp>
        <p:nvSpPr>
          <p:cNvPr id="3" name="Rectangle: Rounded Corners 2">
            <a:extLst>
              <a:ext uri="{FF2B5EF4-FFF2-40B4-BE49-F238E27FC236}">
                <a16:creationId xmlns:a16="http://schemas.microsoft.com/office/drawing/2014/main" id="{F35F5A75-590C-CC96-42BC-9DD39FF46397}"/>
              </a:ext>
            </a:extLst>
          </p:cNvPr>
          <p:cNvSpPr/>
          <p:nvPr/>
        </p:nvSpPr>
        <p:spPr>
          <a:xfrm>
            <a:off x="695814" y="3549932"/>
            <a:ext cx="10908751" cy="3076107"/>
          </a:xfrm>
          <a:prstGeom prst="roundRect">
            <a:avLst/>
          </a:prstGeom>
          <a:solidFill>
            <a:srgbClr val="122C4A"/>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Paul (godly example), those who walk… (godly examples), many others (ungodly examples)</a:t>
            </a:r>
          </a:p>
          <a:p>
            <a:pPr algn="ct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 ungodly examples seem to be people claiming to be followers of Christ!</a:t>
            </a:r>
          </a:p>
        </p:txBody>
      </p:sp>
      <p:sp>
        <p:nvSpPr>
          <p:cNvPr id="5" name="TextBox 4">
            <a:extLst>
              <a:ext uri="{FF2B5EF4-FFF2-40B4-BE49-F238E27FC236}">
                <a16:creationId xmlns:a16="http://schemas.microsoft.com/office/drawing/2014/main" id="{5BF4713F-5BBA-D9EF-6026-0F71A2D4E633}"/>
              </a:ext>
            </a:extLst>
          </p:cNvPr>
          <p:cNvSpPr txBox="1"/>
          <p:nvPr/>
        </p:nvSpPr>
        <p:spPr>
          <a:xfrm>
            <a:off x="2912224" y="148646"/>
            <a:ext cx="6367550" cy="830997"/>
          </a:xfrm>
          <a:prstGeom prst="rect">
            <a:avLst/>
          </a:prstGeom>
          <a:noFill/>
        </p:spPr>
        <p:txBody>
          <a:bodyPr wrap="square" rtlCol="0">
            <a:spAutoFit/>
          </a:bodyPr>
          <a:lstStyle/>
          <a:p>
            <a:pP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Who are these people?</a:t>
            </a:r>
          </a:p>
        </p:txBody>
      </p:sp>
    </p:spTree>
    <p:custDataLst>
      <p:tags r:id="rId1"/>
    </p:custDataLst>
    <p:extLst>
      <p:ext uri="{BB962C8B-B14F-4D97-AF65-F5344CB8AC3E}">
        <p14:creationId xmlns:p14="http://schemas.microsoft.com/office/powerpoint/2010/main" val="113714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For many walk, of whom I often told you, and now tell you even weeping, that they are enemies of the cross of Christ,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whose end is destruction</a:t>
            </a:r>
            <a:r>
              <a:rPr lang="en-US" sz="4000" b="1" dirty="0">
                <a:effectLst>
                  <a:glow rad="139700">
                    <a:schemeClr val="bg1"/>
                  </a:glow>
                </a:effectLst>
                <a:latin typeface="Calibri" panose="020F0502020204030204" pitchFamily="34" charset="0"/>
                <a:cs typeface="Calibri" panose="020F0502020204030204" pitchFamily="34" charset="0"/>
              </a:rPr>
              <a:t>, whose god is their appetite, and whose glory is in their shame, who set their minds on earthly things.                         Philippians 3:17-19</a:t>
            </a:r>
          </a:p>
        </p:txBody>
      </p:sp>
      <p:sp>
        <p:nvSpPr>
          <p:cNvPr id="5" name="TextBox 4">
            <a:extLst>
              <a:ext uri="{FF2B5EF4-FFF2-40B4-BE49-F238E27FC236}">
                <a16:creationId xmlns:a16="http://schemas.microsoft.com/office/drawing/2014/main" id="{5BF4713F-5BBA-D9EF-6026-0F71A2D4E633}"/>
              </a:ext>
            </a:extLst>
          </p:cNvPr>
          <p:cNvSpPr txBox="1"/>
          <p:nvPr/>
        </p:nvSpPr>
        <p:spPr>
          <a:xfrm>
            <a:off x="1154243" y="148646"/>
            <a:ext cx="9803567" cy="830997"/>
          </a:xfrm>
          <a:prstGeom prst="rect">
            <a:avLst/>
          </a:prstGeom>
          <a:noFill/>
        </p:spPr>
        <p:txBody>
          <a:bodyPr wrap="square" rtlCol="0">
            <a:spAutoFit/>
          </a:bodyPr>
          <a:lstStyle/>
          <a:p>
            <a:pPr algn="ct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Are they really Followers of Christ?</a:t>
            </a:r>
          </a:p>
        </p:txBody>
      </p:sp>
    </p:spTree>
    <p:custDataLst>
      <p:tags r:id="rId1"/>
    </p:custDataLst>
    <p:extLst>
      <p:ext uri="{BB962C8B-B14F-4D97-AF65-F5344CB8AC3E}">
        <p14:creationId xmlns:p14="http://schemas.microsoft.com/office/powerpoint/2010/main" val="3219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2087941"/>
            <a:ext cx="10573789" cy="3939540"/>
          </a:xfrm>
          <a:prstGeom prst="rect">
            <a:avLst/>
          </a:prstGeom>
          <a:noFill/>
        </p:spPr>
        <p:txBody>
          <a:bodyPr wrap="square" rtlCol="0">
            <a:spAutoFit/>
          </a:bodyPr>
          <a:lstStyle/>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What’s the threat?</a:t>
            </a:r>
          </a:p>
          <a:p>
            <a:pPr marL="1600200" lvl="2" indent="-6858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Many of our potential examples are actually “enemies of the cross”!</a:t>
            </a:r>
          </a:p>
          <a:p>
            <a:pPr marL="1600200" lvl="2" indent="-6858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These people claim to be believers (but they really aren’t)</a:t>
            </a:r>
          </a:p>
        </p:txBody>
      </p:sp>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a:t>
            </a:r>
          </a:p>
        </p:txBody>
      </p:sp>
      <p:cxnSp>
        <p:nvCxnSpPr>
          <p:cNvPr id="6" name="Straight Connector 5">
            <a:extLst>
              <a:ext uri="{FF2B5EF4-FFF2-40B4-BE49-F238E27FC236}">
                <a16:creationId xmlns:a16="http://schemas.microsoft.com/office/drawing/2014/main" id="{9026D481-311F-0E31-DF20-96E93DF04D85}"/>
              </a:ext>
            </a:extLst>
          </p:cNvPr>
          <p:cNvCxnSpPr>
            <a:cxnSpLocks/>
          </p:cNvCxnSpPr>
          <p:nvPr/>
        </p:nvCxnSpPr>
        <p:spPr>
          <a:xfrm>
            <a:off x="2327564" y="3740726"/>
            <a:ext cx="1330036" cy="0"/>
          </a:xfrm>
          <a:prstGeom prst="line">
            <a:avLst/>
          </a:prstGeom>
          <a:ln w="63500">
            <a:solidFill>
              <a:srgbClr val="FFFF00"/>
            </a:solidFill>
          </a:ln>
          <a:effectLst>
            <a:glow rad="139700">
              <a:schemeClr val="bg1"/>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902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For many walk, of whom I often told you, and now tell you even weeping, that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they are enemies of the cross of Christ</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whose end is destruction, whose god is their appetite, and whose glory is in their shame, who set their minds on earthly things.                         Philippians 3:17-19</a:t>
            </a:r>
          </a:p>
        </p:txBody>
      </p:sp>
      <p:sp>
        <p:nvSpPr>
          <p:cNvPr id="5" name="TextBox 4">
            <a:extLst>
              <a:ext uri="{FF2B5EF4-FFF2-40B4-BE49-F238E27FC236}">
                <a16:creationId xmlns:a16="http://schemas.microsoft.com/office/drawing/2014/main" id="{5BF4713F-5BBA-D9EF-6026-0F71A2D4E633}"/>
              </a:ext>
            </a:extLst>
          </p:cNvPr>
          <p:cNvSpPr txBox="1"/>
          <p:nvPr/>
        </p:nvSpPr>
        <p:spPr>
          <a:xfrm>
            <a:off x="1169638" y="148646"/>
            <a:ext cx="9961102" cy="830997"/>
          </a:xfrm>
          <a:prstGeom prst="rect">
            <a:avLst/>
          </a:prstGeom>
          <a:noFill/>
        </p:spPr>
        <p:txBody>
          <a:bodyPr wrap="square" rtlCol="0">
            <a:spAutoFit/>
          </a:bodyPr>
          <a:lstStyle/>
          <a:p>
            <a:pP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How are they “Enemies of the Cross”?</a:t>
            </a:r>
          </a:p>
        </p:txBody>
      </p:sp>
    </p:spTree>
    <p:custDataLst>
      <p:tags r:id="rId1"/>
    </p:custDataLst>
    <p:extLst>
      <p:ext uri="{BB962C8B-B14F-4D97-AF65-F5344CB8AC3E}">
        <p14:creationId xmlns:p14="http://schemas.microsoft.com/office/powerpoint/2010/main" val="395288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96478" y="3238035"/>
            <a:ext cx="10999038" cy="830997"/>
          </a:xfrm>
          <a:prstGeom prst="rect">
            <a:avLst/>
          </a:prstGeom>
          <a:solidFill>
            <a:srgbClr val="D6B16B">
              <a:alpha val="70000"/>
            </a:srgbClr>
          </a:solidFill>
        </p:spPr>
        <p:txBody>
          <a:bodyPr wrap="square" rtlCol="0">
            <a:spAutoFit/>
          </a:bodyPr>
          <a:lstStyle/>
          <a:p>
            <a:pPr marL="742950" indent="-742950">
              <a:spcAft>
                <a:spcPts val="1800"/>
              </a:spcAft>
              <a:buAutoNum type="arabicPeriod"/>
            </a:pPr>
            <a:r>
              <a:rPr lang="en-US" sz="4800" b="1" dirty="0">
                <a:effectLst>
                  <a:glow rad="139700">
                    <a:schemeClr val="bg1"/>
                  </a:glow>
                </a:effectLst>
                <a:latin typeface="Calibri" panose="020F0502020204030204" pitchFamily="34" charset="0"/>
                <a:cs typeface="Calibri" panose="020F0502020204030204" pitchFamily="34" charset="0"/>
              </a:rPr>
              <a:t>The Atonement (payment) for sin</a:t>
            </a:r>
          </a:p>
        </p:txBody>
      </p:sp>
      <p:sp>
        <p:nvSpPr>
          <p:cNvPr id="3" name="TextBox 2">
            <a:extLst>
              <a:ext uri="{FF2B5EF4-FFF2-40B4-BE49-F238E27FC236}">
                <a16:creationId xmlns:a16="http://schemas.microsoft.com/office/drawing/2014/main" id="{0D1627D6-155A-2BF1-4B28-AF4735B7822C}"/>
              </a:ext>
            </a:extLst>
          </p:cNvPr>
          <p:cNvSpPr txBox="1"/>
          <p:nvPr/>
        </p:nvSpPr>
        <p:spPr>
          <a:xfrm>
            <a:off x="693291" y="234102"/>
            <a:ext cx="10805413" cy="830997"/>
          </a:xfrm>
          <a:prstGeom prst="rect">
            <a:avLst/>
          </a:prstGeom>
          <a:noFill/>
        </p:spPr>
        <p:txBody>
          <a:bodyPr wrap="square" rtlCol="0">
            <a:spAutoFit/>
          </a:bodyPr>
          <a:lstStyle/>
          <a:p>
            <a:pPr algn="ct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The Purpose of the Cross:</a:t>
            </a:r>
          </a:p>
        </p:txBody>
      </p:sp>
    </p:spTree>
    <p:custDataLst>
      <p:tags r:id="rId1"/>
    </p:custDataLst>
    <p:extLst>
      <p:ext uri="{BB962C8B-B14F-4D97-AF65-F5344CB8AC3E}">
        <p14:creationId xmlns:p14="http://schemas.microsoft.com/office/powerpoint/2010/main" val="35271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51507" y="2083714"/>
            <a:ext cx="10999038" cy="4632037"/>
          </a:xfrm>
          <a:prstGeom prst="rect">
            <a:avLst/>
          </a:prstGeom>
          <a:solidFill>
            <a:srgbClr val="D6B16B">
              <a:alpha val="70000"/>
            </a:srgbClr>
          </a:solidFill>
        </p:spPr>
        <p:txBody>
          <a:bodyPr wrap="square" rtlCol="0">
            <a:spAutoFit/>
          </a:bodyPr>
          <a:lstStyle/>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13</a:t>
            </a:r>
            <a:r>
              <a:rPr lang="en-US" sz="4000" b="1" dirty="0">
                <a:effectLst>
                  <a:glow rad="139700">
                    <a:schemeClr val="bg1"/>
                  </a:glow>
                </a:effectLst>
                <a:latin typeface="Calibri" panose="020F0502020204030204" pitchFamily="34" charset="0"/>
                <a:cs typeface="Calibri" panose="020F0502020204030204" pitchFamily="34" charset="0"/>
              </a:rPr>
              <a:t> And you, who were dead in your trespasses and the uncircumcision of your flesh, God made alive together with him,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having forgiven us all our trespasses</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14</a:t>
            </a:r>
            <a:r>
              <a:rPr lang="en-US" sz="4000" b="1" dirty="0">
                <a:effectLst>
                  <a:glow rad="139700">
                    <a:schemeClr val="bg1"/>
                  </a:glow>
                </a:effectLst>
                <a:latin typeface="Calibri" panose="020F0502020204030204" pitchFamily="34" charset="0"/>
                <a:cs typeface="Calibri" panose="020F0502020204030204" pitchFamily="34" charset="0"/>
              </a:rPr>
              <a:t> by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canceling the record of debt </a:t>
            </a:r>
            <a:r>
              <a:rPr lang="en-US" sz="4000" b="1" dirty="0">
                <a:effectLst>
                  <a:glow rad="139700">
                    <a:schemeClr val="bg1"/>
                  </a:glow>
                </a:effectLst>
                <a:latin typeface="Calibri" panose="020F0502020204030204" pitchFamily="34" charset="0"/>
                <a:cs typeface="Calibri" panose="020F0502020204030204" pitchFamily="34" charset="0"/>
              </a:rPr>
              <a:t>that stood against us with its legal demands. This he set aside,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nailing it to the cross</a:t>
            </a:r>
            <a:r>
              <a:rPr lang="en-US" sz="4000" b="1" dirty="0">
                <a:effectLst>
                  <a:glow rad="139700">
                    <a:schemeClr val="bg1"/>
                  </a:glow>
                </a:effectLst>
                <a:latin typeface="Calibri" panose="020F0502020204030204" pitchFamily="34" charset="0"/>
                <a:cs typeface="Calibri" panose="020F0502020204030204" pitchFamily="34" charset="0"/>
              </a:rPr>
              <a:t>. </a:t>
            </a:r>
          </a:p>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                                               Colossians 2:13-14</a:t>
            </a:r>
          </a:p>
        </p:txBody>
      </p:sp>
      <p:sp>
        <p:nvSpPr>
          <p:cNvPr id="3" name="TextBox 2">
            <a:extLst>
              <a:ext uri="{FF2B5EF4-FFF2-40B4-BE49-F238E27FC236}">
                <a16:creationId xmlns:a16="http://schemas.microsoft.com/office/drawing/2014/main" id="{0D1627D6-155A-2BF1-4B28-AF4735B7822C}"/>
              </a:ext>
            </a:extLst>
          </p:cNvPr>
          <p:cNvSpPr txBox="1"/>
          <p:nvPr/>
        </p:nvSpPr>
        <p:spPr>
          <a:xfrm>
            <a:off x="1375967" y="264083"/>
            <a:ext cx="9440060" cy="830997"/>
          </a:xfrm>
          <a:prstGeom prst="rect">
            <a:avLst/>
          </a:prstGeom>
          <a:noFill/>
        </p:spPr>
        <p:txBody>
          <a:bodyPr wrap="square" rtlCol="0">
            <a:spAutoFit/>
          </a:bodyPr>
          <a:lstStyle/>
          <a:p>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The Cross as the Atonement for Sin</a:t>
            </a:r>
          </a:p>
        </p:txBody>
      </p:sp>
    </p:spTree>
    <p:custDataLst>
      <p:tags r:id="rId1"/>
    </p:custDataLst>
    <p:extLst>
      <p:ext uri="{BB962C8B-B14F-4D97-AF65-F5344CB8AC3E}">
        <p14:creationId xmlns:p14="http://schemas.microsoft.com/office/powerpoint/2010/main" val="415922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96478" y="3238035"/>
            <a:ext cx="10999038" cy="1800493"/>
          </a:xfrm>
          <a:prstGeom prst="rect">
            <a:avLst/>
          </a:prstGeom>
          <a:solidFill>
            <a:srgbClr val="D6B16B">
              <a:alpha val="70000"/>
            </a:srgbClr>
          </a:solidFill>
        </p:spPr>
        <p:txBody>
          <a:bodyPr wrap="square" rtlCol="0">
            <a:spAutoFit/>
          </a:bodyPr>
          <a:lstStyle/>
          <a:p>
            <a:pPr marL="742950" indent="-742950">
              <a:spcAft>
                <a:spcPts val="1800"/>
              </a:spcAft>
              <a:buAutoNum type="arabicPeriod"/>
            </a:pPr>
            <a:r>
              <a:rPr lang="en-US" sz="4800" b="1" dirty="0">
                <a:effectLst>
                  <a:glow rad="139700">
                    <a:schemeClr val="bg1"/>
                  </a:glow>
                </a:effectLst>
                <a:latin typeface="Calibri" panose="020F0502020204030204" pitchFamily="34" charset="0"/>
                <a:cs typeface="Calibri" panose="020F0502020204030204" pitchFamily="34" charset="0"/>
              </a:rPr>
              <a:t>The Atonement (payment) for sin</a:t>
            </a:r>
          </a:p>
          <a:p>
            <a:pPr marL="742950" indent="-742950">
              <a:spcAft>
                <a:spcPts val="1800"/>
              </a:spcAft>
              <a:buAutoNum type="arabicPeriod"/>
            </a:pPr>
            <a:r>
              <a:rPr lang="en-US" sz="4800" b="1" dirty="0">
                <a:effectLst>
                  <a:glow rad="139700">
                    <a:schemeClr val="bg1"/>
                  </a:glow>
                </a:effectLst>
                <a:latin typeface="Calibri" panose="020F0502020204030204" pitchFamily="34" charset="0"/>
                <a:cs typeface="Calibri" panose="020F0502020204030204" pitchFamily="34" charset="0"/>
              </a:rPr>
              <a:t>Example / pattern of how we are to live</a:t>
            </a:r>
          </a:p>
        </p:txBody>
      </p:sp>
      <p:sp>
        <p:nvSpPr>
          <p:cNvPr id="3" name="TextBox 2">
            <a:extLst>
              <a:ext uri="{FF2B5EF4-FFF2-40B4-BE49-F238E27FC236}">
                <a16:creationId xmlns:a16="http://schemas.microsoft.com/office/drawing/2014/main" id="{0D1627D6-155A-2BF1-4B28-AF4735B7822C}"/>
              </a:ext>
            </a:extLst>
          </p:cNvPr>
          <p:cNvSpPr txBox="1"/>
          <p:nvPr/>
        </p:nvSpPr>
        <p:spPr>
          <a:xfrm>
            <a:off x="693291" y="234102"/>
            <a:ext cx="10805413" cy="830997"/>
          </a:xfrm>
          <a:prstGeom prst="rect">
            <a:avLst/>
          </a:prstGeom>
          <a:noFill/>
        </p:spPr>
        <p:txBody>
          <a:bodyPr wrap="square" rtlCol="0">
            <a:spAutoFit/>
          </a:bodyPr>
          <a:lstStyle/>
          <a:p>
            <a:pPr algn="ct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The Purpose of the Cross:</a:t>
            </a:r>
          </a:p>
        </p:txBody>
      </p:sp>
    </p:spTree>
    <p:custDataLst>
      <p:tags r:id="rId1"/>
    </p:custDataLst>
    <p:extLst>
      <p:ext uri="{BB962C8B-B14F-4D97-AF65-F5344CB8AC3E}">
        <p14:creationId xmlns:p14="http://schemas.microsoft.com/office/powerpoint/2010/main" val="400760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96481" y="1120958"/>
            <a:ext cx="10999038" cy="4016484"/>
          </a:xfrm>
          <a:prstGeom prst="rect">
            <a:avLst/>
          </a:prstGeom>
          <a:solidFill>
            <a:srgbClr val="D6B16B">
              <a:alpha val="70000"/>
            </a:srgbClr>
          </a:solidFill>
        </p:spPr>
        <p:txBody>
          <a:bodyPr wrap="square" rtlCol="0">
            <a:spAutoFit/>
          </a:bodyPr>
          <a:lstStyle/>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And he said to all, “If anyone would come after me, let him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deny himself </a:t>
            </a:r>
            <a:r>
              <a:rPr lang="en-US" sz="4000" b="1" dirty="0">
                <a:effectLst>
                  <a:glow rad="139700">
                    <a:schemeClr val="bg1"/>
                  </a:glow>
                </a:effectLst>
                <a:latin typeface="Calibri" panose="020F0502020204030204" pitchFamily="34" charset="0"/>
                <a:cs typeface="Calibri" panose="020F0502020204030204" pitchFamily="34" charset="0"/>
              </a:rPr>
              <a:t>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take up his cross </a:t>
            </a:r>
            <a:r>
              <a:rPr lang="en-US" sz="4000" b="1" dirty="0">
                <a:effectLst>
                  <a:glow rad="139700">
                    <a:schemeClr val="bg1"/>
                  </a:glow>
                </a:effectLst>
                <a:latin typeface="Calibri" panose="020F0502020204030204" pitchFamily="34" charset="0"/>
                <a:cs typeface="Calibri" panose="020F0502020204030204" pitchFamily="34" charset="0"/>
              </a:rPr>
              <a:t>daily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follow me</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24</a:t>
            </a:r>
            <a:r>
              <a:rPr lang="en-US" sz="4000" b="1" dirty="0">
                <a:effectLst>
                  <a:glow rad="139700">
                    <a:schemeClr val="bg1"/>
                  </a:glow>
                </a:effectLst>
                <a:latin typeface="Calibri" panose="020F0502020204030204" pitchFamily="34" charset="0"/>
                <a:cs typeface="Calibri" panose="020F0502020204030204" pitchFamily="34" charset="0"/>
              </a:rPr>
              <a:t> For whoever would save his life will lose it, but whoever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loses his life </a:t>
            </a:r>
            <a:r>
              <a:rPr lang="en-US" sz="4000" b="1" dirty="0">
                <a:effectLst>
                  <a:glow rad="139700">
                    <a:schemeClr val="bg1"/>
                  </a:glow>
                </a:effectLst>
                <a:latin typeface="Calibri" panose="020F0502020204030204" pitchFamily="34" charset="0"/>
                <a:cs typeface="Calibri" panose="020F0502020204030204" pitchFamily="34" charset="0"/>
              </a:rPr>
              <a:t>for my sake will save it. </a:t>
            </a:r>
          </a:p>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                                               Luke 9:23-24</a:t>
            </a:r>
          </a:p>
        </p:txBody>
      </p:sp>
      <p:sp>
        <p:nvSpPr>
          <p:cNvPr id="3" name="TextBox 2">
            <a:extLst>
              <a:ext uri="{FF2B5EF4-FFF2-40B4-BE49-F238E27FC236}">
                <a16:creationId xmlns:a16="http://schemas.microsoft.com/office/drawing/2014/main" id="{0D1627D6-155A-2BF1-4B28-AF4735B7822C}"/>
              </a:ext>
            </a:extLst>
          </p:cNvPr>
          <p:cNvSpPr txBox="1"/>
          <p:nvPr/>
        </p:nvSpPr>
        <p:spPr>
          <a:xfrm>
            <a:off x="781987" y="105930"/>
            <a:ext cx="10628026" cy="830997"/>
          </a:xfrm>
          <a:prstGeom prst="rect">
            <a:avLst/>
          </a:prstGeom>
          <a:noFill/>
        </p:spPr>
        <p:txBody>
          <a:bodyPr wrap="square" rtlCol="0">
            <a:spAutoFit/>
          </a:bodyPr>
          <a:lstStyle/>
          <a:p>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The Cross as the Example/Pattern for Life</a:t>
            </a:r>
          </a:p>
        </p:txBody>
      </p:sp>
      <p:sp>
        <p:nvSpPr>
          <p:cNvPr id="2" name="Rectangle: Rounded Corners 1">
            <a:extLst>
              <a:ext uri="{FF2B5EF4-FFF2-40B4-BE49-F238E27FC236}">
                <a16:creationId xmlns:a16="http://schemas.microsoft.com/office/drawing/2014/main" id="{53CF9834-FA0E-8108-455D-1A21EBD29558}"/>
              </a:ext>
            </a:extLst>
          </p:cNvPr>
          <p:cNvSpPr/>
          <p:nvPr/>
        </p:nvSpPr>
        <p:spPr>
          <a:xfrm>
            <a:off x="398175" y="4249355"/>
            <a:ext cx="11395650" cy="2368446"/>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The Mindset of the Cross:</a:t>
            </a:r>
          </a:p>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Self-Denial, Humility, Sacrifice, Obedience</a:t>
            </a:r>
          </a:p>
        </p:txBody>
      </p:sp>
    </p:spTree>
    <p:custDataLst>
      <p:tags r:id="rId1"/>
    </p:custDataLst>
    <p:extLst>
      <p:ext uri="{BB962C8B-B14F-4D97-AF65-F5344CB8AC3E}">
        <p14:creationId xmlns:p14="http://schemas.microsoft.com/office/powerpoint/2010/main" val="5517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eap &gt;chains baseball big sale - OFF 73%">
            <a:extLst>
              <a:ext uri="{FF2B5EF4-FFF2-40B4-BE49-F238E27FC236}">
                <a16:creationId xmlns:a16="http://schemas.microsoft.com/office/drawing/2014/main" id="{EAEF377B-176F-DB49-85BE-E060AB7CF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796" y="260840"/>
            <a:ext cx="4069339" cy="4069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Rooftop Catholic Cross at Mission San Juan Capistrano - Etsy">
            <a:extLst>
              <a:ext uri="{FF2B5EF4-FFF2-40B4-BE49-F238E27FC236}">
                <a16:creationId xmlns:a16="http://schemas.microsoft.com/office/drawing/2014/main" id="{D97E23A0-FFB0-2AF1-A077-D6B8B9DE5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860" y="3737803"/>
            <a:ext cx="3563460" cy="2848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Pin on Church Crosses">
            <a:extLst>
              <a:ext uri="{FF2B5EF4-FFF2-40B4-BE49-F238E27FC236}">
                <a16:creationId xmlns:a16="http://schemas.microsoft.com/office/drawing/2014/main" id="{4DEE5F63-E358-718F-7FBF-6CEF91A5B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831" y="406093"/>
            <a:ext cx="4650629" cy="6200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Divinity Cross Pendant | Silver Cross Necklace Pendant | NightRider Jewelry">
            <a:extLst>
              <a:ext uri="{FF2B5EF4-FFF2-40B4-BE49-F238E27FC236}">
                <a16:creationId xmlns:a16="http://schemas.microsoft.com/office/drawing/2014/main" id="{509C1EF2-1783-1EED-D698-E092C7D073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67" y="306343"/>
            <a:ext cx="3027743" cy="2415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2" name="Picture 14" descr="Men's Crucifix Cross Necklace 10K Yellow Gold 22&quot; | Kay Outlet">
            <a:extLst>
              <a:ext uri="{FF2B5EF4-FFF2-40B4-BE49-F238E27FC236}">
                <a16:creationId xmlns:a16="http://schemas.microsoft.com/office/drawing/2014/main" id="{F818BB3A-60D8-B5EC-4E39-1D4250764E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587" y="2862141"/>
            <a:ext cx="3325070" cy="3325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The cross of Christ leads the way - The Compass">
            <a:extLst>
              <a:ext uri="{FF2B5EF4-FFF2-40B4-BE49-F238E27FC236}">
                <a16:creationId xmlns:a16="http://schemas.microsoft.com/office/drawing/2014/main" id="{5E2DA058-E64D-AEDD-13C2-781053A8B0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017" y="2667000"/>
            <a:ext cx="2432812" cy="3982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7479DE-2C62-87E8-97E8-AE0EA7F2E182}"/>
              </a:ext>
            </a:extLst>
          </p:cNvPr>
          <p:cNvSpPr txBox="1"/>
          <p:nvPr/>
        </p:nvSpPr>
        <p:spPr>
          <a:xfrm>
            <a:off x="411120" y="5736521"/>
            <a:ext cx="11232632" cy="1015663"/>
          </a:xfrm>
          <a:prstGeom prst="rect">
            <a:avLst/>
          </a:prstGeom>
          <a:noFill/>
        </p:spPr>
        <p:txBody>
          <a:bodyPr wrap="square" rtlCol="0">
            <a:spAutoFit/>
          </a:bodyPr>
          <a:lstStyle/>
          <a:p>
            <a:pPr algn="ctr"/>
            <a:r>
              <a:rPr lang="en-US" sz="6000" b="1" dirty="0">
                <a:effectLst>
                  <a:glow rad="139700">
                    <a:schemeClr val="bg1"/>
                  </a:glow>
                </a:effectLst>
                <a:latin typeface="Calibri" panose="020F0502020204030204" pitchFamily="34" charset="0"/>
                <a:cs typeface="Calibri" panose="020F0502020204030204" pitchFamily="34" charset="0"/>
              </a:rPr>
              <a:t>What does the cross mean to you?</a:t>
            </a:r>
          </a:p>
        </p:txBody>
      </p:sp>
    </p:spTree>
    <p:custDataLst>
      <p:tags r:id="rId1"/>
    </p:custDataLst>
    <p:extLst>
      <p:ext uri="{BB962C8B-B14F-4D97-AF65-F5344CB8AC3E}">
        <p14:creationId xmlns:p14="http://schemas.microsoft.com/office/powerpoint/2010/main" val="286142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15638" y="240841"/>
            <a:ext cx="11421688"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 Cross: Under Attack!</a:t>
            </a:r>
          </a:p>
        </p:txBody>
      </p:sp>
      <p:sp>
        <p:nvSpPr>
          <p:cNvPr id="2" name="Rectangle: Rounded Corners 1">
            <a:extLst>
              <a:ext uri="{FF2B5EF4-FFF2-40B4-BE49-F238E27FC236}">
                <a16:creationId xmlns:a16="http://schemas.microsoft.com/office/drawing/2014/main" id="{53CF9834-FA0E-8108-455D-1A21EBD29558}"/>
              </a:ext>
            </a:extLst>
          </p:cNvPr>
          <p:cNvSpPr/>
          <p:nvPr/>
        </p:nvSpPr>
        <p:spPr>
          <a:xfrm>
            <a:off x="4325598" y="2465526"/>
            <a:ext cx="3199464" cy="830997"/>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Atonement</a:t>
            </a:r>
          </a:p>
        </p:txBody>
      </p:sp>
      <p:sp>
        <p:nvSpPr>
          <p:cNvPr id="5" name="Rectangle: Rounded Corners 4">
            <a:extLst>
              <a:ext uri="{FF2B5EF4-FFF2-40B4-BE49-F238E27FC236}">
                <a16:creationId xmlns:a16="http://schemas.microsoft.com/office/drawing/2014/main" id="{653A13B8-3464-51C5-156C-C72DFDF8BAA1}"/>
              </a:ext>
            </a:extLst>
          </p:cNvPr>
          <p:cNvSpPr/>
          <p:nvPr/>
        </p:nvSpPr>
        <p:spPr>
          <a:xfrm>
            <a:off x="4448016" y="4111352"/>
            <a:ext cx="4276259" cy="830997"/>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Pattern for Life</a:t>
            </a:r>
          </a:p>
        </p:txBody>
      </p:sp>
      <p:sp>
        <p:nvSpPr>
          <p:cNvPr id="6" name="Arrow: Right 5">
            <a:extLst>
              <a:ext uri="{FF2B5EF4-FFF2-40B4-BE49-F238E27FC236}">
                <a16:creationId xmlns:a16="http://schemas.microsoft.com/office/drawing/2014/main" id="{1FDDCC8C-89F1-1AB4-5519-6D15869837EB}"/>
              </a:ext>
            </a:extLst>
          </p:cNvPr>
          <p:cNvSpPr/>
          <p:nvPr/>
        </p:nvSpPr>
        <p:spPr>
          <a:xfrm>
            <a:off x="126479" y="2132172"/>
            <a:ext cx="4130727" cy="1497703"/>
          </a:xfrm>
          <a:prstGeom prst="rightArrow">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Enemies</a:t>
            </a:r>
          </a:p>
        </p:txBody>
      </p:sp>
      <p:sp>
        <p:nvSpPr>
          <p:cNvPr id="8" name="Arrow: Right 7">
            <a:extLst>
              <a:ext uri="{FF2B5EF4-FFF2-40B4-BE49-F238E27FC236}">
                <a16:creationId xmlns:a16="http://schemas.microsoft.com/office/drawing/2014/main" id="{C7EA7B29-4A63-9536-8F2F-2161F85481F4}"/>
              </a:ext>
            </a:extLst>
          </p:cNvPr>
          <p:cNvSpPr/>
          <p:nvPr/>
        </p:nvSpPr>
        <p:spPr>
          <a:xfrm>
            <a:off x="317289" y="3777998"/>
            <a:ext cx="4130727" cy="1497703"/>
          </a:xfrm>
          <a:prstGeom prst="rightArrow">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Enemies</a:t>
            </a:r>
          </a:p>
        </p:txBody>
      </p:sp>
    </p:spTree>
    <p:custDataLst>
      <p:tags r:id="rId1"/>
    </p:custDataLst>
    <p:extLst>
      <p:ext uri="{BB962C8B-B14F-4D97-AF65-F5344CB8AC3E}">
        <p14:creationId xmlns:p14="http://schemas.microsoft.com/office/powerpoint/2010/main" val="145759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For many walk, of whom I often told you, and now tell you even weeping, that they are enemies of the cross of Christ,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whose end is destruction, whose god is their appetite, and whose glory is in their shame, who set their minds on earthly things</a:t>
            </a:r>
            <a:r>
              <a:rPr lang="en-US" sz="4000" b="1" dirty="0">
                <a:effectLst>
                  <a:glow rad="139700">
                    <a:schemeClr val="bg1"/>
                  </a:glow>
                </a:effectLst>
                <a:latin typeface="Calibri" panose="020F0502020204030204" pitchFamily="34" charset="0"/>
                <a:cs typeface="Calibri" panose="020F0502020204030204" pitchFamily="34" charset="0"/>
              </a:rPr>
              <a:t>.                         Philippians 3:17-19</a:t>
            </a:r>
          </a:p>
        </p:txBody>
      </p:sp>
      <p:sp>
        <p:nvSpPr>
          <p:cNvPr id="5" name="TextBox 4">
            <a:extLst>
              <a:ext uri="{FF2B5EF4-FFF2-40B4-BE49-F238E27FC236}">
                <a16:creationId xmlns:a16="http://schemas.microsoft.com/office/drawing/2014/main" id="{5BF4713F-5BBA-D9EF-6026-0F71A2D4E633}"/>
              </a:ext>
            </a:extLst>
          </p:cNvPr>
          <p:cNvSpPr txBox="1"/>
          <p:nvPr/>
        </p:nvSpPr>
        <p:spPr>
          <a:xfrm>
            <a:off x="1169638" y="148646"/>
            <a:ext cx="9961102" cy="830997"/>
          </a:xfrm>
          <a:prstGeom prst="rect">
            <a:avLst/>
          </a:prstGeom>
          <a:noFill/>
        </p:spPr>
        <p:txBody>
          <a:bodyPr wrap="square" rtlCol="0">
            <a:spAutoFit/>
          </a:bodyPr>
          <a:lstStyle/>
          <a:p>
            <a:pP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How are they “Enemies of the Cross”?</a:t>
            </a:r>
          </a:p>
        </p:txBody>
      </p:sp>
    </p:spTree>
    <p:custDataLst>
      <p:tags r:id="rId1"/>
    </p:custDataLst>
    <p:extLst>
      <p:ext uri="{BB962C8B-B14F-4D97-AF65-F5344CB8AC3E}">
        <p14:creationId xmlns:p14="http://schemas.microsoft.com/office/powerpoint/2010/main" val="214583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15638" y="240841"/>
            <a:ext cx="11421688" cy="769441"/>
          </a:xfrm>
          <a:prstGeom prst="rect">
            <a:avLst/>
          </a:prstGeom>
          <a:noFill/>
        </p:spPr>
        <p:txBody>
          <a:bodyPr wrap="square" rtlCol="0">
            <a:spAutoFit/>
          </a:bodyPr>
          <a:lstStyle/>
          <a:p>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 Cross: Under Attack from Inside the Church!</a:t>
            </a:r>
          </a:p>
        </p:txBody>
      </p:sp>
      <p:sp>
        <p:nvSpPr>
          <p:cNvPr id="2" name="Rectangle: Rounded Corners 1">
            <a:extLst>
              <a:ext uri="{FF2B5EF4-FFF2-40B4-BE49-F238E27FC236}">
                <a16:creationId xmlns:a16="http://schemas.microsoft.com/office/drawing/2014/main" id="{53CF9834-FA0E-8108-455D-1A21EBD29558}"/>
              </a:ext>
            </a:extLst>
          </p:cNvPr>
          <p:cNvSpPr/>
          <p:nvPr/>
        </p:nvSpPr>
        <p:spPr>
          <a:xfrm>
            <a:off x="4325598" y="2465526"/>
            <a:ext cx="3199464" cy="830997"/>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Atonement</a:t>
            </a:r>
          </a:p>
        </p:txBody>
      </p:sp>
      <p:sp>
        <p:nvSpPr>
          <p:cNvPr id="5" name="Rectangle: Rounded Corners 4">
            <a:extLst>
              <a:ext uri="{FF2B5EF4-FFF2-40B4-BE49-F238E27FC236}">
                <a16:creationId xmlns:a16="http://schemas.microsoft.com/office/drawing/2014/main" id="{653A13B8-3464-51C5-156C-C72DFDF8BAA1}"/>
              </a:ext>
            </a:extLst>
          </p:cNvPr>
          <p:cNvSpPr/>
          <p:nvPr/>
        </p:nvSpPr>
        <p:spPr>
          <a:xfrm>
            <a:off x="4448016" y="4111352"/>
            <a:ext cx="4276259" cy="830997"/>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Pattern for Life</a:t>
            </a:r>
          </a:p>
        </p:txBody>
      </p:sp>
      <p:sp>
        <p:nvSpPr>
          <p:cNvPr id="6" name="Arrow: Right 5">
            <a:extLst>
              <a:ext uri="{FF2B5EF4-FFF2-40B4-BE49-F238E27FC236}">
                <a16:creationId xmlns:a16="http://schemas.microsoft.com/office/drawing/2014/main" id="{1FDDCC8C-89F1-1AB4-5519-6D15869837EB}"/>
              </a:ext>
            </a:extLst>
          </p:cNvPr>
          <p:cNvSpPr/>
          <p:nvPr/>
        </p:nvSpPr>
        <p:spPr>
          <a:xfrm>
            <a:off x="126479" y="2132172"/>
            <a:ext cx="4130727" cy="1497703"/>
          </a:xfrm>
          <a:prstGeom prst="rightArrow">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Legalism</a:t>
            </a:r>
          </a:p>
        </p:txBody>
      </p:sp>
      <p:sp>
        <p:nvSpPr>
          <p:cNvPr id="8" name="Arrow: Right 7">
            <a:extLst>
              <a:ext uri="{FF2B5EF4-FFF2-40B4-BE49-F238E27FC236}">
                <a16:creationId xmlns:a16="http://schemas.microsoft.com/office/drawing/2014/main" id="{C7EA7B29-4A63-9536-8F2F-2161F85481F4}"/>
              </a:ext>
            </a:extLst>
          </p:cNvPr>
          <p:cNvSpPr/>
          <p:nvPr/>
        </p:nvSpPr>
        <p:spPr>
          <a:xfrm>
            <a:off x="317289" y="3777998"/>
            <a:ext cx="4130727" cy="1497703"/>
          </a:xfrm>
          <a:prstGeom prst="rightArrow">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Sensualism</a:t>
            </a:r>
          </a:p>
        </p:txBody>
      </p:sp>
      <p:sp>
        <p:nvSpPr>
          <p:cNvPr id="9" name="Rectangle: Rounded Corners 8">
            <a:extLst>
              <a:ext uri="{FF2B5EF4-FFF2-40B4-BE49-F238E27FC236}">
                <a16:creationId xmlns:a16="http://schemas.microsoft.com/office/drawing/2014/main" id="{A69EAFC1-8D93-45AD-CB5B-B818E8C67BB3}"/>
              </a:ext>
            </a:extLst>
          </p:cNvPr>
          <p:cNvSpPr/>
          <p:nvPr/>
        </p:nvSpPr>
        <p:spPr>
          <a:xfrm>
            <a:off x="8010212" y="2498954"/>
            <a:ext cx="3199464" cy="748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Phil. 3:2</a:t>
            </a:r>
          </a:p>
        </p:txBody>
      </p:sp>
      <p:sp>
        <p:nvSpPr>
          <p:cNvPr id="10" name="Rectangle: Rounded Corners 9">
            <a:extLst>
              <a:ext uri="{FF2B5EF4-FFF2-40B4-BE49-F238E27FC236}">
                <a16:creationId xmlns:a16="http://schemas.microsoft.com/office/drawing/2014/main" id="{78AF0BE5-1F38-3214-FF07-E67511C27727}"/>
              </a:ext>
            </a:extLst>
          </p:cNvPr>
          <p:cNvSpPr/>
          <p:nvPr/>
        </p:nvSpPr>
        <p:spPr>
          <a:xfrm>
            <a:off x="8859790" y="4150522"/>
            <a:ext cx="3199464" cy="748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Phil. 3:18-19</a:t>
            </a:r>
          </a:p>
        </p:txBody>
      </p:sp>
    </p:spTree>
    <p:custDataLst>
      <p:tags r:id="rId1"/>
    </p:custDataLst>
    <p:extLst>
      <p:ext uri="{BB962C8B-B14F-4D97-AF65-F5344CB8AC3E}">
        <p14:creationId xmlns:p14="http://schemas.microsoft.com/office/powerpoint/2010/main" val="32582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1330819"/>
            <a:ext cx="10573789" cy="5524589"/>
          </a:xfrm>
          <a:prstGeom prst="rect">
            <a:avLst/>
          </a:prstGeom>
          <a:noFill/>
        </p:spPr>
        <p:txBody>
          <a:bodyPr wrap="square" rtlCol="0">
            <a:spAutoFit/>
          </a:bodyPr>
          <a:lstStyle/>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What’s the threat?</a:t>
            </a:r>
          </a:p>
          <a:p>
            <a:pPr marL="1600200" lvl="2" indent="-6858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Many of our potential examples are actually “enemies of the cross”!</a:t>
            </a:r>
          </a:p>
          <a:p>
            <a:pPr marL="1600200" lvl="2" indent="-6858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These people claim to be believers</a:t>
            </a:r>
          </a:p>
          <a:p>
            <a:pPr marL="1600200" lvl="2" indent="-6858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These people were denying humility, selflessness, sacrifice and obedience as the normal pattern for life.</a:t>
            </a:r>
          </a:p>
        </p:txBody>
      </p:sp>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a:t>
            </a:r>
          </a:p>
        </p:txBody>
      </p:sp>
    </p:spTree>
    <p:custDataLst>
      <p:tags r:id="rId1"/>
    </p:custDataLst>
    <p:extLst>
      <p:ext uri="{BB962C8B-B14F-4D97-AF65-F5344CB8AC3E}">
        <p14:creationId xmlns:p14="http://schemas.microsoft.com/office/powerpoint/2010/main" val="230286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1330819"/>
            <a:ext cx="10573789" cy="4847481"/>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What’s the threat?</a:t>
            </a:r>
          </a:p>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How can we stand firm against this?</a:t>
            </a:r>
          </a:p>
          <a:p>
            <a:pPr marL="1657350" lvl="2" indent="-742950">
              <a:spcAft>
                <a:spcPts val="1800"/>
              </a:spcAft>
              <a:buFont typeface="+mj-lt"/>
              <a:buAutoNum type="alphaL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By intentionally following godly examples (17)</a:t>
            </a:r>
          </a:p>
          <a:p>
            <a:pPr marL="1657350" lvl="2" indent="-742950">
              <a:spcAft>
                <a:spcPts val="1800"/>
              </a:spcAft>
              <a:buFont typeface="+mj-lt"/>
              <a:buAutoNum type="alphaL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By focusing on our heavenly citizenship (20-21)</a:t>
            </a:r>
          </a:p>
        </p:txBody>
      </p:sp>
      <p:sp>
        <p:nvSpPr>
          <p:cNvPr id="3" name="TextBox 2">
            <a:extLst>
              <a:ext uri="{FF2B5EF4-FFF2-40B4-BE49-F238E27FC236}">
                <a16:creationId xmlns:a16="http://schemas.microsoft.com/office/drawing/2014/main" id="{0D1627D6-155A-2BF1-4B28-AF4735B7822C}"/>
              </a:ext>
            </a:extLst>
          </p:cNvPr>
          <p:cNvSpPr txBox="1"/>
          <p:nvPr/>
        </p:nvSpPr>
        <p:spPr>
          <a:xfrm>
            <a:off x="2065029" y="189454"/>
            <a:ext cx="8061939"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 for the Cross</a:t>
            </a:r>
          </a:p>
        </p:txBody>
      </p:sp>
    </p:spTree>
    <p:custDataLst>
      <p:tags r:id="rId1"/>
    </p:custDataLst>
    <p:extLst>
      <p:ext uri="{BB962C8B-B14F-4D97-AF65-F5344CB8AC3E}">
        <p14:creationId xmlns:p14="http://schemas.microsoft.com/office/powerpoint/2010/main" val="3472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255454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p>
          <a:p>
            <a:r>
              <a:rPr lang="en-US" sz="4000" b="1" dirty="0">
                <a:effectLst>
                  <a:glow rad="139700">
                    <a:schemeClr val="bg1"/>
                  </a:glow>
                </a:effectLst>
                <a:latin typeface="Calibri" panose="020F0502020204030204" pitchFamily="34" charset="0"/>
                <a:cs typeface="Calibri" panose="020F0502020204030204" pitchFamily="34" charset="0"/>
              </a:rPr>
              <a:t>                                                 Philippians 3:17</a:t>
            </a:r>
          </a:p>
        </p:txBody>
      </p:sp>
      <p:sp>
        <p:nvSpPr>
          <p:cNvPr id="5" name="TextBox 4">
            <a:extLst>
              <a:ext uri="{FF2B5EF4-FFF2-40B4-BE49-F238E27FC236}">
                <a16:creationId xmlns:a16="http://schemas.microsoft.com/office/drawing/2014/main" id="{5BF4713F-5BBA-D9EF-6026-0F71A2D4E633}"/>
              </a:ext>
            </a:extLst>
          </p:cNvPr>
          <p:cNvSpPr txBox="1"/>
          <p:nvPr/>
        </p:nvSpPr>
        <p:spPr>
          <a:xfrm>
            <a:off x="1078040" y="132021"/>
            <a:ext cx="10468180" cy="830997"/>
          </a:xfrm>
          <a:prstGeom prst="rect">
            <a:avLst/>
          </a:prstGeom>
          <a:noFill/>
        </p:spPr>
        <p:txBody>
          <a:bodyPr wrap="square" rtlCol="0">
            <a:spAutoFit/>
          </a:bodyPr>
          <a:lstStyle/>
          <a:p>
            <a:pP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Intentionally Following Godly Examples</a:t>
            </a:r>
          </a:p>
        </p:txBody>
      </p:sp>
    </p:spTree>
    <p:custDataLst>
      <p:tags r:id="rId1"/>
    </p:custDataLst>
    <p:extLst>
      <p:ext uri="{BB962C8B-B14F-4D97-AF65-F5344CB8AC3E}">
        <p14:creationId xmlns:p14="http://schemas.microsoft.com/office/powerpoint/2010/main" val="82415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asons to Follow Jesus - What Does it Mean to Serve God">
            <a:extLst>
              <a:ext uri="{FF2B5EF4-FFF2-40B4-BE49-F238E27FC236}">
                <a16:creationId xmlns:a16="http://schemas.microsoft.com/office/drawing/2014/main" id="{E544FFCA-D0D1-CCAA-D165-AF00E95C5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12939" y="1559407"/>
            <a:ext cx="11232632" cy="769441"/>
          </a:xfrm>
          <a:prstGeom prst="rect">
            <a:avLst/>
          </a:prstGeom>
          <a:no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Can’t we just follow Jesus?</a:t>
            </a:r>
          </a:p>
        </p:txBody>
      </p:sp>
      <p:sp>
        <p:nvSpPr>
          <p:cNvPr id="5" name="TextBox 4">
            <a:extLst>
              <a:ext uri="{FF2B5EF4-FFF2-40B4-BE49-F238E27FC236}">
                <a16:creationId xmlns:a16="http://schemas.microsoft.com/office/drawing/2014/main" id="{5BF4713F-5BBA-D9EF-6026-0F71A2D4E633}"/>
              </a:ext>
            </a:extLst>
          </p:cNvPr>
          <p:cNvSpPr txBox="1"/>
          <p:nvPr/>
        </p:nvSpPr>
        <p:spPr>
          <a:xfrm>
            <a:off x="1078040" y="132021"/>
            <a:ext cx="10468180" cy="830997"/>
          </a:xfrm>
          <a:prstGeom prst="rect">
            <a:avLst/>
          </a:prstGeom>
          <a:noFill/>
        </p:spPr>
        <p:txBody>
          <a:bodyPr wrap="square" rtlCol="0">
            <a:spAutoFit/>
          </a:bodyPr>
          <a:lstStyle/>
          <a:p>
            <a:pP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Intentionally Following Godly Examples</a:t>
            </a:r>
          </a:p>
        </p:txBody>
      </p:sp>
      <p:sp>
        <p:nvSpPr>
          <p:cNvPr id="3" name="TextBox 2">
            <a:extLst>
              <a:ext uri="{FF2B5EF4-FFF2-40B4-BE49-F238E27FC236}">
                <a16:creationId xmlns:a16="http://schemas.microsoft.com/office/drawing/2014/main" id="{71D90230-7B75-1667-C431-1C6B5631BF02}"/>
              </a:ext>
            </a:extLst>
          </p:cNvPr>
          <p:cNvSpPr txBox="1"/>
          <p:nvPr/>
        </p:nvSpPr>
        <p:spPr>
          <a:xfrm>
            <a:off x="512939" y="2925237"/>
            <a:ext cx="11232632" cy="3477875"/>
          </a:xfrm>
          <a:prstGeom prst="rect">
            <a:avLst/>
          </a:prstGeom>
          <a:solidFill>
            <a:srgbClr val="231A13">
              <a:alpha val="6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God has created us as “imitating creatures”</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The God-given pattern by which we learn is through example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We need examples of non-perfect people to see how godliness deals with fallenness!</a:t>
            </a:r>
          </a:p>
        </p:txBody>
      </p:sp>
    </p:spTree>
    <p:custDataLst>
      <p:tags r:id="rId1"/>
    </p:custDataLst>
    <p:extLst>
      <p:ext uri="{BB962C8B-B14F-4D97-AF65-F5344CB8AC3E}">
        <p14:creationId xmlns:p14="http://schemas.microsoft.com/office/powerpoint/2010/main" val="36179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D1E0F11E-26F3-94DE-1B3E-6798227C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1D70BE-EDFE-9EBC-9357-E76091751461}"/>
              </a:ext>
            </a:extLst>
          </p:cNvPr>
          <p:cNvSpPr txBox="1"/>
          <p:nvPr/>
        </p:nvSpPr>
        <p:spPr>
          <a:xfrm>
            <a:off x="363145" y="3303986"/>
            <a:ext cx="11174920" cy="2400657"/>
          </a:xfrm>
          <a:prstGeom prst="rect">
            <a:avLst/>
          </a:prstGeom>
          <a:solidFill>
            <a:srgbClr val="2A0D07">
              <a:alpha val="60000"/>
            </a:srgbClr>
          </a:solidFill>
        </p:spPr>
        <p:txBody>
          <a:bodyPr wrap="square" rtlCol="0">
            <a:spAutoFit/>
          </a:bodyPr>
          <a:lstStyle/>
          <a:p>
            <a:pPr marL="685800" indent="-685800">
              <a:spcAft>
                <a:spcPts val="1800"/>
              </a:spcAft>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Through the Word, we follow Jesus</a:t>
            </a:r>
          </a:p>
          <a:p>
            <a:pPr marL="685800" indent="-685800">
              <a:spcAft>
                <a:spcPts val="1800"/>
              </a:spcAft>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Through the Word, we follow Paul and others</a:t>
            </a:r>
          </a:p>
          <a:p>
            <a:pPr marL="685800" indent="-685800">
              <a:spcAft>
                <a:spcPts val="1800"/>
              </a:spcAft>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We also need to follow flesh and blood leaders</a:t>
            </a:r>
          </a:p>
        </p:txBody>
      </p:sp>
      <p:sp>
        <p:nvSpPr>
          <p:cNvPr id="3" name="TextBox 2">
            <a:extLst>
              <a:ext uri="{FF2B5EF4-FFF2-40B4-BE49-F238E27FC236}">
                <a16:creationId xmlns:a16="http://schemas.microsoft.com/office/drawing/2014/main" id="{F5C116D6-B45F-C923-A6A5-FF06FB26C74B}"/>
              </a:ext>
            </a:extLst>
          </p:cNvPr>
          <p:cNvSpPr txBox="1"/>
          <p:nvPr/>
        </p:nvSpPr>
        <p:spPr>
          <a:xfrm>
            <a:off x="7248699" y="537804"/>
            <a:ext cx="4472247" cy="769441"/>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Jesus is our Model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5C99DC-7669-0658-D92B-C46D26543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45"/>
            <a:ext cx="12192001" cy="6858000"/>
          </a:xfrm>
          <a:prstGeom prst="rect">
            <a:avLst/>
          </a:prstGeom>
          <a:solidFill>
            <a:srgbClr val="0070C0"/>
          </a:solidFill>
        </p:spPr>
      </p:pic>
      <p:sp>
        <p:nvSpPr>
          <p:cNvPr id="5" name="TextBox 4">
            <a:extLst>
              <a:ext uri="{FF2B5EF4-FFF2-40B4-BE49-F238E27FC236}">
                <a16:creationId xmlns:a16="http://schemas.microsoft.com/office/drawing/2014/main" id="{5BF4713F-5BBA-D9EF-6026-0F71A2D4E633}"/>
              </a:ext>
            </a:extLst>
          </p:cNvPr>
          <p:cNvSpPr txBox="1"/>
          <p:nvPr/>
        </p:nvSpPr>
        <p:spPr>
          <a:xfrm>
            <a:off x="861909" y="2581101"/>
            <a:ext cx="10468180" cy="1646605"/>
          </a:xfrm>
          <a:prstGeom prst="rect">
            <a:avLst/>
          </a:prstGeom>
          <a:solidFill>
            <a:srgbClr val="122C4A">
              <a:alpha val="80000"/>
            </a:srgbClr>
          </a:solidFill>
        </p:spPr>
        <p:txBody>
          <a:bodyPr wrap="square" rtlCol="0">
            <a:spAutoFit/>
          </a:bodyPr>
          <a:lstStyle/>
          <a:p>
            <a:pPr algn="ctr">
              <a:spcAft>
                <a:spcPts val="600"/>
              </a:spcAft>
            </a:pPr>
            <a:r>
              <a:rPr lang="en-US" sz="4800" b="1" dirty="0">
                <a:effectLst>
                  <a:glow rad="139700">
                    <a:schemeClr val="bg1"/>
                  </a:glow>
                </a:effectLst>
                <a:latin typeface="Calibri" panose="020F0502020204030204" pitchFamily="34" charset="0"/>
                <a:cs typeface="Calibri" panose="020F0502020204030204" pitchFamily="34" charset="0"/>
              </a:rPr>
              <a:t>We </a:t>
            </a:r>
            <a:r>
              <a:rPr lang="en-US" sz="4800" b="1">
                <a:effectLst>
                  <a:glow rad="139700">
                    <a:schemeClr val="bg1"/>
                  </a:glow>
                </a:effectLst>
                <a:latin typeface="Calibri" panose="020F0502020204030204" pitchFamily="34" charset="0"/>
                <a:cs typeface="Calibri" panose="020F0502020204030204" pitchFamily="34" charset="0"/>
              </a:rPr>
              <a:t>all follow </a:t>
            </a:r>
            <a:r>
              <a:rPr lang="en-US" sz="4800" b="1" dirty="0">
                <a:effectLst>
                  <a:glow rad="139700">
                    <a:schemeClr val="bg1"/>
                  </a:glow>
                </a:effectLst>
                <a:latin typeface="Calibri" panose="020F0502020204030204" pitchFamily="34" charset="0"/>
                <a:cs typeface="Calibri" panose="020F0502020204030204" pitchFamily="34" charset="0"/>
              </a:rPr>
              <a:t>others…</a:t>
            </a:r>
          </a:p>
          <a:p>
            <a:pPr algn="ctr">
              <a:spcAft>
                <a:spcPts val="1800"/>
              </a:spcAft>
            </a:pPr>
            <a:r>
              <a:rPr lang="en-US" sz="4800" b="1" dirty="0">
                <a:effectLst>
                  <a:glow rad="139700">
                    <a:schemeClr val="bg1"/>
                  </a:glow>
                </a:effectLst>
                <a:latin typeface="Calibri" panose="020F0502020204030204" pitchFamily="34" charset="0"/>
                <a:cs typeface="Calibri" panose="020F0502020204030204" pitchFamily="34" charset="0"/>
              </a:rPr>
              <a:t>The question is WHO are we following?</a:t>
            </a:r>
          </a:p>
        </p:txBody>
      </p:sp>
      <p:sp>
        <p:nvSpPr>
          <p:cNvPr id="3" name="TextBox 2">
            <a:extLst>
              <a:ext uri="{FF2B5EF4-FFF2-40B4-BE49-F238E27FC236}">
                <a16:creationId xmlns:a16="http://schemas.microsoft.com/office/drawing/2014/main" id="{71D90230-7B75-1667-C431-1C6B5631BF02}"/>
              </a:ext>
            </a:extLst>
          </p:cNvPr>
          <p:cNvSpPr txBox="1"/>
          <p:nvPr/>
        </p:nvSpPr>
        <p:spPr>
          <a:xfrm>
            <a:off x="479683" y="4443149"/>
            <a:ext cx="11232632" cy="2123658"/>
          </a:xfrm>
          <a:prstGeom prst="rect">
            <a:avLst/>
          </a:prstGeom>
          <a:solidFill>
            <a:srgbClr val="231A13">
              <a:alpha val="70000"/>
            </a:srgbClr>
          </a:solidFill>
        </p:spPr>
        <p:txBody>
          <a:bodyPr wrap="square" rtlCol="0">
            <a:spAutoFit/>
          </a:bodyPr>
          <a:lstStyle/>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Who are your friends?</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What are you watching or listening to?</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What are you reading?</a:t>
            </a:r>
          </a:p>
        </p:txBody>
      </p:sp>
    </p:spTree>
    <p:custDataLst>
      <p:tags r:id="rId1"/>
    </p:custDataLst>
    <p:extLst>
      <p:ext uri="{BB962C8B-B14F-4D97-AF65-F5344CB8AC3E}">
        <p14:creationId xmlns:p14="http://schemas.microsoft.com/office/powerpoint/2010/main" val="1934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5C99DC-7669-0658-D92B-C46D26543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0070C0"/>
          </a:solidFill>
        </p:spPr>
      </p:pic>
      <p:sp>
        <p:nvSpPr>
          <p:cNvPr id="5" name="TextBox 4">
            <a:extLst>
              <a:ext uri="{FF2B5EF4-FFF2-40B4-BE49-F238E27FC236}">
                <a16:creationId xmlns:a16="http://schemas.microsoft.com/office/drawing/2014/main" id="{5BF4713F-5BBA-D9EF-6026-0F71A2D4E633}"/>
              </a:ext>
            </a:extLst>
          </p:cNvPr>
          <p:cNvSpPr txBox="1"/>
          <p:nvPr/>
        </p:nvSpPr>
        <p:spPr>
          <a:xfrm>
            <a:off x="861909" y="212734"/>
            <a:ext cx="10468180" cy="830997"/>
          </a:xfrm>
          <a:prstGeom prst="rect">
            <a:avLst/>
          </a:prstGeom>
          <a:noFill/>
        </p:spPr>
        <p:txBody>
          <a:bodyPr wrap="square" rtlCol="0">
            <a:spAutoFit/>
          </a:bodyPr>
          <a:lstStyle/>
          <a:p>
            <a:pPr algn="ctr">
              <a:spcAft>
                <a:spcPts val="1800"/>
              </a:spcAft>
            </a:pPr>
            <a:r>
              <a:rPr lang="en-US" sz="4800" b="1" dirty="0">
                <a:effectLst>
                  <a:glow rad="139700">
                    <a:schemeClr val="bg1"/>
                  </a:glow>
                </a:effectLst>
                <a:latin typeface="Calibri" panose="020F0502020204030204" pitchFamily="34" charset="0"/>
                <a:cs typeface="Calibri" panose="020F0502020204030204" pitchFamily="34" charset="0"/>
              </a:rPr>
              <a:t>How do we Find Godly Leaders?</a:t>
            </a:r>
          </a:p>
        </p:txBody>
      </p:sp>
      <p:sp>
        <p:nvSpPr>
          <p:cNvPr id="3" name="TextBox 2">
            <a:extLst>
              <a:ext uri="{FF2B5EF4-FFF2-40B4-BE49-F238E27FC236}">
                <a16:creationId xmlns:a16="http://schemas.microsoft.com/office/drawing/2014/main" id="{71D90230-7B75-1667-C431-1C6B5631BF02}"/>
              </a:ext>
            </a:extLst>
          </p:cNvPr>
          <p:cNvSpPr txBox="1"/>
          <p:nvPr/>
        </p:nvSpPr>
        <p:spPr>
          <a:xfrm>
            <a:off x="479683" y="2946862"/>
            <a:ext cx="11232632" cy="3477875"/>
          </a:xfrm>
          <a:prstGeom prst="rect">
            <a:avLst/>
          </a:prstGeom>
          <a:solidFill>
            <a:srgbClr val="231A13">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DON’T Look for people who are: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Charismatic / entertaining / popular</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Strong leadership personality</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Gifted / talented speaker</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Good looking / Successful</a:t>
            </a:r>
          </a:p>
        </p:txBody>
      </p:sp>
    </p:spTree>
    <p:custDataLst>
      <p:tags r:id="rId1"/>
    </p:custDataLst>
    <p:extLst>
      <p:ext uri="{BB962C8B-B14F-4D97-AF65-F5344CB8AC3E}">
        <p14:creationId xmlns:p14="http://schemas.microsoft.com/office/powerpoint/2010/main" val="16655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was the average day for an ancient Roman soldier | We Are The Mighty">
            <a:extLst>
              <a:ext uri="{FF2B5EF4-FFF2-40B4-BE49-F238E27FC236}">
                <a16:creationId xmlns:a16="http://schemas.microsoft.com/office/drawing/2014/main" id="{5CC7EEE4-3091-68F6-F559-490E888D3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62"/>
            <a:ext cx="12191670" cy="6842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637016" y="4352128"/>
            <a:ext cx="7466354" cy="1938992"/>
          </a:xfrm>
          <a:prstGeom prst="rect">
            <a:avLst/>
          </a:prstGeom>
          <a:noFill/>
        </p:spPr>
        <p:txBody>
          <a:bodyPr wrap="square" rtlCol="0">
            <a:spAutoFit/>
          </a:bodyPr>
          <a:lstStyle/>
          <a:p>
            <a:pPr algn="ctr"/>
            <a:r>
              <a:rPr lang="en-US" sz="6000" b="1" dirty="0">
                <a:effectLst>
                  <a:glow rad="139700">
                    <a:schemeClr val="bg1"/>
                  </a:glow>
                </a:effectLst>
                <a:latin typeface="Calibri" panose="020F0502020204030204" pitchFamily="34" charset="0"/>
                <a:cs typeface="Calibri" panose="020F0502020204030204" pitchFamily="34" charset="0"/>
              </a:rPr>
              <a:t>What did the cross mean in Jesus’ Day?</a:t>
            </a:r>
          </a:p>
        </p:txBody>
      </p:sp>
    </p:spTree>
    <p:custDataLst>
      <p:tags r:id="rId1"/>
    </p:custDataLst>
    <p:extLst>
      <p:ext uri="{BB962C8B-B14F-4D97-AF65-F5344CB8AC3E}">
        <p14:creationId xmlns:p14="http://schemas.microsoft.com/office/powerpoint/2010/main" val="30925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5C99DC-7669-0658-D92B-C46D26543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0070C0"/>
          </a:solidFill>
        </p:spPr>
      </p:pic>
      <p:sp>
        <p:nvSpPr>
          <p:cNvPr id="5" name="TextBox 4">
            <a:extLst>
              <a:ext uri="{FF2B5EF4-FFF2-40B4-BE49-F238E27FC236}">
                <a16:creationId xmlns:a16="http://schemas.microsoft.com/office/drawing/2014/main" id="{5BF4713F-5BBA-D9EF-6026-0F71A2D4E633}"/>
              </a:ext>
            </a:extLst>
          </p:cNvPr>
          <p:cNvSpPr txBox="1"/>
          <p:nvPr/>
        </p:nvSpPr>
        <p:spPr>
          <a:xfrm>
            <a:off x="861909" y="212734"/>
            <a:ext cx="10468180" cy="830997"/>
          </a:xfrm>
          <a:prstGeom prst="rect">
            <a:avLst/>
          </a:prstGeom>
          <a:noFill/>
        </p:spPr>
        <p:txBody>
          <a:bodyPr wrap="square" rtlCol="0">
            <a:spAutoFit/>
          </a:bodyPr>
          <a:lstStyle/>
          <a:p>
            <a:pPr algn="ctr">
              <a:spcAft>
                <a:spcPts val="1800"/>
              </a:spcAft>
            </a:pPr>
            <a:r>
              <a:rPr lang="en-US" sz="4800" b="1" dirty="0">
                <a:effectLst>
                  <a:glow rad="139700">
                    <a:schemeClr val="bg1"/>
                  </a:glow>
                </a:effectLst>
                <a:latin typeface="Calibri" panose="020F0502020204030204" pitchFamily="34" charset="0"/>
                <a:cs typeface="Calibri" panose="020F0502020204030204" pitchFamily="34" charset="0"/>
              </a:rPr>
              <a:t>How do we Find Godly Leaders?</a:t>
            </a:r>
          </a:p>
        </p:txBody>
      </p:sp>
      <p:sp>
        <p:nvSpPr>
          <p:cNvPr id="3" name="TextBox 2">
            <a:extLst>
              <a:ext uri="{FF2B5EF4-FFF2-40B4-BE49-F238E27FC236}">
                <a16:creationId xmlns:a16="http://schemas.microsoft.com/office/drawing/2014/main" id="{71D90230-7B75-1667-C431-1C6B5631BF02}"/>
              </a:ext>
            </a:extLst>
          </p:cNvPr>
          <p:cNvSpPr txBox="1"/>
          <p:nvPr/>
        </p:nvSpPr>
        <p:spPr>
          <a:xfrm>
            <a:off x="479683" y="2946862"/>
            <a:ext cx="11232632" cy="3477875"/>
          </a:xfrm>
          <a:prstGeom prst="rect">
            <a:avLst/>
          </a:prstGeom>
          <a:solidFill>
            <a:srgbClr val="231A13">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DO Look for people who are: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Selfless and humble – yet confident</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Sacrificial servants</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Pressing on toward Christlikeness</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Living as you think Jesus would!</a:t>
            </a:r>
          </a:p>
        </p:txBody>
      </p:sp>
    </p:spTree>
    <p:custDataLst>
      <p:tags r:id="rId1"/>
    </p:custDataLst>
    <p:extLst>
      <p:ext uri="{BB962C8B-B14F-4D97-AF65-F5344CB8AC3E}">
        <p14:creationId xmlns:p14="http://schemas.microsoft.com/office/powerpoint/2010/main" val="1843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barn(inVertical)">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5C99DC-7669-0658-D92B-C46D26543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0070C0"/>
          </a:solidFill>
        </p:spPr>
      </p:pic>
      <p:sp>
        <p:nvSpPr>
          <p:cNvPr id="5" name="TextBox 4">
            <a:extLst>
              <a:ext uri="{FF2B5EF4-FFF2-40B4-BE49-F238E27FC236}">
                <a16:creationId xmlns:a16="http://schemas.microsoft.com/office/drawing/2014/main" id="{5BF4713F-5BBA-D9EF-6026-0F71A2D4E633}"/>
              </a:ext>
            </a:extLst>
          </p:cNvPr>
          <p:cNvSpPr txBox="1"/>
          <p:nvPr/>
        </p:nvSpPr>
        <p:spPr>
          <a:xfrm>
            <a:off x="861909" y="212734"/>
            <a:ext cx="10468180" cy="830997"/>
          </a:xfrm>
          <a:prstGeom prst="rect">
            <a:avLst/>
          </a:prstGeom>
          <a:noFill/>
        </p:spPr>
        <p:txBody>
          <a:bodyPr wrap="square" rtlCol="0">
            <a:spAutoFit/>
          </a:bodyPr>
          <a:lstStyle/>
          <a:p>
            <a:pPr algn="ctr">
              <a:spcAft>
                <a:spcPts val="1800"/>
              </a:spcAft>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Responsibility of Biblical Leadership</a:t>
            </a:r>
          </a:p>
        </p:txBody>
      </p:sp>
      <p:sp>
        <p:nvSpPr>
          <p:cNvPr id="3" name="TextBox 2">
            <a:extLst>
              <a:ext uri="{FF2B5EF4-FFF2-40B4-BE49-F238E27FC236}">
                <a16:creationId xmlns:a16="http://schemas.microsoft.com/office/drawing/2014/main" id="{71D90230-7B75-1667-C431-1C6B5631BF02}"/>
              </a:ext>
            </a:extLst>
          </p:cNvPr>
          <p:cNvSpPr txBox="1"/>
          <p:nvPr/>
        </p:nvSpPr>
        <p:spPr>
          <a:xfrm>
            <a:off x="479683" y="3429000"/>
            <a:ext cx="11232632" cy="2800767"/>
          </a:xfrm>
          <a:prstGeom prst="rect">
            <a:avLst/>
          </a:prstGeom>
          <a:solidFill>
            <a:srgbClr val="231A13">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Let no one despise you for your youth, but set the believers an example in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speech</a:t>
            </a:r>
            <a:r>
              <a:rPr lang="en-US" sz="4400" b="1" dirty="0">
                <a:effectLst>
                  <a:glow rad="139700">
                    <a:schemeClr val="bg1"/>
                  </a:glow>
                </a:effectLst>
                <a:latin typeface="Calibri" panose="020F0502020204030204" pitchFamily="34" charset="0"/>
                <a:cs typeface="Calibri" panose="020F0502020204030204" pitchFamily="34" charset="0"/>
              </a:rPr>
              <a:t>, in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conduct</a:t>
            </a:r>
            <a:r>
              <a:rPr lang="en-US" sz="4400" b="1" dirty="0">
                <a:effectLst>
                  <a:glow rad="139700">
                    <a:schemeClr val="bg1"/>
                  </a:glow>
                </a:effectLst>
                <a:latin typeface="Calibri" panose="020F0502020204030204" pitchFamily="34" charset="0"/>
                <a:cs typeface="Calibri" panose="020F0502020204030204" pitchFamily="34" charset="0"/>
              </a:rPr>
              <a:t>, in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love</a:t>
            </a:r>
            <a:r>
              <a:rPr lang="en-US" sz="4400" b="1" dirty="0">
                <a:effectLst>
                  <a:glow rad="139700">
                    <a:schemeClr val="bg1"/>
                  </a:glow>
                </a:effectLst>
                <a:latin typeface="Calibri" panose="020F0502020204030204" pitchFamily="34" charset="0"/>
                <a:cs typeface="Calibri" panose="020F0502020204030204" pitchFamily="34" charset="0"/>
              </a:rPr>
              <a:t>, in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faith</a:t>
            </a:r>
            <a:r>
              <a:rPr lang="en-US" sz="4400" b="1" dirty="0">
                <a:effectLst>
                  <a:glow rad="139700">
                    <a:schemeClr val="bg1"/>
                  </a:glow>
                </a:effectLst>
                <a:latin typeface="Calibri" panose="020F0502020204030204" pitchFamily="34" charset="0"/>
                <a:cs typeface="Calibri" panose="020F0502020204030204" pitchFamily="34" charset="0"/>
              </a:rPr>
              <a:t>, in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purity</a:t>
            </a:r>
            <a:r>
              <a:rPr lang="en-US" sz="4400" b="1" dirty="0">
                <a:effectLst>
                  <a:glow rad="139700">
                    <a:schemeClr val="bg1"/>
                  </a:glow>
                </a:effectLst>
                <a:latin typeface="Calibri" panose="020F0502020204030204" pitchFamily="34" charset="0"/>
                <a:cs typeface="Calibri" panose="020F0502020204030204" pitchFamily="34" charset="0"/>
              </a:rPr>
              <a:t>. </a:t>
            </a:r>
          </a:p>
          <a:p>
            <a:r>
              <a:rPr lang="en-US" sz="4400" b="1" dirty="0">
                <a:effectLst>
                  <a:glow rad="139700">
                    <a:schemeClr val="bg1"/>
                  </a:glow>
                </a:effectLst>
                <a:latin typeface="Calibri" panose="020F0502020204030204" pitchFamily="34" charset="0"/>
                <a:cs typeface="Calibri" panose="020F0502020204030204" pitchFamily="34" charset="0"/>
              </a:rPr>
              <a:t>                                               1 Timothy 4:12</a:t>
            </a:r>
          </a:p>
        </p:txBody>
      </p:sp>
    </p:spTree>
    <p:custDataLst>
      <p:tags r:id="rId1"/>
    </p:custDataLst>
    <p:extLst>
      <p:ext uri="{BB962C8B-B14F-4D97-AF65-F5344CB8AC3E}">
        <p14:creationId xmlns:p14="http://schemas.microsoft.com/office/powerpoint/2010/main" val="42085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1330819"/>
            <a:ext cx="10573789" cy="4847481"/>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What’s the threat?</a:t>
            </a:r>
          </a:p>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How can we stand firm against this?</a:t>
            </a:r>
          </a:p>
          <a:p>
            <a:pPr marL="1657350" lvl="2" indent="-742950">
              <a:spcAft>
                <a:spcPts val="1800"/>
              </a:spcAft>
              <a:buFont typeface="+mj-lt"/>
              <a:buAutoNum type="alphaLcPeriod"/>
            </a:pPr>
            <a:r>
              <a:rPr lang="en-US" sz="4400" b="1" dirty="0">
                <a:effectLst>
                  <a:glow rad="139700">
                    <a:schemeClr val="bg1"/>
                  </a:glow>
                </a:effectLst>
                <a:latin typeface="Calibri" panose="020F0502020204030204" pitchFamily="34" charset="0"/>
                <a:cs typeface="Calibri" panose="020F0502020204030204" pitchFamily="34" charset="0"/>
              </a:rPr>
              <a:t>By intentionally following godly examples (17)</a:t>
            </a:r>
          </a:p>
          <a:p>
            <a:pPr marL="1657350" lvl="2" indent="-742950">
              <a:spcAft>
                <a:spcPts val="1800"/>
              </a:spcAft>
              <a:buFont typeface="+mj-lt"/>
              <a:buAutoNum type="alphaL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By focusing on our heavenly citizenship (20-21)</a:t>
            </a:r>
          </a:p>
        </p:txBody>
      </p:sp>
      <p:sp>
        <p:nvSpPr>
          <p:cNvPr id="3" name="TextBox 2">
            <a:extLst>
              <a:ext uri="{FF2B5EF4-FFF2-40B4-BE49-F238E27FC236}">
                <a16:creationId xmlns:a16="http://schemas.microsoft.com/office/drawing/2014/main" id="{0D1627D6-155A-2BF1-4B28-AF4735B7822C}"/>
              </a:ext>
            </a:extLst>
          </p:cNvPr>
          <p:cNvSpPr txBox="1"/>
          <p:nvPr/>
        </p:nvSpPr>
        <p:spPr>
          <a:xfrm>
            <a:off x="2065029" y="189454"/>
            <a:ext cx="8061939"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 for the Cross</a:t>
            </a:r>
          </a:p>
        </p:txBody>
      </p:sp>
    </p:spTree>
    <p:custDataLst>
      <p:tags r:id="rId1"/>
    </p:custDataLst>
    <p:extLst>
      <p:ext uri="{BB962C8B-B14F-4D97-AF65-F5344CB8AC3E}">
        <p14:creationId xmlns:p14="http://schemas.microsoft.com/office/powerpoint/2010/main" val="372155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3" y="2034115"/>
            <a:ext cx="11124885" cy="4401205"/>
          </a:xfrm>
          <a:prstGeom prst="rect">
            <a:avLst/>
          </a:prstGeom>
          <a:no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20</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For our citizenship is in heaven</a:t>
            </a:r>
            <a:r>
              <a:rPr lang="en-US" sz="4000" b="1" dirty="0">
                <a:effectLst>
                  <a:glow rad="139700">
                    <a:schemeClr val="bg1"/>
                  </a:glow>
                </a:effectLst>
                <a:latin typeface="Calibri" panose="020F0502020204030204" pitchFamily="34" charset="0"/>
                <a:cs typeface="Calibri" panose="020F0502020204030204" pitchFamily="34" charset="0"/>
              </a:rPr>
              <a:t>, from which also we eagerly wait for a Savior, the Lord Jesus Christ; </a:t>
            </a:r>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who will transform the body of our humble state into conformity with the body of His glory, by the exertion of the power that He has even to subject all things to Himself.</a:t>
            </a:r>
          </a:p>
          <a:p>
            <a:r>
              <a:rPr lang="en-US" sz="4000" b="1" baseline="30000" dirty="0">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Philippians 3:20 - 21</a:t>
            </a:r>
          </a:p>
        </p:txBody>
      </p:sp>
    </p:spTree>
    <p:custDataLst>
      <p:tags r:id="rId1"/>
    </p:custDataLst>
    <p:extLst>
      <p:ext uri="{BB962C8B-B14F-4D97-AF65-F5344CB8AC3E}">
        <p14:creationId xmlns:p14="http://schemas.microsoft.com/office/powerpoint/2010/main" val="75676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96481" y="1120958"/>
            <a:ext cx="10999038" cy="4016484"/>
          </a:xfrm>
          <a:prstGeom prst="rect">
            <a:avLst/>
          </a:prstGeom>
          <a:solidFill>
            <a:srgbClr val="D6B16B">
              <a:alpha val="70000"/>
            </a:srgbClr>
          </a:solidFill>
        </p:spPr>
        <p:txBody>
          <a:bodyPr wrap="square" rtlCol="0">
            <a:spAutoFit/>
          </a:bodyPr>
          <a:lstStyle/>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And he said to all, “If anyone would come after me, let him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deny himself </a:t>
            </a:r>
            <a:r>
              <a:rPr lang="en-US" sz="4000" b="1" dirty="0">
                <a:effectLst>
                  <a:glow rad="139700">
                    <a:schemeClr val="bg1"/>
                  </a:glow>
                </a:effectLst>
                <a:latin typeface="Calibri" panose="020F0502020204030204" pitchFamily="34" charset="0"/>
                <a:cs typeface="Calibri" panose="020F0502020204030204" pitchFamily="34" charset="0"/>
              </a:rPr>
              <a:t>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take up his cross </a:t>
            </a:r>
            <a:r>
              <a:rPr lang="en-US" sz="4000" b="1" dirty="0">
                <a:effectLst>
                  <a:glow rad="139700">
                    <a:schemeClr val="bg1"/>
                  </a:glow>
                </a:effectLst>
                <a:latin typeface="Calibri" panose="020F0502020204030204" pitchFamily="34" charset="0"/>
                <a:cs typeface="Calibri" panose="020F0502020204030204" pitchFamily="34" charset="0"/>
              </a:rPr>
              <a:t>daily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follow me</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24</a:t>
            </a:r>
            <a:r>
              <a:rPr lang="en-US" sz="4000" b="1" dirty="0">
                <a:effectLst>
                  <a:glow rad="139700">
                    <a:schemeClr val="bg1"/>
                  </a:glow>
                </a:effectLst>
                <a:latin typeface="Calibri" panose="020F0502020204030204" pitchFamily="34" charset="0"/>
                <a:cs typeface="Calibri" panose="020F0502020204030204" pitchFamily="34" charset="0"/>
              </a:rPr>
              <a:t> For whoever would save his life will lose it, but whoever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loses his life </a:t>
            </a:r>
            <a:r>
              <a:rPr lang="en-US" sz="4000" b="1" dirty="0">
                <a:effectLst>
                  <a:glow rad="139700">
                    <a:schemeClr val="bg1"/>
                  </a:glow>
                </a:effectLst>
                <a:latin typeface="Calibri" panose="020F0502020204030204" pitchFamily="34" charset="0"/>
                <a:cs typeface="Calibri" panose="020F0502020204030204" pitchFamily="34" charset="0"/>
              </a:rPr>
              <a:t>for my sake will save it. </a:t>
            </a:r>
          </a:p>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                                               Luke 9:23-24</a:t>
            </a:r>
          </a:p>
        </p:txBody>
      </p:sp>
      <p:sp>
        <p:nvSpPr>
          <p:cNvPr id="3" name="TextBox 2">
            <a:extLst>
              <a:ext uri="{FF2B5EF4-FFF2-40B4-BE49-F238E27FC236}">
                <a16:creationId xmlns:a16="http://schemas.microsoft.com/office/drawing/2014/main" id="{0D1627D6-155A-2BF1-4B28-AF4735B7822C}"/>
              </a:ext>
            </a:extLst>
          </p:cNvPr>
          <p:cNvSpPr txBox="1"/>
          <p:nvPr/>
        </p:nvSpPr>
        <p:spPr>
          <a:xfrm>
            <a:off x="781987" y="105930"/>
            <a:ext cx="10628026" cy="830997"/>
          </a:xfrm>
          <a:prstGeom prst="rect">
            <a:avLst/>
          </a:prstGeom>
          <a:noFill/>
        </p:spPr>
        <p:txBody>
          <a:bodyPr wrap="square" rtlCol="0">
            <a:spAutoFit/>
          </a:bodyPr>
          <a:lstStyle/>
          <a:p>
            <a:pPr algn="ct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Living as Citizens of Heaven!</a:t>
            </a:r>
          </a:p>
        </p:txBody>
      </p:sp>
      <p:sp>
        <p:nvSpPr>
          <p:cNvPr id="2" name="Rectangle: Rounded Corners 1">
            <a:extLst>
              <a:ext uri="{FF2B5EF4-FFF2-40B4-BE49-F238E27FC236}">
                <a16:creationId xmlns:a16="http://schemas.microsoft.com/office/drawing/2014/main" id="{53CF9834-FA0E-8108-455D-1A21EBD29558}"/>
              </a:ext>
            </a:extLst>
          </p:cNvPr>
          <p:cNvSpPr/>
          <p:nvPr/>
        </p:nvSpPr>
        <p:spPr>
          <a:xfrm>
            <a:off x="398175" y="4249355"/>
            <a:ext cx="11395650" cy="2368446"/>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The Mindset of the Cross:</a:t>
            </a:r>
          </a:p>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Self-Denial, Humility, Sacrifice, Obedience</a:t>
            </a:r>
          </a:p>
        </p:txBody>
      </p:sp>
    </p:spTree>
    <p:custDataLst>
      <p:tags r:id="rId1"/>
    </p:custDataLst>
    <p:extLst>
      <p:ext uri="{BB962C8B-B14F-4D97-AF65-F5344CB8AC3E}">
        <p14:creationId xmlns:p14="http://schemas.microsoft.com/office/powerpoint/2010/main" val="271239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96481" y="1436828"/>
            <a:ext cx="10999038" cy="4170372"/>
          </a:xfrm>
          <a:prstGeom prst="rect">
            <a:avLst/>
          </a:prstGeom>
          <a:solidFill>
            <a:srgbClr val="D6B16B">
              <a:alpha val="70000"/>
            </a:srgbClr>
          </a:solid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Are you sharing in the sufferings of Christ?</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Others focused?</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Loving without being loved in return?</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Forgiving?</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Using your time to serve Christ &amp; others?</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Using your resources to serve Christ &amp; others?</a:t>
            </a:r>
          </a:p>
        </p:txBody>
      </p:sp>
      <p:sp>
        <p:nvSpPr>
          <p:cNvPr id="5" name="Rectangle: Rounded Corners 4">
            <a:extLst>
              <a:ext uri="{FF2B5EF4-FFF2-40B4-BE49-F238E27FC236}">
                <a16:creationId xmlns:a16="http://schemas.microsoft.com/office/drawing/2014/main" id="{24F00861-4796-BF01-1BF8-7EEA99EBD6FB}"/>
              </a:ext>
            </a:extLst>
          </p:cNvPr>
          <p:cNvSpPr/>
          <p:nvPr/>
        </p:nvSpPr>
        <p:spPr>
          <a:xfrm>
            <a:off x="398175" y="5751147"/>
            <a:ext cx="11395650" cy="937787"/>
          </a:xfrm>
          <a:prstGeom prst="roundRect">
            <a:avLst/>
          </a:prstGeom>
          <a:solidFill>
            <a:srgbClr val="59431E"/>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cs typeface="Calibri" panose="020F0502020204030204" pitchFamily="34" charset="0"/>
              </a:rPr>
              <a:t>These are the values of citizens of heaven!</a:t>
            </a:r>
          </a:p>
        </p:txBody>
      </p:sp>
      <p:sp>
        <p:nvSpPr>
          <p:cNvPr id="6" name="TextBox 5">
            <a:extLst>
              <a:ext uri="{FF2B5EF4-FFF2-40B4-BE49-F238E27FC236}">
                <a16:creationId xmlns:a16="http://schemas.microsoft.com/office/drawing/2014/main" id="{1FB48F03-ED6D-1327-860D-73D3ECF75F59}"/>
              </a:ext>
            </a:extLst>
          </p:cNvPr>
          <p:cNvSpPr txBox="1"/>
          <p:nvPr/>
        </p:nvSpPr>
        <p:spPr>
          <a:xfrm>
            <a:off x="781987" y="105930"/>
            <a:ext cx="10628026" cy="830997"/>
          </a:xfrm>
          <a:prstGeom prst="rect">
            <a:avLst/>
          </a:prstGeom>
          <a:noFill/>
        </p:spPr>
        <p:txBody>
          <a:bodyPr wrap="square" rtlCol="0">
            <a:spAutoFit/>
          </a:bodyPr>
          <a:lstStyle/>
          <a:p>
            <a:pPr algn="ct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Living as Citizens of Heaven!</a:t>
            </a:r>
          </a:p>
        </p:txBody>
      </p:sp>
    </p:spTree>
    <p:custDataLst>
      <p:tags r:id="rId1"/>
    </p:custDataLst>
    <p:extLst>
      <p:ext uri="{BB962C8B-B14F-4D97-AF65-F5344CB8AC3E}">
        <p14:creationId xmlns:p14="http://schemas.microsoft.com/office/powerpoint/2010/main" val="399220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1330819"/>
            <a:ext cx="10573789" cy="4847481"/>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What’s the threat?</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How can we stand firm against this?</a:t>
            </a:r>
          </a:p>
          <a:p>
            <a:pPr marL="1657350" lvl="2" indent="-742950">
              <a:spcAft>
                <a:spcPts val="1800"/>
              </a:spcAft>
              <a:buFont typeface="+mj-lt"/>
              <a:buAutoNum type="alphaLcPeriod"/>
            </a:pPr>
            <a:r>
              <a:rPr lang="en-US" sz="4400" b="1" dirty="0">
                <a:effectLst>
                  <a:glow rad="139700">
                    <a:schemeClr val="bg1"/>
                  </a:glow>
                </a:effectLst>
                <a:latin typeface="Calibri" panose="020F0502020204030204" pitchFamily="34" charset="0"/>
                <a:cs typeface="Calibri" panose="020F0502020204030204" pitchFamily="34" charset="0"/>
              </a:rPr>
              <a:t>By intentionally following godly examples (17)</a:t>
            </a:r>
          </a:p>
          <a:p>
            <a:pPr marL="1657350" lvl="2" indent="-742950">
              <a:spcAft>
                <a:spcPts val="1800"/>
              </a:spcAft>
              <a:buFont typeface="+mj-lt"/>
              <a:buAutoNum type="alphaLcPeriod"/>
            </a:pPr>
            <a:r>
              <a:rPr lang="en-US" sz="4400" b="1" dirty="0">
                <a:effectLst>
                  <a:glow rad="139700">
                    <a:schemeClr val="bg1"/>
                  </a:glow>
                </a:effectLst>
                <a:latin typeface="Calibri" panose="020F0502020204030204" pitchFamily="34" charset="0"/>
                <a:cs typeface="Calibri" panose="020F0502020204030204" pitchFamily="34" charset="0"/>
              </a:rPr>
              <a:t>By focusing on our heavenly citizenship (20-21)</a:t>
            </a:r>
          </a:p>
        </p:txBody>
      </p:sp>
      <p:sp>
        <p:nvSpPr>
          <p:cNvPr id="3" name="TextBox 2">
            <a:extLst>
              <a:ext uri="{FF2B5EF4-FFF2-40B4-BE49-F238E27FC236}">
                <a16:creationId xmlns:a16="http://schemas.microsoft.com/office/drawing/2014/main" id="{0D1627D6-155A-2BF1-4B28-AF4735B7822C}"/>
              </a:ext>
            </a:extLst>
          </p:cNvPr>
          <p:cNvSpPr txBox="1"/>
          <p:nvPr/>
        </p:nvSpPr>
        <p:spPr>
          <a:xfrm>
            <a:off x="2065029" y="189454"/>
            <a:ext cx="8061939"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 for the Cross</a:t>
            </a:r>
          </a:p>
        </p:txBody>
      </p:sp>
    </p:spTree>
    <p:custDataLst>
      <p:tags r:id="rId1"/>
    </p:custDataLst>
    <p:extLst>
      <p:ext uri="{BB962C8B-B14F-4D97-AF65-F5344CB8AC3E}">
        <p14:creationId xmlns:p14="http://schemas.microsoft.com/office/powerpoint/2010/main" val="178397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1330819"/>
            <a:ext cx="10573789" cy="1446550"/>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How would you say the church is doing in regard to standing firm against worldliness?</a:t>
            </a:r>
          </a:p>
        </p:txBody>
      </p:sp>
      <p:sp>
        <p:nvSpPr>
          <p:cNvPr id="3" name="TextBox 2">
            <a:extLst>
              <a:ext uri="{FF2B5EF4-FFF2-40B4-BE49-F238E27FC236}">
                <a16:creationId xmlns:a16="http://schemas.microsoft.com/office/drawing/2014/main" id="{0D1627D6-155A-2BF1-4B28-AF4735B7822C}"/>
              </a:ext>
            </a:extLst>
          </p:cNvPr>
          <p:cNvSpPr txBox="1"/>
          <p:nvPr/>
        </p:nvSpPr>
        <p:spPr>
          <a:xfrm>
            <a:off x="448887" y="189454"/>
            <a:ext cx="11454938"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How are We Doing in Standing Firm?</a:t>
            </a:r>
          </a:p>
        </p:txBody>
      </p:sp>
    </p:spTree>
    <p:custDataLst>
      <p:tags r:id="rId1"/>
    </p:custDataLst>
    <p:extLst>
      <p:ext uri="{BB962C8B-B14F-4D97-AF65-F5344CB8AC3E}">
        <p14:creationId xmlns:p14="http://schemas.microsoft.com/office/powerpoint/2010/main" val="1009140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018" y="2015622"/>
            <a:ext cx="10573789" cy="3939540"/>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We do not reflect Jesus’ value of generosity. In a recent study, over a year-long period:</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20% of US evangelicals did not give a penny to church or charities</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50% of US evangelicals gave less than 1% of their income to church or charities</a:t>
            </a:r>
          </a:p>
        </p:txBody>
      </p:sp>
      <p:sp>
        <p:nvSpPr>
          <p:cNvPr id="3" name="TextBox 2">
            <a:extLst>
              <a:ext uri="{FF2B5EF4-FFF2-40B4-BE49-F238E27FC236}">
                <a16:creationId xmlns:a16="http://schemas.microsoft.com/office/drawing/2014/main" id="{0D1627D6-155A-2BF1-4B28-AF4735B7822C}"/>
              </a:ext>
            </a:extLst>
          </p:cNvPr>
          <p:cNvSpPr txBox="1"/>
          <p:nvPr/>
        </p:nvSpPr>
        <p:spPr>
          <a:xfrm>
            <a:off x="448887" y="189454"/>
            <a:ext cx="11454938"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Attacks on the Cross from Within</a:t>
            </a:r>
          </a:p>
        </p:txBody>
      </p:sp>
    </p:spTree>
    <p:custDataLst>
      <p:tags r:id="rId1"/>
    </p:custDataLst>
    <p:extLst>
      <p:ext uri="{BB962C8B-B14F-4D97-AF65-F5344CB8AC3E}">
        <p14:creationId xmlns:p14="http://schemas.microsoft.com/office/powerpoint/2010/main" val="122423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40327" y="1534994"/>
            <a:ext cx="11272058" cy="3939540"/>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We do not reflect Jesus’ value of loyalty first and foremost to his kingdom</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Valuing nationality or political party more than the kingdom of God</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Accepting society’s values of entertainment, sports, music and movies</a:t>
            </a:r>
          </a:p>
        </p:txBody>
      </p:sp>
      <p:sp>
        <p:nvSpPr>
          <p:cNvPr id="5" name="TextBox 4">
            <a:extLst>
              <a:ext uri="{FF2B5EF4-FFF2-40B4-BE49-F238E27FC236}">
                <a16:creationId xmlns:a16="http://schemas.microsoft.com/office/drawing/2014/main" id="{0AC9C535-38C9-27B2-0ECA-814915970AEB}"/>
              </a:ext>
            </a:extLst>
          </p:cNvPr>
          <p:cNvSpPr txBox="1"/>
          <p:nvPr/>
        </p:nvSpPr>
        <p:spPr>
          <a:xfrm>
            <a:off x="448887" y="189454"/>
            <a:ext cx="11454938"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Attacks on the Cross from Within</a:t>
            </a:r>
          </a:p>
        </p:txBody>
      </p:sp>
    </p:spTree>
    <p:custDataLst>
      <p:tags r:id="rId1"/>
    </p:custDataLst>
    <p:extLst>
      <p:ext uri="{BB962C8B-B14F-4D97-AF65-F5344CB8AC3E}">
        <p14:creationId xmlns:p14="http://schemas.microsoft.com/office/powerpoint/2010/main" val="40364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as Happening on the Cross as Jesus Died?">
            <a:extLst>
              <a:ext uri="{FF2B5EF4-FFF2-40B4-BE49-F238E27FC236}">
                <a16:creationId xmlns:a16="http://schemas.microsoft.com/office/drawing/2014/main" id="{6B6DA679-142D-DD8F-C8FA-388C4833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4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E2586A-0381-E3B9-2653-78F7DC29B1E6}"/>
              </a:ext>
            </a:extLst>
          </p:cNvPr>
          <p:cNvSpPr txBox="1"/>
          <p:nvPr/>
        </p:nvSpPr>
        <p:spPr>
          <a:xfrm>
            <a:off x="479684" y="4452767"/>
            <a:ext cx="11232632" cy="1754326"/>
          </a:xfrm>
          <a:prstGeom prst="rect">
            <a:avLst/>
          </a:prstGeom>
          <a:solidFill>
            <a:srgbClr val="D6B16B">
              <a:alpha val="80000"/>
            </a:srgbClr>
          </a:solidFill>
        </p:spPr>
        <p:txBody>
          <a:bodyPr wrap="square" rtlCol="0">
            <a:spAutoFit/>
          </a:bodyPr>
          <a:lstStyle/>
          <a:p>
            <a:pPr marL="571500" indent="-571500">
              <a:buFont typeface="Arial" panose="020B0604020202020204" pitchFamily="34" charset="0"/>
              <a:buChar char="•"/>
            </a:pPr>
            <a:r>
              <a:rPr lang="en-US" sz="5400" b="1" dirty="0">
                <a:effectLst>
                  <a:glow rad="139700">
                    <a:schemeClr val="bg1"/>
                  </a:glow>
                </a:effectLst>
                <a:latin typeface="Calibri" panose="020F0502020204030204" pitchFamily="34" charset="0"/>
                <a:cs typeface="Calibri" panose="020F0502020204030204" pitchFamily="34" charset="0"/>
              </a:rPr>
              <a:t>The death of Jesus</a:t>
            </a:r>
          </a:p>
          <a:p>
            <a:pPr marL="571500" indent="-571500">
              <a:buFont typeface="Arial" panose="020B0604020202020204" pitchFamily="34" charset="0"/>
              <a:buChar char="•"/>
            </a:pPr>
            <a:r>
              <a:rPr lang="en-US" sz="5400" b="1" dirty="0">
                <a:effectLst>
                  <a:glow rad="139700">
                    <a:schemeClr val="bg1"/>
                  </a:glow>
                </a:effectLst>
                <a:latin typeface="Calibri" panose="020F0502020204030204" pitchFamily="34" charset="0"/>
                <a:cs typeface="Calibri" panose="020F0502020204030204" pitchFamily="34" charset="0"/>
              </a:rPr>
              <a:t>The death of self</a:t>
            </a:r>
          </a:p>
        </p:txBody>
      </p:sp>
      <p:sp>
        <p:nvSpPr>
          <p:cNvPr id="3" name="TextBox 2">
            <a:extLst>
              <a:ext uri="{FF2B5EF4-FFF2-40B4-BE49-F238E27FC236}">
                <a16:creationId xmlns:a16="http://schemas.microsoft.com/office/drawing/2014/main" id="{C66E5423-68FC-6EF7-5068-F8D472D82FC3}"/>
              </a:ext>
            </a:extLst>
          </p:cNvPr>
          <p:cNvSpPr txBox="1"/>
          <p:nvPr/>
        </p:nvSpPr>
        <p:spPr>
          <a:xfrm>
            <a:off x="136195" y="138479"/>
            <a:ext cx="11919610"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bg1"/>
                  </a:glow>
                </a:effectLst>
              </a:rPr>
              <a:t>Biblical Meaning of the Cross…</a:t>
            </a:r>
          </a:p>
        </p:txBody>
      </p:sp>
    </p:spTree>
    <p:custDataLst>
      <p:tags r:id="rId1"/>
    </p:custDataLst>
    <p:extLst>
      <p:ext uri="{BB962C8B-B14F-4D97-AF65-F5344CB8AC3E}">
        <p14:creationId xmlns:p14="http://schemas.microsoft.com/office/powerpoint/2010/main" val="2259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40327" y="1302238"/>
            <a:ext cx="11272058" cy="4632037"/>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We do not reflect Jesus’ value of suffering and sacrifice. </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We often encourage others to leave difficult relationships rather than to forgive and love unconditionally</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Very few take the gospel to hard places</a:t>
            </a:r>
          </a:p>
          <a:p>
            <a:pPr marL="1028700" lvl="1" indent="-571500">
              <a:spcAft>
                <a:spcPts val="600"/>
              </a:spcAft>
              <a:buFontTx/>
              <a:buChar char="-"/>
            </a:pPr>
            <a:r>
              <a:rPr lang="en-US" sz="4000" b="1" dirty="0">
                <a:effectLst>
                  <a:glow rad="139700">
                    <a:schemeClr val="bg1"/>
                  </a:glow>
                </a:effectLst>
                <a:latin typeface="Calibri" panose="020F0502020204030204" pitchFamily="34" charset="0"/>
                <a:cs typeface="Calibri" panose="020F0502020204030204" pitchFamily="34" charset="0"/>
              </a:rPr>
              <a:t>Very few care for poor, widows</a:t>
            </a:r>
            <a:r>
              <a:rPr lang="en-US" sz="4000" b="1">
                <a:effectLst>
                  <a:glow rad="139700">
                    <a:schemeClr val="bg1"/>
                  </a:glow>
                </a:effectLst>
                <a:latin typeface="Calibri" panose="020F0502020204030204" pitchFamily="34" charset="0"/>
                <a:cs typeface="Calibri" panose="020F0502020204030204" pitchFamily="34" charset="0"/>
              </a:rPr>
              <a:t>, orphans</a:t>
            </a:r>
            <a:endParaRPr lang="en-US" sz="4000" b="1" dirty="0">
              <a:effectLst>
                <a:glow rad="139700">
                  <a:schemeClr val="bg1"/>
                </a:glo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10C5FEB-83E7-F67D-A308-23FA6539B400}"/>
              </a:ext>
            </a:extLst>
          </p:cNvPr>
          <p:cNvSpPr txBox="1"/>
          <p:nvPr/>
        </p:nvSpPr>
        <p:spPr>
          <a:xfrm>
            <a:off x="448887" y="189454"/>
            <a:ext cx="11454938"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Attacks on the Cross from Within</a:t>
            </a:r>
          </a:p>
        </p:txBody>
      </p:sp>
    </p:spTree>
    <p:custDataLst>
      <p:tags r:id="rId1"/>
    </p:custDataLst>
    <p:extLst>
      <p:ext uri="{BB962C8B-B14F-4D97-AF65-F5344CB8AC3E}">
        <p14:creationId xmlns:p14="http://schemas.microsoft.com/office/powerpoint/2010/main" val="18715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368530" y="3248538"/>
            <a:ext cx="11454938" cy="1754326"/>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Are you ready to do your part in standing firm for the Cross?</a:t>
            </a:r>
          </a:p>
        </p:txBody>
      </p:sp>
    </p:spTree>
    <p:custDataLst>
      <p:tags r:id="rId1"/>
    </p:custDataLst>
    <p:extLst>
      <p:ext uri="{BB962C8B-B14F-4D97-AF65-F5344CB8AC3E}">
        <p14:creationId xmlns:p14="http://schemas.microsoft.com/office/powerpoint/2010/main" val="3095497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28775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65871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17</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Brethren, join in following my example, and observe those who walk according to the pattern you have in us.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18</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For many walk, of whom I often told you, and now tell you even weeping, that they are enemies of the cross of Christ,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19</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whose end is destruction, whose god is their appetite, and whose glory is in their shame, who set their minds on earthly things.                         Philippians 3:17-19</a:t>
            </a:r>
          </a:p>
        </p:txBody>
      </p:sp>
    </p:spTree>
    <p:custDataLst>
      <p:tags r:id="rId1"/>
    </p:custDataLst>
    <p:extLst>
      <p:ext uri="{BB962C8B-B14F-4D97-AF65-F5344CB8AC3E}">
        <p14:creationId xmlns:p14="http://schemas.microsoft.com/office/powerpoint/2010/main" val="283395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12686" y="305068"/>
            <a:ext cx="11124885" cy="6247864"/>
          </a:xfrm>
          <a:prstGeom prst="rect">
            <a:avLst/>
          </a:prstGeom>
          <a:no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20</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For our citizenship is in heaven, from which also we eagerly wait for a Savior, the Lord Jesus Christ;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21</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who will transform the body of our humble state into conformity with the body of His glory, by the exertion of the power that He has even to subject all things to Himself.</a:t>
            </a:r>
          </a:p>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Therefore, my beloved brethren whom I long to see, my joy and crown, in this way stand firm in the Lord, my beloved.</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3:20 - 4:1</a:t>
            </a:r>
          </a:p>
        </p:txBody>
      </p:sp>
    </p:spTree>
    <p:custDataLst>
      <p:tags r:id="rId1"/>
    </p:custDataLst>
    <p:extLst>
      <p:ext uri="{BB962C8B-B14F-4D97-AF65-F5344CB8AC3E}">
        <p14:creationId xmlns:p14="http://schemas.microsoft.com/office/powerpoint/2010/main" val="203405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3" y="4360385"/>
            <a:ext cx="11232632" cy="1938992"/>
          </a:xfrm>
          <a:prstGeom prst="rect">
            <a:avLst/>
          </a:prstGeom>
          <a:noFill/>
        </p:spPr>
        <p:txBody>
          <a:bodyPr wrap="square" rtlCol="0">
            <a:spAutoFit/>
          </a:bodyPr>
          <a:lstStyle/>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Therefore</a:t>
            </a:r>
            <a:r>
              <a:rPr lang="en-US" sz="4000" b="1" dirty="0">
                <a:effectLst>
                  <a:glow rad="139700">
                    <a:schemeClr val="bg1"/>
                  </a:glow>
                </a:effectLst>
                <a:latin typeface="Calibri" panose="020F0502020204030204" pitchFamily="34" charset="0"/>
                <a:cs typeface="Calibri" panose="020F0502020204030204" pitchFamily="34" charset="0"/>
              </a:rPr>
              <a:t>, my beloved brethren whom I long to see, my joy and crown</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in this way stand firm in the Lord, my beloved.                           </a:t>
            </a:r>
            <a:r>
              <a:rPr lang="en-US" sz="4000" b="1" dirty="0">
                <a:effectLst>
                  <a:glow rad="139700">
                    <a:schemeClr val="bg1"/>
                  </a:glow>
                </a:effectLst>
                <a:latin typeface="Calibri" panose="020F0502020204030204" pitchFamily="34" charset="0"/>
                <a:cs typeface="Calibri" panose="020F0502020204030204" pitchFamily="34" charset="0"/>
              </a:rPr>
              <a:t>Philippians 4:1</a:t>
            </a:r>
          </a:p>
        </p:txBody>
      </p:sp>
    </p:spTree>
    <p:custDataLst>
      <p:tags r:id="rId1"/>
    </p:custDataLst>
    <p:extLst>
      <p:ext uri="{BB962C8B-B14F-4D97-AF65-F5344CB8AC3E}">
        <p14:creationId xmlns:p14="http://schemas.microsoft.com/office/powerpoint/2010/main" val="37840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C3C2C7-6B4A-2F06-15D5-B2BBB02D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753847" y="2627585"/>
            <a:ext cx="9099032" cy="830997"/>
          </a:xfrm>
          <a:prstGeom prst="rect">
            <a:avLst/>
          </a:prstGeom>
          <a:noFill/>
        </p:spPr>
        <p:txBody>
          <a:bodyPr wrap="square" rtlCol="0">
            <a:spAutoFit/>
          </a:bodyPr>
          <a:lstStyle/>
          <a:p>
            <a:pPr marL="742950" indent="-742950">
              <a:spcAft>
                <a:spcPts val="1800"/>
              </a:spcAft>
              <a:buFont typeface="+mj-lt"/>
              <a:buAutoNum type="arabicPeriod"/>
            </a:pPr>
            <a:r>
              <a:rPr lang="en-US" sz="4800" b="1" dirty="0">
                <a:solidFill>
                  <a:srgbClr val="FFFF00"/>
                </a:solidFill>
                <a:effectLst>
                  <a:glow rad="139700">
                    <a:schemeClr val="bg1"/>
                  </a:glow>
                </a:effectLst>
                <a:latin typeface="Calibri" panose="020F0502020204030204" pitchFamily="34" charset="0"/>
                <a:cs typeface="Calibri" panose="020F0502020204030204" pitchFamily="34" charset="0"/>
              </a:rPr>
              <a:t>What’s the threat?</a:t>
            </a:r>
          </a:p>
        </p:txBody>
      </p:sp>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Standing Firm</a:t>
            </a:r>
          </a:p>
        </p:txBody>
      </p:sp>
    </p:spTree>
    <p:custDataLst>
      <p:tags r:id="rId1"/>
    </p:custDataLst>
    <p:extLst>
      <p:ext uri="{BB962C8B-B14F-4D97-AF65-F5344CB8AC3E}">
        <p14:creationId xmlns:p14="http://schemas.microsoft.com/office/powerpoint/2010/main" val="15668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0654BE-05EB-943F-8C25-9581B6CE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95814" y="1559407"/>
            <a:ext cx="11232632"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Brethren, join in following my example, and observe those who walk according to the pattern you have in us</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For many walk, of whom I often told you, and now tell you even weeping, that they are enemies of the cross of Christ,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whose end is destruction, whose god is their appetite, and whose glory is in their shame, who set their minds on earthly things.                         Philippians 3:17-19</a:t>
            </a:r>
          </a:p>
        </p:txBody>
      </p:sp>
      <p:sp>
        <p:nvSpPr>
          <p:cNvPr id="2" name="Rectangle: Rounded Corners 1">
            <a:extLst>
              <a:ext uri="{FF2B5EF4-FFF2-40B4-BE49-F238E27FC236}">
                <a16:creationId xmlns:a16="http://schemas.microsoft.com/office/drawing/2014/main" id="{5B60852A-E2D6-2942-90D8-A3B138EABC2C}"/>
              </a:ext>
            </a:extLst>
          </p:cNvPr>
          <p:cNvSpPr/>
          <p:nvPr/>
        </p:nvSpPr>
        <p:spPr>
          <a:xfrm>
            <a:off x="695814" y="3544084"/>
            <a:ext cx="8445731" cy="1047403"/>
          </a:xfrm>
          <a:prstGeom prst="roundRect">
            <a:avLst/>
          </a:prstGeom>
          <a:solidFill>
            <a:srgbClr val="122C4A"/>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glow>
                </a:effectLst>
                <a:latin typeface="Calibri" panose="020F0502020204030204" pitchFamily="34" charset="0"/>
                <a:cs typeface="Calibri" panose="020F0502020204030204" pitchFamily="34" charset="0"/>
              </a:rPr>
              <a:t>Follow the example of godly people</a:t>
            </a:r>
          </a:p>
        </p:txBody>
      </p:sp>
    </p:spTree>
    <p:custDataLst>
      <p:tags r:id="rId1"/>
    </p:custDataLst>
    <p:extLst>
      <p:ext uri="{BB962C8B-B14F-4D97-AF65-F5344CB8AC3E}">
        <p14:creationId xmlns:p14="http://schemas.microsoft.com/office/powerpoint/2010/main" val="20868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061432A0-24AC-47F8-85A9-6961F30043DE}"/>
  <p:tag name="ISPRING_RESOURCE_FOLDER" val="C:\Users\dlbri\OneDrive\Documents\DanHome\AIC Pastoring\Messages\Philippians\Chapter 3\Philippians 3_17-4_1 - Standing Firm for the Cross\"/>
  <p:tag name="ISPRING_PRESENTATION_PATH" val="C:\Users\dlbri\OneDrive\Documents\DanHome\AIC Pastoring\Messages\Philippians\Chapter 3\Philippians 3_17-4_1 - Standing Firm for the Cross.pptx"/>
  <p:tag name="ISPRING_PROJECT_VERSION" val="9.3"/>
  <p:tag name="ISPRING_PROJECT_FOLDER_UPDATED" val="1"/>
  <p:tag name="ISPRING_SCREEN_RECS_UPDATED" val="C:\Users\dlbri\OneDrive\Documents\DanHome\AIC Pastoring\Messages\Philippians\Chapter 3\Philippians 3_17-4_1 - Standing Firm for the Cross\"/>
  <p:tag name="FLASHSPRING_ZOOM_TAG" val="55"/>
  <p:tag name="ISPRING_PRESENTATION_INFO_2" val="&lt;?xml version=&quot;1.0&quot; encoding=&quot;UTF-8&quot; standalone=&quot;no&quot; ?&gt;&#10;&lt;presentation2&gt;&#10;&#10;  &lt;slides&gt;&#10;    &lt;slide id=&quot;{FCCD350A-E635-4EDB-999F-BDAE800605DF}&quot; pptId=&quot;729&quot;/&gt;&#10;    &lt;slide id=&quot;{24A8C0D9-C7CC-4E64-91B3-CEB716F6FC37}&quot; pptId=&quot;659&quot;/&gt;&#10;    &lt;slide id=&quot;{601353EF-B0A8-436F-80FC-2D0E6C4BED72}&quot; pptId=&quot;676&quot;/&gt;&#10;    &lt;slide id=&quot;{D70E5DDD-9FC1-4EB4-8C68-8A9C3613B7C8}&quot; pptId=&quot;731&quot;/&gt;&#10;    &lt;slide id=&quot;{2306702F-828A-464D-9549-80E3A0B5A8E2}&quot; pptId=&quot;333&quot;/&gt;&#10;    &lt;slide id=&quot;{3C90D003-1A3F-4DA1-AA11-731A6D157781}&quot; pptId=&quot;678&quot;/&gt;&#10;    &lt;slide id=&quot;{CE712794-14C4-48A4-89AE-DFF6026BBE10}&quot; pptId=&quot;679&quot;/&gt;&#10;    &lt;slide id=&quot;{956328D5-BC4A-40EF-B9FD-CD99883A3CD6}&quot; pptId=&quot;680&quot;/&gt;&#10;    &lt;slide id=&quot;{8D82FEE8-ACF1-40CA-B338-BDB9A6D53D79}&quot; pptId=&quot;697&quot;/&gt;&#10;    &lt;slide id=&quot;{C526884A-6916-4833-8BC9-9244E03F7E65}&quot; pptId=&quot;698&quot;/&gt;&#10;    &lt;slide id=&quot;{EA626287-21BB-4BDD-A648-91C8958BD7AA}&quot; pptId=&quot;699&quot;/&gt;&#10;    &lt;slide id=&quot;{77B09638-75B7-4A70-AA8C-001FBA23A3A5}&quot; pptId=&quot;701&quot;/&gt;&#10;    &lt;slide id=&quot;{F282F634-C237-4F0C-A355-16888A255057}&quot; pptId=&quot;728&quot;/&gt;&#10;    &lt;slide id=&quot;{BA99F061-678B-4963-80FB-BDF0CF868E2B}&quot; pptId=&quot;702&quot;/&gt;&#10;    &lt;slide id=&quot;{89003B8C-FE91-4C0A-879D-E764A9AB1E11}&quot; pptId=&quot;703&quot;/&gt;&#10;    &lt;slide id=&quot;{90704685-F068-4423-BA85-FE9080C4B1DC}&quot; pptId=&quot;682&quot;/&gt;&#10;    &lt;slide id=&quot;{8DEBFF5A-F6AE-4D10-920B-0BDEB80B61B9}&quot; pptId=&quot;683&quot;/&gt;&#10;    &lt;slide id=&quot;{579BA325-123D-4027-876E-BEFB60479261}&quot; pptId=&quot;727&quot;/&gt;&#10;    &lt;slide id=&quot;{013C62F4-EB38-4BB4-861D-F4F247C8E6FC}&quot; pptId=&quot;684&quot;/&gt;&#10;    &lt;slide id=&quot;{3B9A2064-B5B4-4B3B-BECC-A9BA698B3F45}&quot; pptId=&quot;730&quot;/&gt;&#10;    &lt;slide id=&quot;{359D72CA-B67D-4241-898D-75A2BAD1ED9B}&quot; pptId=&quot;705&quot;/&gt;&#10;    &lt;slide id=&quot;{6D75DE4C-6715-4A37-8A1D-5DDD6098AB02}&quot; pptId=&quot;687&quot;/&gt;&#10;    &lt;slide id=&quot;{33DB31B4-55C6-4C70-A65E-C2C027051A23}&quot; pptId=&quot;704&quot;/&gt;&#10;    &lt;slide id=&quot;{448269BA-A442-4571-9FC3-BC9F82945F55}&quot; pptId=&quot;706&quot;/&gt;&#10;    &lt;slide id=&quot;{E93D61AA-C7C0-4028-9742-F5C8A30BBBEC}&quot; pptId=&quot;707&quot;/&gt;&#10;    &lt;slide id=&quot;{4D0CE0ED-42D6-4041-AB86-F3F531956875}&quot; pptId=&quot;708&quot;/&gt;&#10;    &lt;slide id=&quot;{42BC363D-3CF5-4FE2-B53F-4A775546E2EF}&quot; pptId=&quot;277&quot;/&gt;&#10;    &lt;slide id=&quot;{A6B80815-17E9-43C1-ACB7-9DA1E2E94152}&quot; pptId=&quot;709&quot;/&gt;&#10;    &lt;slide id=&quot;{D3501C46-2BCC-4340-AEF4-D43E4A721BAB}&quot; pptId=&quot;711&quot;/&gt;&#10;    &lt;slide id=&quot;{A43E357A-630E-4911-A1B5-B0C46B67C54F}&quot; pptId=&quot;712&quot;/&gt;&#10;    &lt;slide id=&quot;{ED7FF775-7273-46A4-8DAC-1E01F36E6E17}&quot; pptId=&quot;710&quot;/&gt;&#10;    &lt;slide id=&quot;{5FA6A4A2-7EE0-48D9-826A-A040544C68F1}&quot; pptId=&quot;713&quot;/&gt;&#10;    &lt;slide id=&quot;{22A3301A-E2FF-4764-ACD1-D354B7E6EE55}&quot; pptId=&quot;714&quot;/&gt;&#10;    &lt;slide id=&quot;{A94D64B4-91FF-4569-8187-AEE7B5A399BC}&quot; pptId=&quot;715&quot;/&gt;&#10;    &lt;slide id=&quot;{8DC8E497-1B8C-4105-9689-2F31ED62ACE3}&quot; pptId=&quot;716&quot;/&gt;&#10;    &lt;slide id=&quot;{CEC32924-B123-45D8-B529-CCAFE1626EE3}&quot; pptId=&quot;720&quot;/&gt;&#10;    &lt;slide id=&quot;{36DC2815-01A9-4333-A83D-386C8AE4E151}&quot; pptId=&quot;721&quot;/&gt;&#10;    &lt;slide id=&quot;{075BEED5-C8EC-4E9D-A82C-C2769481F11D}&quot; pptId=&quot;722&quot;/&gt;&#10;    &lt;slide id=&quot;{1F442831-DA52-43B3-AC63-45B7389B1FAF}&quot; pptId=&quot;725&quot;/&gt;&#10;    &lt;slide id=&quot;{05C880FB-C4DC-4EF3-9B63-B91D924AD02F}&quot; pptId=&quot;724&quot;/&gt;&#10;    &lt;slide id=&quot;{3EB2D0F7-96E9-4AF3-B5F6-5D428BBBE554}&quot; pptId=&quot;726&quot;/&gt;&#10;    &lt;slide id=&quot;{CC8AE1D2-1868-4394-978C-A27B7ED8B0C1}&quot; pptId=&quot;298&quot;/&gt;&#10;  &lt;/slides&gt;&#10;&#10;  &lt;narration&gt;&#10;    &lt;audioTracks&gt;&#10;      &lt;audioTrack muted=&quot;false&quot; name=&quot;Philippians 3_17-4_1 Edited Recording&quot; resource=&quot;12dcca71&quot; slideId=&quot;{FCCD350A-E635-4EDB-999F-BDAE800605DF}&quot; startTime=&quot;0&quot; stepIndex=&quot;0&quot; volume=&quot;1&quot;&gt;&#10;        &lt;audio channels=&quot;2&quot; format=&quot;fltp&quot; sampleRate=&quot;44100&quot;/&gt;&#10;      &lt;/audioTrack&gt;&#10;    &lt;/audioTracks&gt;&#10;    &lt;videoTracks/&gt;&#10;  &lt;/narration&gt;&#10;&#10;&lt;/presentation2&gt;&#10;"/>
  <p:tag name="ISPRING_LMS_API_VERSION" val="SCORM 2004 (4th edition)"/>
  <p:tag name="ISPRING_ULTRA_SCORM_COURSE_ID" val="FA582218-0E2F-4DFE-8F31-D080D0A1D698"/>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bP{52F60523-431F-4090-BD6D-7A152C603D33}&quot;,&quot;C:\\Users\\dlbri\\OneDrive\\Documents\\DanHome\\AIC Pastoring\\Messages\\Philippians\\Chapter 3&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Philippians 3_17-4_1 - Standing Firm for the Cross"/>
</p:tagLst>
</file>

<file path=ppt/tags/tag10.xml><?xml version="1.0" encoding="utf-8"?>
<p:tagLst xmlns:a="http://schemas.openxmlformats.org/drawingml/2006/main" xmlns:r="http://schemas.openxmlformats.org/officeDocument/2006/relationships" xmlns:p="http://schemas.openxmlformats.org/presentationml/2006/main">
  <p:tag name="ISPRING_SLIDE_ID_2" val="{8D82FEE8-ACF1-40CA-B338-BDB9A6D53D79}"/>
  <p:tag name="GENSWF_ADVANCE_TIME" val="24.407"/>
  <p:tag name="TIMING" val="|13.855"/>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C526884A-6916-4833-8BC9-9244E03F7E65}"/>
  <p:tag name="GENSWF_ADVANCE_TIME" val="27.561"/>
  <p:tag name="TIMING" val="|13.062"/>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EA626287-21BB-4BDD-A648-91C8958BD7AA}"/>
  <p:tag name="GENSWF_ADVANCE_TIME" val="11.342"/>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77B09638-75B7-4A70-AA8C-001FBA23A3A5}"/>
  <p:tag name="GENSWF_ADVANCE_TIME" val="81.093"/>
  <p:tag name="TIMING" val="|4.082|25.016|38.907"/>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F282F634-C237-4F0C-A355-16888A255057}"/>
  <p:tag name="GENSWF_ADVANCE_TIME" val="26.267"/>
  <p:tag name="TIMING" val="|2.167"/>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BA99F061-678B-4963-80FB-BDF0CF868E2B}"/>
  <p:tag name="GENSWF_ADVANCE_TIME" val="11.388"/>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89003B8C-FE91-4C0A-879D-E764A9AB1E11}"/>
  <p:tag name="GENSWF_ADVANCE_TIME" val="10.555"/>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90704685-F068-4423-BA85-FE9080C4B1DC}"/>
  <p:tag name="GENSWF_ADVANCE_TIME" val="27.267"/>
  <p:tag name="TIMING" val="|5.977"/>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8DEBFF5A-F6AE-4D10-920B-0BDEB80B61B9}"/>
  <p:tag name="GENSWF_ADVANCE_TIME" val="103.567"/>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579BA325-123D-4027-876E-BEFB60479261}"/>
  <p:tag name="GENSWF_ADVANCE_TIME" val="12.105"/>
  <p:tag name="TIMING" val="|5.208"/>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FCCD350A-E635-4EDB-999F-BDAE800605DF}"/>
  <p:tag name="GENSWF_ADVANCE_TIME" val="21.729"/>
  <p:tag name="ISPRING_CUSTOM_TIMING_USED" val="1"/>
</p:tagLst>
</file>

<file path=ppt/tags/tag20.xml><?xml version="1.0" encoding="utf-8"?>
<p:tagLst xmlns:a="http://schemas.openxmlformats.org/drawingml/2006/main" xmlns:r="http://schemas.openxmlformats.org/officeDocument/2006/relationships" xmlns:p="http://schemas.openxmlformats.org/presentationml/2006/main">
  <p:tag name="ISPRING_SLIDE_ID_2" val="{013C62F4-EB38-4BB4-861D-F4F247C8E6FC}"/>
  <p:tag name="GENSWF_ADVANCE_TIME" val="34.560"/>
  <p:tag name="TIMING" val="|20.81"/>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3B9A2064-B5B4-4B3B-BECC-A9BA698B3F45}"/>
  <p:tag name="GENSWF_ADVANCE_TIME" val="22.156"/>
  <p:tag name="TIMING" val="|11.75"/>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359D72CA-B67D-4241-898D-75A2BAD1ED9B}"/>
  <p:tag name="GENSWF_ADVANCE_TIME" val="60.949"/>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6D75DE4C-6715-4A37-8A1D-5DDD6098AB02}"/>
  <p:tag name="GENSWF_ADVANCE_TIME" val="54.238"/>
  <p:tag name="TIMING" val="|8.102|14.46"/>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33DB31B4-55C6-4C70-A65E-C2C027051A23}"/>
  <p:tag name="GENSWF_ADVANCE_TIME" val="32.442"/>
  <p:tag name="ISPRING_CUSTOM_TIMING_USED" val="1"/>
</p:tagLst>
</file>

<file path=ppt/tags/tag25.xml><?xml version="1.0" encoding="utf-8"?>
<p:tagLst xmlns:a="http://schemas.openxmlformats.org/drawingml/2006/main" xmlns:r="http://schemas.openxmlformats.org/officeDocument/2006/relationships" xmlns:p="http://schemas.openxmlformats.org/presentationml/2006/main">
  <p:tag name="ISPRING_SLIDE_ID_2" val="{448269BA-A442-4571-9FC3-BC9F82945F55}"/>
  <p:tag name="GENSWF_ADVANCE_TIME" val="23.886"/>
  <p:tag name="TIMING" val="|8.254|8.493"/>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E93D61AA-C7C0-4028-9742-F5C8A30BBBEC}"/>
  <p:tag name="GENSWF_ADVANCE_TIME" val="80.369"/>
  <p:tag name="ISPRING_CUSTOM_TIMING_USED" val="1"/>
</p:tagLst>
</file>

<file path=ppt/tags/tag27.xml><?xml version="1.0" encoding="utf-8"?>
<p:tagLst xmlns:a="http://schemas.openxmlformats.org/drawingml/2006/main" xmlns:r="http://schemas.openxmlformats.org/officeDocument/2006/relationships" xmlns:p="http://schemas.openxmlformats.org/presentationml/2006/main">
  <p:tag name="ISPRING_SLIDE_ID_2" val="{4D0CE0ED-42D6-4041-AB86-F3F531956875}"/>
  <p:tag name="GENSWF_ADVANCE_TIME" val="136.160"/>
  <p:tag name="TIMING" val="|9.671|8.258|52.047"/>
  <p:tag name="ISPRING_CUSTOM_TIMING_USED" val="1"/>
</p:tagLst>
</file>

<file path=ppt/tags/tag28.xml><?xml version="1.0" encoding="utf-8"?>
<p:tagLst xmlns:a="http://schemas.openxmlformats.org/drawingml/2006/main" xmlns:r="http://schemas.openxmlformats.org/officeDocument/2006/relationships" xmlns:p="http://schemas.openxmlformats.org/presentationml/2006/main">
  <p:tag name="ISPRING_SLIDE_ID_2" val="{42BC363D-3CF5-4FE2-B53F-4A775546E2EF}"/>
  <p:tag name="GENSWF_ADVANCE_TIME" val="33.372"/>
  <p:tag name="TIMING" val="|3.674|3.642|14.771"/>
  <p:tag name="ISPRING_CUSTOM_TIMING_USED" val="1"/>
</p:tagLst>
</file>

<file path=ppt/tags/tag29.xml><?xml version="1.0" encoding="utf-8"?>
<p:tagLst xmlns:a="http://schemas.openxmlformats.org/drawingml/2006/main" xmlns:r="http://schemas.openxmlformats.org/officeDocument/2006/relationships" xmlns:p="http://schemas.openxmlformats.org/presentationml/2006/main">
  <p:tag name="ISPRING_SLIDE_ID_2" val="{A6B80815-17E9-43C1-ACB7-9DA1E2E94152}"/>
  <p:tag name="GENSWF_ADVANCE_TIME" val="40.032"/>
  <p:tag name="TIMING" val="|11.034"/>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24A8C0D9-C7CC-4E64-91B3-CEB716F6FC37}"/>
  <p:tag name="GENSWF_ADVANCE_TIME" val="55.210"/>
  <p:tag name="ISPRING_CUSTOM_TIMING_USED" val="1"/>
</p:tagLst>
</file>

<file path=ppt/tags/tag30.xml><?xml version="1.0" encoding="utf-8"?>
<p:tagLst xmlns:a="http://schemas.openxmlformats.org/drawingml/2006/main" xmlns:r="http://schemas.openxmlformats.org/officeDocument/2006/relationships" xmlns:p="http://schemas.openxmlformats.org/presentationml/2006/main">
  <p:tag name="ISPRING_SLIDE_ID_2" val="{D3501C46-2BCC-4340-AEF4-D43E4A721BAB}"/>
  <p:tag name="GENSWF_ADVANCE_TIME" val="53.967"/>
  <p:tag name="TIMING" val="|5.507|9.793|9.95|5.107|3.065"/>
  <p:tag name="ISPRING_CUSTOM_TIMING_USED" val="1"/>
</p:tagLst>
</file>

<file path=ppt/tags/tag31.xml><?xml version="1.0" encoding="utf-8"?>
<p:tagLst xmlns:a="http://schemas.openxmlformats.org/drawingml/2006/main" xmlns:r="http://schemas.openxmlformats.org/officeDocument/2006/relationships" xmlns:p="http://schemas.openxmlformats.org/presentationml/2006/main">
  <p:tag name="ISPRING_SLIDE_ID_2" val="{A43E357A-630E-4911-A1B5-B0C46B67C54F}"/>
  <p:tag name="GENSWF_ADVANCE_TIME" val="72.805"/>
  <p:tag name="TIMING" val="|5.562|18.891|4.61|8.252"/>
  <p:tag name="ISPRING_CUSTOM_TIMING_USED" val="1"/>
</p:tagLst>
</file>

<file path=ppt/tags/tag32.xml><?xml version="1.0" encoding="utf-8"?>
<p:tagLst xmlns:a="http://schemas.openxmlformats.org/drawingml/2006/main" xmlns:r="http://schemas.openxmlformats.org/officeDocument/2006/relationships" xmlns:p="http://schemas.openxmlformats.org/presentationml/2006/main">
  <p:tag name="ISPRING_SLIDE_ID_2" val="{ED7FF775-7273-46A4-8DAC-1E01F36E6E17}"/>
  <p:tag name="GENSWF_ADVANCE_TIME" val="97.149"/>
  <p:tag name="TIMING" val="|30.667"/>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ISPRING_SLIDE_ID_2" val="{5FA6A4A2-7EE0-48D9-826A-A040544C68F1}"/>
  <p:tag name="GENSWF_ADVANCE_TIME" val="18.710"/>
  <p:tag name="ISPRING_CUSTOM_TIMING_USED" val="1"/>
</p:tagLst>
</file>

<file path=ppt/tags/tag34.xml><?xml version="1.0" encoding="utf-8"?>
<p:tagLst xmlns:a="http://schemas.openxmlformats.org/drawingml/2006/main" xmlns:r="http://schemas.openxmlformats.org/officeDocument/2006/relationships" xmlns:p="http://schemas.openxmlformats.org/presentationml/2006/main">
  <p:tag name="ISPRING_SLIDE_ID_2" val="{22A3301A-E2FF-4764-ACD1-D354B7E6EE55}"/>
  <p:tag name="GENSWF_ADVANCE_TIME" val="14.070"/>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A94D64B4-91FF-4569-8187-AEE7B5A399BC}"/>
  <p:tag name="GENSWF_ADVANCE_TIME" val="42.458"/>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8DC8E497-1B8C-4105-9689-2F31ED62ACE3}"/>
  <p:tag name="GENSWF_ADVANCE_TIME" val="79.958"/>
  <p:tag name="TIMING" val="|8.796|8.937|15.387|6.185|6.051|7.638"/>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CEC32924-B123-45D8-B529-CCAFE1626EE3}"/>
  <p:tag name="GENSWF_ADVANCE_TIME" val="25.511"/>
  <p:tag name="ISPRING_CUSTOM_TIMING_USED"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36DC2815-01A9-4333-A83D-386C8AE4E151}"/>
  <p:tag name="GENSWF_ADVANCE_TIME" val="26.366"/>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075BEED5-C8EC-4E9D-A82C-C2769481F11D}"/>
  <p:tag name="GENSWF_ADVANCE_TIME" val="87.418"/>
  <p:tag name="TIMING" val="|14.395|9.84"/>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01353EF-B0A8-436F-80FC-2D0E6C4BED72}"/>
  <p:tag name="GENSWF_ADVANCE_TIME" val="33.314"/>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ISPRING_SLIDE_ID_2" val="{1F442831-DA52-43B3-AC63-45B7389B1FAF}"/>
  <p:tag name="GENSWF_ADVANCE_TIME" val="80.496"/>
  <p:tag name="TIMING" val="|11.718|32.171"/>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05C880FB-C4DC-4EF3-9B63-B91D924AD02F}"/>
  <p:tag name="GENSWF_ADVANCE_TIME" val="118.557"/>
  <p:tag name="TIMING" val="|6.702|34.291|33.841"/>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3EB2D0F7-96E9-4AF3-B5F6-5D428BBBE554}"/>
  <p:tag name="GENSWF_ADVANCE_TIME" val="59.646"/>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CC8AE1D2-1868-4394-978C-A27B7ED8B0C1}"/>
  <p:tag name="GENSWF_ADVANCE_TIME" val="47.096"/>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D70E5DDD-9FC1-4EB4-8C68-8A9C3613B7C8}"/>
  <p:tag name="GENSWF_ADVANCE_TIME" val="38.046"/>
  <p:tag name="TIMING" val="|2.754"/>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2306702F-828A-464D-9549-80E3A0B5A8E2}"/>
  <p:tag name="GENSWF_ADVANCE_TIME" val="26.58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3C90D003-1A3F-4DA1-AA11-731A6D157781}"/>
  <p:tag name="GENSWF_ADVANCE_TIME" val="36.712"/>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CE712794-14C4-48A4-89AE-DFF6026BBE10}"/>
  <p:tag name="GENSWF_ADVANCE_TIME" val="57.587"/>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956328D5-BC4A-40EF-B9FD-CD99883A3CD6}"/>
  <p:tag name="GENSWF_ADVANCE_TIME" val="24.342"/>
  <p:tag name="TIMING" val="|8.862"/>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3920</TotalTime>
  <Words>2029</Words>
  <Application>Microsoft Macintosh PowerPoint</Application>
  <PresentationFormat>Widescreen</PresentationFormat>
  <Paragraphs>194</Paragraphs>
  <Slides>43</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3_17-4_1 - Standing Firm for the Cross</dc:title>
  <dc:creator>Dan Bridges</dc:creator>
  <cp:lastModifiedBy>Rick Griffith</cp:lastModifiedBy>
  <cp:revision>10</cp:revision>
  <dcterms:created xsi:type="dcterms:W3CDTF">2023-04-19T02:24:26Z</dcterms:created>
  <dcterms:modified xsi:type="dcterms:W3CDTF">2023-05-18T08:12:24Z</dcterms:modified>
</cp:coreProperties>
</file>