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6" r:id="rId4"/>
    <p:sldMasterId id="2147483698" r:id="rId5"/>
    <p:sldMasterId id="2147483700" r:id="rId6"/>
    <p:sldMasterId id="2147483712" r:id="rId7"/>
    <p:sldMasterId id="2147484282" r:id="rId8"/>
  </p:sldMasterIdLst>
  <p:notesMasterIdLst>
    <p:notesMasterId r:id="rId63"/>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outlineViewPr>
    <p:cViewPr>
      <p:scale>
        <a:sx n="33" d="100"/>
        <a:sy n="33" d="100"/>
      </p:scale>
      <p:origin x="0" y="748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3BA1E4-4043-A041-9501-200BBDB0879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21CA3879-E3A2-DC42-915F-CB1B34B6A99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3F33E16-4CB7-7543-AE24-6694F13FE8D2}" type="datetime1">
              <a:rPr lang="en-US" altLang="en-US"/>
              <a:pPr/>
              <a:t>10/4/19</a:t>
            </a:fld>
            <a:endParaRPr lang="en-US" altLang="en-US"/>
          </a:p>
        </p:txBody>
      </p:sp>
      <p:sp>
        <p:nvSpPr>
          <p:cNvPr id="4" name="Slide Image Placeholder 3">
            <a:extLst>
              <a:ext uri="{FF2B5EF4-FFF2-40B4-BE49-F238E27FC236}">
                <a16:creationId xmlns:a16="http://schemas.microsoft.com/office/drawing/2014/main" id="{DBFD4CBB-3FE1-7B46-9570-90F5FF7AE60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BEF5B9F-5C70-F848-805E-D5F58DE2553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BC1A017-8589-AB4E-AC76-165ADC1B817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3A08A92-5058-8348-A5E6-5614DC3F578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963A246-487C-8440-A0D5-73F2DC2A0DC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5F067107-BD60-7340-ACAF-56B1619FD2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9FF9E2C3-B8B5-7C4B-82B8-2E51849B934A}" type="slidenum">
              <a:rPr lang="en-US" altLang="en-US" sz="1200">
                <a:solidFill>
                  <a:srgbClr val="000000"/>
                </a:solidFill>
                <a:latin typeface="Times New Roman" panose="02020603050405020304" pitchFamily="18" charset="0"/>
              </a:rPr>
              <a:pPr eaLnBrk="1" hangingPunct="1"/>
              <a:t>21</a:t>
            </a:fld>
            <a:endParaRPr lang="en-US" altLang="en-US" sz="1200">
              <a:solidFill>
                <a:srgbClr val="000000"/>
              </a:solidFill>
              <a:latin typeface="Times New Roman" panose="02020603050405020304" pitchFamily="18" charset="0"/>
            </a:endParaRPr>
          </a:p>
        </p:txBody>
      </p:sp>
      <p:sp>
        <p:nvSpPr>
          <p:cNvPr id="94210" name="Rectangle 2">
            <a:extLst>
              <a:ext uri="{FF2B5EF4-FFF2-40B4-BE49-F238E27FC236}">
                <a16:creationId xmlns:a16="http://schemas.microsoft.com/office/drawing/2014/main" id="{F4CF9BE9-561B-5B47-B978-09A47A76C0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a:extLst>
              <a:ext uri="{FF2B5EF4-FFF2-40B4-BE49-F238E27FC236}">
                <a16:creationId xmlns:a16="http://schemas.microsoft.com/office/drawing/2014/main" id="{74D195BA-48A4-B047-B747-F2AFEA77FB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2F8DB9E4-9F44-1844-A72E-C83CF944A4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94E6C185-D43B-D040-B7B6-DCA259A3AB05}" type="slidenum">
              <a:rPr lang="en-US" altLang="en-US" sz="1200">
                <a:solidFill>
                  <a:srgbClr val="000000"/>
                </a:solidFill>
                <a:latin typeface="Times New Roman" panose="02020603050405020304" pitchFamily="18" charset="0"/>
              </a:rPr>
              <a:pPr eaLnBrk="1" hangingPunct="1"/>
              <a:t>24</a:t>
            </a:fld>
            <a:endParaRPr lang="en-US" altLang="en-US" sz="1200">
              <a:solidFill>
                <a:srgbClr val="000000"/>
              </a:solidFill>
              <a:latin typeface="Times New Roman" panose="02020603050405020304" pitchFamily="18" charset="0"/>
            </a:endParaRPr>
          </a:p>
        </p:txBody>
      </p:sp>
      <p:sp>
        <p:nvSpPr>
          <p:cNvPr id="98306" name="Rectangle 2">
            <a:extLst>
              <a:ext uri="{FF2B5EF4-FFF2-40B4-BE49-F238E27FC236}">
                <a16:creationId xmlns:a16="http://schemas.microsoft.com/office/drawing/2014/main" id="{2A58EFD2-8D15-A441-99A1-8EABC065A8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a:extLst>
              <a:ext uri="{FF2B5EF4-FFF2-40B4-BE49-F238E27FC236}">
                <a16:creationId xmlns:a16="http://schemas.microsoft.com/office/drawing/2014/main" id="{2EE4D297-B1C6-9A45-9C85-889B2CEDB5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126EB120-098A-0C4F-A49A-04E0CF064A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CF20EBF3-84DB-F34C-BD79-49CF07220F0D}" type="slidenum">
              <a:rPr lang="en-US" altLang="en-US" sz="1200">
                <a:solidFill>
                  <a:srgbClr val="000000"/>
                </a:solidFill>
                <a:latin typeface="Times New Roman" panose="02020603050405020304" pitchFamily="18" charset="0"/>
              </a:rPr>
              <a:pPr eaLnBrk="1" hangingPunct="1"/>
              <a:t>29</a:t>
            </a:fld>
            <a:endParaRPr lang="en-US" altLang="en-US" sz="1200">
              <a:solidFill>
                <a:srgbClr val="000000"/>
              </a:solidFill>
              <a:latin typeface="Times New Roman" panose="02020603050405020304" pitchFamily="18" charset="0"/>
            </a:endParaRPr>
          </a:p>
        </p:txBody>
      </p:sp>
      <p:sp>
        <p:nvSpPr>
          <p:cNvPr id="104450" name="Rectangle 2">
            <a:extLst>
              <a:ext uri="{FF2B5EF4-FFF2-40B4-BE49-F238E27FC236}">
                <a16:creationId xmlns:a16="http://schemas.microsoft.com/office/drawing/2014/main" id="{4E1A6A32-FA2D-AB49-A6E1-C93766CFD9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a:extLst>
              <a:ext uri="{FF2B5EF4-FFF2-40B4-BE49-F238E27FC236}">
                <a16:creationId xmlns:a16="http://schemas.microsoft.com/office/drawing/2014/main" id="{E9A0FF6A-5B49-E84C-9D11-B0790C61D1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a:extLst>
              <a:ext uri="{FF2B5EF4-FFF2-40B4-BE49-F238E27FC236}">
                <a16:creationId xmlns:a16="http://schemas.microsoft.com/office/drawing/2014/main" id="{B677C946-3CB6-9A4D-B00E-5BD1DB07EBD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8" name="Notes Placeholder 2">
            <a:extLst>
              <a:ext uri="{FF2B5EF4-FFF2-40B4-BE49-F238E27FC236}">
                <a16:creationId xmlns:a16="http://schemas.microsoft.com/office/drawing/2014/main" id="{C4CEB42C-4B24-AB42-8CFD-FED0435B91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4" eaLnBrk="1" hangingPunct="1">
              <a:spcBef>
                <a:spcPct val="0"/>
              </a:spcBef>
            </a:pPr>
            <a:r>
              <a:rPr lang="en-US" altLang="en-US" b="1">
                <a:latin typeface="Times New Roman" panose="02020603050405020304" pitchFamily="18" charset="0"/>
                <a:ea typeface="ＭＳ Ｐゴシック" panose="020B0600070205080204" pitchFamily="34" charset="-128"/>
              </a:rPr>
              <a:t>C.S. Lewis in a radio broadcast brought an interesting interpretation to the meaning of the incarnation:</a:t>
            </a:r>
          </a:p>
          <a:p>
            <a:pPr eaLnBrk="1" hangingPunct="1">
              <a:spcBef>
                <a:spcPct val="0"/>
              </a:spcBef>
            </a:pPr>
            <a:r>
              <a:rPr lang="en-US" altLang="en-US">
                <a:latin typeface="Times New Roman" panose="02020603050405020304" pitchFamily="18" charset="0"/>
                <a:ea typeface="ＭＳ Ｐゴシック" panose="020B0600070205080204" pitchFamily="34" charset="-128"/>
              </a:rPr>
              <a:t> </a:t>
            </a:r>
          </a:p>
          <a:p>
            <a:pPr eaLnBrk="1" hangingPunct="1">
              <a:spcBef>
                <a:spcPct val="0"/>
              </a:spcBef>
            </a:pP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Lying at your feet is your dog.  Imagine, for the moment, that your dog and every dog is in deep distress.  Some of us love dogs very much.  If it would help all the gods in the world to become like men, would you be willing to become a dog?  Would you put down your human nature, leave your loved ones, your job, hobbies, your art and literature and music, and choose instead of the intimate communion with your beloved, the poor substitute of looking into the beloved</a:t>
            </a:r>
            <a:r>
              <a:rPr lang="fr-FR" altLang="ja-JP">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s face and wagging your tail, unable to smile or speak?  Christ by becoming man limited the thing which to him was the most precious thing in the world—his unhampered, unhindered communion with the Father</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 (L.D. Weatherhead, </a:t>
            </a:r>
            <a:r>
              <a:rPr lang="en-US" altLang="ja-JP" i="1">
                <a:latin typeface="Times New Roman" panose="02020603050405020304" pitchFamily="18" charset="0"/>
                <a:ea typeface="ＭＳ Ｐゴシック" panose="020B0600070205080204" pitchFamily="34" charset="-128"/>
              </a:rPr>
              <a:t>The Plain Man Looks At the Cross</a:t>
            </a:r>
            <a:r>
              <a:rPr lang="en-US" altLang="ja-JP">
                <a:latin typeface="Times New Roman" panose="02020603050405020304" pitchFamily="18" charset="0"/>
                <a:ea typeface="ＭＳ Ｐゴシック" panose="020B0600070205080204" pitchFamily="34" charset="-128"/>
              </a:rPr>
              <a:t>). </a:t>
            </a:r>
            <a:endParaRPr lang="en-US" altLang="en-US">
              <a:latin typeface="Times New Roman" panose="02020603050405020304" pitchFamily="18" charset="0"/>
              <a:ea typeface="ＭＳ Ｐゴシック" panose="020B0600070205080204" pitchFamily="34" charset="-128"/>
            </a:endParaRPr>
          </a:p>
        </p:txBody>
      </p:sp>
      <p:sp>
        <p:nvSpPr>
          <p:cNvPr id="111619" name="Slide Number Placeholder 3">
            <a:extLst>
              <a:ext uri="{FF2B5EF4-FFF2-40B4-BE49-F238E27FC236}">
                <a16:creationId xmlns:a16="http://schemas.microsoft.com/office/drawing/2014/main" id="{84484800-2E5E-A746-8C27-13562E63D2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470AF57B-03F7-EC4E-8247-B3EB5D090C80}" type="slidenum">
              <a:rPr lang="en-US" altLang="en-US" sz="1200">
                <a:solidFill>
                  <a:srgbClr val="000000"/>
                </a:solidFill>
                <a:latin typeface="Times New Roman" panose="02020603050405020304" pitchFamily="18" charset="0"/>
              </a:rPr>
              <a:pPr eaLnBrk="1" hangingPunct="1"/>
              <a:t>35</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F100AB59-CFA1-0444-876C-C2DD84F57A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DC3867DE-9F11-3E45-A426-76748F7425DE}" type="slidenum">
              <a:rPr lang="en-US" altLang="en-US" sz="1200">
                <a:solidFill>
                  <a:srgbClr val="000000"/>
                </a:solidFill>
                <a:latin typeface="Times New Roman" panose="02020603050405020304" pitchFamily="18" charset="0"/>
              </a:rPr>
              <a:pPr eaLnBrk="1" hangingPunct="1"/>
              <a:t>45</a:t>
            </a:fld>
            <a:endParaRPr lang="en-US" altLang="en-US" sz="1200">
              <a:solidFill>
                <a:srgbClr val="000000"/>
              </a:solidFill>
              <a:latin typeface="Times New Roman" panose="02020603050405020304" pitchFamily="18" charset="0"/>
            </a:endParaRPr>
          </a:p>
        </p:txBody>
      </p:sp>
      <p:sp>
        <p:nvSpPr>
          <p:cNvPr id="122882" name="Rectangle 2">
            <a:extLst>
              <a:ext uri="{FF2B5EF4-FFF2-40B4-BE49-F238E27FC236}">
                <a16:creationId xmlns:a16="http://schemas.microsoft.com/office/drawing/2014/main" id="{A4B3FE5A-4D42-4A44-99B3-D253041D81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a:extLst>
              <a:ext uri="{FF2B5EF4-FFF2-40B4-BE49-F238E27FC236}">
                <a16:creationId xmlns:a16="http://schemas.microsoft.com/office/drawing/2014/main" id="{1E79C998-8433-0C4C-9886-F71492FC82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a:extLst>
              <a:ext uri="{FF2B5EF4-FFF2-40B4-BE49-F238E27FC236}">
                <a16:creationId xmlns:a16="http://schemas.microsoft.com/office/drawing/2014/main" id="{665019AC-9DBA-4D42-9380-74A109EDD4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F5F79162-299A-DA4F-9E58-3C5C0035DA6A}" type="slidenum">
              <a:rPr lang="en-US" altLang="en-US" sz="1200">
                <a:solidFill>
                  <a:srgbClr val="000000"/>
                </a:solidFill>
                <a:latin typeface="Times New Roman" panose="02020603050405020304" pitchFamily="18" charset="0"/>
              </a:rPr>
              <a:pPr eaLnBrk="1" hangingPunct="1"/>
              <a:t>46</a:t>
            </a:fld>
            <a:endParaRPr lang="en-US" altLang="en-US" sz="1200">
              <a:solidFill>
                <a:srgbClr val="000000"/>
              </a:solidFill>
              <a:latin typeface="Times New Roman" panose="02020603050405020304" pitchFamily="18" charset="0"/>
            </a:endParaRPr>
          </a:p>
        </p:txBody>
      </p:sp>
      <p:sp>
        <p:nvSpPr>
          <p:cNvPr id="124930" name="Rectangle 2">
            <a:extLst>
              <a:ext uri="{FF2B5EF4-FFF2-40B4-BE49-F238E27FC236}">
                <a16:creationId xmlns:a16="http://schemas.microsoft.com/office/drawing/2014/main" id="{5D564EDA-219C-0C4C-B28B-EBA7C7FFF3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a:extLst>
              <a:ext uri="{FF2B5EF4-FFF2-40B4-BE49-F238E27FC236}">
                <a16:creationId xmlns:a16="http://schemas.microsoft.com/office/drawing/2014/main" id="{0E79D2B2-1BFE-FA43-880F-9384B6DF24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id="{A825ACA5-958E-9540-8F70-FD26837AB46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a:extLst>
              <a:ext uri="{FF2B5EF4-FFF2-40B4-BE49-F238E27FC236}">
                <a16:creationId xmlns:a16="http://schemas.microsoft.com/office/drawing/2014/main" id="{1E03B051-CAE6-434D-ACB0-7D935DA6C5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Times New Roman" panose="02020603050405020304" pitchFamily="18" charset="0"/>
                <a:ea typeface="ＭＳ Ｐゴシック" panose="020B0600070205080204" pitchFamily="34" charset="-128"/>
              </a:rPr>
              <a:t>﻿[GING] </a:t>
            </a:r>
            <a:r>
              <a:rPr lang="en-US" altLang="en-US">
                <a:latin typeface="Bwgrki" panose="02000400000000000000" pitchFamily="2" charset="0"/>
                <a:ea typeface="ＭＳ Ｐゴシック" panose="020B0600070205080204" pitchFamily="34" charset="-128"/>
              </a:rPr>
              <a:t>goggusmo,j goggusmo,j, ou/, o` </a:t>
            </a:r>
            <a:r>
              <a:rPr lang="en-US" altLang="en-US">
                <a:latin typeface="Times New Roman" panose="02020603050405020304" pitchFamily="18" charset="0"/>
                <a:ea typeface="ＭＳ Ｐゴシック" panose="020B0600070205080204" pitchFamily="34" charset="-128"/>
              </a:rPr>
              <a:t>grumbling, complaint, displeasure Ac 6:1 ; Phil 2:14; 1 Pt 4:9; secret talk, whispering J 7:12.* [pg 40] </a:t>
            </a:r>
          </a:p>
        </p:txBody>
      </p:sp>
      <p:sp>
        <p:nvSpPr>
          <p:cNvPr id="126979" name="Slide Number Placeholder 3">
            <a:extLst>
              <a:ext uri="{FF2B5EF4-FFF2-40B4-BE49-F238E27FC236}">
                <a16:creationId xmlns:a16="http://schemas.microsoft.com/office/drawing/2014/main" id="{4516C847-59A8-A14C-A39A-36047D699C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AFAF1E11-1CC5-7B4A-9F3F-A92866193577}" type="slidenum">
              <a:rPr lang="en-US" altLang="en-US" sz="1200">
                <a:solidFill>
                  <a:srgbClr val="000000"/>
                </a:solidFill>
                <a:latin typeface="Times New Roman" panose="02020603050405020304" pitchFamily="18" charset="0"/>
              </a:rPr>
              <a:pPr eaLnBrk="1" hangingPunct="1"/>
              <a:t>47</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344906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87A7D0A-9085-FC4E-B644-3990BFE9F828}"/>
              </a:ext>
            </a:extLst>
          </p:cNvPr>
          <p:cNvSpPr>
            <a:spLocks noGrp="1"/>
          </p:cNvSpPr>
          <p:nvPr>
            <p:ph type="dt" sz="half" idx="10"/>
          </p:nvPr>
        </p:nvSpPr>
        <p:spPr/>
        <p:txBody>
          <a:bodyPr/>
          <a:lstStyle>
            <a:lvl1pPr>
              <a:defRPr/>
            </a:lvl1pPr>
          </a:lstStyle>
          <a:p>
            <a:fld id="{17894718-C53A-4445-A7CC-EAF41C37E15B}" type="datetime1">
              <a:rPr lang="en-US" altLang="en-US"/>
              <a:pPr/>
              <a:t>10/4/19</a:t>
            </a:fld>
            <a:endParaRPr lang="en-US" altLang="en-US"/>
          </a:p>
        </p:txBody>
      </p:sp>
      <p:sp>
        <p:nvSpPr>
          <p:cNvPr id="5" name="Footer Placeholder 4">
            <a:extLst>
              <a:ext uri="{FF2B5EF4-FFF2-40B4-BE49-F238E27FC236}">
                <a16:creationId xmlns:a16="http://schemas.microsoft.com/office/drawing/2014/main" id="{2C616B79-B1B9-4547-BB7B-7CA30263C6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77EA16-4291-174B-BE69-AA9430D6B4C0}"/>
              </a:ext>
            </a:extLst>
          </p:cNvPr>
          <p:cNvSpPr>
            <a:spLocks noGrp="1"/>
          </p:cNvSpPr>
          <p:nvPr>
            <p:ph type="sldNum" sz="quarter" idx="12"/>
          </p:nvPr>
        </p:nvSpPr>
        <p:spPr/>
        <p:txBody>
          <a:bodyPr/>
          <a:lstStyle>
            <a:lvl1pPr>
              <a:defRPr/>
            </a:lvl1pPr>
          </a:lstStyle>
          <a:p>
            <a:fld id="{91C78D34-733C-E844-8945-DCF3F1B769DF}" type="slidenum">
              <a:rPr lang="en-US" altLang="en-US"/>
              <a:pPr/>
              <a:t>‹#›</a:t>
            </a:fld>
            <a:endParaRPr lang="en-US" altLang="en-US"/>
          </a:p>
        </p:txBody>
      </p:sp>
    </p:spTree>
    <p:extLst>
      <p:ext uri="{BB962C8B-B14F-4D97-AF65-F5344CB8AC3E}">
        <p14:creationId xmlns:p14="http://schemas.microsoft.com/office/powerpoint/2010/main" val="2591095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6847C-42B9-0E4A-B78B-88883E1645B3}"/>
              </a:ext>
            </a:extLst>
          </p:cNvPr>
          <p:cNvSpPr>
            <a:spLocks noGrp="1"/>
          </p:cNvSpPr>
          <p:nvPr>
            <p:ph type="dt" sz="half" idx="10"/>
          </p:nvPr>
        </p:nvSpPr>
        <p:spPr/>
        <p:txBody>
          <a:bodyPr/>
          <a:lstStyle>
            <a:lvl1pPr>
              <a:defRPr/>
            </a:lvl1pPr>
          </a:lstStyle>
          <a:p>
            <a:fld id="{E215F36D-B0A2-B047-A810-B4A42468A714}" type="datetime1">
              <a:rPr lang="en-US" altLang="en-US"/>
              <a:pPr/>
              <a:t>10/4/19</a:t>
            </a:fld>
            <a:endParaRPr lang="en-US" altLang="en-US"/>
          </a:p>
        </p:txBody>
      </p:sp>
      <p:sp>
        <p:nvSpPr>
          <p:cNvPr id="5" name="Footer Placeholder 4">
            <a:extLst>
              <a:ext uri="{FF2B5EF4-FFF2-40B4-BE49-F238E27FC236}">
                <a16:creationId xmlns:a16="http://schemas.microsoft.com/office/drawing/2014/main" id="{C83CE2A7-D508-5343-B350-94C56D8F81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A227973-470D-9643-A03A-553440974353}"/>
              </a:ext>
            </a:extLst>
          </p:cNvPr>
          <p:cNvSpPr>
            <a:spLocks noGrp="1"/>
          </p:cNvSpPr>
          <p:nvPr>
            <p:ph type="sldNum" sz="quarter" idx="12"/>
          </p:nvPr>
        </p:nvSpPr>
        <p:spPr/>
        <p:txBody>
          <a:bodyPr/>
          <a:lstStyle>
            <a:lvl1pPr>
              <a:defRPr/>
            </a:lvl1pPr>
          </a:lstStyle>
          <a:p>
            <a:fld id="{D32DCF2B-B39C-2443-BE99-A8041CC14E91}" type="slidenum">
              <a:rPr lang="en-US" altLang="en-US"/>
              <a:pPr/>
              <a:t>‹#›</a:t>
            </a:fld>
            <a:endParaRPr lang="en-US" altLang="en-US"/>
          </a:p>
        </p:txBody>
      </p:sp>
    </p:spTree>
    <p:extLst>
      <p:ext uri="{BB962C8B-B14F-4D97-AF65-F5344CB8AC3E}">
        <p14:creationId xmlns:p14="http://schemas.microsoft.com/office/powerpoint/2010/main" val="3186384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7726F-17F8-5D44-8DB2-931BE9D86FD0}"/>
              </a:ext>
            </a:extLst>
          </p:cNvPr>
          <p:cNvSpPr>
            <a:spLocks noGrp="1"/>
          </p:cNvSpPr>
          <p:nvPr>
            <p:ph type="dt" sz="half" idx="10"/>
          </p:nvPr>
        </p:nvSpPr>
        <p:spPr/>
        <p:txBody>
          <a:bodyPr/>
          <a:lstStyle>
            <a:lvl1pPr>
              <a:defRPr/>
            </a:lvl1pPr>
          </a:lstStyle>
          <a:p>
            <a:fld id="{FD472C01-CA9B-6D42-83AC-367F148F6F9F}" type="datetime1">
              <a:rPr lang="en-US" altLang="en-US"/>
              <a:pPr/>
              <a:t>10/4/19</a:t>
            </a:fld>
            <a:endParaRPr lang="en-US" altLang="en-US"/>
          </a:p>
        </p:txBody>
      </p:sp>
      <p:sp>
        <p:nvSpPr>
          <p:cNvPr id="5" name="Footer Placeholder 4">
            <a:extLst>
              <a:ext uri="{FF2B5EF4-FFF2-40B4-BE49-F238E27FC236}">
                <a16:creationId xmlns:a16="http://schemas.microsoft.com/office/drawing/2014/main" id="{A35AD30E-826B-9543-87F5-67B2CADC271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F94212-C62C-5F4A-AAED-1F1B9708534D}"/>
              </a:ext>
            </a:extLst>
          </p:cNvPr>
          <p:cNvSpPr>
            <a:spLocks noGrp="1"/>
          </p:cNvSpPr>
          <p:nvPr>
            <p:ph type="sldNum" sz="quarter" idx="12"/>
          </p:nvPr>
        </p:nvSpPr>
        <p:spPr/>
        <p:txBody>
          <a:bodyPr/>
          <a:lstStyle>
            <a:lvl1pPr>
              <a:defRPr/>
            </a:lvl1pPr>
          </a:lstStyle>
          <a:p>
            <a:fld id="{B8B81D1B-0F00-884E-B4C4-6A26B5A57E2B}" type="slidenum">
              <a:rPr lang="en-US" altLang="en-US"/>
              <a:pPr/>
              <a:t>‹#›</a:t>
            </a:fld>
            <a:endParaRPr lang="en-US" altLang="en-US"/>
          </a:p>
        </p:txBody>
      </p:sp>
    </p:spTree>
    <p:extLst>
      <p:ext uri="{BB962C8B-B14F-4D97-AF65-F5344CB8AC3E}">
        <p14:creationId xmlns:p14="http://schemas.microsoft.com/office/powerpoint/2010/main" val="2125620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4506F90-0A77-624B-9D24-7C9E860C169A}"/>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5">
            <a:extLst>
              <a:ext uri="{FF2B5EF4-FFF2-40B4-BE49-F238E27FC236}">
                <a16:creationId xmlns:a16="http://schemas.microsoft.com/office/drawing/2014/main" id="{5C31F11D-E8FC-CE4F-8BB8-688CAB673AC9}"/>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Rectangle 6">
            <a:extLst>
              <a:ext uri="{FF2B5EF4-FFF2-40B4-BE49-F238E27FC236}">
                <a16:creationId xmlns:a16="http://schemas.microsoft.com/office/drawing/2014/main" id="{5794E60C-61E5-7D48-9B9F-831C421F351B}"/>
              </a:ext>
            </a:extLst>
          </p:cNvPr>
          <p:cNvSpPr>
            <a:spLocks noGrp="1" noChangeArrowheads="1"/>
          </p:cNvSpPr>
          <p:nvPr>
            <p:ph type="sldNum" sz="quarter" idx="12"/>
          </p:nvPr>
        </p:nvSpPr>
        <p:spPr/>
        <p:txBody>
          <a:bodyPr/>
          <a:lstStyle>
            <a:lvl1pPr eaLnBrk="1" hangingPunct="1">
              <a:defRPr/>
            </a:lvl1pPr>
          </a:lstStyle>
          <a:p>
            <a:fld id="{C48AEACA-CCB5-C943-83C8-27B63360EE8B}" type="slidenum">
              <a:rPr lang="en-US" altLang="en-US"/>
              <a:pPr/>
              <a:t>‹#›</a:t>
            </a:fld>
            <a:endParaRPr lang="en-US" altLang="en-US"/>
          </a:p>
        </p:txBody>
      </p:sp>
    </p:spTree>
    <p:extLst>
      <p:ext uri="{BB962C8B-B14F-4D97-AF65-F5344CB8AC3E}">
        <p14:creationId xmlns:p14="http://schemas.microsoft.com/office/powerpoint/2010/main" val="2403671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1AC128-6594-A94B-BF20-12DACD94B0DE}"/>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5">
            <a:extLst>
              <a:ext uri="{FF2B5EF4-FFF2-40B4-BE49-F238E27FC236}">
                <a16:creationId xmlns:a16="http://schemas.microsoft.com/office/drawing/2014/main" id="{5878EB51-2651-AA46-A466-7FC2F57F35D2}"/>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Rectangle 6">
            <a:extLst>
              <a:ext uri="{FF2B5EF4-FFF2-40B4-BE49-F238E27FC236}">
                <a16:creationId xmlns:a16="http://schemas.microsoft.com/office/drawing/2014/main" id="{3BF24EEC-FD4D-E441-9A76-D197391ECF4E}"/>
              </a:ext>
            </a:extLst>
          </p:cNvPr>
          <p:cNvSpPr>
            <a:spLocks noGrp="1" noChangeArrowheads="1"/>
          </p:cNvSpPr>
          <p:nvPr>
            <p:ph type="sldNum" sz="quarter" idx="12"/>
          </p:nvPr>
        </p:nvSpPr>
        <p:spPr/>
        <p:txBody>
          <a:bodyPr/>
          <a:lstStyle>
            <a:lvl1pPr eaLnBrk="1" hangingPunct="1">
              <a:defRPr/>
            </a:lvl1pPr>
          </a:lstStyle>
          <a:p>
            <a:fld id="{3214DF44-84AD-EB4F-9A23-011CCD497D07}" type="slidenum">
              <a:rPr lang="en-US" altLang="en-US"/>
              <a:pPr/>
              <a:t>‹#›</a:t>
            </a:fld>
            <a:endParaRPr lang="en-US" altLang="en-US"/>
          </a:p>
        </p:txBody>
      </p:sp>
    </p:spTree>
    <p:extLst>
      <p:ext uri="{BB962C8B-B14F-4D97-AF65-F5344CB8AC3E}">
        <p14:creationId xmlns:p14="http://schemas.microsoft.com/office/powerpoint/2010/main" val="378461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715B6A4-5BD3-2F4D-95EA-673DD60F8744}"/>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5">
            <a:extLst>
              <a:ext uri="{FF2B5EF4-FFF2-40B4-BE49-F238E27FC236}">
                <a16:creationId xmlns:a16="http://schemas.microsoft.com/office/drawing/2014/main" id="{FA00BFCB-3A14-1C41-B164-B730F0A2A7EA}"/>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Rectangle 6">
            <a:extLst>
              <a:ext uri="{FF2B5EF4-FFF2-40B4-BE49-F238E27FC236}">
                <a16:creationId xmlns:a16="http://schemas.microsoft.com/office/drawing/2014/main" id="{B04CA2AE-F20F-C64B-89C4-C31D4076281F}"/>
              </a:ext>
            </a:extLst>
          </p:cNvPr>
          <p:cNvSpPr>
            <a:spLocks noGrp="1" noChangeArrowheads="1"/>
          </p:cNvSpPr>
          <p:nvPr>
            <p:ph type="sldNum" sz="quarter" idx="12"/>
          </p:nvPr>
        </p:nvSpPr>
        <p:spPr/>
        <p:txBody>
          <a:bodyPr/>
          <a:lstStyle>
            <a:lvl1pPr eaLnBrk="1" hangingPunct="1">
              <a:defRPr/>
            </a:lvl1pPr>
          </a:lstStyle>
          <a:p>
            <a:fld id="{D1A47979-A384-7049-932E-3BD69E2010A0}" type="slidenum">
              <a:rPr lang="en-US" altLang="en-US"/>
              <a:pPr/>
              <a:t>‹#›</a:t>
            </a:fld>
            <a:endParaRPr lang="en-US" altLang="en-US"/>
          </a:p>
        </p:txBody>
      </p:sp>
    </p:spTree>
    <p:extLst>
      <p:ext uri="{BB962C8B-B14F-4D97-AF65-F5344CB8AC3E}">
        <p14:creationId xmlns:p14="http://schemas.microsoft.com/office/powerpoint/2010/main" val="3375294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51DD8-3D70-8C48-A22B-496353A292CF}"/>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Footer Placeholder 5">
            <a:extLst>
              <a:ext uri="{FF2B5EF4-FFF2-40B4-BE49-F238E27FC236}">
                <a16:creationId xmlns:a16="http://schemas.microsoft.com/office/drawing/2014/main" id="{4C343AD5-7936-164F-BE53-F8CC4BD70352}"/>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365CD04-DA44-C240-BB33-024A228C24C4}"/>
              </a:ext>
            </a:extLst>
          </p:cNvPr>
          <p:cNvSpPr>
            <a:spLocks noGrp="1" noChangeArrowheads="1"/>
          </p:cNvSpPr>
          <p:nvPr>
            <p:ph type="sldNum" sz="quarter" idx="12"/>
          </p:nvPr>
        </p:nvSpPr>
        <p:spPr/>
        <p:txBody>
          <a:bodyPr/>
          <a:lstStyle>
            <a:lvl1pPr eaLnBrk="1" hangingPunct="1">
              <a:defRPr/>
            </a:lvl1pPr>
          </a:lstStyle>
          <a:p>
            <a:fld id="{B2FEB274-887C-484C-8FFE-7236B019B789}" type="slidenum">
              <a:rPr lang="en-US" altLang="en-US"/>
              <a:pPr/>
              <a:t>‹#›</a:t>
            </a:fld>
            <a:endParaRPr lang="en-US" altLang="en-US"/>
          </a:p>
        </p:txBody>
      </p:sp>
    </p:spTree>
    <p:extLst>
      <p:ext uri="{BB962C8B-B14F-4D97-AF65-F5344CB8AC3E}">
        <p14:creationId xmlns:p14="http://schemas.microsoft.com/office/powerpoint/2010/main" val="1181490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3B096AB-1359-2E48-921A-C8FC5AD1E620}"/>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8" name="Rectangle 5">
            <a:extLst>
              <a:ext uri="{FF2B5EF4-FFF2-40B4-BE49-F238E27FC236}">
                <a16:creationId xmlns:a16="http://schemas.microsoft.com/office/drawing/2014/main" id="{BD93BAD7-7538-D34D-A961-957BBD726465}"/>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9" name="Rectangle 6">
            <a:extLst>
              <a:ext uri="{FF2B5EF4-FFF2-40B4-BE49-F238E27FC236}">
                <a16:creationId xmlns:a16="http://schemas.microsoft.com/office/drawing/2014/main" id="{C206FC56-B34E-F04D-B9C5-5B085C735340}"/>
              </a:ext>
            </a:extLst>
          </p:cNvPr>
          <p:cNvSpPr>
            <a:spLocks noGrp="1" noChangeArrowheads="1"/>
          </p:cNvSpPr>
          <p:nvPr>
            <p:ph type="sldNum" sz="quarter" idx="12"/>
          </p:nvPr>
        </p:nvSpPr>
        <p:spPr/>
        <p:txBody>
          <a:bodyPr/>
          <a:lstStyle>
            <a:lvl1pPr eaLnBrk="1" hangingPunct="1">
              <a:defRPr/>
            </a:lvl1pPr>
          </a:lstStyle>
          <a:p>
            <a:fld id="{84B41EB9-AC9F-214A-B885-6927FBD2F389}" type="slidenum">
              <a:rPr lang="en-US" altLang="en-US"/>
              <a:pPr/>
              <a:t>‹#›</a:t>
            </a:fld>
            <a:endParaRPr lang="en-US" altLang="en-US"/>
          </a:p>
        </p:txBody>
      </p:sp>
    </p:spTree>
    <p:extLst>
      <p:ext uri="{BB962C8B-B14F-4D97-AF65-F5344CB8AC3E}">
        <p14:creationId xmlns:p14="http://schemas.microsoft.com/office/powerpoint/2010/main" val="2646128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EE79FFB-541F-7848-B6E0-F1CEA52C5E55}"/>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4" name="Rectangle 5">
            <a:extLst>
              <a:ext uri="{FF2B5EF4-FFF2-40B4-BE49-F238E27FC236}">
                <a16:creationId xmlns:a16="http://schemas.microsoft.com/office/drawing/2014/main" id="{20483577-53CF-0247-81D3-12085447D202}"/>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6">
            <a:extLst>
              <a:ext uri="{FF2B5EF4-FFF2-40B4-BE49-F238E27FC236}">
                <a16:creationId xmlns:a16="http://schemas.microsoft.com/office/drawing/2014/main" id="{565718C4-E368-0542-8F6C-22A1DF63BAFE}"/>
              </a:ext>
            </a:extLst>
          </p:cNvPr>
          <p:cNvSpPr>
            <a:spLocks noGrp="1" noChangeArrowheads="1"/>
          </p:cNvSpPr>
          <p:nvPr>
            <p:ph type="sldNum" sz="quarter" idx="12"/>
          </p:nvPr>
        </p:nvSpPr>
        <p:spPr/>
        <p:txBody>
          <a:bodyPr/>
          <a:lstStyle>
            <a:lvl1pPr eaLnBrk="1" hangingPunct="1">
              <a:defRPr/>
            </a:lvl1pPr>
          </a:lstStyle>
          <a:p>
            <a:fld id="{9D1F6704-4DB7-B344-A68A-2A21E09C0E1A}" type="slidenum">
              <a:rPr lang="en-US" altLang="en-US"/>
              <a:pPr/>
              <a:t>‹#›</a:t>
            </a:fld>
            <a:endParaRPr lang="en-US" altLang="en-US"/>
          </a:p>
        </p:txBody>
      </p:sp>
    </p:spTree>
    <p:extLst>
      <p:ext uri="{BB962C8B-B14F-4D97-AF65-F5344CB8AC3E}">
        <p14:creationId xmlns:p14="http://schemas.microsoft.com/office/powerpoint/2010/main" val="3310930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568D9F-A315-5B48-92AA-469E34A71587}"/>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3" name="Rectangle 5">
            <a:extLst>
              <a:ext uri="{FF2B5EF4-FFF2-40B4-BE49-F238E27FC236}">
                <a16:creationId xmlns:a16="http://schemas.microsoft.com/office/drawing/2014/main" id="{6750321C-E4EE-5E41-9F52-2357FF5B4214}"/>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4" name="Rectangle 6">
            <a:extLst>
              <a:ext uri="{FF2B5EF4-FFF2-40B4-BE49-F238E27FC236}">
                <a16:creationId xmlns:a16="http://schemas.microsoft.com/office/drawing/2014/main" id="{31B1D165-F9BD-1447-9C6C-B8F12DF99469}"/>
              </a:ext>
            </a:extLst>
          </p:cNvPr>
          <p:cNvSpPr>
            <a:spLocks noGrp="1" noChangeArrowheads="1"/>
          </p:cNvSpPr>
          <p:nvPr>
            <p:ph type="sldNum" sz="quarter" idx="12"/>
          </p:nvPr>
        </p:nvSpPr>
        <p:spPr/>
        <p:txBody>
          <a:bodyPr/>
          <a:lstStyle>
            <a:lvl1pPr eaLnBrk="1" hangingPunct="1">
              <a:defRPr/>
            </a:lvl1pPr>
          </a:lstStyle>
          <a:p>
            <a:fld id="{58EC16A9-4ABA-EF4E-9E0A-33A663E9C9E5}" type="slidenum">
              <a:rPr lang="en-US" altLang="en-US"/>
              <a:pPr/>
              <a:t>‹#›</a:t>
            </a:fld>
            <a:endParaRPr lang="en-US" altLang="en-US"/>
          </a:p>
        </p:txBody>
      </p:sp>
    </p:spTree>
    <p:extLst>
      <p:ext uri="{BB962C8B-B14F-4D97-AF65-F5344CB8AC3E}">
        <p14:creationId xmlns:p14="http://schemas.microsoft.com/office/powerpoint/2010/main" val="2030834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1A1E55C-045B-D747-8D3B-B82ED2462E3B}"/>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Footer Placeholder 5">
            <a:extLst>
              <a:ext uri="{FF2B5EF4-FFF2-40B4-BE49-F238E27FC236}">
                <a16:creationId xmlns:a16="http://schemas.microsoft.com/office/drawing/2014/main" id="{399F9E81-C9C3-5B42-87A9-FAE8745B8EE5}"/>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D461335-5B1B-AB49-B969-98C86DCC697A}"/>
              </a:ext>
            </a:extLst>
          </p:cNvPr>
          <p:cNvSpPr>
            <a:spLocks noGrp="1" noChangeArrowheads="1"/>
          </p:cNvSpPr>
          <p:nvPr>
            <p:ph type="sldNum" sz="quarter" idx="12"/>
          </p:nvPr>
        </p:nvSpPr>
        <p:spPr/>
        <p:txBody>
          <a:bodyPr/>
          <a:lstStyle>
            <a:lvl1pPr eaLnBrk="1" hangingPunct="1">
              <a:defRPr/>
            </a:lvl1pPr>
          </a:lstStyle>
          <a:p>
            <a:fld id="{C7890BC4-F2B6-684C-83A7-902332B213ED}" type="slidenum">
              <a:rPr lang="en-US" altLang="en-US"/>
              <a:pPr/>
              <a:t>‹#›</a:t>
            </a:fld>
            <a:endParaRPr lang="en-US" altLang="en-US"/>
          </a:p>
        </p:txBody>
      </p:sp>
    </p:spTree>
    <p:extLst>
      <p:ext uri="{BB962C8B-B14F-4D97-AF65-F5344CB8AC3E}">
        <p14:creationId xmlns:p14="http://schemas.microsoft.com/office/powerpoint/2010/main" val="65160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268AC3-EAB0-824E-9940-0C9B9681D288}"/>
              </a:ext>
            </a:extLst>
          </p:cNvPr>
          <p:cNvSpPr>
            <a:spLocks noGrp="1"/>
          </p:cNvSpPr>
          <p:nvPr>
            <p:ph type="dt" sz="half" idx="10"/>
          </p:nvPr>
        </p:nvSpPr>
        <p:spPr/>
        <p:txBody>
          <a:bodyPr/>
          <a:lstStyle>
            <a:lvl1pPr>
              <a:defRPr/>
            </a:lvl1pPr>
          </a:lstStyle>
          <a:p>
            <a:fld id="{8FBF6469-C9D0-CE42-80B3-B0DBEC19E582}" type="datetime1">
              <a:rPr lang="en-US" altLang="en-US"/>
              <a:pPr/>
              <a:t>10/4/19</a:t>
            </a:fld>
            <a:endParaRPr lang="en-US" altLang="en-US"/>
          </a:p>
        </p:txBody>
      </p:sp>
      <p:sp>
        <p:nvSpPr>
          <p:cNvPr id="5" name="Footer Placeholder 4">
            <a:extLst>
              <a:ext uri="{FF2B5EF4-FFF2-40B4-BE49-F238E27FC236}">
                <a16:creationId xmlns:a16="http://schemas.microsoft.com/office/drawing/2014/main" id="{1BEB8321-97C4-9045-9E9E-1C9BF4FDA4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CEA00D-1399-A34C-AA20-B98356C73532}"/>
              </a:ext>
            </a:extLst>
          </p:cNvPr>
          <p:cNvSpPr>
            <a:spLocks noGrp="1"/>
          </p:cNvSpPr>
          <p:nvPr>
            <p:ph type="sldNum" sz="quarter" idx="12"/>
          </p:nvPr>
        </p:nvSpPr>
        <p:spPr/>
        <p:txBody>
          <a:bodyPr/>
          <a:lstStyle>
            <a:lvl1pPr>
              <a:defRPr/>
            </a:lvl1pPr>
          </a:lstStyle>
          <a:p>
            <a:fld id="{0A68B658-626A-0E4D-9E71-9505A98FCF46}" type="slidenum">
              <a:rPr lang="en-US" altLang="en-US"/>
              <a:pPr/>
              <a:t>‹#›</a:t>
            </a:fld>
            <a:endParaRPr lang="en-US" altLang="en-US"/>
          </a:p>
        </p:txBody>
      </p:sp>
    </p:spTree>
    <p:extLst>
      <p:ext uri="{BB962C8B-B14F-4D97-AF65-F5344CB8AC3E}">
        <p14:creationId xmlns:p14="http://schemas.microsoft.com/office/powerpoint/2010/main" val="2228324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88E6640-6EDB-DC44-97D8-AA3B3A32A184}"/>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Footer Placeholder 5">
            <a:extLst>
              <a:ext uri="{FF2B5EF4-FFF2-40B4-BE49-F238E27FC236}">
                <a16:creationId xmlns:a16="http://schemas.microsoft.com/office/drawing/2014/main" id="{ABD8CC9C-D719-0545-92F7-82BA28056ADF}"/>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83185B8-77C2-0140-A4C9-64039FE45BD4}"/>
              </a:ext>
            </a:extLst>
          </p:cNvPr>
          <p:cNvSpPr>
            <a:spLocks noGrp="1" noChangeArrowheads="1"/>
          </p:cNvSpPr>
          <p:nvPr>
            <p:ph type="sldNum" sz="quarter" idx="12"/>
          </p:nvPr>
        </p:nvSpPr>
        <p:spPr/>
        <p:txBody>
          <a:bodyPr/>
          <a:lstStyle>
            <a:lvl1pPr eaLnBrk="1" hangingPunct="1">
              <a:defRPr/>
            </a:lvl1pPr>
          </a:lstStyle>
          <a:p>
            <a:fld id="{BE7B8479-E3FC-1C46-83F1-CCC2AE9CCA33}" type="slidenum">
              <a:rPr lang="en-US" altLang="en-US"/>
              <a:pPr/>
              <a:t>‹#›</a:t>
            </a:fld>
            <a:endParaRPr lang="en-US" altLang="en-US"/>
          </a:p>
        </p:txBody>
      </p:sp>
    </p:spTree>
    <p:extLst>
      <p:ext uri="{BB962C8B-B14F-4D97-AF65-F5344CB8AC3E}">
        <p14:creationId xmlns:p14="http://schemas.microsoft.com/office/powerpoint/2010/main" val="578200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DCDE9AB-5EBC-A448-B2FA-E0BE60F3E254}"/>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5">
            <a:extLst>
              <a:ext uri="{FF2B5EF4-FFF2-40B4-BE49-F238E27FC236}">
                <a16:creationId xmlns:a16="http://schemas.microsoft.com/office/drawing/2014/main" id="{48A2FFC1-B780-9846-BCCD-DE6F7C334535}"/>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Rectangle 6">
            <a:extLst>
              <a:ext uri="{FF2B5EF4-FFF2-40B4-BE49-F238E27FC236}">
                <a16:creationId xmlns:a16="http://schemas.microsoft.com/office/drawing/2014/main" id="{D2392829-06CB-0547-89EF-FF314D754977}"/>
              </a:ext>
            </a:extLst>
          </p:cNvPr>
          <p:cNvSpPr>
            <a:spLocks noGrp="1" noChangeArrowheads="1"/>
          </p:cNvSpPr>
          <p:nvPr>
            <p:ph type="sldNum" sz="quarter" idx="12"/>
          </p:nvPr>
        </p:nvSpPr>
        <p:spPr/>
        <p:txBody>
          <a:bodyPr/>
          <a:lstStyle>
            <a:lvl1pPr eaLnBrk="1" hangingPunct="1">
              <a:defRPr/>
            </a:lvl1pPr>
          </a:lstStyle>
          <a:p>
            <a:fld id="{D419EE27-447F-5B44-A83B-185DFC697BDD}" type="slidenum">
              <a:rPr lang="en-US" altLang="en-US"/>
              <a:pPr/>
              <a:t>‹#›</a:t>
            </a:fld>
            <a:endParaRPr lang="en-US" altLang="en-US"/>
          </a:p>
        </p:txBody>
      </p:sp>
    </p:spTree>
    <p:extLst>
      <p:ext uri="{BB962C8B-B14F-4D97-AF65-F5344CB8AC3E}">
        <p14:creationId xmlns:p14="http://schemas.microsoft.com/office/powerpoint/2010/main" val="741827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FFF6FFD-21CF-F347-AE54-535E3116169E}"/>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5">
            <a:extLst>
              <a:ext uri="{FF2B5EF4-FFF2-40B4-BE49-F238E27FC236}">
                <a16:creationId xmlns:a16="http://schemas.microsoft.com/office/drawing/2014/main" id="{79377BFA-8F7B-B548-A8FC-2A5B9AFA21A4}"/>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Rectangle 6">
            <a:extLst>
              <a:ext uri="{FF2B5EF4-FFF2-40B4-BE49-F238E27FC236}">
                <a16:creationId xmlns:a16="http://schemas.microsoft.com/office/drawing/2014/main" id="{05C21661-FDFB-6946-8236-61A0CD840D76}"/>
              </a:ext>
            </a:extLst>
          </p:cNvPr>
          <p:cNvSpPr>
            <a:spLocks noGrp="1" noChangeArrowheads="1"/>
          </p:cNvSpPr>
          <p:nvPr>
            <p:ph type="sldNum" sz="quarter" idx="12"/>
          </p:nvPr>
        </p:nvSpPr>
        <p:spPr/>
        <p:txBody>
          <a:bodyPr/>
          <a:lstStyle>
            <a:lvl1pPr eaLnBrk="1" hangingPunct="1">
              <a:defRPr/>
            </a:lvl1pPr>
          </a:lstStyle>
          <a:p>
            <a:fld id="{FB62F351-3D95-3440-9699-6CD36F62D4D3}" type="slidenum">
              <a:rPr lang="en-US" altLang="en-US"/>
              <a:pPr/>
              <a:t>‹#›</a:t>
            </a:fld>
            <a:endParaRPr lang="en-US" altLang="en-US"/>
          </a:p>
        </p:txBody>
      </p:sp>
    </p:spTree>
    <p:extLst>
      <p:ext uri="{BB962C8B-B14F-4D97-AF65-F5344CB8AC3E}">
        <p14:creationId xmlns:p14="http://schemas.microsoft.com/office/powerpoint/2010/main" val="3298988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CE69FD3-C860-0C4B-8A71-E6A78B4891BB}"/>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7" name="Rectangle 5">
            <a:extLst>
              <a:ext uri="{FF2B5EF4-FFF2-40B4-BE49-F238E27FC236}">
                <a16:creationId xmlns:a16="http://schemas.microsoft.com/office/drawing/2014/main" id="{CD240EDF-1DB9-A746-A786-15A21A28959A}"/>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8" name="Rectangle 6">
            <a:extLst>
              <a:ext uri="{FF2B5EF4-FFF2-40B4-BE49-F238E27FC236}">
                <a16:creationId xmlns:a16="http://schemas.microsoft.com/office/drawing/2014/main" id="{3E90C237-5986-D447-B99F-C9DDB193F593}"/>
              </a:ext>
            </a:extLst>
          </p:cNvPr>
          <p:cNvSpPr>
            <a:spLocks noGrp="1" noChangeArrowheads="1"/>
          </p:cNvSpPr>
          <p:nvPr>
            <p:ph type="sldNum" sz="quarter" idx="12"/>
          </p:nvPr>
        </p:nvSpPr>
        <p:spPr/>
        <p:txBody>
          <a:bodyPr/>
          <a:lstStyle>
            <a:lvl1pPr eaLnBrk="1" hangingPunct="1">
              <a:defRPr/>
            </a:lvl1pPr>
          </a:lstStyle>
          <a:p>
            <a:fld id="{F86B3552-4D43-3F46-90F0-CA55653C316C}" type="slidenum">
              <a:rPr lang="en-US" altLang="en-US"/>
              <a:pPr/>
              <a:t>‹#›</a:t>
            </a:fld>
            <a:endParaRPr lang="en-US" altLang="en-US"/>
          </a:p>
        </p:txBody>
      </p:sp>
    </p:spTree>
    <p:extLst>
      <p:ext uri="{BB962C8B-B14F-4D97-AF65-F5344CB8AC3E}">
        <p14:creationId xmlns:p14="http://schemas.microsoft.com/office/powerpoint/2010/main" val="1412298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0CB92CCE-37F4-2648-A627-461FAA518051}"/>
              </a:ext>
            </a:extLst>
          </p:cNvPr>
          <p:cNvSpPr>
            <a:spLocks/>
          </p:cNvSpPr>
          <p:nvPr/>
        </p:nvSpPr>
        <p:spPr bwMode="auto">
          <a:xfrm>
            <a:off x="3024188" y="46038"/>
            <a:ext cx="3144837" cy="1046162"/>
          </a:xfrm>
          <a:custGeom>
            <a:avLst/>
            <a:gdLst>
              <a:gd name="T0" fmla="*/ 2147483647 w 1981"/>
              <a:gd name="T1" fmla="*/ 2147483647 h 659"/>
              <a:gd name="T2" fmla="*/ 2147483647 w 1981"/>
              <a:gd name="T3" fmla="*/ 2147483647 h 659"/>
              <a:gd name="T4" fmla="*/ 2147483647 w 1981"/>
              <a:gd name="T5" fmla="*/ 2147483647 h 659"/>
              <a:gd name="T6" fmla="*/ 2147483647 w 1981"/>
              <a:gd name="T7" fmla="*/ 2147483647 h 659"/>
              <a:gd name="T8" fmla="*/ 2147483647 w 1981"/>
              <a:gd name="T9" fmla="*/ 2147483647 h 659"/>
              <a:gd name="T10" fmla="*/ 2147483647 w 1981"/>
              <a:gd name="T11" fmla="*/ 2147483647 h 659"/>
              <a:gd name="T12" fmla="*/ 2147483647 w 1981"/>
              <a:gd name="T13" fmla="*/ 2147483647 h 659"/>
              <a:gd name="T14" fmla="*/ 2147483647 w 1981"/>
              <a:gd name="T15" fmla="*/ 2147483647 h 659"/>
              <a:gd name="T16" fmla="*/ 2147483647 w 1981"/>
              <a:gd name="T17" fmla="*/ 2147483647 h 659"/>
              <a:gd name="T18" fmla="*/ 2147483647 w 1981"/>
              <a:gd name="T19" fmla="*/ 0 h 659"/>
              <a:gd name="T20" fmla="*/ 2147483647 w 1981"/>
              <a:gd name="T21" fmla="*/ 2147483647 h 659"/>
              <a:gd name="T22" fmla="*/ 2147483647 w 1981"/>
              <a:gd name="T23" fmla="*/ 2147483647 h 659"/>
              <a:gd name="T24" fmla="*/ 2147483647 w 1981"/>
              <a:gd name="T25" fmla="*/ 2147483647 h 659"/>
              <a:gd name="T26" fmla="*/ 2147483647 w 1981"/>
              <a:gd name="T27" fmla="*/ 2147483647 h 659"/>
              <a:gd name="T28" fmla="*/ 2147483647 w 1981"/>
              <a:gd name="T29" fmla="*/ 2147483647 h 659"/>
              <a:gd name="T30" fmla="*/ 2147483647 w 1981"/>
              <a:gd name="T31" fmla="*/ 2147483647 h 659"/>
              <a:gd name="T32" fmla="*/ 2147483647 w 1981"/>
              <a:gd name="T33" fmla="*/ 2147483647 h 659"/>
              <a:gd name="T34" fmla="*/ 2147483647 w 1981"/>
              <a:gd name="T35" fmla="*/ 2147483647 h 659"/>
              <a:gd name="T36" fmla="*/ 2147483647 w 1981"/>
              <a:gd name="T37" fmla="*/ 2147483647 h 659"/>
              <a:gd name="T38" fmla="*/ 2147483647 w 1981"/>
              <a:gd name="T39" fmla="*/ 2147483647 h 659"/>
              <a:gd name="T40" fmla="*/ 2147483647 w 1981"/>
              <a:gd name="T41" fmla="*/ 2147483647 h 659"/>
              <a:gd name="T42" fmla="*/ 2147483647 w 1981"/>
              <a:gd name="T43" fmla="*/ 2147483647 h 659"/>
              <a:gd name="T44" fmla="*/ 2147483647 w 1981"/>
              <a:gd name="T45" fmla="*/ 2147483647 h 659"/>
              <a:gd name="T46" fmla="*/ 2147483647 w 1981"/>
              <a:gd name="T47" fmla="*/ 2147483647 h 659"/>
              <a:gd name="T48" fmla="*/ 2147483647 w 1981"/>
              <a:gd name="T49" fmla="*/ 2147483647 h 659"/>
              <a:gd name="T50" fmla="*/ 2147483647 w 1981"/>
              <a:gd name="T51" fmla="*/ 2147483647 h 659"/>
              <a:gd name="T52" fmla="*/ 2147483647 w 1981"/>
              <a:gd name="T53" fmla="*/ 2147483647 h 659"/>
              <a:gd name="T54" fmla="*/ 2147483647 w 1981"/>
              <a:gd name="T55" fmla="*/ 2147483647 h 659"/>
              <a:gd name="T56" fmla="*/ 0 w 1981"/>
              <a:gd name="T57" fmla="*/ 2147483647 h 659"/>
              <a:gd name="T58" fmla="*/ 0 w 1981"/>
              <a:gd name="T59" fmla="*/ 2147483647 h 659"/>
              <a:gd name="T60" fmla="*/ 0 w 1981"/>
              <a:gd name="T61" fmla="*/ 2147483647 h 659"/>
              <a:gd name="T62" fmla="*/ 2147483647 w 1981"/>
              <a:gd name="T63" fmla="*/ 2147483647 h 659"/>
              <a:gd name="T64" fmla="*/ 2147483647 w 1981"/>
              <a:gd name="T65" fmla="*/ 2147483647 h 659"/>
              <a:gd name="T66" fmla="*/ 2147483647 w 1981"/>
              <a:gd name="T67" fmla="*/ 2147483647 h 6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81" h="659">
                <a:moveTo>
                  <a:pt x="26" y="107"/>
                </a:moveTo>
                <a:lnTo>
                  <a:pt x="42" y="100"/>
                </a:lnTo>
                <a:lnTo>
                  <a:pt x="717" y="100"/>
                </a:lnTo>
                <a:lnTo>
                  <a:pt x="767" y="64"/>
                </a:lnTo>
                <a:lnTo>
                  <a:pt x="801" y="44"/>
                </a:lnTo>
                <a:lnTo>
                  <a:pt x="835" y="28"/>
                </a:lnTo>
                <a:lnTo>
                  <a:pt x="877" y="18"/>
                </a:lnTo>
                <a:lnTo>
                  <a:pt x="917" y="9"/>
                </a:lnTo>
                <a:lnTo>
                  <a:pt x="960" y="4"/>
                </a:lnTo>
                <a:lnTo>
                  <a:pt x="1014" y="0"/>
                </a:lnTo>
                <a:lnTo>
                  <a:pt x="1076" y="9"/>
                </a:lnTo>
                <a:lnTo>
                  <a:pt x="1133" y="24"/>
                </a:lnTo>
                <a:lnTo>
                  <a:pt x="1174" y="44"/>
                </a:lnTo>
                <a:lnTo>
                  <a:pt x="1219" y="64"/>
                </a:lnTo>
                <a:lnTo>
                  <a:pt x="1247" y="82"/>
                </a:lnTo>
                <a:lnTo>
                  <a:pt x="1273" y="103"/>
                </a:lnTo>
                <a:lnTo>
                  <a:pt x="1919" y="100"/>
                </a:lnTo>
                <a:lnTo>
                  <a:pt x="1941" y="105"/>
                </a:lnTo>
                <a:lnTo>
                  <a:pt x="1956" y="116"/>
                </a:lnTo>
                <a:lnTo>
                  <a:pt x="1970" y="146"/>
                </a:lnTo>
                <a:lnTo>
                  <a:pt x="1978" y="180"/>
                </a:lnTo>
                <a:lnTo>
                  <a:pt x="1980" y="220"/>
                </a:lnTo>
                <a:lnTo>
                  <a:pt x="1980" y="559"/>
                </a:lnTo>
                <a:lnTo>
                  <a:pt x="1284" y="560"/>
                </a:lnTo>
                <a:lnTo>
                  <a:pt x="1112" y="656"/>
                </a:lnTo>
                <a:lnTo>
                  <a:pt x="829" y="658"/>
                </a:lnTo>
                <a:lnTo>
                  <a:pt x="694" y="554"/>
                </a:lnTo>
                <a:lnTo>
                  <a:pt x="74" y="559"/>
                </a:lnTo>
                <a:lnTo>
                  <a:pt x="0" y="559"/>
                </a:lnTo>
                <a:lnTo>
                  <a:pt x="0" y="243"/>
                </a:lnTo>
                <a:lnTo>
                  <a:pt x="0" y="196"/>
                </a:lnTo>
                <a:lnTo>
                  <a:pt x="8" y="151"/>
                </a:lnTo>
                <a:lnTo>
                  <a:pt x="15" y="128"/>
                </a:lnTo>
                <a:lnTo>
                  <a:pt x="26" y="107"/>
                </a:lnTo>
              </a:path>
            </a:pathLst>
          </a:custGeom>
          <a:gradFill rotWithShape="0">
            <a:gsLst>
              <a:gs pos="0">
                <a:srgbClr val="00CCFF"/>
              </a:gs>
              <a:gs pos="50000">
                <a:srgbClr val="FFFFFF"/>
              </a:gs>
              <a:gs pos="100000">
                <a:srgbClr val="00CCFF"/>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5" name="Oval 8">
            <a:extLst>
              <a:ext uri="{FF2B5EF4-FFF2-40B4-BE49-F238E27FC236}">
                <a16:creationId xmlns:a16="http://schemas.microsoft.com/office/drawing/2014/main" id="{A088E41B-A96D-4A43-9008-9C3B9F9C1FD7}"/>
              </a:ext>
            </a:extLst>
          </p:cNvPr>
          <p:cNvSpPr>
            <a:spLocks noChangeArrowheads="1"/>
          </p:cNvSpPr>
          <p:nvPr/>
        </p:nvSpPr>
        <p:spPr bwMode="auto">
          <a:xfrm>
            <a:off x="4003675" y="57150"/>
            <a:ext cx="1217613" cy="1079500"/>
          </a:xfrm>
          <a:prstGeom prst="ellipse">
            <a:avLst/>
          </a:prstGeom>
          <a:gradFill rotWithShape="0">
            <a:gsLst>
              <a:gs pos="0">
                <a:srgbClr val="00CCFF"/>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endParaRPr kumimoji="1" lang="en-US" altLang="en-US">
              <a:solidFill>
                <a:srgbClr val="FFFFCC"/>
              </a:solidFill>
              <a:latin typeface="Times New Roman" panose="02020603050405020304" pitchFamily="18" charset="0"/>
            </a:endParaRPr>
          </a:p>
        </p:txBody>
      </p:sp>
      <p:sp>
        <p:nvSpPr>
          <p:cNvPr id="6" name="Freeform 9">
            <a:extLst>
              <a:ext uri="{FF2B5EF4-FFF2-40B4-BE49-F238E27FC236}">
                <a16:creationId xmlns:a16="http://schemas.microsoft.com/office/drawing/2014/main" id="{BDFE5833-1C26-B14E-AC91-8D5996B17416}"/>
              </a:ext>
            </a:extLst>
          </p:cNvPr>
          <p:cNvSpPr>
            <a:spLocks/>
          </p:cNvSpPr>
          <p:nvPr/>
        </p:nvSpPr>
        <p:spPr bwMode="auto">
          <a:xfrm>
            <a:off x="3022600" y="684213"/>
            <a:ext cx="3146425" cy="485775"/>
          </a:xfrm>
          <a:custGeom>
            <a:avLst/>
            <a:gdLst>
              <a:gd name="T0" fmla="*/ 2147483647 w 1982"/>
              <a:gd name="T1" fmla="*/ 2147483647 h 306"/>
              <a:gd name="T2" fmla="*/ 2147483647 w 1982"/>
              <a:gd name="T3" fmla="*/ 2147483647 h 306"/>
              <a:gd name="T4" fmla="*/ 2147483647 w 1982"/>
              <a:gd name="T5" fmla="*/ 2147483647 h 306"/>
              <a:gd name="T6" fmla="*/ 2147483647 w 1982"/>
              <a:gd name="T7" fmla="*/ 2147483647 h 306"/>
              <a:gd name="T8" fmla="*/ 2147483647 w 1982"/>
              <a:gd name="T9" fmla="*/ 2147483647 h 306"/>
              <a:gd name="T10" fmla="*/ 2147483647 w 1982"/>
              <a:gd name="T11" fmla="*/ 2147483647 h 306"/>
              <a:gd name="T12" fmla="*/ 2147483647 w 1982"/>
              <a:gd name="T13" fmla="*/ 2147483647 h 306"/>
              <a:gd name="T14" fmla="*/ 2147483647 w 1982"/>
              <a:gd name="T15" fmla="*/ 2147483647 h 306"/>
              <a:gd name="T16" fmla="*/ 2147483647 w 1982"/>
              <a:gd name="T17" fmla="*/ 2147483647 h 306"/>
              <a:gd name="T18" fmla="*/ 2147483647 w 1982"/>
              <a:gd name="T19" fmla="*/ 2147483647 h 306"/>
              <a:gd name="T20" fmla="*/ 2147483647 w 1982"/>
              <a:gd name="T21" fmla="*/ 2147483647 h 306"/>
              <a:gd name="T22" fmla="*/ 2147483647 w 1982"/>
              <a:gd name="T23" fmla="*/ 2147483647 h 306"/>
              <a:gd name="T24" fmla="*/ 2147483647 w 1982"/>
              <a:gd name="T25" fmla="*/ 2147483647 h 306"/>
              <a:gd name="T26" fmla="*/ 2147483647 w 1982"/>
              <a:gd name="T27" fmla="*/ 2147483647 h 306"/>
              <a:gd name="T28" fmla="*/ 2147483647 w 1982"/>
              <a:gd name="T29" fmla="*/ 2147483647 h 306"/>
              <a:gd name="T30" fmla="*/ 2147483647 w 1982"/>
              <a:gd name="T31" fmla="*/ 2147483647 h 306"/>
              <a:gd name="T32" fmla="*/ 2147483647 w 1982"/>
              <a:gd name="T33" fmla="*/ 2147483647 h 306"/>
              <a:gd name="T34" fmla="*/ 2147483647 w 1982"/>
              <a:gd name="T35" fmla="*/ 2147483647 h 306"/>
              <a:gd name="T36" fmla="*/ 2147483647 w 1982"/>
              <a:gd name="T37" fmla="*/ 2147483647 h 306"/>
              <a:gd name="T38" fmla="*/ 2147483647 w 1982"/>
              <a:gd name="T39" fmla="*/ 2147483647 h 306"/>
              <a:gd name="T40" fmla="*/ 2147483647 w 1982"/>
              <a:gd name="T41" fmla="*/ 2147483647 h 306"/>
              <a:gd name="T42" fmla="*/ 2147483647 w 1982"/>
              <a:gd name="T43" fmla="*/ 2147483647 h 306"/>
              <a:gd name="T44" fmla="*/ 2147483647 w 1982"/>
              <a:gd name="T45" fmla="*/ 2147483647 h 306"/>
              <a:gd name="T46" fmla="*/ 2147483647 w 1982"/>
              <a:gd name="T47" fmla="*/ 2147483647 h 306"/>
              <a:gd name="T48" fmla="*/ 2147483647 w 1982"/>
              <a:gd name="T49" fmla="*/ 2147483647 h 306"/>
              <a:gd name="T50" fmla="*/ 2147483647 w 1982"/>
              <a:gd name="T51" fmla="*/ 2147483647 h 306"/>
              <a:gd name="T52" fmla="*/ 2147483647 w 1982"/>
              <a:gd name="T53" fmla="*/ 2147483647 h 306"/>
              <a:gd name="T54" fmla="*/ 2147483647 w 1982"/>
              <a:gd name="T55" fmla="*/ 2147483647 h 306"/>
              <a:gd name="T56" fmla="*/ 2147483647 w 1982"/>
              <a:gd name="T57" fmla="*/ 0 h 306"/>
              <a:gd name="T58" fmla="*/ 2147483647 w 1982"/>
              <a:gd name="T59" fmla="*/ 2147483647 h 306"/>
              <a:gd name="T60" fmla="*/ 2147483647 w 1982"/>
              <a:gd name="T61" fmla="*/ 2147483647 h 306"/>
              <a:gd name="T62" fmla="*/ 2147483647 w 1982"/>
              <a:gd name="T63" fmla="*/ 2147483647 h 306"/>
              <a:gd name="T64" fmla="*/ 2147483647 w 1982"/>
              <a:gd name="T65" fmla="*/ 2147483647 h 306"/>
              <a:gd name="T66" fmla="*/ 2147483647 w 1982"/>
              <a:gd name="T67" fmla="*/ 2147483647 h 306"/>
              <a:gd name="T68" fmla="*/ 2147483647 w 1982"/>
              <a:gd name="T69" fmla="*/ 2147483647 h 306"/>
              <a:gd name="T70" fmla="*/ 0 w 1982"/>
              <a:gd name="T71" fmla="*/ 2147483647 h 306"/>
              <a:gd name="T72" fmla="*/ 2147483647 w 1982"/>
              <a:gd name="T73" fmla="*/ 2147483647 h 306"/>
              <a:gd name="T74" fmla="*/ 2147483647 w 1982"/>
              <a:gd name="T75" fmla="*/ 2147483647 h 3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82" h="306">
                <a:moveTo>
                  <a:pt x="68" y="61"/>
                </a:moveTo>
                <a:lnTo>
                  <a:pt x="96" y="68"/>
                </a:lnTo>
                <a:lnTo>
                  <a:pt x="126" y="61"/>
                </a:lnTo>
                <a:lnTo>
                  <a:pt x="156" y="68"/>
                </a:lnTo>
                <a:lnTo>
                  <a:pt x="178" y="86"/>
                </a:lnTo>
                <a:lnTo>
                  <a:pt x="203" y="101"/>
                </a:lnTo>
                <a:lnTo>
                  <a:pt x="244" y="88"/>
                </a:lnTo>
                <a:lnTo>
                  <a:pt x="279" y="82"/>
                </a:lnTo>
                <a:lnTo>
                  <a:pt x="330" y="82"/>
                </a:lnTo>
                <a:lnTo>
                  <a:pt x="366" y="71"/>
                </a:lnTo>
                <a:lnTo>
                  <a:pt x="398" y="81"/>
                </a:lnTo>
                <a:lnTo>
                  <a:pt x="427" y="92"/>
                </a:lnTo>
                <a:lnTo>
                  <a:pt x="452" y="95"/>
                </a:lnTo>
                <a:lnTo>
                  <a:pt x="493" y="82"/>
                </a:lnTo>
                <a:lnTo>
                  <a:pt x="536" y="82"/>
                </a:lnTo>
                <a:lnTo>
                  <a:pt x="599" y="87"/>
                </a:lnTo>
                <a:lnTo>
                  <a:pt x="625" y="105"/>
                </a:lnTo>
                <a:lnTo>
                  <a:pt x="667" y="101"/>
                </a:lnTo>
                <a:lnTo>
                  <a:pt x="725" y="95"/>
                </a:lnTo>
                <a:lnTo>
                  <a:pt x="766" y="128"/>
                </a:lnTo>
                <a:lnTo>
                  <a:pt x="790" y="135"/>
                </a:lnTo>
                <a:lnTo>
                  <a:pt x="814" y="158"/>
                </a:lnTo>
                <a:lnTo>
                  <a:pt x="826" y="194"/>
                </a:lnTo>
                <a:lnTo>
                  <a:pt x="850" y="208"/>
                </a:lnTo>
                <a:lnTo>
                  <a:pt x="880" y="208"/>
                </a:lnTo>
                <a:lnTo>
                  <a:pt x="917" y="206"/>
                </a:lnTo>
                <a:lnTo>
                  <a:pt x="953" y="208"/>
                </a:lnTo>
                <a:lnTo>
                  <a:pt x="979" y="222"/>
                </a:lnTo>
                <a:lnTo>
                  <a:pt x="999" y="211"/>
                </a:lnTo>
                <a:lnTo>
                  <a:pt x="1033" y="210"/>
                </a:lnTo>
                <a:lnTo>
                  <a:pt x="1065" y="189"/>
                </a:lnTo>
                <a:lnTo>
                  <a:pt x="1091" y="194"/>
                </a:lnTo>
                <a:lnTo>
                  <a:pt x="1136" y="187"/>
                </a:lnTo>
                <a:lnTo>
                  <a:pt x="1156" y="162"/>
                </a:lnTo>
                <a:lnTo>
                  <a:pt x="1208" y="141"/>
                </a:lnTo>
                <a:lnTo>
                  <a:pt x="1220" y="109"/>
                </a:lnTo>
                <a:lnTo>
                  <a:pt x="1246" y="93"/>
                </a:lnTo>
                <a:lnTo>
                  <a:pt x="1291" y="83"/>
                </a:lnTo>
                <a:lnTo>
                  <a:pt x="1315" y="95"/>
                </a:lnTo>
                <a:lnTo>
                  <a:pt x="1339" y="90"/>
                </a:lnTo>
                <a:lnTo>
                  <a:pt x="1368" y="101"/>
                </a:lnTo>
                <a:lnTo>
                  <a:pt x="1398" y="91"/>
                </a:lnTo>
                <a:lnTo>
                  <a:pt x="1455" y="101"/>
                </a:lnTo>
                <a:lnTo>
                  <a:pt x="1480" y="111"/>
                </a:lnTo>
                <a:lnTo>
                  <a:pt x="1508" y="84"/>
                </a:lnTo>
                <a:lnTo>
                  <a:pt x="1527" y="82"/>
                </a:lnTo>
                <a:lnTo>
                  <a:pt x="1549" y="92"/>
                </a:lnTo>
                <a:lnTo>
                  <a:pt x="1569" y="88"/>
                </a:lnTo>
                <a:lnTo>
                  <a:pt x="1596" y="61"/>
                </a:lnTo>
                <a:lnTo>
                  <a:pt x="1642" y="53"/>
                </a:lnTo>
                <a:lnTo>
                  <a:pt x="1664" y="57"/>
                </a:lnTo>
                <a:lnTo>
                  <a:pt x="1687" y="57"/>
                </a:lnTo>
                <a:lnTo>
                  <a:pt x="1720" y="23"/>
                </a:lnTo>
                <a:lnTo>
                  <a:pt x="1739" y="11"/>
                </a:lnTo>
                <a:lnTo>
                  <a:pt x="1764" y="16"/>
                </a:lnTo>
                <a:lnTo>
                  <a:pt x="1792" y="51"/>
                </a:lnTo>
                <a:lnTo>
                  <a:pt x="1820" y="29"/>
                </a:lnTo>
                <a:lnTo>
                  <a:pt x="1847" y="0"/>
                </a:lnTo>
                <a:lnTo>
                  <a:pt x="1870" y="1"/>
                </a:lnTo>
                <a:lnTo>
                  <a:pt x="1896" y="61"/>
                </a:lnTo>
                <a:lnTo>
                  <a:pt x="1917" y="51"/>
                </a:lnTo>
                <a:lnTo>
                  <a:pt x="1946" y="26"/>
                </a:lnTo>
                <a:lnTo>
                  <a:pt x="1969" y="25"/>
                </a:lnTo>
                <a:lnTo>
                  <a:pt x="1981" y="46"/>
                </a:lnTo>
                <a:lnTo>
                  <a:pt x="1981" y="196"/>
                </a:lnTo>
                <a:lnTo>
                  <a:pt x="1304" y="230"/>
                </a:lnTo>
                <a:lnTo>
                  <a:pt x="1098" y="293"/>
                </a:lnTo>
                <a:lnTo>
                  <a:pt x="893" y="305"/>
                </a:lnTo>
                <a:lnTo>
                  <a:pt x="792" y="250"/>
                </a:lnTo>
                <a:lnTo>
                  <a:pt x="699" y="157"/>
                </a:lnTo>
                <a:lnTo>
                  <a:pt x="0" y="141"/>
                </a:lnTo>
                <a:lnTo>
                  <a:pt x="0" y="31"/>
                </a:lnTo>
                <a:lnTo>
                  <a:pt x="12" y="47"/>
                </a:lnTo>
                <a:lnTo>
                  <a:pt x="29" y="53"/>
                </a:lnTo>
                <a:lnTo>
                  <a:pt x="51" y="55"/>
                </a:lnTo>
                <a:lnTo>
                  <a:pt x="68" y="61"/>
                </a:lnTo>
              </a:path>
            </a:pathLst>
          </a:custGeom>
          <a:solidFill>
            <a:srgbClr val="003300"/>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7" name="Freeform 10">
            <a:extLst>
              <a:ext uri="{FF2B5EF4-FFF2-40B4-BE49-F238E27FC236}">
                <a16:creationId xmlns:a16="http://schemas.microsoft.com/office/drawing/2014/main" id="{C50A3B24-D9F6-7143-B6EF-D700F1CFFA20}"/>
              </a:ext>
            </a:extLst>
          </p:cNvPr>
          <p:cNvSpPr>
            <a:spLocks/>
          </p:cNvSpPr>
          <p:nvPr/>
        </p:nvSpPr>
        <p:spPr bwMode="auto">
          <a:xfrm>
            <a:off x="3022600" y="771525"/>
            <a:ext cx="3146425" cy="490538"/>
          </a:xfrm>
          <a:custGeom>
            <a:avLst/>
            <a:gdLst>
              <a:gd name="T0" fmla="*/ 2147483647 w 1982"/>
              <a:gd name="T1" fmla="*/ 2147483647 h 309"/>
              <a:gd name="T2" fmla="*/ 2147483647 w 1982"/>
              <a:gd name="T3" fmla="*/ 2147483647 h 309"/>
              <a:gd name="T4" fmla="*/ 2147483647 w 1982"/>
              <a:gd name="T5" fmla="*/ 2147483647 h 309"/>
              <a:gd name="T6" fmla="*/ 2147483647 w 1982"/>
              <a:gd name="T7" fmla="*/ 2147483647 h 309"/>
              <a:gd name="T8" fmla="*/ 2147483647 w 1982"/>
              <a:gd name="T9" fmla="*/ 2147483647 h 309"/>
              <a:gd name="T10" fmla="*/ 2147483647 w 1982"/>
              <a:gd name="T11" fmla="*/ 2147483647 h 309"/>
              <a:gd name="T12" fmla="*/ 2147483647 w 1982"/>
              <a:gd name="T13" fmla="*/ 2147483647 h 309"/>
              <a:gd name="T14" fmla="*/ 2147483647 w 1982"/>
              <a:gd name="T15" fmla="*/ 2147483647 h 309"/>
              <a:gd name="T16" fmla="*/ 2147483647 w 1982"/>
              <a:gd name="T17" fmla="*/ 2147483647 h 309"/>
              <a:gd name="T18" fmla="*/ 2147483647 w 1982"/>
              <a:gd name="T19" fmla="*/ 2147483647 h 309"/>
              <a:gd name="T20" fmla="*/ 2147483647 w 1982"/>
              <a:gd name="T21" fmla="*/ 2147483647 h 309"/>
              <a:gd name="T22" fmla="*/ 2147483647 w 1982"/>
              <a:gd name="T23" fmla="*/ 0 h 309"/>
              <a:gd name="T24" fmla="*/ 2147483647 w 1982"/>
              <a:gd name="T25" fmla="*/ 2147483647 h 309"/>
              <a:gd name="T26" fmla="*/ 2147483647 w 1982"/>
              <a:gd name="T27" fmla="*/ 2147483647 h 309"/>
              <a:gd name="T28" fmla="*/ 2147483647 w 1982"/>
              <a:gd name="T29" fmla="*/ 2147483647 h 309"/>
              <a:gd name="T30" fmla="*/ 2147483647 w 1982"/>
              <a:gd name="T31" fmla="*/ 2147483647 h 309"/>
              <a:gd name="T32" fmla="*/ 2147483647 w 1982"/>
              <a:gd name="T33" fmla="*/ 2147483647 h 309"/>
              <a:gd name="T34" fmla="*/ 2147483647 w 1982"/>
              <a:gd name="T35" fmla="*/ 2147483647 h 309"/>
              <a:gd name="T36" fmla="*/ 2147483647 w 1982"/>
              <a:gd name="T37" fmla="*/ 2147483647 h 309"/>
              <a:gd name="T38" fmla="*/ 2147483647 w 1982"/>
              <a:gd name="T39" fmla="*/ 2147483647 h 309"/>
              <a:gd name="T40" fmla="*/ 2147483647 w 1982"/>
              <a:gd name="T41" fmla="*/ 2147483647 h 309"/>
              <a:gd name="T42" fmla="*/ 2147483647 w 1982"/>
              <a:gd name="T43" fmla="*/ 2147483647 h 309"/>
              <a:gd name="T44" fmla="*/ 2147483647 w 1982"/>
              <a:gd name="T45" fmla="*/ 2147483647 h 309"/>
              <a:gd name="T46" fmla="*/ 2147483647 w 1982"/>
              <a:gd name="T47" fmla="*/ 2147483647 h 309"/>
              <a:gd name="T48" fmla="*/ 2147483647 w 1982"/>
              <a:gd name="T49" fmla="*/ 2147483647 h 309"/>
              <a:gd name="T50" fmla="*/ 2147483647 w 1982"/>
              <a:gd name="T51" fmla="*/ 2147483647 h 309"/>
              <a:gd name="T52" fmla="*/ 2147483647 w 1982"/>
              <a:gd name="T53" fmla="*/ 2147483647 h 309"/>
              <a:gd name="T54" fmla="*/ 2147483647 w 1982"/>
              <a:gd name="T55" fmla="*/ 2147483647 h 309"/>
              <a:gd name="T56" fmla="*/ 2147483647 w 1982"/>
              <a:gd name="T57" fmla="*/ 2147483647 h 309"/>
              <a:gd name="T58" fmla="*/ 2147483647 w 1982"/>
              <a:gd name="T59" fmla="*/ 2147483647 h 309"/>
              <a:gd name="T60" fmla="*/ 2147483647 w 1982"/>
              <a:gd name="T61" fmla="*/ 2147483647 h 309"/>
              <a:gd name="T62" fmla="*/ 2147483647 w 1982"/>
              <a:gd name="T63" fmla="*/ 2147483647 h 309"/>
              <a:gd name="T64" fmla="*/ 2147483647 w 1982"/>
              <a:gd name="T65" fmla="*/ 2147483647 h 309"/>
              <a:gd name="T66" fmla="*/ 2147483647 w 1982"/>
              <a:gd name="T67" fmla="*/ 2147483647 h 309"/>
              <a:gd name="T68" fmla="*/ 2147483647 w 1982"/>
              <a:gd name="T69" fmla="*/ 2147483647 h 309"/>
              <a:gd name="T70" fmla="*/ 2147483647 w 1982"/>
              <a:gd name="T71" fmla="*/ 2147483647 h 309"/>
              <a:gd name="T72" fmla="*/ 2147483647 w 1982"/>
              <a:gd name="T73" fmla="*/ 2147483647 h 309"/>
              <a:gd name="T74" fmla="*/ 2147483647 w 1982"/>
              <a:gd name="T75" fmla="*/ 2147483647 h 309"/>
              <a:gd name="T76" fmla="*/ 2147483647 w 1982"/>
              <a:gd name="T77" fmla="*/ 2147483647 h 309"/>
              <a:gd name="T78" fmla="*/ 2147483647 w 1982"/>
              <a:gd name="T79" fmla="*/ 2147483647 h 309"/>
              <a:gd name="T80" fmla="*/ 2147483647 w 1982"/>
              <a:gd name="T81" fmla="*/ 2147483647 h 309"/>
              <a:gd name="T82" fmla="*/ 2147483647 w 1982"/>
              <a:gd name="T83" fmla="*/ 2147483647 h 309"/>
              <a:gd name="T84" fmla="*/ 2147483647 w 1982"/>
              <a:gd name="T85" fmla="*/ 2147483647 h 309"/>
              <a:gd name="T86" fmla="*/ 2147483647 w 1982"/>
              <a:gd name="T87" fmla="*/ 2147483647 h 309"/>
              <a:gd name="T88" fmla="*/ 2147483647 w 1982"/>
              <a:gd name="T89" fmla="*/ 2147483647 h 309"/>
              <a:gd name="T90" fmla="*/ 2147483647 w 1982"/>
              <a:gd name="T91" fmla="*/ 2147483647 h 3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82" h="309">
                <a:moveTo>
                  <a:pt x="26" y="196"/>
                </a:moveTo>
                <a:lnTo>
                  <a:pt x="42" y="200"/>
                </a:lnTo>
                <a:lnTo>
                  <a:pt x="61" y="201"/>
                </a:lnTo>
                <a:lnTo>
                  <a:pt x="714" y="201"/>
                </a:lnTo>
                <a:lnTo>
                  <a:pt x="727" y="217"/>
                </a:lnTo>
                <a:lnTo>
                  <a:pt x="772" y="249"/>
                </a:lnTo>
                <a:lnTo>
                  <a:pt x="811" y="267"/>
                </a:lnTo>
                <a:lnTo>
                  <a:pt x="844" y="281"/>
                </a:lnTo>
                <a:lnTo>
                  <a:pt x="887" y="296"/>
                </a:lnTo>
                <a:lnTo>
                  <a:pt x="932" y="301"/>
                </a:lnTo>
                <a:lnTo>
                  <a:pt x="1001" y="308"/>
                </a:lnTo>
                <a:lnTo>
                  <a:pt x="1065" y="301"/>
                </a:lnTo>
                <a:lnTo>
                  <a:pt x="1147" y="285"/>
                </a:lnTo>
                <a:lnTo>
                  <a:pt x="1221" y="253"/>
                </a:lnTo>
                <a:lnTo>
                  <a:pt x="1264" y="221"/>
                </a:lnTo>
                <a:lnTo>
                  <a:pt x="1287" y="200"/>
                </a:lnTo>
                <a:lnTo>
                  <a:pt x="1920" y="201"/>
                </a:lnTo>
                <a:lnTo>
                  <a:pt x="1942" y="199"/>
                </a:lnTo>
                <a:lnTo>
                  <a:pt x="1957" y="195"/>
                </a:lnTo>
                <a:lnTo>
                  <a:pt x="1971" y="184"/>
                </a:lnTo>
                <a:lnTo>
                  <a:pt x="1979" y="170"/>
                </a:lnTo>
                <a:lnTo>
                  <a:pt x="1981" y="155"/>
                </a:lnTo>
                <a:lnTo>
                  <a:pt x="1981" y="23"/>
                </a:lnTo>
                <a:lnTo>
                  <a:pt x="1964" y="0"/>
                </a:lnTo>
                <a:lnTo>
                  <a:pt x="1955" y="7"/>
                </a:lnTo>
                <a:lnTo>
                  <a:pt x="1946" y="29"/>
                </a:lnTo>
                <a:lnTo>
                  <a:pt x="1940" y="55"/>
                </a:lnTo>
                <a:lnTo>
                  <a:pt x="1931" y="53"/>
                </a:lnTo>
                <a:lnTo>
                  <a:pt x="1920" y="51"/>
                </a:lnTo>
                <a:lnTo>
                  <a:pt x="1897" y="38"/>
                </a:lnTo>
                <a:lnTo>
                  <a:pt x="1881" y="27"/>
                </a:lnTo>
                <a:lnTo>
                  <a:pt x="1856" y="23"/>
                </a:lnTo>
                <a:lnTo>
                  <a:pt x="1830" y="35"/>
                </a:lnTo>
                <a:lnTo>
                  <a:pt x="1805" y="53"/>
                </a:lnTo>
                <a:lnTo>
                  <a:pt x="1787" y="40"/>
                </a:lnTo>
                <a:lnTo>
                  <a:pt x="1771" y="38"/>
                </a:lnTo>
                <a:lnTo>
                  <a:pt x="1749" y="27"/>
                </a:lnTo>
                <a:lnTo>
                  <a:pt x="1727" y="31"/>
                </a:lnTo>
                <a:lnTo>
                  <a:pt x="1711" y="44"/>
                </a:lnTo>
                <a:lnTo>
                  <a:pt x="1705" y="61"/>
                </a:lnTo>
                <a:lnTo>
                  <a:pt x="1686" y="53"/>
                </a:lnTo>
                <a:lnTo>
                  <a:pt x="1660" y="53"/>
                </a:lnTo>
                <a:lnTo>
                  <a:pt x="1627" y="46"/>
                </a:lnTo>
                <a:lnTo>
                  <a:pt x="1597" y="61"/>
                </a:lnTo>
                <a:lnTo>
                  <a:pt x="1571" y="39"/>
                </a:lnTo>
                <a:lnTo>
                  <a:pt x="1538" y="53"/>
                </a:lnTo>
                <a:lnTo>
                  <a:pt x="1505" y="89"/>
                </a:lnTo>
                <a:lnTo>
                  <a:pt x="1479" y="76"/>
                </a:lnTo>
                <a:lnTo>
                  <a:pt x="1455" y="62"/>
                </a:lnTo>
                <a:lnTo>
                  <a:pt x="1429" y="55"/>
                </a:lnTo>
                <a:lnTo>
                  <a:pt x="1396" y="61"/>
                </a:lnTo>
                <a:lnTo>
                  <a:pt x="1344" y="72"/>
                </a:lnTo>
                <a:lnTo>
                  <a:pt x="1297" y="60"/>
                </a:lnTo>
                <a:lnTo>
                  <a:pt x="1281" y="69"/>
                </a:lnTo>
                <a:lnTo>
                  <a:pt x="1259" y="91"/>
                </a:lnTo>
                <a:lnTo>
                  <a:pt x="1242" y="130"/>
                </a:lnTo>
                <a:lnTo>
                  <a:pt x="1222" y="150"/>
                </a:lnTo>
                <a:lnTo>
                  <a:pt x="1214" y="178"/>
                </a:lnTo>
                <a:lnTo>
                  <a:pt x="1192" y="190"/>
                </a:lnTo>
                <a:lnTo>
                  <a:pt x="1156" y="196"/>
                </a:lnTo>
                <a:lnTo>
                  <a:pt x="1115" y="199"/>
                </a:lnTo>
                <a:lnTo>
                  <a:pt x="1106" y="213"/>
                </a:lnTo>
                <a:lnTo>
                  <a:pt x="1053" y="209"/>
                </a:lnTo>
                <a:lnTo>
                  <a:pt x="1005" y="221"/>
                </a:lnTo>
                <a:lnTo>
                  <a:pt x="960" y="218"/>
                </a:lnTo>
                <a:lnTo>
                  <a:pt x="883" y="233"/>
                </a:lnTo>
                <a:lnTo>
                  <a:pt x="840" y="196"/>
                </a:lnTo>
                <a:lnTo>
                  <a:pt x="792" y="186"/>
                </a:lnTo>
                <a:lnTo>
                  <a:pt x="742" y="121"/>
                </a:lnTo>
                <a:lnTo>
                  <a:pt x="721" y="91"/>
                </a:lnTo>
                <a:lnTo>
                  <a:pt x="696" y="84"/>
                </a:lnTo>
                <a:lnTo>
                  <a:pt x="634" y="76"/>
                </a:lnTo>
                <a:lnTo>
                  <a:pt x="582" y="68"/>
                </a:lnTo>
                <a:lnTo>
                  <a:pt x="526" y="53"/>
                </a:lnTo>
                <a:lnTo>
                  <a:pt x="475" y="68"/>
                </a:lnTo>
                <a:lnTo>
                  <a:pt x="415" y="38"/>
                </a:lnTo>
                <a:lnTo>
                  <a:pt x="370" y="39"/>
                </a:lnTo>
                <a:lnTo>
                  <a:pt x="339" y="57"/>
                </a:lnTo>
                <a:lnTo>
                  <a:pt x="320" y="42"/>
                </a:lnTo>
                <a:lnTo>
                  <a:pt x="295" y="51"/>
                </a:lnTo>
                <a:lnTo>
                  <a:pt x="263" y="53"/>
                </a:lnTo>
                <a:lnTo>
                  <a:pt x="231" y="59"/>
                </a:lnTo>
                <a:lnTo>
                  <a:pt x="193" y="72"/>
                </a:lnTo>
                <a:lnTo>
                  <a:pt x="162" y="57"/>
                </a:lnTo>
                <a:lnTo>
                  <a:pt x="131" y="64"/>
                </a:lnTo>
                <a:lnTo>
                  <a:pt x="90" y="70"/>
                </a:lnTo>
                <a:lnTo>
                  <a:pt x="65" y="64"/>
                </a:lnTo>
                <a:lnTo>
                  <a:pt x="18" y="61"/>
                </a:lnTo>
                <a:lnTo>
                  <a:pt x="0" y="76"/>
                </a:lnTo>
                <a:lnTo>
                  <a:pt x="2" y="120"/>
                </a:lnTo>
                <a:lnTo>
                  <a:pt x="5" y="157"/>
                </a:lnTo>
                <a:lnTo>
                  <a:pt x="14" y="190"/>
                </a:lnTo>
                <a:lnTo>
                  <a:pt x="26" y="196"/>
                </a:lnTo>
              </a:path>
            </a:pathLst>
          </a:custGeom>
          <a:gradFill rotWithShape="0">
            <a:gsLst>
              <a:gs pos="0">
                <a:srgbClr val="CC6600"/>
              </a:gs>
              <a:gs pos="100000">
                <a:srgbClr val="000000"/>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8" name="Freeform 11">
            <a:extLst>
              <a:ext uri="{FF2B5EF4-FFF2-40B4-BE49-F238E27FC236}">
                <a16:creationId xmlns:a16="http://schemas.microsoft.com/office/drawing/2014/main" id="{F93E92A4-5CFE-AC4A-A5E9-EFD414DEDF17}"/>
              </a:ext>
            </a:extLst>
          </p:cNvPr>
          <p:cNvSpPr>
            <a:spLocks/>
          </p:cNvSpPr>
          <p:nvPr/>
        </p:nvSpPr>
        <p:spPr bwMode="auto">
          <a:xfrm>
            <a:off x="3044825" y="850900"/>
            <a:ext cx="3086100" cy="365125"/>
          </a:xfrm>
          <a:custGeom>
            <a:avLst/>
            <a:gdLst>
              <a:gd name="T0" fmla="*/ 2147483647 w 1944"/>
              <a:gd name="T1" fmla="*/ 2147483647 h 230"/>
              <a:gd name="T2" fmla="*/ 2147483647 w 1944"/>
              <a:gd name="T3" fmla="*/ 2147483647 h 230"/>
              <a:gd name="T4" fmla="*/ 2147483647 w 1944"/>
              <a:gd name="T5" fmla="*/ 2147483647 h 230"/>
              <a:gd name="T6" fmla="*/ 2147483647 w 1944"/>
              <a:gd name="T7" fmla="*/ 2147483647 h 230"/>
              <a:gd name="T8" fmla="*/ 2147483647 w 1944"/>
              <a:gd name="T9" fmla="*/ 2147483647 h 230"/>
              <a:gd name="T10" fmla="*/ 0 w 1944"/>
              <a:gd name="T11" fmla="*/ 2147483647 h 230"/>
              <a:gd name="T12" fmla="*/ 2147483647 w 1944"/>
              <a:gd name="T13" fmla="*/ 2147483647 h 230"/>
              <a:gd name="T14" fmla="*/ 2147483647 w 1944"/>
              <a:gd name="T15" fmla="*/ 2147483647 h 230"/>
              <a:gd name="T16" fmla="*/ 2147483647 w 1944"/>
              <a:gd name="T17" fmla="*/ 2147483647 h 230"/>
              <a:gd name="T18" fmla="*/ 2147483647 w 1944"/>
              <a:gd name="T19" fmla="*/ 2147483647 h 230"/>
              <a:gd name="T20" fmla="*/ 2147483647 w 1944"/>
              <a:gd name="T21" fmla="*/ 2147483647 h 230"/>
              <a:gd name="T22" fmla="*/ 2147483647 w 1944"/>
              <a:gd name="T23" fmla="*/ 2147483647 h 230"/>
              <a:gd name="T24" fmla="*/ 2147483647 w 1944"/>
              <a:gd name="T25" fmla="*/ 2147483647 h 230"/>
              <a:gd name="T26" fmla="*/ 2147483647 w 1944"/>
              <a:gd name="T27" fmla="*/ 2147483647 h 230"/>
              <a:gd name="T28" fmla="*/ 2147483647 w 1944"/>
              <a:gd name="T29" fmla="*/ 2147483647 h 230"/>
              <a:gd name="T30" fmla="*/ 2147483647 w 1944"/>
              <a:gd name="T31" fmla="*/ 2147483647 h 230"/>
              <a:gd name="T32" fmla="*/ 2147483647 w 1944"/>
              <a:gd name="T33" fmla="*/ 2147483647 h 230"/>
              <a:gd name="T34" fmla="*/ 2147483647 w 1944"/>
              <a:gd name="T35" fmla="*/ 2147483647 h 230"/>
              <a:gd name="T36" fmla="*/ 2147483647 w 1944"/>
              <a:gd name="T37" fmla="*/ 2147483647 h 230"/>
              <a:gd name="T38" fmla="*/ 2147483647 w 1944"/>
              <a:gd name="T39" fmla="*/ 2147483647 h 230"/>
              <a:gd name="T40" fmla="*/ 2147483647 w 1944"/>
              <a:gd name="T41" fmla="*/ 2147483647 h 230"/>
              <a:gd name="T42" fmla="*/ 2147483647 w 1944"/>
              <a:gd name="T43" fmla="*/ 2147483647 h 230"/>
              <a:gd name="T44" fmla="*/ 2147483647 w 1944"/>
              <a:gd name="T45" fmla="*/ 2147483647 h 230"/>
              <a:gd name="T46" fmla="*/ 2147483647 w 1944"/>
              <a:gd name="T47" fmla="*/ 2147483647 h 230"/>
              <a:gd name="T48" fmla="*/ 2147483647 w 1944"/>
              <a:gd name="T49" fmla="*/ 2147483647 h 230"/>
              <a:gd name="T50" fmla="*/ 2147483647 w 1944"/>
              <a:gd name="T51" fmla="*/ 2147483647 h 230"/>
              <a:gd name="T52" fmla="*/ 2147483647 w 1944"/>
              <a:gd name="T53" fmla="*/ 2147483647 h 230"/>
              <a:gd name="T54" fmla="*/ 2147483647 w 1944"/>
              <a:gd name="T55" fmla="*/ 2147483647 h 230"/>
              <a:gd name="T56" fmla="*/ 2147483647 w 1944"/>
              <a:gd name="T57" fmla="*/ 2147483647 h 230"/>
              <a:gd name="T58" fmla="*/ 2147483647 w 1944"/>
              <a:gd name="T59" fmla="*/ 2147483647 h 230"/>
              <a:gd name="T60" fmla="*/ 2147483647 w 1944"/>
              <a:gd name="T61" fmla="*/ 2147483647 h 230"/>
              <a:gd name="T62" fmla="*/ 2147483647 w 1944"/>
              <a:gd name="T63" fmla="*/ 2147483647 h 230"/>
              <a:gd name="T64" fmla="*/ 2147483647 w 1944"/>
              <a:gd name="T65" fmla="*/ 2147483647 h 230"/>
              <a:gd name="T66" fmla="*/ 2147483647 w 1944"/>
              <a:gd name="T67" fmla="*/ 2147483647 h 230"/>
              <a:gd name="T68" fmla="*/ 2147483647 w 1944"/>
              <a:gd name="T69" fmla="*/ 2147483647 h 230"/>
              <a:gd name="T70" fmla="*/ 2147483647 w 1944"/>
              <a:gd name="T71" fmla="*/ 2147483647 h 230"/>
              <a:gd name="T72" fmla="*/ 2147483647 w 1944"/>
              <a:gd name="T73" fmla="*/ 2147483647 h 230"/>
              <a:gd name="T74" fmla="*/ 2147483647 w 1944"/>
              <a:gd name="T75" fmla="*/ 2147483647 h 230"/>
              <a:gd name="T76" fmla="*/ 2147483647 w 1944"/>
              <a:gd name="T77" fmla="*/ 2147483647 h 230"/>
              <a:gd name="T78" fmla="*/ 2147483647 w 1944"/>
              <a:gd name="T79" fmla="*/ 2147483647 h 230"/>
              <a:gd name="T80" fmla="*/ 2147483647 w 1944"/>
              <a:gd name="T81" fmla="*/ 2147483647 h 230"/>
              <a:gd name="T82" fmla="*/ 2147483647 w 1944"/>
              <a:gd name="T83" fmla="*/ 2147483647 h 2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44" h="230">
                <a:moveTo>
                  <a:pt x="537" y="77"/>
                </a:moveTo>
                <a:lnTo>
                  <a:pt x="477" y="72"/>
                </a:lnTo>
                <a:lnTo>
                  <a:pt x="416" y="81"/>
                </a:lnTo>
                <a:lnTo>
                  <a:pt x="348" y="81"/>
                </a:lnTo>
                <a:lnTo>
                  <a:pt x="255" y="77"/>
                </a:lnTo>
                <a:lnTo>
                  <a:pt x="154" y="81"/>
                </a:lnTo>
                <a:lnTo>
                  <a:pt x="103" y="83"/>
                </a:lnTo>
                <a:lnTo>
                  <a:pt x="64" y="79"/>
                </a:lnTo>
                <a:lnTo>
                  <a:pt x="25" y="83"/>
                </a:lnTo>
                <a:lnTo>
                  <a:pt x="12" y="58"/>
                </a:lnTo>
                <a:lnTo>
                  <a:pt x="2" y="38"/>
                </a:lnTo>
                <a:lnTo>
                  <a:pt x="0" y="74"/>
                </a:lnTo>
                <a:lnTo>
                  <a:pt x="12" y="107"/>
                </a:lnTo>
                <a:lnTo>
                  <a:pt x="73" y="103"/>
                </a:lnTo>
                <a:lnTo>
                  <a:pt x="128" y="99"/>
                </a:lnTo>
                <a:lnTo>
                  <a:pt x="163" y="101"/>
                </a:lnTo>
                <a:lnTo>
                  <a:pt x="193" y="103"/>
                </a:lnTo>
                <a:lnTo>
                  <a:pt x="212" y="105"/>
                </a:lnTo>
                <a:lnTo>
                  <a:pt x="270" y="103"/>
                </a:lnTo>
                <a:lnTo>
                  <a:pt x="324" y="109"/>
                </a:lnTo>
                <a:lnTo>
                  <a:pt x="451" y="103"/>
                </a:lnTo>
                <a:lnTo>
                  <a:pt x="541" y="101"/>
                </a:lnTo>
                <a:lnTo>
                  <a:pt x="616" y="103"/>
                </a:lnTo>
                <a:lnTo>
                  <a:pt x="698" y="103"/>
                </a:lnTo>
                <a:lnTo>
                  <a:pt x="737" y="147"/>
                </a:lnTo>
                <a:lnTo>
                  <a:pt x="769" y="168"/>
                </a:lnTo>
                <a:lnTo>
                  <a:pt x="836" y="210"/>
                </a:lnTo>
                <a:lnTo>
                  <a:pt x="885" y="218"/>
                </a:lnTo>
                <a:lnTo>
                  <a:pt x="945" y="229"/>
                </a:lnTo>
                <a:lnTo>
                  <a:pt x="1018" y="229"/>
                </a:lnTo>
                <a:lnTo>
                  <a:pt x="1085" y="220"/>
                </a:lnTo>
                <a:lnTo>
                  <a:pt x="1154" y="194"/>
                </a:lnTo>
                <a:lnTo>
                  <a:pt x="1205" y="170"/>
                </a:lnTo>
                <a:lnTo>
                  <a:pt x="1246" y="131"/>
                </a:lnTo>
                <a:lnTo>
                  <a:pt x="1278" y="115"/>
                </a:lnTo>
                <a:lnTo>
                  <a:pt x="1311" y="107"/>
                </a:lnTo>
                <a:lnTo>
                  <a:pt x="1390" y="119"/>
                </a:lnTo>
                <a:lnTo>
                  <a:pt x="1485" y="109"/>
                </a:lnTo>
                <a:lnTo>
                  <a:pt x="1577" y="111"/>
                </a:lnTo>
                <a:lnTo>
                  <a:pt x="1618" y="107"/>
                </a:lnTo>
                <a:lnTo>
                  <a:pt x="1697" y="113"/>
                </a:lnTo>
                <a:lnTo>
                  <a:pt x="1773" y="107"/>
                </a:lnTo>
                <a:lnTo>
                  <a:pt x="1839" y="115"/>
                </a:lnTo>
                <a:lnTo>
                  <a:pt x="1919" y="111"/>
                </a:lnTo>
                <a:lnTo>
                  <a:pt x="1938" y="91"/>
                </a:lnTo>
                <a:lnTo>
                  <a:pt x="1943" y="54"/>
                </a:lnTo>
                <a:lnTo>
                  <a:pt x="1940" y="0"/>
                </a:lnTo>
                <a:lnTo>
                  <a:pt x="1919" y="60"/>
                </a:lnTo>
                <a:lnTo>
                  <a:pt x="1908" y="89"/>
                </a:lnTo>
                <a:lnTo>
                  <a:pt x="1857" y="95"/>
                </a:lnTo>
                <a:lnTo>
                  <a:pt x="1762" y="93"/>
                </a:lnTo>
                <a:lnTo>
                  <a:pt x="1687" y="91"/>
                </a:lnTo>
                <a:lnTo>
                  <a:pt x="1558" y="87"/>
                </a:lnTo>
                <a:lnTo>
                  <a:pt x="1491" y="93"/>
                </a:lnTo>
                <a:lnTo>
                  <a:pt x="1403" y="91"/>
                </a:lnTo>
                <a:lnTo>
                  <a:pt x="1349" y="99"/>
                </a:lnTo>
                <a:lnTo>
                  <a:pt x="1313" y="89"/>
                </a:lnTo>
                <a:lnTo>
                  <a:pt x="1291" y="85"/>
                </a:lnTo>
                <a:lnTo>
                  <a:pt x="1274" y="74"/>
                </a:lnTo>
                <a:lnTo>
                  <a:pt x="1283" y="52"/>
                </a:lnTo>
                <a:lnTo>
                  <a:pt x="1283" y="28"/>
                </a:lnTo>
                <a:lnTo>
                  <a:pt x="1265" y="36"/>
                </a:lnTo>
                <a:lnTo>
                  <a:pt x="1246" y="79"/>
                </a:lnTo>
                <a:lnTo>
                  <a:pt x="1205" y="115"/>
                </a:lnTo>
                <a:lnTo>
                  <a:pt x="1182" y="139"/>
                </a:lnTo>
                <a:lnTo>
                  <a:pt x="1139" y="162"/>
                </a:lnTo>
                <a:lnTo>
                  <a:pt x="1111" y="158"/>
                </a:lnTo>
                <a:lnTo>
                  <a:pt x="1063" y="180"/>
                </a:lnTo>
                <a:lnTo>
                  <a:pt x="1020" y="190"/>
                </a:lnTo>
                <a:lnTo>
                  <a:pt x="980" y="198"/>
                </a:lnTo>
                <a:lnTo>
                  <a:pt x="928" y="174"/>
                </a:lnTo>
                <a:lnTo>
                  <a:pt x="883" y="176"/>
                </a:lnTo>
                <a:lnTo>
                  <a:pt x="866" y="147"/>
                </a:lnTo>
                <a:lnTo>
                  <a:pt x="825" y="149"/>
                </a:lnTo>
                <a:lnTo>
                  <a:pt x="803" y="158"/>
                </a:lnTo>
                <a:lnTo>
                  <a:pt x="771" y="137"/>
                </a:lnTo>
                <a:lnTo>
                  <a:pt x="743" y="123"/>
                </a:lnTo>
                <a:lnTo>
                  <a:pt x="730" y="99"/>
                </a:lnTo>
                <a:lnTo>
                  <a:pt x="707" y="46"/>
                </a:lnTo>
                <a:lnTo>
                  <a:pt x="685" y="38"/>
                </a:lnTo>
                <a:lnTo>
                  <a:pt x="674" y="70"/>
                </a:lnTo>
                <a:lnTo>
                  <a:pt x="655" y="68"/>
                </a:lnTo>
                <a:lnTo>
                  <a:pt x="591" y="89"/>
                </a:lnTo>
                <a:lnTo>
                  <a:pt x="537" y="77"/>
                </a:lnTo>
              </a:path>
            </a:pathLst>
          </a:custGeom>
          <a:solidFill>
            <a:schemeClr val="bg1"/>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 name="Freeform 12">
            <a:extLst>
              <a:ext uri="{FF2B5EF4-FFF2-40B4-BE49-F238E27FC236}">
                <a16:creationId xmlns:a16="http://schemas.microsoft.com/office/drawing/2014/main" id="{6011F8DF-697D-B246-850D-644299923FF8}"/>
              </a:ext>
            </a:extLst>
          </p:cNvPr>
          <p:cNvSpPr>
            <a:spLocks/>
          </p:cNvSpPr>
          <p:nvPr/>
        </p:nvSpPr>
        <p:spPr bwMode="auto">
          <a:xfrm>
            <a:off x="5057775" y="358775"/>
            <a:ext cx="193675" cy="649288"/>
          </a:xfrm>
          <a:custGeom>
            <a:avLst/>
            <a:gdLst>
              <a:gd name="T0" fmla="*/ 2147483647 w 122"/>
              <a:gd name="T1" fmla="*/ 2147483647 h 409"/>
              <a:gd name="T2" fmla="*/ 2147483647 w 122"/>
              <a:gd name="T3" fmla="*/ 2147483647 h 409"/>
              <a:gd name="T4" fmla="*/ 2147483647 w 122"/>
              <a:gd name="T5" fmla="*/ 2147483647 h 409"/>
              <a:gd name="T6" fmla="*/ 2147483647 w 122"/>
              <a:gd name="T7" fmla="*/ 2147483647 h 409"/>
              <a:gd name="T8" fmla="*/ 2147483647 w 122"/>
              <a:gd name="T9" fmla="*/ 2147483647 h 409"/>
              <a:gd name="T10" fmla="*/ 2147483647 w 122"/>
              <a:gd name="T11" fmla="*/ 2147483647 h 409"/>
              <a:gd name="T12" fmla="*/ 2147483647 w 122"/>
              <a:gd name="T13" fmla="*/ 2147483647 h 409"/>
              <a:gd name="T14" fmla="*/ 2147483647 w 122"/>
              <a:gd name="T15" fmla="*/ 2147483647 h 409"/>
              <a:gd name="T16" fmla="*/ 2147483647 w 122"/>
              <a:gd name="T17" fmla="*/ 2147483647 h 409"/>
              <a:gd name="T18" fmla="*/ 2147483647 w 122"/>
              <a:gd name="T19" fmla="*/ 2147483647 h 409"/>
              <a:gd name="T20" fmla="*/ 2147483647 w 122"/>
              <a:gd name="T21" fmla="*/ 2147483647 h 409"/>
              <a:gd name="T22" fmla="*/ 2147483647 w 122"/>
              <a:gd name="T23" fmla="*/ 2147483647 h 409"/>
              <a:gd name="T24" fmla="*/ 2147483647 w 122"/>
              <a:gd name="T25" fmla="*/ 2147483647 h 409"/>
              <a:gd name="T26" fmla="*/ 0 w 122"/>
              <a:gd name="T27" fmla="*/ 2147483647 h 409"/>
              <a:gd name="T28" fmla="*/ 2147483647 w 122"/>
              <a:gd name="T29" fmla="*/ 2147483647 h 409"/>
              <a:gd name="T30" fmla="*/ 2147483647 w 122"/>
              <a:gd name="T31" fmla="*/ 2147483647 h 409"/>
              <a:gd name="T32" fmla="*/ 2147483647 w 122"/>
              <a:gd name="T33" fmla="*/ 2147483647 h 409"/>
              <a:gd name="T34" fmla="*/ 2147483647 w 122"/>
              <a:gd name="T35" fmla="*/ 2147483647 h 409"/>
              <a:gd name="T36" fmla="*/ 2147483647 w 122"/>
              <a:gd name="T37" fmla="*/ 2147483647 h 409"/>
              <a:gd name="T38" fmla="*/ 2147483647 w 122"/>
              <a:gd name="T39" fmla="*/ 2147483647 h 409"/>
              <a:gd name="T40" fmla="*/ 2147483647 w 122"/>
              <a:gd name="T41" fmla="*/ 2147483647 h 409"/>
              <a:gd name="T42" fmla="*/ 2147483647 w 122"/>
              <a:gd name="T43" fmla="*/ 2147483647 h 409"/>
              <a:gd name="T44" fmla="*/ 2147483647 w 122"/>
              <a:gd name="T45" fmla="*/ 2147483647 h 409"/>
              <a:gd name="T46" fmla="*/ 2147483647 w 122"/>
              <a:gd name="T47" fmla="*/ 2147483647 h 409"/>
              <a:gd name="T48" fmla="*/ 2147483647 w 122"/>
              <a:gd name="T49" fmla="*/ 0 h 409"/>
              <a:gd name="T50" fmla="*/ 2147483647 w 122"/>
              <a:gd name="T51" fmla="*/ 2147483647 h 4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2" h="409">
                <a:moveTo>
                  <a:pt x="82" y="10"/>
                </a:moveTo>
                <a:lnTo>
                  <a:pt x="75" y="40"/>
                </a:lnTo>
                <a:lnTo>
                  <a:pt x="121" y="44"/>
                </a:lnTo>
                <a:lnTo>
                  <a:pt x="103" y="98"/>
                </a:lnTo>
                <a:lnTo>
                  <a:pt x="105" y="140"/>
                </a:lnTo>
                <a:lnTo>
                  <a:pt x="116" y="176"/>
                </a:lnTo>
                <a:lnTo>
                  <a:pt x="97" y="214"/>
                </a:lnTo>
                <a:lnTo>
                  <a:pt x="90" y="252"/>
                </a:lnTo>
                <a:lnTo>
                  <a:pt x="82" y="290"/>
                </a:lnTo>
                <a:lnTo>
                  <a:pt x="66" y="316"/>
                </a:lnTo>
                <a:lnTo>
                  <a:pt x="51" y="342"/>
                </a:lnTo>
                <a:lnTo>
                  <a:pt x="32" y="368"/>
                </a:lnTo>
                <a:lnTo>
                  <a:pt x="21" y="386"/>
                </a:lnTo>
                <a:lnTo>
                  <a:pt x="0" y="408"/>
                </a:lnTo>
                <a:lnTo>
                  <a:pt x="12" y="368"/>
                </a:lnTo>
                <a:lnTo>
                  <a:pt x="38" y="340"/>
                </a:lnTo>
                <a:lnTo>
                  <a:pt x="34" y="308"/>
                </a:lnTo>
                <a:lnTo>
                  <a:pt x="58" y="268"/>
                </a:lnTo>
                <a:lnTo>
                  <a:pt x="71" y="220"/>
                </a:lnTo>
                <a:lnTo>
                  <a:pt x="64" y="174"/>
                </a:lnTo>
                <a:lnTo>
                  <a:pt x="69" y="136"/>
                </a:lnTo>
                <a:lnTo>
                  <a:pt x="64" y="110"/>
                </a:lnTo>
                <a:lnTo>
                  <a:pt x="30" y="58"/>
                </a:lnTo>
                <a:lnTo>
                  <a:pt x="10" y="6"/>
                </a:lnTo>
                <a:lnTo>
                  <a:pt x="79" y="0"/>
                </a:lnTo>
                <a:lnTo>
                  <a:pt x="82" y="10"/>
                </a:lnTo>
              </a:path>
            </a:pathLst>
          </a:custGeom>
          <a:gradFill rotWithShape="0">
            <a:gsLst>
              <a:gs pos="0">
                <a:srgbClr val="FFFFFF"/>
              </a:gs>
              <a:gs pos="5000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 name="Freeform 13">
            <a:extLst>
              <a:ext uri="{FF2B5EF4-FFF2-40B4-BE49-F238E27FC236}">
                <a16:creationId xmlns:a16="http://schemas.microsoft.com/office/drawing/2014/main" id="{2ABA3B05-B257-E745-B779-9339114341FA}"/>
              </a:ext>
            </a:extLst>
          </p:cNvPr>
          <p:cNvSpPr>
            <a:spLocks/>
          </p:cNvSpPr>
          <p:nvPr/>
        </p:nvSpPr>
        <p:spPr bwMode="auto">
          <a:xfrm>
            <a:off x="3052763" y="4763"/>
            <a:ext cx="3092450" cy="642937"/>
          </a:xfrm>
          <a:custGeom>
            <a:avLst/>
            <a:gdLst>
              <a:gd name="T0" fmla="*/ 0 w 1948"/>
              <a:gd name="T1" fmla="*/ 2147483647 h 405"/>
              <a:gd name="T2" fmla="*/ 2147483647 w 1948"/>
              <a:gd name="T3" fmla="*/ 2147483647 h 405"/>
              <a:gd name="T4" fmla="*/ 2147483647 w 1948"/>
              <a:gd name="T5" fmla="*/ 2147483647 h 405"/>
              <a:gd name="T6" fmla="*/ 2147483647 w 1948"/>
              <a:gd name="T7" fmla="*/ 2147483647 h 405"/>
              <a:gd name="T8" fmla="*/ 2147483647 w 1948"/>
              <a:gd name="T9" fmla="*/ 2147483647 h 405"/>
              <a:gd name="T10" fmla="*/ 2147483647 w 1948"/>
              <a:gd name="T11" fmla="*/ 2147483647 h 405"/>
              <a:gd name="T12" fmla="*/ 2147483647 w 1948"/>
              <a:gd name="T13" fmla="*/ 2147483647 h 405"/>
              <a:gd name="T14" fmla="*/ 2147483647 w 1948"/>
              <a:gd name="T15" fmla="*/ 2147483647 h 405"/>
              <a:gd name="T16" fmla="*/ 2147483647 w 1948"/>
              <a:gd name="T17" fmla="*/ 2147483647 h 405"/>
              <a:gd name="T18" fmla="*/ 2147483647 w 1948"/>
              <a:gd name="T19" fmla="*/ 2147483647 h 405"/>
              <a:gd name="T20" fmla="*/ 2147483647 w 1948"/>
              <a:gd name="T21" fmla="*/ 2147483647 h 405"/>
              <a:gd name="T22" fmla="*/ 2147483647 w 1948"/>
              <a:gd name="T23" fmla="*/ 2147483647 h 405"/>
              <a:gd name="T24" fmla="*/ 2147483647 w 1948"/>
              <a:gd name="T25" fmla="*/ 2147483647 h 405"/>
              <a:gd name="T26" fmla="*/ 2147483647 w 1948"/>
              <a:gd name="T27" fmla="*/ 2147483647 h 405"/>
              <a:gd name="T28" fmla="*/ 2147483647 w 1948"/>
              <a:gd name="T29" fmla="*/ 2147483647 h 405"/>
              <a:gd name="T30" fmla="*/ 2147483647 w 1948"/>
              <a:gd name="T31" fmla="*/ 2147483647 h 405"/>
              <a:gd name="T32" fmla="*/ 2147483647 w 1948"/>
              <a:gd name="T33" fmla="*/ 2147483647 h 405"/>
              <a:gd name="T34" fmla="*/ 2147483647 w 1948"/>
              <a:gd name="T35" fmla="*/ 2147483647 h 405"/>
              <a:gd name="T36" fmla="*/ 2147483647 w 1948"/>
              <a:gd name="T37" fmla="*/ 2147483647 h 405"/>
              <a:gd name="T38" fmla="*/ 2147483647 w 1948"/>
              <a:gd name="T39" fmla="*/ 2147483647 h 405"/>
              <a:gd name="T40" fmla="*/ 2147483647 w 1948"/>
              <a:gd name="T41" fmla="*/ 2147483647 h 405"/>
              <a:gd name="T42" fmla="*/ 2147483647 w 1948"/>
              <a:gd name="T43" fmla="*/ 2147483647 h 405"/>
              <a:gd name="T44" fmla="*/ 2147483647 w 1948"/>
              <a:gd name="T45" fmla="*/ 2147483647 h 405"/>
              <a:gd name="T46" fmla="*/ 2147483647 w 1948"/>
              <a:gd name="T47" fmla="*/ 2147483647 h 405"/>
              <a:gd name="T48" fmla="*/ 2147483647 w 1948"/>
              <a:gd name="T49" fmla="*/ 2147483647 h 405"/>
              <a:gd name="T50" fmla="*/ 2147483647 w 1948"/>
              <a:gd name="T51" fmla="*/ 2147483647 h 405"/>
              <a:gd name="T52" fmla="*/ 2147483647 w 1948"/>
              <a:gd name="T53" fmla="*/ 2147483647 h 405"/>
              <a:gd name="T54" fmla="*/ 2147483647 w 1948"/>
              <a:gd name="T55" fmla="*/ 2147483647 h 405"/>
              <a:gd name="T56" fmla="*/ 2147483647 w 1948"/>
              <a:gd name="T57" fmla="*/ 2147483647 h 405"/>
              <a:gd name="T58" fmla="*/ 2147483647 w 1948"/>
              <a:gd name="T59" fmla="*/ 2147483647 h 405"/>
              <a:gd name="T60" fmla="*/ 2147483647 w 1948"/>
              <a:gd name="T61" fmla="*/ 2147483647 h 405"/>
              <a:gd name="T62" fmla="*/ 2147483647 w 1948"/>
              <a:gd name="T63" fmla="*/ 2147483647 h 405"/>
              <a:gd name="T64" fmla="*/ 2147483647 w 1948"/>
              <a:gd name="T65" fmla="*/ 2147483647 h 405"/>
              <a:gd name="T66" fmla="*/ 2147483647 w 1948"/>
              <a:gd name="T67" fmla="*/ 2147483647 h 405"/>
              <a:gd name="T68" fmla="*/ 2147483647 w 1948"/>
              <a:gd name="T69" fmla="*/ 2147483647 h 405"/>
              <a:gd name="T70" fmla="*/ 2147483647 w 1948"/>
              <a:gd name="T71" fmla="*/ 2147483647 h 405"/>
              <a:gd name="T72" fmla="*/ 2147483647 w 1948"/>
              <a:gd name="T73" fmla="*/ 2147483647 h 405"/>
              <a:gd name="T74" fmla="*/ 2147483647 w 1948"/>
              <a:gd name="T75" fmla="*/ 2147483647 h 405"/>
              <a:gd name="T76" fmla="*/ 2147483647 w 1948"/>
              <a:gd name="T77" fmla="*/ 2147483647 h 405"/>
              <a:gd name="T78" fmla="*/ 2147483647 w 1948"/>
              <a:gd name="T79" fmla="*/ 2147483647 h 405"/>
              <a:gd name="T80" fmla="*/ 2147483647 w 1948"/>
              <a:gd name="T81" fmla="*/ 2147483647 h 405"/>
              <a:gd name="T82" fmla="*/ 2147483647 w 1948"/>
              <a:gd name="T83" fmla="*/ 2147483647 h 405"/>
              <a:gd name="T84" fmla="*/ 2147483647 w 1948"/>
              <a:gd name="T85" fmla="*/ 2147483647 h 405"/>
              <a:gd name="T86" fmla="*/ 2147483647 w 1948"/>
              <a:gd name="T87" fmla="*/ 2147483647 h 405"/>
              <a:gd name="T88" fmla="*/ 2147483647 w 1948"/>
              <a:gd name="T89" fmla="*/ 2147483647 h 405"/>
              <a:gd name="T90" fmla="*/ 2147483647 w 1948"/>
              <a:gd name="T91" fmla="*/ 2147483647 h 405"/>
              <a:gd name="T92" fmla="*/ 2147483647 w 1948"/>
              <a:gd name="T93" fmla="*/ 2147483647 h 405"/>
              <a:gd name="T94" fmla="*/ 2147483647 w 1948"/>
              <a:gd name="T95" fmla="*/ 2147483647 h 405"/>
              <a:gd name="T96" fmla="*/ 2147483647 w 1948"/>
              <a:gd name="T97" fmla="*/ 2147483647 h 405"/>
              <a:gd name="T98" fmla="*/ 2147483647 w 1948"/>
              <a:gd name="T99" fmla="*/ 2147483647 h 405"/>
              <a:gd name="T100" fmla="*/ 2147483647 w 1948"/>
              <a:gd name="T101" fmla="*/ 2147483647 h 405"/>
              <a:gd name="T102" fmla="*/ 2147483647 w 1948"/>
              <a:gd name="T103" fmla="*/ 2147483647 h 405"/>
              <a:gd name="T104" fmla="*/ 2147483647 w 1948"/>
              <a:gd name="T105" fmla="*/ 2147483647 h 405"/>
              <a:gd name="T106" fmla="*/ 2147483647 w 1948"/>
              <a:gd name="T107" fmla="*/ 2147483647 h 405"/>
              <a:gd name="T108" fmla="*/ 2147483647 w 1948"/>
              <a:gd name="T109" fmla="*/ 0 h 405"/>
              <a:gd name="T110" fmla="*/ 2147483647 w 1948"/>
              <a:gd name="T111" fmla="*/ 2147483647 h 405"/>
              <a:gd name="T112" fmla="*/ 2147483647 w 1948"/>
              <a:gd name="T113" fmla="*/ 2147483647 h 405"/>
              <a:gd name="T114" fmla="*/ 2147483647 w 1948"/>
              <a:gd name="T115" fmla="*/ 2147483647 h 405"/>
              <a:gd name="T116" fmla="*/ 2147483647 w 1948"/>
              <a:gd name="T117" fmla="*/ 2147483647 h 405"/>
              <a:gd name="T118" fmla="*/ 2147483647 w 1948"/>
              <a:gd name="T119" fmla="*/ 2147483647 h 405"/>
              <a:gd name="T120" fmla="*/ 2147483647 w 1948"/>
              <a:gd name="T121" fmla="*/ 2147483647 h 405"/>
              <a:gd name="T122" fmla="*/ 2147483647 w 1948"/>
              <a:gd name="T123" fmla="*/ 2147483647 h 405"/>
              <a:gd name="T124" fmla="*/ 0 w 1948"/>
              <a:gd name="T125" fmla="*/ 2147483647 h 4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48" h="405">
                <a:moveTo>
                  <a:pt x="0" y="271"/>
                </a:moveTo>
                <a:lnTo>
                  <a:pt x="0" y="341"/>
                </a:lnTo>
                <a:lnTo>
                  <a:pt x="0" y="405"/>
                </a:lnTo>
                <a:lnTo>
                  <a:pt x="5" y="353"/>
                </a:lnTo>
                <a:lnTo>
                  <a:pt x="6" y="312"/>
                </a:lnTo>
                <a:lnTo>
                  <a:pt x="8" y="238"/>
                </a:lnTo>
                <a:lnTo>
                  <a:pt x="14" y="202"/>
                </a:lnTo>
                <a:lnTo>
                  <a:pt x="25" y="190"/>
                </a:lnTo>
                <a:lnTo>
                  <a:pt x="37" y="199"/>
                </a:lnTo>
                <a:lnTo>
                  <a:pt x="53" y="201"/>
                </a:lnTo>
                <a:lnTo>
                  <a:pt x="75" y="211"/>
                </a:lnTo>
                <a:lnTo>
                  <a:pt x="88" y="224"/>
                </a:lnTo>
                <a:lnTo>
                  <a:pt x="106" y="224"/>
                </a:lnTo>
                <a:lnTo>
                  <a:pt x="120" y="217"/>
                </a:lnTo>
                <a:lnTo>
                  <a:pt x="135" y="195"/>
                </a:lnTo>
                <a:lnTo>
                  <a:pt x="148" y="197"/>
                </a:lnTo>
                <a:lnTo>
                  <a:pt x="172" y="214"/>
                </a:lnTo>
                <a:lnTo>
                  <a:pt x="185" y="222"/>
                </a:lnTo>
                <a:lnTo>
                  <a:pt x="200" y="229"/>
                </a:lnTo>
                <a:lnTo>
                  <a:pt x="216" y="232"/>
                </a:lnTo>
                <a:lnTo>
                  <a:pt x="242" y="222"/>
                </a:lnTo>
                <a:lnTo>
                  <a:pt x="271" y="243"/>
                </a:lnTo>
                <a:lnTo>
                  <a:pt x="293" y="232"/>
                </a:lnTo>
                <a:lnTo>
                  <a:pt x="330" y="211"/>
                </a:lnTo>
                <a:lnTo>
                  <a:pt x="353" y="211"/>
                </a:lnTo>
                <a:lnTo>
                  <a:pt x="378" y="194"/>
                </a:lnTo>
                <a:lnTo>
                  <a:pt x="395" y="186"/>
                </a:lnTo>
                <a:lnTo>
                  <a:pt x="421" y="208"/>
                </a:lnTo>
                <a:lnTo>
                  <a:pt x="441" y="203"/>
                </a:lnTo>
                <a:lnTo>
                  <a:pt x="458" y="211"/>
                </a:lnTo>
                <a:lnTo>
                  <a:pt x="470" y="211"/>
                </a:lnTo>
                <a:lnTo>
                  <a:pt x="484" y="211"/>
                </a:lnTo>
                <a:lnTo>
                  <a:pt x="495" y="219"/>
                </a:lnTo>
                <a:lnTo>
                  <a:pt x="512" y="211"/>
                </a:lnTo>
                <a:lnTo>
                  <a:pt x="525" y="190"/>
                </a:lnTo>
                <a:lnTo>
                  <a:pt x="573" y="210"/>
                </a:lnTo>
                <a:lnTo>
                  <a:pt x="597" y="234"/>
                </a:lnTo>
                <a:lnTo>
                  <a:pt x="606" y="272"/>
                </a:lnTo>
                <a:lnTo>
                  <a:pt x="712" y="184"/>
                </a:lnTo>
                <a:lnTo>
                  <a:pt x="738" y="152"/>
                </a:lnTo>
                <a:lnTo>
                  <a:pt x="763" y="136"/>
                </a:lnTo>
                <a:lnTo>
                  <a:pt x="791" y="124"/>
                </a:lnTo>
                <a:lnTo>
                  <a:pt x="787" y="148"/>
                </a:lnTo>
                <a:lnTo>
                  <a:pt x="755" y="188"/>
                </a:lnTo>
                <a:lnTo>
                  <a:pt x="776" y="181"/>
                </a:lnTo>
                <a:lnTo>
                  <a:pt x="806" y="166"/>
                </a:lnTo>
                <a:lnTo>
                  <a:pt x="827" y="176"/>
                </a:lnTo>
                <a:lnTo>
                  <a:pt x="842" y="203"/>
                </a:lnTo>
                <a:lnTo>
                  <a:pt x="833" y="225"/>
                </a:lnTo>
                <a:lnTo>
                  <a:pt x="863" y="228"/>
                </a:lnTo>
                <a:lnTo>
                  <a:pt x="887" y="243"/>
                </a:lnTo>
                <a:lnTo>
                  <a:pt x="895" y="262"/>
                </a:lnTo>
                <a:lnTo>
                  <a:pt x="917" y="259"/>
                </a:lnTo>
                <a:lnTo>
                  <a:pt x="929" y="275"/>
                </a:lnTo>
                <a:lnTo>
                  <a:pt x="948" y="305"/>
                </a:lnTo>
                <a:lnTo>
                  <a:pt x="963" y="299"/>
                </a:lnTo>
                <a:lnTo>
                  <a:pt x="955" y="275"/>
                </a:lnTo>
                <a:lnTo>
                  <a:pt x="948" y="250"/>
                </a:lnTo>
                <a:lnTo>
                  <a:pt x="936" y="240"/>
                </a:lnTo>
                <a:lnTo>
                  <a:pt x="921" y="223"/>
                </a:lnTo>
                <a:lnTo>
                  <a:pt x="929" y="186"/>
                </a:lnTo>
                <a:lnTo>
                  <a:pt x="919" y="161"/>
                </a:lnTo>
                <a:lnTo>
                  <a:pt x="889" y="156"/>
                </a:lnTo>
                <a:lnTo>
                  <a:pt x="898" y="136"/>
                </a:lnTo>
                <a:lnTo>
                  <a:pt x="917" y="120"/>
                </a:lnTo>
                <a:lnTo>
                  <a:pt x="867" y="122"/>
                </a:lnTo>
                <a:lnTo>
                  <a:pt x="889" y="110"/>
                </a:lnTo>
                <a:lnTo>
                  <a:pt x="931" y="94"/>
                </a:lnTo>
                <a:lnTo>
                  <a:pt x="910" y="90"/>
                </a:lnTo>
                <a:lnTo>
                  <a:pt x="857" y="104"/>
                </a:lnTo>
                <a:lnTo>
                  <a:pt x="831" y="96"/>
                </a:lnTo>
                <a:lnTo>
                  <a:pt x="849" y="80"/>
                </a:lnTo>
                <a:lnTo>
                  <a:pt x="887" y="76"/>
                </a:lnTo>
                <a:lnTo>
                  <a:pt x="919" y="72"/>
                </a:lnTo>
                <a:lnTo>
                  <a:pt x="951" y="58"/>
                </a:lnTo>
                <a:lnTo>
                  <a:pt x="1006" y="50"/>
                </a:lnTo>
                <a:lnTo>
                  <a:pt x="1046" y="56"/>
                </a:lnTo>
                <a:lnTo>
                  <a:pt x="1072" y="78"/>
                </a:lnTo>
                <a:lnTo>
                  <a:pt x="1098" y="92"/>
                </a:lnTo>
                <a:lnTo>
                  <a:pt x="1117" y="82"/>
                </a:lnTo>
                <a:lnTo>
                  <a:pt x="1142" y="86"/>
                </a:lnTo>
                <a:lnTo>
                  <a:pt x="1174" y="106"/>
                </a:lnTo>
                <a:lnTo>
                  <a:pt x="1202" y="132"/>
                </a:lnTo>
                <a:lnTo>
                  <a:pt x="1225" y="164"/>
                </a:lnTo>
                <a:lnTo>
                  <a:pt x="1264" y="174"/>
                </a:lnTo>
                <a:lnTo>
                  <a:pt x="1294" y="195"/>
                </a:lnTo>
                <a:lnTo>
                  <a:pt x="1313" y="214"/>
                </a:lnTo>
                <a:lnTo>
                  <a:pt x="1341" y="232"/>
                </a:lnTo>
                <a:lnTo>
                  <a:pt x="1373" y="227"/>
                </a:lnTo>
                <a:lnTo>
                  <a:pt x="1394" y="217"/>
                </a:lnTo>
                <a:lnTo>
                  <a:pt x="1433" y="217"/>
                </a:lnTo>
                <a:lnTo>
                  <a:pt x="1454" y="193"/>
                </a:lnTo>
                <a:lnTo>
                  <a:pt x="1471" y="195"/>
                </a:lnTo>
                <a:lnTo>
                  <a:pt x="1483" y="195"/>
                </a:lnTo>
                <a:lnTo>
                  <a:pt x="1499" y="206"/>
                </a:lnTo>
                <a:lnTo>
                  <a:pt x="1517" y="214"/>
                </a:lnTo>
                <a:lnTo>
                  <a:pt x="1530" y="197"/>
                </a:lnTo>
                <a:lnTo>
                  <a:pt x="1544" y="193"/>
                </a:lnTo>
                <a:lnTo>
                  <a:pt x="1555" y="198"/>
                </a:lnTo>
                <a:lnTo>
                  <a:pt x="1569" y="190"/>
                </a:lnTo>
                <a:lnTo>
                  <a:pt x="1593" y="202"/>
                </a:lnTo>
                <a:lnTo>
                  <a:pt x="1608" y="224"/>
                </a:lnTo>
                <a:lnTo>
                  <a:pt x="1626" y="227"/>
                </a:lnTo>
                <a:lnTo>
                  <a:pt x="1637" y="229"/>
                </a:lnTo>
                <a:lnTo>
                  <a:pt x="1651" y="222"/>
                </a:lnTo>
                <a:lnTo>
                  <a:pt x="1662" y="212"/>
                </a:lnTo>
                <a:lnTo>
                  <a:pt x="1671" y="208"/>
                </a:lnTo>
                <a:lnTo>
                  <a:pt x="1686" y="199"/>
                </a:lnTo>
                <a:lnTo>
                  <a:pt x="1703" y="198"/>
                </a:lnTo>
                <a:lnTo>
                  <a:pt x="1718" y="214"/>
                </a:lnTo>
                <a:lnTo>
                  <a:pt x="1742" y="225"/>
                </a:lnTo>
                <a:lnTo>
                  <a:pt x="1764" y="214"/>
                </a:lnTo>
                <a:lnTo>
                  <a:pt x="1774" y="208"/>
                </a:lnTo>
                <a:lnTo>
                  <a:pt x="1789" y="214"/>
                </a:lnTo>
                <a:lnTo>
                  <a:pt x="1799" y="217"/>
                </a:lnTo>
                <a:lnTo>
                  <a:pt x="1814" y="229"/>
                </a:lnTo>
                <a:lnTo>
                  <a:pt x="1830" y="229"/>
                </a:lnTo>
                <a:lnTo>
                  <a:pt x="1848" y="225"/>
                </a:lnTo>
                <a:lnTo>
                  <a:pt x="1871" y="219"/>
                </a:lnTo>
                <a:lnTo>
                  <a:pt x="1898" y="211"/>
                </a:lnTo>
                <a:lnTo>
                  <a:pt x="1916" y="219"/>
                </a:lnTo>
                <a:lnTo>
                  <a:pt x="1927" y="231"/>
                </a:lnTo>
                <a:lnTo>
                  <a:pt x="1936" y="254"/>
                </a:lnTo>
                <a:lnTo>
                  <a:pt x="1942" y="294"/>
                </a:lnTo>
                <a:lnTo>
                  <a:pt x="1948" y="346"/>
                </a:lnTo>
                <a:lnTo>
                  <a:pt x="1948" y="238"/>
                </a:lnTo>
                <a:lnTo>
                  <a:pt x="1948" y="210"/>
                </a:lnTo>
                <a:lnTo>
                  <a:pt x="1945" y="192"/>
                </a:lnTo>
                <a:lnTo>
                  <a:pt x="1940" y="170"/>
                </a:lnTo>
                <a:lnTo>
                  <a:pt x="1930" y="151"/>
                </a:lnTo>
                <a:lnTo>
                  <a:pt x="1910" y="142"/>
                </a:lnTo>
                <a:lnTo>
                  <a:pt x="1881" y="140"/>
                </a:lnTo>
                <a:lnTo>
                  <a:pt x="1858" y="142"/>
                </a:lnTo>
                <a:lnTo>
                  <a:pt x="1832" y="137"/>
                </a:lnTo>
                <a:lnTo>
                  <a:pt x="1807" y="152"/>
                </a:lnTo>
                <a:lnTo>
                  <a:pt x="1781" y="145"/>
                </a:lnTo>
                <a:lnTo>
                  <a:pt x="1759" y="140"/>
                </a:lnTo>
                <a:lnTo>
                  <a:pt x="1742" y="140"/>
                </a:lnTo>
                <a:lnTo>
                  <a:pt x="1698" y="145"/>
                </a:lnTo>
                <a:lnTo>
                  <a:pt x="1674" y="148"/>
                </a:lnTo>
                <a:lnTo>
                  <a:pt x="1648" y="142"/>
                </a:lnTo>
                <a:lnTo>
                  <a:pt x="1623" y="149"/>
                </a:lnTo>
                <a:lnTo>
                  <a:pt x="1592" y="142"/>
                </a:lnTo>
                <a:lnTo>
                  <a:pt x="1580" y="140"/>
                </a:lnTo>
                <a:lnTo>
                  <a:pt x="1555" y="140"/>
                </a:lnTo>
                <a:lnTo>
                  <a:pt x="1531" y="137"/>
                </a:lnTo>
                <a:lnTo>
                  <a:pt x="1514" y="145"/>
                </a:lnTo>
                <a:lnTo>
                  <a:pt x="1500" y="142"/>
                </a:lnTo>
                <a:lnTo>
                  <a:pt x="1469" y="140"/>
                </a:lnTo>
                <a:lnTo>
                  <a:pt x="1442" y="145"/>
                </a:lnTo>
                <a:lnTo>
                  <a:pt x="1417" y="145"/>
                </a:lnTo>
                <a:lnTo>
                  <a:pt x="1389" y="137"/>
                </a:lnTo>
                <a:lnTo>
                  <a:pt x="1365" y="146"/>
                </a:lnTo>
                <a:lnTo>
                  <a:pt x="1346" y="140"/>
                </a:lnTo>
                <a:lnTo>
                  <a:pt x="1328" y="149"/>
                </a:lnTo>
                <a:lnTo>
                  <a:pt x="1310" y="145"/>
                </a:lnTo>
                <a:lnTo>
                  <a:pt x="1287" y="140"/>
                </a:lnTo>
                <a:lnTo>
                  <a:pt x="1274" y="132"/>
                </a:lnTo>
                <a:lnTo>
                  <a:pt x="1244" y="102"/>
                </a:lnTo>
                <a:lnTo>
                  <a:pt x="1211" y="74"/>
                </a:lnTo>
                <a:lnTo>
                  <a:pt x="1181" y="55"/>
                </a:lnTo>
                <a:lnTo>
                  <a:pt x="1153" y="39"/>
                </a:lnTo>
                <a:lnTo>
                  <a:pt x="1110" y="19"/>
                </a:lnTo>
                <a:lnTo>
                  <a:pt x="1057" y="7"/>
                </a:lnTo>
                <a:lnTo>
                  <a:pt x="1008" y="0"/>
                </a:lnTo>
                <a:lnTo>
                  <a:pt x="927" y="3"/>
                </a:lnTo>
                <a:lnTo>
                  <a:pt x="858" y="18"/>
                </a:lnTo>
                <a:lnTo>
                  <a:pt x="821" y="31"/>
                </a:lnTo>
                <a:lnTo>
                  <a:pt x="765" y="60"/>
                </a:lnTo>
                <a:lnTo>
                  <a:pt x="720" y="94"/>
                </a:lnTo>
                <a:lnTo>
                  <a:pt x="676" y="130"/>
                </a:lnTo>
                <a:lnTo>
                  <a:pt x="633" y="142"/>
                </a:lnTo>
                <a:lnTo>
                  <a:pt x="597" y="150"/>
                </a:lnTo>
                <a:lnTo>
                  <a:pt x="558" y="152"/>
                </a:lnTo>
                <a:lnTo>
                  <a:pt x="521" y="147"/>
                </a:lnTo>
                <a:lnTo>
                  <a:pt x="490" y="147"/>
                </a:lnTo>
                <a:lnTo>
                  <a:pt x="395" y="147"/>
                </a:lnTo>
                <a:lnTo>
                  <a:pt x="367" y="145"/>
                </a:lnTo>
                <a:lnTo>
                  <a:pt x="285" y="150"/>
                </a:lnTo>
                <a:lnTo>
                  <a:pt x="234" y="147"/>
                </a:lnTo>
                <a:lnTo>
                  <a:pt x="173" y="140"/>
                </a:lnTo>
                <a:lnTo>
                  <a:pt x="97" y="142"/>
                </a:lnTo>
                <a:lnTo>
                  <a:pt x="51" y="142"/>
                </a:lnTo>
                <a:lnTo>
                  <a:pt x="31" y="145"/>
                </a:lnTo>
                <a:lnTo>
                  <a:pt x="17" y="152"/>
                </a:lnTo>
                <a:lnTo>
                  <a:pt x="4" y="172"/>
                </a:lnTo>
                <a:lnTo>
                  <a:pt x="0" y="203"/>
                </a:lnTo>
                <a:lnTo>
                  <a:pt x="0" y="235"/>
                </a:lnTo>
                <a:lnTo>
                  <a:pt x="0" y="271"/>
                </a:lnTo>
              </a:path>
            </a:pathLst>
          </a:custGeom>
          <a:solidFill>
            <a:srgbClr val="FFFFFF"/>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1" name="Freeform 14">
            <a:extLst>
              <a:ext uri="{FF2B5EF4-FFF2-40B4-BE49-F238E27FC236}">
                <a16:creationId xmlns:a16="http://schemas.microsoft.com/office/drawing/2014/main" id="{E48FAEDE-8CF9-544A-BB78-B9E0CFFC531E}"/>
              </a:ext>
            </a:extLst>
          </p:cNvPr>
          <p:cNvSpPr>
            <a:spLocks/>
          </p:cNvSpPr>
          <p:nvPr/>
        </p:nvSpPr>
        <p:spPr bwMode="auto">
          <a:xfrm>
            <a:off x="3981450" y="334963"/>
            <a:ext cx="142875" cy="638175"/>
          </a:xfrm>
          <a:custGeom>
            <a:avLst/>
            <a:gdLst>
              <a:gd name="T0" fmla="*/ 2147483647 w 90"/>
              <a:gd name="T1" fmla="*/ 2147483647 h 402"/>
              <a:gd name="T2" fmla="*/ 2147483647 w 90"/>
              <a:gd name="T3" fmla="*/ 2147483647 h 402"/>
              <a:gd name="T4" fmla="*/ 2147483647 w 90"/>
              <a:gd name="T5" fmla="*/ 2147483647 h 402"/>
              <a:gd name="T6" fmla="*/ 2147483647 w 90"/>
              <a:gd name="T7" fmla="*/ 2147483647 h 402"/>
              <a:gd name="T8" fmla="*/ 2147483647 w 90"/>
              <a:gd name="T9" fmla="*/ 2147483647 h 402"/>
              <a:gd name="T10" fmla="*/ 0 w 90"/>
              <a:gd name="T11" fmla="*/ 2147483647 h 402"/>
              <a:gd name="T12" fmla="*/ 2147483647 w 90"/>
              <a:gd name="T13" fmla="*/ 2147483647 h 402"/>
              <a:gd name="T14" fmla="*/ 2147483647 w 90"/>
              <a:gd name="T15" fmla="*/ 2147483647 h 402"/>
              <a:gd name="T16" fmla="*/ 2147483647 w 90"/>
              <a:gd name="T17" fmla="*/ 2147483647 h 402"/>
              <a:gd name="T18" fmla="*/ 2147483647 w 90"/>
              <a:gd name="T19" fmla="*/ 2147483647 h 402"/>
              <a:gd name="T20" fmla="*/ 2147483647 w 90"/>
              <a:gd name="T21" fmla="*/ 2147483647 h 402"/>
              <a:gd name="T22" fmla="*/ 2147483647 w 90"/>
              <a:gd name="T23" fmla="*/ 2147483647 h 402"/>
              <a:gd name="T24" fmla="*/ 2147483647 w 90"/>
              <a:gd name="T25" fmla="*/ 2147483647 h 402"/>
              <a:gd name="T26" fmla="*/ 2147483647 w 90"/>
              <a:gd name="T27" fmla="*/ 2147483647 h 402"/>
              <a:gd name="T28" fmla="*/ 2147483647 w 90"/>
              <a:gd name="T29" fmla="*/ 2147483647 h 402"/>
              <a:gd name="T30" fmla="*/ 2147483647 w 90"/>
              <a:gd name="T31" fmla="*/ 2147483647 h 402"/>
              <a:gd name="T32" fmla="*/ 2147483647 w 90"/>
              <a:gd name="T33" fmla="*/ 2147483647 h 402"/>
              <a:gd name="T34" fmla="*/ 2147483647 w 90"/>
              <a:gd name="T35" fmla="*/ 2147483647 h 402"/>
              <a:gd name="T36" fmla="*/ 2147483647 w 90"/>
              <a:gd name="T37" fmla="*/ 2147483647 h 402"/>
              <a:gd name="T38" fmla="*/ 2147483647 w 90"/>
              <a:gd name="T39" fmla="*/ 2147483647 h 402"/>
              <a:gd name="T40" fmla="*/ 2147483647 w 90"/>
              <a:gd name="T41" fmla="*/ 2147483647 h 402"/>
              <a:gd name="T42" fmla="*/ 2147483647 w 90"/>
              <a:gd name="T43" fmla="*/ 2147483647 h 402"/>
              <a:gd name="T44" fmla="*/ 2147483647 w 90"/>
              <a:gd name="T45" fmla="*/ 0 h 402"/>
              <a:gd name="T46" fmla="*/ 2147483647 w 90"/>
              <a:gd name="T47" fmla="*/ 2147483647 h 4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0" h="402">
                <a:moveTo>
                  <a:pt x="21" y="10"/>
                </a:moveTo>
                <a:lnTo>
                  <a:pt x="28" y="40"/>
                </a:lnTo>
                <a:lnTo>
                  <a:pt x="21" y="54"/>
                </a:lnTo>
                <a:lnTo>
                  <a:pt x="10" y="99"/>
                </a:lnTo>
                <a:lnTo>
                  <a:pt x="2" y="138"/>
                </a:lnTo>
                <a:lnTo>
                  <a:pt x="0" y="173"/>
                </a:lnTo>
                <a:lnTo>
                  <a:pt x="8" y="215"/>
                </a:lnTo>
                <a:lnTo>
                  <a:pt x="13" y="256"/>
                </a:lnTo>
                <a:lnTo>
                  <a:pt x="21" y="295"/>
                </a:lnTo>
                <a:lnTo>
                  <a:pt x="43" y="319"/>
                </a:lnTo>
                <a:lnTo>
                  <a:pt x="52" y="348"/>
                </a:lnTo>
                <a:lnTo>
                  <a:pt x="71" y="374"/>
                </a:lnTo>
                <a:lnTo>
                  <a:pt x="89" y="401"/>
                </a:lnTo>
                <a:lnTo>
                  <a:pt x="82" y="376"/>
                </a:lnTo>
                <a:lnTo>
                  <a:pt x="65" y="346"/>
                </a:lnTo>
                <a:lnTo>
                  <a:pt x="69" y="313"/>
                </a:lnTo>
                <a:lnTo>
                  <a:pt x="45" y="272"/>
                </a:lnTo>
                <a:lnTo>
                  <a:pt x="23" y="223"/>
                </a:lnTo>
                <a:lnTo>
                  <a:pt x="19" y="150"/>
                </a:lnTo>
                <a:lnTo>
                  <a:pt x="28" y="103"/>
                </a:lnTo>
                <a:lnTo>
                  <a:pt x="41" y="54"/>
                </a:lnTo>
                <a:lnTo>
                  <a:pt x="43" y="20"/>
                </a:lnTo>
                <a:lnTo>
                  <a:pt x="23" y="0"/>
                </a:lnTo>
                <a:lnTo>
                  <a:pt x="21" y="10"/>
                </a:lnTo>
              </a:path>
            </a:pathLst>
          </a:custGeom>
          <a:solidFill>
            <a:srgbClr val="FFFFFF"/>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nvGrpSpPr>
          <p:cNvPr id="12" name="Group 15">
            <a:extLst>
              <a:ext uri="{FF2B5EF4-FFF2-40B4-BE49-F238E27FC236}">
                <a16:creationId xmlns:a16="http://schemas.microsoft.com/office/drawing/2014/main" id="{A2373075-67F2-944A-A797-7A1C839151CE}"/>
              </a:ext>
            </a:extLst>
          </p:cNvPr>
          <p:cNvGrpSpPr>
            <a:grpSpLocks/>
          </p:cNvGrpSpPr>
          <p:nvPr/>
        </p:nvGrpSpPr>
        <p:grpSpPr bwMode="auto">
          <a:xfrm>
            <a:off x="134938" y="209550"/>
            <a:ext cx="2808287" cy="844550"/>
            <a:chOff x="85" y="132"/>
            <a:chExt cx="1769" cy="532"/>
          </a:xfrm>
        </p:grpSpPr>
        <p:sp>
          <p:nvSpPr>
            <p:cNvPr id="13" name="Freeform 16">
              <a:extLst>
                <a:ext uri="{FF2B5EF4-FFF2-40B4-BE49-F238E27FC236}">
                  <a16:creationId xmlns:a16="http://schemas.microsoft.com/office/drawing/2014/main" id="{ACC6C0F8-BFF0-E447-A787-378B1604C9C6}"/>
                </a:ext>
              </a:extLst>
            </p:cNvPr>
            <p:cNvSpPr>
              <a:spLocks/>
            </p:cNvSpPr>
            <p:nvPr/>
          </p:nvSpPr>
          <p:spPr bwMode="auto">
            <a:xfrm>
              <a:off x="93" y="132"/>
              <a:ext cx="1761" cy="427"/>
            </a:xfrm>
            <a:custGeom>
              <a:avLst/>
              <a:gdLst>
                <a:gd name="T0" fmla="*/ 23 w 1761"/>
                <a:gd name="T1" fmla="*/ 6 h 427"/>
                <a:gd name="T2" fmla="*/ 37 w 1761"/>
                <a:gd name="T3" fmla="*/ 0 h 427"/>
                <a:gd name="T4" fmla="*/ 1706 w 1761"/>
                <a:gd name="T5" fmla="*/ 0 h 427"/>
                <a:gd name="T6" fmla="*/ 1725 w 1761"/>
                <a:gd name="T7" fmla="*/ 4 h 427"/>
                <a:gd name="T8" fmla="*/ 1739 w 1761"/>
                <a:gd name="T9" fmla="*/ 15 h 427"/>
                <a:gd name="T10" fmla="*/ 1751 w 1761"/>
                <a:gd name="T11" fmla="*/ 42 h 427"/>
                <a:gd name="T12" fmla="*/ 1758 w 1761"/>
                <a:gd name="T13" fmla="*/ 74 h 427"/>
                <a:gd name="T14" fmla="*/ 1760 w 1761"/>
                <a:gd name="T15" fmla="*/ 110 h 427"/>
                <a:gd name="T16" fmla="*/ 1760 w 1761"/>
                <a:gd name="T17" fmla="*/ 426 h 427"/>
                <a:gd name="T18" fmla="*/ 66 w 1761"/>
                <a:gd name="T19" fmla="*/ 426 h 427"/>
                <a:gd name="T20" fmla="*/ 0 w 1761"/>
                <a:gd name="T21" fmla="*/ 426 h 427"/>
                <a:gd name="T22" fmla="*/ 0 w 1761"/>
                <a:gd name="T23" fmla="*/ 132 h 427"/>
                <a:gd name="T24" fmla="*/ 0 w 1761"/>
                <a:gd name="T25" fmla="*/ 89 h 427"/>
                <a:gd name="T26" fmla="*/ 7 w 1761"/>
                <a:gd name="T27" fmla="*/ 47 h 427"/>
                <a:gd name="T28" fmla="*/ 13 w 1761"/>
                <a:gd name="T29" fmla="*/ 25 h 427"/>
                <a:gd name="T30" fmla="*/ 23 w 1761"/>
                <a:gd name="T31" fmla="*/ 6 h 4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1" h="427">
                  <a:moveTo>
                    <a:pt x="23" y="6"/>
                  </a:moveTo>
                  <a:lnTo>
                    <a:pt x="37" y="0"/>
                  </a:lnTo>
                  <a:lnTo>
                    <a:pt x="1706" y="0"/>
                  </a:lnTo>
                  <a:lnTo>
                    <a:pt x="1725" y="4"/>
                  </a:lnTo>
                  <a:lnTo>
                    <a:pt x="1739" y="15"/>
                  </a:lnTo>
                  <a:lnTo>
                    <a:pt x="1751" y="42"/>
                  </a:lnTo>
                  <a:lnTo>
                    <a:pt x="1758" y="74"/>
                  </a:lnTo>
                  <a:lnTo>
                    <a:pt x="1760" y="110"/>
                  </a:lnTo>
                  <a:lnTo>
                    <a:pt x="1760" y="426"/>
                  </a:lnTo>
                  <a:lnTo>
                    <a:pt x="66" y="426"/>
                  </a:lnTo>
                  <a:lnTo>
                    <a:pt x="0" y="426"/>
                  </a:lnTo>
                  <a:lnTo>
                    <a:pt x="0" y="132"/>
                  </a:lnTo>
                  <a:lnTo>
                    <a:pt x="0" y="89"/>
                  </a:lnTo>
                  <a:lnTo>
                    <a:pt x="7" y="47"/>
                  </a:lnTo>
                  <a:lnTo>
                    <a:pt x="13" y="25"/>
                  </a:lnTo>
                  <a:lnTo>
                    <a:pt x="23" y="6"/>
                  </a:lnTo>
                </a:path>
              </a:pathLst>
            </a:custGeom>
            <a:gradFill rotWithShape="0">
              <a:gsLst>
                <a:gs pos="0">
                  <a:srgbClr val="00CC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4" name="Freeform 17">
              <a:extLst>
                <a:ext uri="{FF2B5EF4-FFF2-40B4-BE49-F238E27FC236}">
                  <a16:creationId xmlns:a16="http://schemas.microsoft.com/office/drawing/2014/main" id="{1C97E1F7-16B0-EF48-88EE-73DCABE5AC4E}"/>
                </a:ext>
              </a:extLst>
            </p:cNvPr>
            <p:cNvSpPr>
              <a:spLocks/>
            </p:cNvSpPr>
            <p:nvPr/>
          </p:nvSpPr>
          <p:spPr bwMode="auto">
            <a:xfrm>
              <a:off x="85" y="412"/>
              <a:ext cx="1761" cy="185"/>
            </a:xfrm>
            <a:custGeom>
              <a:avLst/>
              <a:gdLst>
                <a:gd name="T0" fmla="*/ 85 w 1761"/>
                <a:gd name="T1" fmla="*/ 63 h 185"/>
                <a:gd name="T2" fmla="*/ 138 w 1761"/>
                <a:gd name="T3" fmla="*/ 63 h 185"/>
                <a:gd name="T4" fmla="*/ 180 w 1761"/>
                <a:gd name="T5" fmla="*/ 95 h 185"/>
                <a:gd name="T6" fmla="*/ 248 w 1761"/>
                <a:gd name="T7" fmla="*/ 76 h 185"/>
                <a:gd name="T8" fmla="*/ 325 w 1761"/>
                <a:gd name="T9" fmla="*/ 67 h 185"/>
                <a:gd name="T10" fmla="*/ 379 w 1761"/>
                <a:gd name="T11" fmla="*/ 86 h 185"/>
                <a:gd name="T12" fmla="*/ 438 w 1761"/>
                <a:gd name="T13" fmla="*/ 76 h 185"/>
                <a:gd name="T14" fmla="*/ 532 w 1761"/>
                <a:gd name="T15" fmla="*/ 82 h 185"/>
                <a:gd name="T16" fmla="*/ 592 w 1761"/>
                <a:gd name="T17" fmla="*/ 95 h 185"/>
                <a:gd name="T18" fmla="*/ 663 w 1761"/>
                <a:gd name="T19" fmla="*/ 57 h 185"/>
                <a:gd name="T20" fmla="*/ 716 w 1761"/>
                <a:gd name="T21" fmla="*/ 90 h 185"/>
                <a:gd name="T22" fmla="*/ 787 w 1761"/>
                <a:gd name="T23" fmla="*/ 85 h 185"/>
                <a:gd name="T24" fmla="*/ 824 w 1761"/>
                <a:gd name="T25" fmla="*/ 90 h 185"/>
                <a:gd name="T26" fmla="*/ 857 w 1761"/>
                <a:gd name="T27" fmla="*/ 57 h 185"/>
                <a:gd name="T28" fmla="*/ 899 w 1761"/>
                <a:gd name="T29" fmla="*/ 34 h 185"/>
                <a:gd name="T30" fmla="*/ 949 w 1761"/>
                <a:gd name="T31" fmla="*/ 31 h 185"/>
                <a:gd name="T32" fmla="*/ 991 w 1761"/>
                <a:gd name="T33" fmla="*/ 22 h 185"/>
                <a:gd name="T34" fmla="*/ 1030 w 1761"/>
                <a:gd name="T35" fmla="*/ 48 h 185"/>
                <a:gd name="T36" fmla="*/ 1071 w 1761"/>
                <a:gd name="T37" fmla="*/ 67 h 185"/>
                <a:gd name="T38" fmla="*/ 1138 w 1761"/>
                <a:gd name="T39" fmla="*/ 53 h 185"/>
                <a:gd name="T40" fmla="*/ 1168 w 1761"/>
                <a:gd name="T41" fmla="*/ 89 h 185"/>
                <a:gd name="T42" fmla="*/ 1215 w 1761"/>
                <a:gd name="T43" fmla="*/ 95 h 185"/>
                <a:gd name="T44" fmla="*/ 1293 w 1761"/>
                <a:gd name="T45" fmla="*/ 95 h 185"/>
                <a:gd name="T46" fmla="*/ 1340 w 1761"/>
                <a:gd name="T47" fmla="*/ 79 h 185"/>
                <a:gd name="T48" fmla="*/ 1376 w 1761"/>
                <a:gd name="T49" fmla="*/ 86 h 185"/>
                <a:gd name="T50" fmla="*/ 1418 w 1761"/>
                <a:gd name="T51" fmla="*/ 57 h 185"/>
                <a:gd name="T52" fmla="*/ 1478 w 1761"/>
                <a:gd name="T53" fmla="*/ 53 h 185"/>
                <a:gd name="T54" fmla="*/ 1528 w 1761"/>
                <a:gd name="T55" fmla="*/ 22 h 185"/>
                <a:gd name="T56" fmla="*/ 1567 w 1761"/>
                <a:gd name="T57" fmla="*/ 15 h 185"/>
                <a:gd name="T58" fmla="*/ 1617 w 1761"/>
                <a:gd name="T59" fmla="*/ 27 h 185"/>
                <a:gd name="T60" fmla="*/ 1661 w 1761"/>
                <a:gd name="T61" fmla="*/ 1 h 185"/>
                <a:gd name="T62" fmla="*/ 1703 w 1761"/>
                <a:gd name="T63" fmla="*/ 48 h 185"/>
                <a:gd name="T64" fmla="*/ 1750 w 1761"/>
                <a:gd name="T65" fmla="*/ 24 h 185"/>
                <a:gd name="T66" fmla="*/ 1760 w 1761"/>
                <a:gd name="T67" fmla="*/ 184 h 185"/>
                <a:gd name="T68" fmla="*/ 727 w 1761"/>
                <a:gd name="T69" fmla="*/ 149 h 185"/>
                <a:gd name="T70" fmla="*/ 0 w 1761"/>
                <a:gd name="T71" fmla="*/ 29 h 185"/>
                <a:gd name="T72" fmla="*/ 26 w 1761"/>
                <a:gd name="T73" fmla="*/ 50 h 185"/>
                <a:gd name="T74" fmla="*/ 61 w 1761"/>
                <a:gd name="T75" fmla="*/ 57 h 1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1" h="185">
                  <a:moveTo>
                    <a:pt x="61" y="57"/>
                  </a:moveTo>
                  <a:lnTo>
                    <a:pt x="85" y="63"/>
                  </a:lnTo>
                  <a:lnTo>
                    <a:pt x="112" y="57"/>
                  </a:lnTo>
                  <a:lnTo>
                    <a:pt x="138" y="63"/>
                  </a:lnTo>
                  <a:lnTo>
                    <a:pt x="158" y="81"/>
                  </a:lnTo>
                  <a:lnTo>
                    <a:pt x="180" y="95"/>
                  </a:lnTo>
                  <a:lnTo>
                    <a:pt x="217" y="82"/>
                  </a:lnTo>
                  <a:lnTo>
                    <a:pt x="248" y="76"/>
                  </a:lnTo>
                  <a:lnTo>
                    <a:pt x="293" y="76"/>
                  </a:lnTo>
                  <a:lnTo>
                    <a:pt x="325" y="67"/>
                  </a:lnTo>
                  <a:lnTo>
                    <a:pt x="354" y="76"/>
                  </a:lnTo>
                  <a:lnTo>
                    <a:pt x="379" y="86"/>
                  </a:lnTo>
                  <a:lnTo>
                    <a:pt x="402" y="89"/>
                  </a:lnTo>
                  <a:lnTo>
                    <a:pt x="438" y="76"/>
                  </a:lnTo>
                  <a:lnTo>
                    <a:pt x="477" y="76"/>
                  </a:lnTo>
                  <a:lnTo>
                    <a:pt x="532" y="82"/>
                  </a:lnTo>
                  <a:lnTo>
                    <a:pt x="555" y="99"/>
                  </a:lnTo>
                  <a:lnTo>
                    <a:pt x="592" y="95"/>
                  </a:lnTo>
                  <a:lnTo>
                    <a:pt x="629" y="67"/>
                  </a:lnTo>
                  <a:lnTo>
                    <a:pt x="663" y="57"/>
                  </a:lnTo>
                  <a:lnTo>
                    <a:pt x="687" y="67"/>
                  </a:lnTo>
                  <a:lnTo>
                    <a:pt x="716" y="90"/>
                  </a:lnTo>
                  <a:lnTo>
                    <a:pt x="750" y="100"/>
                  </a:lnTo>
                  <a:lnTo>
                    <a:pt x="787" y="85"/>
                  </a:lnTo>
                  <a:lnTo>
                    <a:pt x="805" y="79"/>
                  </a:lnTo>
                  <a:lnTo>
                    <a:pt x="824" y="90"/>
                  </a:lnTo>
                  <a:lnTo>
                    <a:pt x="840" y="76"/>
                  </a:lnTo>
                  <a:lnTo>
                    <a:pt x="857" y="57"/>
                  </a:lnTo>
                  <a:lnTo>
                    <a:pt x="877" y="39"/>
                  </a:lnTo>
                  <a:lnTo>
                    <a:pt x="899" y="34"/>
                  </a:lnTo>
                  <a:lnTo>
                    <a:pt x="924" y="39"/>
                  </a:lnTo>
                  <a:lnTo>
                    <a:pt x="949" y="31"/>
                  </a:lnTo>
                  <a:lnTo>
                    <a:pt x="975" y="22"/>
                  </a:lnTo>
                  <a:lnTo>
                    <a:pt x="991" y="22"/>
                  </a:lnTo>
                  <a:lnTo>
                    <a:pt x="1006" y="25"/>
                  </a:lnTo>
                  <a:lnTo>
                    <a:pt x="1030" y="48"/>
                  </a:lnTo>
                  <a:lnTo>
                    <a:pt x="1052" y="44"/>
                  </a:lnTo>
                  <a:lnTo>
                    <a:pt x="1071" y="67"/>
                  </a:lnTo>
                  <a:lnTo>
                    <a:pt x="1107" y="67"/>
                  </a:lnTo>
                  <a:lnTo>
                    <a:pt x="1138" y="53"/>
                  </a:lnTo>
                  <a:lnTo>
                    <a:pt x="1153" y="71"/>
                  </a:lnTo>
                  <a:lnTo>
                    <a:pt x="1168" y="89"/>
                  </a:lnTo>
                  <a:lnTo>
                    <a:pt x="1190" y="84"/>
                  </a:lnTo>
                  <a:lnTo>
                    <a:pt x="1215" y="95"/>
                  </a:lnTo>
                  <a:lnTo>
                    <a:pt x="1242" y="85"/>
                  </a:lnTo>
                  <a:lnTo>
                    <a:pt x="1293" y="95"/>
                  </a:lnTo>
                  <a:lnTo>
                    <a:pt x="1315" y="104"/>
                  </a:lnTo>
                  <a:lnTo>
                    <a:pt x="1340" y="79"/>
                  </a:lnTo>
                  <a:lnTo>
                    <a:pt x="1357" y="77"/>
                  </a:lnTo>
                  <a:lnTo>
                    <a:pt x="1376" y="86"/>
                  </a:lnTo>
                  <a:lnTo>
                    <a:pt x="1394" y="82"/>
                  </a:lnTo>
                  <a:lnTo>
                    <a:pt x="1418" y="57"/>
                  </a:lnTo>
                  <a:lnTo>
                    <a:pt x="1458" y="50"/>
                  </a:lnTo>
                  <a:lnTo>
                    <a:pt x="1478" y="53"/>
                  </a:lnTo>
                  <a:lnTo>
                    <a:pt x="1498" y="53"/>
                  </a:lnTo>
                  <a:lnTo>
                    <a:pt x="1528" y="22"/>
                  </a:lnTo>
                  <a:lnTo>
                    <a:pt x="1545" y="10"/>
                  </a:lnTo>
                  <a:lnTo>
                    <a:pt x="1567" y="15"/>
                  </a:lnTo>
                  <a:lnTo>
                    <a:pt x="1592" y="48"/>
                  </a:lnTo>
                  <a:lnTo>
                    <a:pt x="1617" y="27"/>
                  </a:lnTo>
                  <a:lnTo>
                    <a:pt x="1641" y="0"/>
                  </a:lnTo>
                  <a:lnTo>
                    <a:pt x="1661" y="1"/>
                  </a:lnTo>
                  <a:lnTo>
                    <a:pt x="1685" y="57"/>
                  </a:lnTo>
                  <a:lnTo>
                    <a:pt x="1703" y="48"/>
                  </a:lnTo>
                  <a:lnTo>
                    <a:pt x="1729" y="25"/>
                  </a:lnTo>
                  <a:lnTo>
                    <a:pt x="1750" y="24"/>
                  </a:lnTo>
                  <a:lnTo>
                    <a:pt x="1760" y="43"/>
                  </a:lnTo>
                  <a:lnTo>
                    <a:pt x="1760" y="184"/>
                  </a:lnTo>
                  <a:lnTo>
                    <a:pt x="740" y="144"/>
                  </a:lnTo>
                  <a:lnTo>
                    <a:pt x="727" y="149"/>
                  </a:lnTo>
                  <a:lnTo>
                    <a:pt x="0" y="133"/>
                  </a:lnTo>
                  <a:lnTo>
                    <a:pt x="0" y="29"/>
                  </a:lnTo>
                  <a:lnTo>
                    <a:pt x="10" y="44"/>
                  </a:lnTo>
                  <a:lnTo>
                    <a:pt x="26" y="50"/>
                  </a:lnTo>
                  <a:lnTo>
                    <a:pt x="46" y="51"/>
                  </a:lnTo>
                  <a:lnTo>
                    <a:pt x="61" y="57"/>
                  </a:lnTo>
                </a:path>
              </a:pathLst>
            </a:custGeom>
            <a:solidFill>
              <a:srgbClr val="003300"/>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5" name="Freeform 18">
              <a:extLst>
                <a:ext uri="{FF2B5EF4-FFF2-40B4-BE49-F238E27FC236}">
                  <a16:creationId xmlns:a16="http://schemas.microsoft.com/office/drawing/2014/main" id="{98D90B09-190B-204A-BDD5-8098849B13DE}"/>
                </a:ext>
              </a:extLst>
            </p:cNvPr>
            <p:cNvSpPr>
              <a:spLocks/>
            </p:cNvSpPr>
            <p:nvPr/>
          </p:nvSpPr>
          <p:spPr bwMode="auto">
            <a:xfrm>
              <a:off x="85" y="476"/>
              <a:ext cx="1761" cy="188"/>
            </a:xfrm>
            <a:custGeom>
              <a:avLst/>
              <a:gdLst>
                <a:gd name="T0" fmla="*/ 37 w 1761"/>
                <a:gd name="T1" fmla="*/ 185 h 188"/>
                <a:gd name="T2" fmla="*/ 1706 w 1761"/>
                <a:gd name="T3" fmla="*/ 187 h 188"/>
                <a:gd name="T4" fmla="*/ 1739 w 1761"/>
                <a:gd name="T5" fmla="*/ 181 h 188"/>
                <a:gd name="T6" fmla="*/ 1758 w 1761"/>
                <a:gd name="T7" fmla="*/ 158 h 188"/>
                <a:gd name="T8" fmla="*/ 1760 w 1761"/>
                <a:gd name="T9" fmla="*/ 22 h 188"/>
                <a:gd name="T10" fmla="*/ 1736 w 1761"/>
                <a:gd name="T11" fmla="*/ 6 h 188"/>
                <a:gd name="T12" fmla="*/ 1723 w 1761"/>
                <a:gd name="T13" fmla="*/ 51 h 188"/>
                <a:gd name="T14" fmla="*/ 1706 w 1761"/>
                <a:gd name="T15" fmla="*/ 47 h 188"/>
                <a:gd name="T16" fmla="*/ 1671 w 1761"/>
                <a:gd name="T17" fmla="*/ 25 h 188"/>
                <a:gd name="T18" fmla="*/ 1625 w 1761"/>
                <a:gd name="T19" fmla="*/ 32 h 188"/>
                <a:gd name="T20" fmla="*/ 1588 w 1761"/>
                <a:gd name="T21" fmla="*/ 37 h 188"/>
                <a:gd name="T22" fmla="*/ 1554 w 1761"/>
                <a:gd name="T23" fmla="*/ 25 h 188"/>
                <a:gd name="T24" fmla="*/ 1520 w 1761"/>
                <a:gd name="T25" fmla="*/ 40 h 188"/>
                <a:gd name="T26" fmla="*/ 1498 w 1761"/>
                <a:gd name="T27" fmla="*/ 49 h 188"/>
                <a:gd name="T28" fmla="*/ 1445 w 1761"/>
                <a:gd name="T29" fmla="*/ 43 h 188"/>
                <a:gd name="T30" fmla="*/ 1396 w 1761"/>
                <a:gd name="T31" fmla="*/ 36 h 188"/>
                <a:gd name="T32" fmla="*/ 1337 w 1761"/>
                <a:gd name="T33" fmla="*/ 82 h 188"/>
                <a:gd name="T34" fmla="*/ 1293 w 1761"/>
                <a:gd name="T35" fmla="*/ 58 h 188"/>
                <a:gd name="T36" fmla="*/ 1240 w 1761"/>
                <a:gd name="T37" fmla="*/ 56 h 188"/>
                <a:gd name="T38" fmla="*/ 1153 w 1761"/>
                <a:gd name="T39" fmla="*/ 55 h 188"/>
                <a:gd name="T40" fmla="*/ 1112 w 1761"/>
                <a:gd name="T41" fmla="*/ 49 h 188"/>
                <a:gd name="T42" fmla="*/ 1079 w 1761"/>
                <a:gd name="T43" fmla="*/ 36 h 188"/>
                <a:gd name="T44" fmla="*/ 1006 w 1761"/>
                <a:gd name="T45" fmla="*/ 65 h 188"/>
                <a:gd name="T46" fmla="*/ 943 w 1761"/>
                <a:gd name="T47" fmla="*/ 50 h 188"/>
                <a:gd name="T48" fmla="*/ 866 w 1761"/>
                <a:gd name="T49" fmla="*/ 58 h 188"/>
                <a:gd name="T50" fmla="*/ 804 w 1761"/>
                <a:gd name="T51" fmla="*/ 58 h 188"/>
                <a:gd name="T52" fmla="*/ 730 w 1761"/>
                <a:gd name="T53" fmla="*/ 78 h 188"/>
                <a:gd name="T54" fmla="*/ 652 w 1761"/>
                <a:gd name="T55" fmla="*/ 68 h 188"/>
                <a:gd name="T56" fmla="*/ 563 w 1761"/>
                <a:gd name="T57" fmla="*/ 70 h 188"/>
                <a:gd name="T58" fmla="*/ 468 w 1761"/>
                <a:gd name="T59" fmla="*/ 49 h 188"/>
                <a:gd name="T60" fmla="*/ 369 w 1761"/>
                <a:gd name="T61" fmla="*/ 35 h 188"/>
                <a:gd name="T62" fmla="*/ 301 w 1761"/>
                <a:gd name="T63" fmla="*/ 53 h 188"/>
                <a:gd name="T64" fmla="*/ 262 w 1761"/>
                <a:gd name="T65" fmla="*/ 47 h 188"/>
                <a:gd name="T66" fmla="*/ 205 w 1761"/>
                <a:gd name="T67" fmla="*/ 55 h 188"/>
                <a:gd name="T68" fmla="*/ 143 w 1761"/>
                <a:gd name="T69" fmla="*/ 53 h 188"/>
                <a:gd name="T70" fmla="*/ 80 w 1761"/>
                <a:gd name="T71" fmla="*/ 65 h 188"/>
                <a:gd name="T72" fmla="*/ 16 w 1761"/>
                <a:gd name="T73" fmla="*/ 56 h 188"/>
                <a:gd name="T74" fmla="*/ 2 w 1761"/>
                <a:gd name="T75" fmla="*/ 111 h 188"/>
                <a:gd name="T76" fmla="*/ 13 w 1761"/>
                <a:gd name="T77" fmla="*/ 175 h 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1" h="188">
                  <a:moveTo>
                    <a:pt x="23" y="182"/>
                  </a:moveTo>
                  <a:lnTo>
                    <a:pt x="37" y="185"/>
                  </a:lnTo>
                  <a:lnTo>
                    <a:pt x="54" y="187"/>
                  </a:lnTo>
                  <a:lnTo>
                    <a:pt x="1706" y="187"/>
                  </a:lnTo>
                  <a:lnTo>
                    <a:pt x="1725" y="184"/>
                  </a:lnTo>
                  <a:lnTo>
                    <a:pt x="1739" y="181"/>
                  </a:lnTo>
                  <a:lnTo>
                    <a:pt x="1751" y="170"/>
                  </a:lnTo>
                  <a:lnTo>
                    <a:pt x="1758" y="158"/>
                  </a:lnTo>
                  <a:lnTo>
                    <a:pt x="1760" y="143"/>
                  </a:lnTo>
                  <a:lnTo>
                    <a:pt x="1760" y="22"/>
                  </a:lnTo>
                  <a:lnTo>
                    <a:pt x="1745" y="0"/>
                  </a:lnTo>
                  <a:lnTo>
                    <a:pt x="1736" y="6"/>
                  </a:lnTo>
                  <a:lnTo>
                    <a:pt x="1729" y="27"/>
                  </a:lnTo>
                  <a:lnTo>
                    <a:pt x="1723" y="51"/>
                  </a:lnTo>
                  <a:lnTo>
                    <a:pt x="1716" y="49"/>
                  </a:lnTo>
                  <a:lnTo>
                    <a:pt x="1706" y="47"/>
                  </a:lnTo>
                  <a:lnTo>
                    <a:pt x="1685" y="35"/>
                  </a:lnTo>
                  <a:lnTo>
                    <a:pt x="1671" y="25"/>
                  </a:lnTo>
                  <a:lnTo>
                    <a:pt x="1649" y="22"/>
                  </a:lnTo>
                  <a:lnTo>
                    <a:pt x="1625" y="32"/>
                  </a:lnTo>
                  <a:lnTo>
                    <a:pt x="1603" y="49"/>
                  </a:lnTo>
                  <a:lnTo>
                    <a:pt x="1588" y="37"/>
                  </a:lnTo>
                  <a:lnTo>
                    <a:pt x="1574" y="35"/>
                  </a:lnTo>
                  <a:lnTo>
                    <a:pt x="1554" y="25"/>
                  </a:lnTo>
                  <a:lnTo>
                    <a:pt x="1534" y="28"/>
                  </a:lnTo>
                  <a:lnTo>
                    <a:pt x="1520" y="40"/>
                  </a:lnTo>
                  <a:lnTo>
                    <a:pt x="1514" y="56"/>
                  </a:lnTo>
                  <a:lnTo>
                    <a:pt x="1498" y="49"/>
                  </a:lnTo>
                  <a:lnTo>
                    <a:pt x="1475" y="49"/>
                  </a:lnTo>
                  <a:lnTo>
                    <a:pt x="1445" y="43"/>
                  </a:lnTo>
                  <a:lnTo>
                    <a:pt x="1419" y="56"/>
                  </a:lnTo>
                  <a:lnTo>
                    <a:pt x="1396" y="36"/>
                  </a:lnTo>
                  <a:lnTo>
                    <a:pt x="1366" y="49"/>
                  </a:lnTo>
                  <a:lnTo>
                    <a:pt x="1337" y="82"/>
                  </a:lnTo>
                  <a:lnTo>
                    <a:pt x="1314" y="70"/>
                  </a:lnTo>
                  <a:lnTo>
                    <a:pt x="1293" y="58"/>
                  </a:lnTo>
                  <a:lnTo>
                    <a:pt x="1270" y="51"/>
                  </a:lnTo>
                  <a:lnTo>
                    <a:pt x="1240" y="56"/>
                  </a:lnTo>
                  <a:lnTo>
                    <a:pt x="1194" y="66"/>
                  </a:lnTo>
                  <a:lnTo>
                    <a:pt x="1153" y="55"/>
                  </a:lnTo>
                  <a:lnTo>
                    <a:pt x="1135" y="60"/>
                  </a:lnTo>
                  <a:lnTo>
                    <a:pt x="1112" y="49"/>
                  </a:lnTo>
                  <a:lnTo>
                    <a:pt x="1097" y="38"/>
                  </a:lnTo>
                  <a:lnTo>
                    <a:pt x="1079" y="36"/>
                  </a:lnTo>
                  <a:lnTo>
                    <a:pt x="1047" y="43"/>
                  </a:lnTo>
                  <a:lnTo>
                    <a:pt x="1006" y="65"/>
                  </a:lnTo>
                  <a:lnTo>
                    <a:pt x="972" y="45"/>
                  </a:lnTo>
                  <a:lnTo>
                    <a:pt x="943" y="50"/>
                  </a:lnTo>
                  <a:lnTo>
                    <a:pt x="916" y="78"/>
                  </a:lnTo>
                  <a:lnTo>
                    <a:pt x="866" y="58"/>
                  </a:lnTo>
                  <a:lnTo>
                    <a:pt x="829" y="68"/>
                  </a:lnTo>
                  <a:lnTo>
                    <a:pt x="804" y="58"/>
                  </a:lnTo>
                  <a:lnTo>
                    <a:pt x="767" y="63"/>
                  </a:lnTo>
                  <a:lnTo>
                    <a:pt x="730" y="78"/>
                  </a:lnTo>
                  <a:lnTo>
                    <a:pt x="704" y="73"/>
                  </a:lnTo>
                  <a:lnTo>
                    <a:pt x="652" y="68"/>
                  </a:lnTo>
                  <a:lnTo>
                    <a:pt x="619" y="78"/>
                  </a:lnTo>
                  <a:lnTo>
                    <a:pt x="563" y="70"/>
                  </a:lnTo>
                  <a:lnTo>
                    <a:pt x="517" y="63"/>
                  </a:lnTo>
                  <a:lnTo>
                    <a:pt x="468" y="49"/>
                  </a:lnTo>
                  <a:lnTo>
                    <a:pt x="422" y="63"/>
                  </a:lnTo>
                  <a:lnTo>
                    <a:pt x="369" y="35"/>
                  </a:lnTo>
                  <a:lnTo>
                    <a:pt x="329" y="36"/>
                  </a:lnTo>
                  <a:lnTo>
                    <a:pt x="301" y="53"/>
                  </a:lnTo>
                  <a:lnTo>
                    <a:pt x="284" y="39"/>
                  </a:lnTo>
                  <a:lnTo>
                    <a:pt x="262" y="47"/>
                  </a:lnTo>
                  <a:lnTo>
                    <a:pt x="233" y="49"/>
                  </a:lnTo>
                  <a:lnTo>
                    <a:pt x="205" y="55"/>
                  </a:lnTo>
                  <a:lnTo>
                    <a:pt x="171" y="66"/>
                  </a:lnTo>
                  <a:lnTo>
                    <a:pt x="143" y="53"/>
                  </a:lnTo>
                  <a:lnTo>
                    <a:pt x="116" y="59"/>
                  </a:lnTo>
                  <a:lnTo>
                    <a:pt x="80" y="65"/>
                  </a:lnTo>
                  <a:lnTo>
                    <a:pt x="58" y="59"/>
                  </a:lnTo>
                  <a:lnTo>
                    <a:pt x="16" y="56"/>
                  </a:lnTo>
                  <a:lnTo>
                    <a:pt x="0" y="70"/>
                  </a:lnTo>
                  <a:lnTo>
                    <a:pt x="2" y="111"/>
                  </a:lnTo>
                  <a:lnTo>
                    <a:pt x="4" y="146"/>
                  </a:lnTo>
                  <a:lnTo>
                    <a:pt x="13" y="175"/>
                  </a:lnTo>
                  <a:lnTo>
                    <a:pt x="23" y="182"/>
                  </a:lnTo>
                </a:path>
              </a:pathLst>
            </a:custGeom>
            <a:gradFill rotWithShape="0">
              <a:gsLst>
                <a:gs pos="0">
                  <a:srgbClr val="CC6600"/>
                </a:gs>
                <a:gs pos="100000">
                  <a:srgbClr val="000000"/>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6" name="Freeform 19">
              <a:extLst>
                <a:ext uri="{FF2B5EF4-FFF2-40B4-BE49-F238E27FC236}">
                  <a16:creationId xmlns:a16="http://schemas.microsoft.com/office/drawing/2014/main" id="{923E7898-6C08-D642-9652-43634D176EA9}"/>
                </a:ext>
              </a:extLst>
            </p:cNvPr>
            <p:cNvSpPr>
              <a:spLocks/>
            </p:cNvSpPr>
            <p:nvPr/>
          </p:nvSpPr>
          <p:spPr bwMode="auto">
            <a:xfrm>
              <a:off x="95" y="151"/>
              <a:ext cx="1733" cy="245"/>
            </a:xfrm>
            <a:custGeom>
              <a:avLst/>
              <a:gdLst>
                <a:gd name="T0" fmla="*/ 0 w 1733"/>
                <a:gd name="T1" fmla="*/ 185 h 245"/>
                <a:gd name="T2" fmla="*/ 4 w 1733"/>
                <a:gd name="T3" fmla="*/ 196 h 245"/>
                <a:gd name="T4" fmla="*/ 7 w 1733"/>
                <a:gd name="T5" fmla="*/ 88 h 245"/>
                <a:gd name="T6" fmla="*/ 22 w 1733"/>
                <a:gd name="T7" fmla="*/ 44 h 245"/>
                <a:gd name="T8" fmla="*/ 82 w 1733"/>
                <a:gd name="T9" fmla="*/ 39 h 245"/>
                <a:gd name="T10" fmla="*/ 198 w 1733"/>
                <a:gd name="T11" fmla="*/ 45 h 245"/>
                <a:gd name="T12" fmla="*/ 308 w 1733"/>
                <a:gd name="T13" fmla="*/ 42 h 245"/>
                <a:gd name="T14" fmla="*/ 437 w 1733"/>
                <a:gd name="T15" fmla="*/ 45 h 245"/>
                <a:gd name="T16" fmla="*/ 525 w 1733"/>
                <a:gd name="T17" fmla="*/ 39 h 245"/>
                <a:gd name="T18" fmla="*/ 598 w 1733"/>
                <a:gd name="T19" fmla="*/ 39 h 245"/>
                <a:gd name="T20" fmla="*/ 708 w 1733"/>
                <a:gd name="T21" fmla="*/ 51 h 245"/>
                <a:gd name="T22" fmla="*/ 788 w 1733"/>
                <a:gd name="T23" fmla="*/ 53 h 245"/>
                <a:gd name="T24" fmla="*/ 878 w 1733"/>
                <a:gd name="T25" fmla="*/ 45 h 245"/>
                <a:gd name="T26" fmla="*/ 986 w 1733"/>
                <a:gd name="T27" fmla="*/ 61 h 245"/>
                <a:gd name="T28" fmla="*/ 1071 w 1733"/>
                <a:gd name="T29" fmla="*/ 57 h 245"/>
                <a:gd name="T30" fmla="*/ 1150 w 1733"/>
                <a:gd name="T31" fmla="*/ 49 h 245"/>
                <a:gd name="T32" fmla="*/ 1241 w 1733"/>
                <a:gd name="T33" fmla="*/ 54 h 245"/>
                <a:gd name="T34" fmla="*/ 1319 w 1733"/>
                <a:gd name="T35" fmla="*/ 49 h 245"/>
                <a:gd name="T36" fmla="*/ 1395 w 1733"/>
                <a:gd name="T37" fmla="*/ 44 h 245"/>
                <a:gd name="T38" fmla="*/ 1449 w 1733"/>
                <a:gd name="T39" fmla="*/ 48 h 245"/>
                <a:gd name="T40" fmla="*/ 1557 w 1733"/>
                <a:gd name="T41" fmla="*/ 39 h 245"/>
                <a:gd name="T42" fmla="*/ 1665 w 1733"/>
                <a:gd name="T43" fmla="*/ 51 h 245"/>
                <a:gd name="T44" fmla="*/ 1703 w 1733"/>
                <a:gd name="T45" fmla="*/ 71 h 245"/>
                <a:gd name="T46" fmla="*/ 1721 w 1733"/>
                <a:gd name="T47" fmla="*/ 104 h 245"/>
                <a:gd name="T48" fmla="*/ 1732 w 1733"/>
                <a:gd name="T49" fmla="*/ 189 h 245"/>
                <a:gd name="T50" fmla="*/ 1732 w 1733"/>
                <a:gd name="T51" fmla="*/ 63 h 245"/>
                <a:gd name="T52" fmla="*/ 1725 w 1733"/>
                <a:gd name="T53" fmla="*/ 25 h 245"/>
                <a:gd name="T54" fmla="*/ 1606 w 1733"/>
                <a:gd name="T55" fmla="*/ 9 h 245"/>
                <a:gd name="T56" fmla="*/ 1510 w 1733"/>
                <a:gd name="T57" fmla="*/ 2 h 245"/>
                <a:gd name="T58" fmla="*/ 1443 w 1733"/>
                <a:gd name="T59" fmla="*/ 5 h 245"/>
                <a:gd name="T60" fmla="*/ 1349 w 1733"/>
                <a:gd name="T61" fmla="*/ 12 h 245"/>
                <a:gd name="T62" fmla="*/ 1182 w 1733"/>
                <a:gd name="T63" fmla="*/ 9 h 245"/>
                <a:gd name="T64" fmla="*/ 1067 w 1733"/>
                <a:gd name="T65" fmla="*/ 10 h 245"/>
                <a:gd name="T66" fmla="*/ 986 w 1733"/>
                <a:gd name="T67" fmla="*/ 9 h 245"/>
                <a:gd name="T68" fmla="*/ 923 w 1733"/>
                <a:gd name="T69" fmla="*/ 6 h 245"/>
                <a:gd name="T70" fmla="*/ 813 w 1733"/>
                <a:gd name="T71" fmla="*/ 9 h 245"/>
                <a:gd name="T72" fmla="*/ 681 w 1733"/>
                <a:gd name="T73" fmla="*/ 10 h 245"/>
                <a:gd name="T74" fmla="*/ 531 w 1733"/>
                <a:gd name="T75" fmla="*/ 6 h 245"/>
                <a:gd name="T76" fmla="*/ 463 w 1733"/>
                <a:gd name="T77" fmla="*/ 4 h 245"/>
                <a:gd name="T78" fmla="*/ 351 w 1733"/>
                <a:gd name="T79" fmla="*/ 4 h 245"/>
                <a:gd name="T80" fmla="*/ 208 w 1733"/>
                <a:gd name="T81" fmla="*/ 4 h 245"/>
                <a:gd name="T82" fmla="*/ 87 w 1733"/>
                <a:gd name="T83" fmla="*/ 0 h 245"/>
                <a:gd name="T84" fmla="*/ 28 w 1733"/>
                <a:gd name="T85" fmla="*/ 2 h 245"/>
                <a:gd name="T86" fmla="*/ 4 w 1733"/>
                <a:gd name="T87" fmla="*/ 27 h 245"/>
                <a:gd name="T88" fmla="*/ 0 w 1733"/>
                <a:gd name="T89" fmla="*/ 86 h 2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3" h="245">
                  <a:moveTo>
                    <a:pt x="0" y="119"/>
                  </a:moveTo>
                  <a:lnTo>
                    <a:pt x="0" y="185"/>
                  </a:lnTo>
                  <a:lnTo>
                    <a:pt x="0" y="244"/>
                  </a:lnTo>
                  <a:lnTo>
                    <a:pt x="4" y="196"/>
                  </a:lnTo>
                  <a:lnTo>
                    <a:pt x="5" y="157"/>
                  </a:lnTo>
                  <a:lnTo>
                    <a:pt x="7" y="88"/>
                  </a:lnTo>
                  <a:lnTo>
                    <a:pt x="12" y="55"/>
                  </a:lnTo>
                  <a:lnTo>
                    <a:pt x="22" y="44"/>
                  </a:lnTo>
                  <a:lnTo>
                    <a:pt x="48" y="36"/>
                  </a:lnTo>
                  <a:lnTo>
                    <a:pt x="82" y="39"/>
                  </a:lnTo>
                  <a:lnTo>
                    <a:pt x="162" y="39"/>
                  </a:lnTo>
                  <a:lnTo>
                    <a:pt x="198" y="45"/>
                  </a:lnTo>
                  <a:lnTo>
                    <a:pt x="249" y="39"/>
                  </a:lnTo>
                  <a:lnTo>
                    <a:pt x="308" y="42"/>
                  </a:lnTo>
                  <a:lnTo>
                    <a:pt x="351" y="40"/>
                  </a:lnTo>
                  <a:lnTo>
                    <a:pt x="437" y="45"/>
                  </a:lnTo>
                  <a:lnTo>
                    <a:pt x="467" y="44"/>
                  </a:lnTo>
                  <a:lnTo>
                    <a:pt x="525" y="39"/>
                  </a:lnTo>
                  <a:lnTo>
                    <a:pt x="544" y="46"/>
                  </a:lnTo>
                  <a:lnTo>
                    <a:pt x="598" y="39"/>
                  </a:lnTo>
                  <a:lnTo>
                    <a:pt x="680" y="44"/>
                  </a:lnTo>
                  <a:lnTo>
                    <a:pt x="708" y="51"/>
                  </a:lnTo>
                  <a:lnTo>
                    <a:pt x="751" y="45"/>
                  </a:lnTo>
                  <a:lnTo>
                    <a:pt x="788" y="53"/>
                  </a:lnTo>
                  <a:lnTo>
                    <a:pt x="818" y="53"/>
                  </a:lnTo>
                  <a:lnTo>
                    <a:pt x="878" y="45"/>
                  </a:lnTo>
                  <a:lnTo>
                    <a:pt x="935" y="51"/>
                  </a:lnTo>
                  <a:lnTo>
                    <a:pt x="986" y="61"/>
                  </a:lnTo>
                  <a:lnTo>
                    <a:pt x="1002" y="63"/>
                  </a:lnTo>
                  <a:lnTo>
                    <a:pt x="1071" y="57"/>
                  </a:lnTo>
                  <a:lnTo>
                    <a:pt x="1135" y="52"/>
                  </a:lnTo>
                  <a:lnTo>
                    <a:pt x="1150" y="49"/>
                  </a:lnTo>
                  <a:lnTo>
                    <a:pt x="1174" y="51"/>
                  </a:lnTo>
                  <a:lnTo>
                    <a:pt x="1241" y="54"/>
                  </a:lnTo>
                  <a:lnTo>
                    <a:pt x="1292" y="46"/>
                  </a:lnTo>
                  <a:lnTo>
                    <a:pt x="1319" y="49"/>
                  </a:lnTo>
                  <a:lnTo>
                    <a:pt x="1360" y="51"/>
                  </a:lnTo>
                  <a:lnTo>
                    <a:pt x="1395" y="44"/>
                  </a:lnTo>
                  <a:lnTo>
                    <a:pt x="1418" y="39"/>
                  </a:lnTo>
                  <a:lnTo>
                    <a:pt x="1449" y="48"/>
                  </a:lnTo>
                  <a:lnTo>
                    <a:pt x="1514" y="52"/>
                  </a:lnTo>
                  <a:lnTo>
                    <a:pt x="1557" y="39"/>
                  </a:lnTo>
                  <a:lnTo>
                    <a:pt x="1620" y="51"/>
                  </a:lnTo>
                  <a:lnTo>
                    <a:pt x="1665" y="51"/>
                  </a:lnTo>
                  <a:lnTo>
                    <a:pt x="1688" y="51"/>
                  </a:lnTo>
                  <a:lnTo>
                    <a:pt x="1703" y="71"/>
                  </a:lnTo>
                  <a:lnTo>
                    <a:pt x="1713" y="82"/>
                  </a:lnTo>
                  <a:lnTo>
                    <a:pt x="1721" y="104"/>
                  </a:lnTo>
                  <a:lnTo>
                    <a:pt x="1727" y="140"/>
                  </a:lnTo>
                  <a:lnTo>
                    <a:pt x="1732" y="189"/>
                  </a:lnTo>
                  <a:lnTo>
                    <a:pt x="1732" y="88"/>
                  </a:lnTo>
                  <a:lnTo>
                    <a:pt x="1732" y="63"/>
                  </a:lnTo>
                  <a:lnTo>
                    <a:pt x="1729" y="46"/>
                  </a:lnTo>
                  <a:lnTo>
                    <a:pt x="1725" y="25"/>
                  </a:lnTo>
                  <a:lnTo>
                    <a:pt x="1700" y="11"/>
                  </a:lnTo>
                  <a:lnTo>
                    <a:pt x="1606" y="9"/>
                  </a:lnTo>
                  <a:lnTo>
                    <a:pt x="1584" y="2"/>
                  </a:lnTo>
                  <a:lnTo>
                    <a:pt x="1510" y="2"/>
                  </a:lnTo>
                  <a:lnTo>
                    <a:pt x="1488" y="5"/>
                  </a:lnTo>
                  <a:lnTo>
                    <a:pt x="1443" y="5"/>
                  </a:lnTo>
                  <a:lnTo>
                    <a:pt x="1410" y="3"/>
                  </a:lnTo>
                  <a:lnTo>
                    <a:pt x="1349" y="12"/>
                  </a:lnTo>
                  <a:lnTo>
                    <a:pt x="1222" y="5"/>
                  </a:lnTo>
                  <a:lnTo>
                    <a:pt x="1182" y="9"/>
                  </a:lnTo>
                  <a:lnTo>
                    <a:pt x="1112" y="15"/>
                  </a:lnTo>
                  <a:lnTo>
                    <a:pt x="1067" y="10"/>
                  </a:lnTo>
                  <a:lnTo>
                    <a:pt x="1022" y="9"/>
                  </a:lnTo>
                  <a:lnTo>
                    <a:pt x="986" y="9"/>
                  </a:lnTo>
                  <a:lnTo>
                    <a:pt x="947" y="13"/>
                  </a:lnTo>
                  <a:lnTo>
                    <a:pt x="923" y="6"/>
                  </a:lnTo>
                  <a:lnTo>
                    <a:pt x="839" y="9"/>
                  </a:lnTo>
                  <a:lnTo>
                    <a:pt x="813" y="9"/>
                  </a:lnTo>
                  <a:lnTo>
                    <a:pt x="769" y="6"/>
                  </a:lnTo>
                  <a:lnTo>
                    <a:pt x="681" y="10"/>
                  </a:lnTo>
                  <a:lnTo>
                    <a:pt x="603" y="6"/>
                  </a:lnTo>
                  <a:lnTo>
                    <a:pt x="531" y="6"/>
                  </a:lnTo>
                  <a:lnTo>
                    <a:pt x="496" y="9"/>
                  </a:lnTo>
                  <a:lnTo>
                    <a:pt x="463" y="4"/>
                  </a:lnTo>
                  <a:lnTo>
                    <a:pt x="435" y="4"/>
                  </a:lnTo>
                  <a:lnTo>
                    <a:pt x="351" y="4"/>
                  </a:lnTo>
                  <a:lnTo>
                    <a:pt x="253" y="6"/>
                  </a:lnTo>
                  <a:lnTo>
                    <a:pt x="208" y="4"/>
                  </a:lnTo>
                  <a:lnTo>
                    <a:pt x="155" y="6"/>
                  </a:lnTo>
                  <a:lnTo>
                    <a:pt x="87" y="0"/>
                  </a:lnTo>
                  <a:lnTo>
                    <a:pt x="45" y="0"/>
                  </a:lnTo>
                  <a:lnTo>
                    <a:pt x="28" y="2"/>
                  </a:lnTo>
                  <a:lnTo>
                    <a:pt x="15" y="9"/>
                  </a:lnTo>
                  <a:lnTo>
                    <a:pt x="4" y="27"/>
                  </a:lnTo>
                  <a:lnTo>
                    <a:pt x="0" y="56"/>
                  </a:lnTo>
                  <a:lnTo>
                    <a:pt x="0" y="86"/>
                  </a:lnTo>
                  <a:lnTo>
                    <a:pt x="0" y="119"/>
                  </a:lnTo>
                </a:path>
              </a:pathLst>
            </a:custGeom>
            <a:solidFill>
              <a:srgbClr val="FFFFFF"/>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7" name="Freeform 20">
              <a:extLst>
                <a:ext uri="{FF2B5EF4-FFF2-40B4-BE49-F238E27FC236}">
                  <a16:creationId xmlns:a16="http://schemas.microsoft.com/office/drawing/2014/main" id="{8C2F41AF-2C16-1447-874E-C8BDDC9DD2BB}"/>
                </a:ext>
              </a:extLst>
            </p:cNvPr>
            <p:cNvSpPr>
              <a:spLocks/>
            </p:cNvSpPr>
            <p:nvPr/>
          </p:nvSpPr>
          <p:spPr bwMode="auto">
            <a:xfrm>
              <a:off x="98" y="539"/>
              <a:ext cx="1733" cy="100"/>
            </a:xfrm>
            <a:custGeom>
              <a:avLst/>
              <a:gdLst>
                <a:gd name="T0" fmla="*/ 0 w 1733"/>
                <a:gd name="T1" fmla="*/ 24 h 100"/>
                <a:gd name="T2" fmla="*/ 4 w 1733"/>
                <a:gd name="T3" fmla="*/ 19 h 100"/>
                <a:gd name="T4" fmla="*/ 6 w 1733"/>
                <a:gd name="T5" fmla="*/ 63 h 100"/>
                <a:gd name="T6" fmla="*/ 22 w 1733"/>
                <a:gd name="T7" fmla="*/ 80 h 100"/>
                <a:gd name="T8" fmla="*/ 48 w 1733"/>
                <a:gd name="T9" fmla="*/ 76 h 100"/>
                <a:gd name="T10" fmla="*/ 90 w 1733"/>
                <a:gd name="T11" fmla="*/ 76 h 100"/>
                <a:gd name="T12" fmla="*/ 132 w 1733"/>
                <a:gd name="T13" fmla="*/ 78 h 100"/>
                <a:gd name="T14" fmla="*/ 156 w 1733"/>
                <a:gd name="T15" fmla="*/ 80 h 100"/>
                <a:gd name="T16" fmla="*/ 202 w 1733"/>
                <a:gd name="T17" fmla="*/ 75 h 100"/>
                <a:gd name="T18" fmla="*/ 266 w 1733"/>
                <a:gd name="T19" fmla="*/ 80 h 100"/>
                <a:gd name="T20" fmla="*/ 336 w 1733"/>
                <a:gd name="T21" fmla="*/ 79 h 100"/>
                <a:gd name="T22" fmla="*/ 390 w 1733"/>
                <a:gd name="T23" fmla="*/ 82 h 100"/>
                <a:gd name="T24" fmla="*/ 421 w 1733"/>
                <a:gd name="T25" fmla="*/ 81 h 100"/>
                <a:gd name="T26" fmla="*/ 525 w 1733"/>
                <a:gd name="T27" fmla="*/ 83 h 100"/>
                <a:gd name="T28" fmla="*/ 590 w 1733"/>
                <a:gd name="T29" fmla="*/ 76 h 100"/>
                <a:gd name="T30" fmla="*/ 656 w 1733"/>
                <a:gd name="T31" fmla="*/ 78 h 100"/>
                <a:gd name="T32" fmla="*/ 708 w 1733"/>
                <a:gd name="T33" fmla="*/ 78 h 100"/>
                <a:gd name="T34" fmla="*/ 788 w 1733"/>
                <a:gd name="T35" fmla="*/ 77 h 100"/>
                <a:gd name="T36" fmla="*/ 850 w 1733"/>
                <a:gd name="T37" fmla="*/ 71 h 100"/>
                <a:gd name="T38" fmla="*/ 942 w 1733"/>
                <a:gd name="T39" fmla="*/ 73 h 100"/>
                <a:gd name="T40" fmla="*/ 1055 w 1733"/>
                <a:gd name="T41" fmla="*/ 76 h 100"/>
                <a:gd name="T42" fmla="*/ 1121 w 1733"/>
                <a:gd name="T43" fmla="*/ 71 h 100"/>
                <a:gd name="T44" fmla="*/ 1150 w 1733"/>
                <a:gd name="T45" fmla="*/ 79 h 100"/>
                <a:gd name="T46" fmla="*/ 1237 w 1733"/>
                <a:gd name="T47" fmla="*/ 79 h 100"/>
                <a:gd name="T48" fmla="*/ 1308 w 1733"/>
                <a:gd name="T49" fmla="*/ 79 h 100"/>
                <a:gd name="T50" fmla="*/ 1332 w 1733"/>
                <a:gd name="T51" fmla="*/ 75 h 100"/>
                <a:gd name="T52" fmla="*/ 1373 w 1733"/>
                <a:gd name="T53" fmla="*/ 80 h 100"/>
                <a:gd name="T54" fmla="*/ 1394 w 1733"/>
                <a:gd name="T55" fmla="*/ 80 h 100"/>
                <a:gd name="T56" fmla="*/ 1451 w 1733"/>
                <a:gd name="T57" fmla="*/ 80 h 100"/>
                <a:gd name="T58" fmla="*/ 1499 w 1733"/>
                <a:gd name="T59" fmla="*/ 77 h 100"/>
                <a:gd name="T60" fmla="*/ 1578 w 1733"/>
                <a:gd name="T61" fmla="*/ 74 h 100"/>
                <a:gd name="T62" fmla="*/ 1687 w 1733"/>
                <a:gd name="T63" fmla="*/ 73 h 100"/>
                <a:gd name="T64" fmla="*/ 1713 w 1733"/>
                <a:gd name="T65" fmla="*/ 65 h 100"/>
                <a:gd name="T66" fmla="*/ 1727 w 1733"/>
                <a:gd name="T67" fmla="*/ 42 h 100"/>
                <a:gd name="T68" fmla="*/ 1732 w 1733"/>
                <a:gd name="T69" fmla="*/ 63 h 100"/>
                <a:gd name="T70" fmla="*/ 1730 w 1733"/>
                <a:gd name="T71" fmla="*/ 80 h 100"/>
                <a:gd name="T72" fmla="*/ 1716 w 1733"/>
                <a:gd name="T73" fmla="*/ 95 h 100"/>
                <a:gd name="T74" fmla="*/ 1606 w 1733"/>
                <a:gd name="T75" fmla="*/ 95 h 100"/>
                <a:gd name="T76" fmla="*/ 1510 w 1733"/>
                <a:gd name="T77" fmla="*/ 97 h 100"/>
                <a:gd name="T78" fmla="*/ 1466 w 1733"/>
                <a:gd name="T79" fmla="*/ 99 h 100"/>
                <a:gd name="T80" fmla="*/ 1416 w 1733"/>
                <a:gd name="T81" fmla="*/ 99 h 100"/>
                <a:gd name="T82" fmla="*/ 1325 w 1733"/>
                <a:gd name="T83" fmla="*/ 93 h 100"/>
                <a:gd name="T84" fmla="*/ 1216 w 1733"/>
                <a:gd name="T85" fmla="*/ 92 h 100"/>
                <a:gd name="T86" fmla="*/ 1125 w 1733"/>
                <a:gd name="T87" fmla="*/ 94 h 100"/>
                <a:gd name="T88" fmla="*/ 1067 w 1733"/>
                <a:gd name="T89" fmla="*/ 94 h 100"/>
                <a:gd name="T90" fmla="*/ 1022 w 1733"/>
                <a:gd name="T91" fmla="*/ 95 h 100"/>
                <a:gd name="T92" fmla="*/ 987 w 1733"/>
                <a:gd name="T93" fmla="*/ 97 h 100"/>
                <a:gd name="T94" fmla="*/ 947 w 1733"/>
                <a:gd name="T95" fmla="*/ 93 h 100"/>
                <a:gd name="T96" fmla="*/ 901 w 1733"/>
                <a:gd name="T97" fmla="*/ 97 h 100"/>
                <a:gd name="T98" fmla="*/ 839 w 1733"/>
                <a:gd name="T99" fmla="*/ 97 h 100"/>
                <a:gd name="T100" fmla="*/ 791 w 1733"/>
                <a:gd name="T101" fmla="*/ 95 h 100"/>
                <a:gd name="T102" fmla="*/ 720 w 1733"/>
                <a:gd name="T103" fmla="*/ 99 h 100"/>
                <a:gd name="T104" fmla="*/ 638 w 1733"/>
                <a:gd name="T105" fmla="*/ 99 h 100"/>
                <a:gd name="T106" fmla="*/ 563 w 1733"/>
                <a:gd name="T107" fmla="*/ 99 h 100"/>
                <a:gd name="T108" fmla="*/ 496 w 1733"/>
                <a:gd name="T109" fmla="*/ 95 h 100"/>
                <a:gd name="T110" fmla="*/ 435 w 1733"/>
                <a:gd name="T111" fmla="*/ 97 h 100"/>
                <a:gd name="T112" fmla="*/ 326 w 1733"/>
                <a:gd name="T113" fmla="*/ 97 h 100"/>
                <a:gd name="T114" fmla="*/ 208 w 1733"/>
                <a:gd name="T115" fmla="*/ 97 h 100"/>
                <a:gd name="T116" fmla="*/ 15 w 1733"/>
                <a:gd name="T117" fmla="*/ 95 h 100"/>
                <a:gd name="T118" fmla="*/ 0 w 1733"/>
                <a:gd name="T119" fmla="*/ 76 h 100"/>
                <a:gd name="T120" fmla="*/ 0 w 1733"/>
                <a:gd name="T121" fmla="*/ 50 h 1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3" h="100">
                  <a:moveTo>
                    <a:pt x="0" y="50"/>
                  </a:moveTo>
                  <a:lnTo>
                    <a:pt x="0" y="24"/>
                  </a:lnTo>
                  <a:lnTo>
                    <a:pt x="0" y="0"/>
                  </a:lnTo>
                  <a:lnTo>
                    <a:pt x="4" y="19"/>
                  </a:lnTo>
                  <a:lnTo>
                    <a:pt x="5" y="35"/>
                  </a:lnTo>
                  <a:lnTo>
                    <a:pt x="6" y="63"/>
                  </a:lnTo>
                  <a:lnTo>
                    <a:pt x="12" y="76"/>
                  </a:lnTo>
                  <a:lnTo>
                    <a:pt x="22" y="80"/>
                  </a:lnTo>
                  <a:lnTo>
                    <a:pt x="33" y="77"/>
                  </a:lnTo>
                  <a:lnTo>
                    <a:pt x="48" y="76"/>
                  </a:lnTo>
                  <a:lnTo>
                    <a:pt x="74" y="75"/>
                  </a:lnTo>
                  <a:lnTo>
                    <a:pt x="90" y="76"/>
                  </a:lnTo>
                  <a:lnTo>
                    <a:pt x="103" y="76"/>
                  </a:lnTo>
                  <a:lnTo>
                    <a:pt x="132" y="78"/>
                  </a:lnTo>
                  <a:lnTo>
                    <a:pt x="143" y="79"/>
                  </a:lnTo>
                  <a:lnTo>
                    <a:pt x="156" y="80"/>
                  </a:lnTo>
                  <a:lnTo>
                    <a:pt x="178" y="76"/>
                  </a:lnTo>
                  <a:lnTo>
                    <a:pt x="202" y="75"/>
                  </a:lnTo>
                  <a:lnTo>
                    <a:pt x="231" y="74"/>
                  </a:lnTo>
                  <a:lnTo>
                    <a:pt x="266" y="80"/>
                  </a:lnTo>
                  <a:lnTo>
                    <a:pt x="311" y="82"/>
                  </a:lnTo>
                  <a:lnTo>
                    <a:pt x="336" y="79"/>
                  </a:lnTo>
                  <a:lnTo>
                    <a:pt x="351" y="82"/>
                  </a:lnTo>
                  <a:lnTo>
                    <a:pt x="390" y="82"/>
                  </a:lnTo>
                  <a:lnTo>
                    <a:pt x="404" y="77"/>
                  </a:lnTo>
                  <a:lnTo>
                    <a:pt x="421" y="81"/>
                  </a:lnTo>
                  <a:lnTo>
                    <a:pt x="467" y="80"/>
                  </a:lnTo>
                  <a:lnTo>
                    <a:pt x="525" y="83"/>
                  </a:lnTo>
                  <a:lnTo>
                    <a:pt x="545" y="80"/>
                  </a:lnTo>
                  <a:lnTo>
                    <a:pt x="590" y="76"/>
                  </a:lnTo>
                  <a:lnTo>
                    <a:pt x="620" y="75"/>
                  </a:lnTo>
                  <a:lnTo>
                    <a:pt x="656" y="78"/>
                  </a:lnTo>
                  <a:lnTo>
                    <a:pt x="680" y="80"/>
                  </a:lnTo>
                  <a:lnTo>
                    <a:pt x="708" y="78"/>
                  </a:lnTo>
                  <a:lnTo>
                    <a:pt x="757" y="81"/>
                  </a:lnTo>
                  <a:lnTo>
                    <a:pt x="788" y="77"/>
                  </a:lnTo>
                  <a:lnTo>
                    <a:pt x="818" y="77"/>
                  </a:lnTo>
                  <a:lnTo>
                    <a:pt x="850" y="71"/>
                  </a:lnTo>
                  <a:lnTo>
                    <a:pt x="890" y="77"/>
                  </a:lnTo>
                  <a:lnTo>
                    <a:pt x="942" y="73"/>
                  </a:lnTo>
                  <a:lnTo>
                    <a:pt x="1002" y="73"/>
                  </a:lnTo>
                  <a:lnTo>
                    <a:pt x="1055" y="76"/>
                  </a:lnTo>
                  <a:lnTo>
                    <a:pt x="1086" y="71"/>
                  </a:lnTo>
                  <a:lnTo>
                    <a:pt x="1121" y="71"/>
                  </a:lnTo>
                  <a:lnTo>
                    <a:pt x="1135" y="77"/>
                  </a:lnTo>
                  <a:lnTo>
                    <a:pt x="1150" y="79"/>
                  </a:lnTo>
                  <a:lnTo>
                    <a:pt x="1196" y="76"/>
                  </a:lnTo>
                  <a:lnTo>
                    <a:pt x="1237" y="79"/>
                  </a:lnTo>
                  <a:lnTo>
                    <a:pt x="1292" y="80"/>
                  </a:lnTo>
                  <a:lnTo>
                    <a:pt x="1308" y="79"/>
                  </a:lnTo>
                  <a:lnTo>
                    <a:pt x="1319" y="79"/>
                  </a:lnTo>
                  <a:lnTo>
                    <a:pt x="1332" y="75"/>
                  </a:lnTo>
                  <a:lnTo>
                    <a:pt x="1360" y="78"/>
                  </a:lnTo>
                  <a:lnTo>
                    <a:pt x="1373" y="80"/>
                  </a:lnTo>
                  <a:lnTo>
                    <a:pt x="1382" y="77"/>
                  </a:lnTo>
                  <a:lnTo>
                    <a:pt x="1394" y="80"/>
                  </a:lnTo>
                  <a:lnTo>
                    <a:pt x="1416" y="76"/>
                  </a:lnTo>
                  <a:lnTo>
                    <a:pt x="1451" y="80"/>
                  </a:lnTo>
                  <a:lnTo>
                    <a:pt x="1485" y="74"/>
                  </a:lnTo>
                  <a:lnTo>
                    <a:pt x="1499" y="77"/>
                  </a:lnTo>
                  <a:lnTo>
                    <a:pt x="1514" y="77"/>
                  </a:lnTo>
                  <a:lnTo>
                    <a:pt x="1578" y="74"/>
                  </a:lnTo>
                  <a:lnTo>
                    <a:pt x="1639" y="77"/>
                  </a:lnTo>
                  <a:lnTo>
                    <a:pt x="1687" y="73"/>
                  </a:lnTo>
                  <a:lnTo>
                    <a:pt x="1703" y="70"/>
                  </a:lnTo>
                  <a:lnTo>
                    <a:pt x="1713" y="65"/>
                  </a:lnTo>
                  <a:lnTo>
                    <a:pt x="1721" y="56"/>
                  </a:lnTo>
                  <a:lnTo>
                    <a:pt x="1727" y="42"/>
                  </a:lnTo>
                  <a:lnTo>
                    <a:pt x="1732" y="22"/>
                  </a:lnTo>
                  <a:lnTo>
                    <a:pt x="1732" y="63"/>
                  </a:lnTo>
                  <a:lnTo>
                    <a:pt x="1732" y="73"/>
                  </a:lnTo>
                  <a:lnTo>
                    <a:pt x="1730" y="80"/>
                  </a:lnTo>
                  <a:lnTo>
                    <a:pt x="1725" y="88"/>
                  </a:lnTo>
                  <a:lnTo>
                    <a:pt x="1716" y="95"/>
                  </a:lnTo>
                  <a:lnTo>
                    <a:pt x="1652" y="99"/>
                  </a:lnTo>
                  <a:lnTo>
                    <a:pt x="1606" y="95"/>
                  </a:lnTo>
                  <a:lnTo>
                    <a:pt x="1583" y="97"/>
                  </a:lnTo>
                  <a:lnTo>
                    <a:pt x="1510" y="97"/>
                  </a:lnTo>
                  <a:lnTo>
                    <a:pt x="1488" y="97"/>
                  </a:lnTo>
                  <a:lnTo>
                    <a:pt x="1466" y="99"/>
                  </a:lnTo>
                  <a:lnTo>
                    <a:pt x="1443" y="96"/>
                  </a:lnTo>
                  <a:lnTo>
                    <a:pt x="1416" y="99"/>
                  </a:lnTo>
                  <a:lnTo>
                    <a:pt x="1346" y="97"/>
                  </a:lnTo>
                  <a:lnTo>
                    <a:pt x="1325" y="93"/>
                  </a:lnTo>
                  <a:lnTo>
                    <a:pt x="1260" y="97"/>
                  </a:lnTo>
                  <a:lnTo>
                    <a:pt x="1216" y="92"/>
                  </a:lnTo>
                  <a:lnTo>
                    <a:pt x="1165" y="97"/>
                  </a:lnTo>
                  <a:lnTo>
                    <a:pt x="1125" y="94"/>
                  </a:lnTo>
                  <a:lnTo>
                    <a:pt x="1088" y="97"/>
                  </a:lnTo>
                  <a:lnTo>
                    <a:pt x="1067" y="94"/>
                  </a:lnTo>
                  <a:lnTo>
                    <a:pt x="1048" y="95"/>
                  </a:lnTo>
                  <a:lnTo>
                    <a:pt x="1022" y="95"/>
                  </a:lnTo>
                  <a:lnTo>
                    <a:pt x="1006" y="92"/>
                  </a:lnTo>
                  <a:lnTo>
                    <a:pt x="987" y="97"/>
                  </a:lnTo>
                  <a:lnTo>
                    <a:pt x="967" y="92"/>
                  </a:lnTo>
                  <a:lnTo>
                    <a:pt x="947" y="93"/>
                  </a:lnTo>
                  <a:lnTo>
                    <a:pt x="923" y="95"/>
                  </a:lnTo>
                  <a:lnTo>
                    <a:pt x="901" y="97"/>
                  </a:lnTo>
                  <a:lnTo>
                    <a:pt x="875" y="97"/>
                  </a:lnTo>
                  <a:lnTo>
                    <a:pt x="839" y="97"/>
                  </a:lnTo>
                  <a:lnTo>
                    <a:pt x="813" y="97"/>
                  </a:lnTo>
                  <a:lnTo>
                    <a:pt x="791" y="95"/>
                  </a:lnTo>
                  <a:lnTo>
                    <a:pt x="769" y="95"/>
                  </a:lnTo>
                  <a:lnTo>
                    <a:pt x="720" y="99"/>
                  </a:lnTo>
                  <a:lnTo>
                    <a:pt x="681" y="94"/>
                  </a:lnTo>
                  <a:lnTo>
                    <a:pt x="638" y="99"/>
                  </a:lnTo>
                  <a:lnTo>
                    <a:pt x="603" y="95"/>
                  </a:lnTo>
                  <a:lnTo>
                    <a:pt x="563" y="99"/>
                  </a:lnTo>
                  <a:lnTo>
                    <a:pt x="531" y="95"/>
                  </a:lnTo>
                  <a:lnTo>
                    <a:pt x="496" y="95"/>
                  </a:lnTo>
                  <a:lnTo>
                    <a:pt x="463" y="97"/>
                  </a:lnTo>
                  <a:lnTo>
                    <a:pt x="435" y="97"/>
                  </a:lnTo>
                  <a:lnTo>
                    <a:pt x="351" y="97"/>
                  </a:lnTo>
                  <a:lnTo>
                    <a:pt x="326" y="97"/>
                  </a:lnTo>
                  <a:lnTo>
                    <a:pt x="254" y="95"/>
                  </a:lnTo>
                  <a:lnTo>
                    <a:pt x="208" y="97"/>
                  </a:lnTo>
                  <a:lnTo>
                    <a:pt x="84" y="94"/>
                  </a:lnTo>
                  <a:lnTo>
                    <a:pt x="15" y="95"/>
                  </a:lnTo>
                  <a:lnTo>
                    <a:pt x="3" y="88"/>
                  </a:lnTo>
                  <a:lnTo>
                    <a:pt x="0" y="76"/>
                  </a:lnTo>
                  <a:lnTo>
                    <a:pt x="0" y="63"/>
                  </a:lnTo>
                  <a:lnTo>
                    <a:pt x="0" y="50"/>
                  </a:lnTo>
                </a:path>
              </a:pathLst>
            </a:custGeom>
            <a:solidFill>
              <a:schemeClr val="bg1"/>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grpSp>
        <p:nvGrpSpPr>
          <p:cNvPr id="18" name="Group 21">
            <a:extLst>
              <a:ext uri="{FF2B5EF4-FFF2-40B4-BE49-F238E27FC236}">
                <a16:creationId xmlns:a16="http://schemas.microsoft.com/office/drawing/2014/main" id="{02D00261-805B-E84A-9064-D5053D45B0C7}"/>
              </a:ext>
            </a:extLst>
          </p:cNvPr>
          <p:cNvGrpSpPr>
            <a:grpSpLocks/>
          </p:cNvGrpSpPr>
          <p:nvPr/>
        </p:nvGrpSpPr>
        <p:grpSpPr bwMode="auto">
          <a:xfrm>
            <a:off x="6243638" y="222250"/>
            <a:ext cx="2795587" cy="866775"/>
            <a:chOff x="3933" y="140"/>
            <a:chExt cx="1761" cy="546"/>
          </a:xfrm>
        </p:grpSpPr>
        <p:sp>
          <p:nvSpPr>
            <p:cNvPr id="19" name="Freeform 22">
              <a:extLst>
                <a:ext uri="{FF2B5EF4-FFF2-40B4-BE49-F238E27FC236}">
                  <a16:creationId xmlns:a16="http://schemas.microsoft.com/office/drawing/2014/main" id="{73C9A403-BC18-4B41-AB66-944249B65EC9}"/>
                </a:ext>
              </a:extLst>
            </p:cNvPr>
            <p:cNvSpPr>
              <a:spLocks/>
            </p:cNvSpPr>
            <p:nvPr/>
          </p:nvSpPr>
          <p:spPr bwMode="auto">
            <a:xfrm>
              <a:off x="3933" y="140"/>
              <a:ext cx="1761" cy="445"/>
            </a:xfrm>
            <a:custGeom>
              <a:avLst/>
              <a:gdLst>
                <a:gd name="T0" fmla="*/ 23 w 1761"/>
                <a:gd name="T1" fmla="*/ 6 h 445"/>
                <a:gd name="T2" fmla="*/ 37 w 1761"/>
                <a:gd name="T3" fmla="*/ 0 h 445"/>
                <a:gd name="T4" fmla="*/ 1706 w 1761"/>
                <a:gd name="T5" fmla="*/ 0 h 445"/>
                <a:gd name="T6" fmla="*/ 1725 w 1761"/>
                <a:gd name="T7" fmla="*/ 4 h 445"/>
                <a:gd name="T8" fmla="*/ 1739 w 1761"/>
                <a:gd name="T9" fmla="*/ 15 h 445"/>
                <a:gd name="T10" fmla="*/ 1751 w 1761"/>
                <a:gd name="T11" fmla="*/ 44 h 445"/>
                <a:gd name="T12" fmla="*/ 1758 w 1761"/>
                <a:gd name="T13" fmla="*/ 77 h 445"/>
                <a:gd name="T14" fmla="*/ 1760 w 1761"/>
                <a:gd name="T15" fmla="*/ 115 h 445"/>
                <a:gd name="T16" fmla="*/ 1760 w 1761"/>
                <a:gd name="T17" fmla="*/ 444 h 445"/>
                <a:gd name="T18" fmla="*/ 66 w 1761"/>
                <a:gd name="T19" fmla="*/ 444 h 445"/>
                <a:gd name="T20" fmla="*/ 0 w 1761"/>
                <a:gd name="T21" fmla="*/ 444 h 445"/>
                <a:gd name="T22" fmla="*/ 0 w 1761"/>
                <a:gd name="T23" fmla="*/ 138 h 445"/>
                <a:gd name="T24" fmla="*/ 0 w 1761"/>
                <a:gd name="T25" fmla="*/ 93 h 445"/>
                <a:gd name="T26" fmla="*/ 7 w 1761"/>
                <a:gd name="T27" fmla="*/ 49 h 445"/>
                <a:gd name="T28" fmla="*/ 13 w 1761"/>
                <a:gd name="T29" fmla="*/ 26 h 445"/>
                <a:gd name="T30" fmla="*/ 23 w 1761"/>
                <a:gd name="T31" fmla="*/ 6 h 4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1" h="445">
                  <a:moveTo>
                    <a:pt x="23" y="6"/>
                  </a:moveTo>
                  <a:lnTo>
                    <a:pt x="37" y="0"/>
                  </a:lnTo>
                  <a:lnTo>
                    <a:pt x="1706" y="0"/>
                  </a:lnTo>
                  <a:lnTo>
                    <a:pt x="1725" y="4"/>
                  </a:lnTo>
                  <a:lnTo>
                    <a:pt x="1739" y="15"/>
                  </a:lnTo>
                  <a:lnTo>
                    <a:pt x="1751" y="44"/>
                  </a:lnTo>
                  <a:lnTo>
                    <a:pt x="1758" y="77"/>
                  </a:lnTo>
                  <a:lnTo>
                    <a:pt x="1760" y="115"/>
                  </a:lnTo>
                  <a:lnTo>
                    <a:pt x="1760" y="444"/>
                  </a:lnTo>
                  <a:lnTo>
                    <a:pt x="66" y="444"/>
                  </a:lnTo>
                  <a:lnTo>
                    <a:pt x="0" y="444"/>
                  </a:lnTo>
                  <a:lnTo>
                    <a:pt x="0" y="138"/>
                  </a:lnTo>
                  <a:lnTo>
                    <a:pt x="0" y="93"/>
                  </a:lnTo>
                  <a:lnTo>
                    <a:pt x="7" y="49"/>
                  </a:lnTo>
                  <a:lnTo>
                    <a:pt x="13" y="26"/>
                  </a:lnTo>
                  <a:lnTo>
                    <a:pt x="23" y="6"/>
                  </a:lnTo>
                </a:path>
              </a:pathLst>
            </a:custGeom>
            <a:gradFill rotWithShape="0">
              <a:gsLst>
                <a:gs pos="0">
                  <a:srgbClr val="00CC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0" name="Freeform 23">
              <a:extLst>
                <a:ext uri="{FF2B5EF4-FFF2-40B4-BE49-F238E27FC236}">
                  <a16:creationId xmlns:a16="http://schemas.microsoft.com/office/drawing/2014/main" id="{20793F03-7847-5F40-8719-A07AC91B027B}"/>
                </a:ext>
              </a:extLst>
            </p:cNvPr>
            <p:cNvSpPr>
              <a:spLocks/>
            </p:cNvSpPr>
            <p:nvPr/>
          </p:nvSpPr>
          <p:spPr bwMode="auto">
            <a:xfrm>
              <a:off x="3933" y="425"/>
              <a:ext cx="1761" cy="190"/>
            </a:xfrm>
            <a:custGeom>
              <a:avLst/>
              <a:gdLst>
                <a:gd name="T0" fmla="*/ 85 w 1761"/>
                <a:gd name="T1" fmla="*/ 65 h 190"/>
                <a:gd name="T2" fmla="*/ 138 w 1761"/>
                <a:gd name="T3" fmla="*/ 65 h 190"/>
                <a:gd name="T4" fmla="*/ 180 w 1761"/>
                <a:gd name="T5" fmla="*/ 97 h 190"/>
                <a:gd name="T6" fmla="*/ 248 w 1761"/>
                <a:gd name="T7" fmla="*/ 78 h 190"/>
                <a:gd name="T8" fmla="*/ 325 w 1761"/>
                <a:gd name="T9" fmla="*/ 69 h 190"/>
                <a:gd name="T10" fmla="*/ 379 w 1761"/>
                <a:gd name="T11" fmla="*/ 88 h 190"/>
                <a:gd name="T12" fmla="*/ 438 w 1761"/>
                <a:gd name="T13" fmla="*/ 78 h 190"/>
                <a:gd name="T14" fmla="*/ 532 w 1761"/>
                <a:gd name="T15" fmla="*/ 84 h 190"/>
                <a:gd name="T16" fmla="*/ 592 w 1761"/>
                <a:gd name="T17" fmla="*/ 97 h 190"/>
                <a:gd name="T18" fmla="*/ 663 w 1761"/>
                <a:gd name="T19" fmla="*/ 59 h 190"/>
                <a:gd name="T20" fmla="*/ 716 w 1761"/>
                <a:gd name="T21" fmla="*/ 93 h 190"/>
                <a:gd name="T22" fmla="*/ 787 w 1761"/>
                <a:gd name="T23" fmla="*/ 87 h 190"/>
                <a:gd name="T24" fmla="*/ 824 w 1761"/>
                <a:gd name="T25" fmla="*/ 93 h 190"/>
                <a:gd name="T26" fmla="*/ 857 w 1761"/>
                <a:gd name="T27" fmla="*/ 59 h 190"/>
                <a:gd name="T28" fmla="*/ 899 w 1761"/>
                <a:gd name="T29" fmla="*/ 35 h 190"/>
                <a:gd name="T30" fmla="*/ 949 w 1761"/>
                <a:gd name="T31" fmla="*/ 32 h 190"/>
                <a:gd name="T32" fmla="*/ 991 w 1761"/>
                <a:gd name="T33" fmla="*/ 23 h 190"/>
                <a:gd name="T34" fmla="*/ 1030 w 1761"/>
                <a:gd name="T35" fmla="*/ 49 h 190"/>
                <a:gd name="T36" fmla="*/ 1071 w 1761"/>
                <a:gd name="T37" fmla="*/ 69 h 190"/>
                <a:gd name="T38" fmla="*/ 1138 w 1761"/>
                <a:gd name="T39" fmla="*/ 55 h 190"/>
                <a:gd name="T40" fmla="*/ 1168 w 1761"/>
                <a:gd name="T41" fmla="*/ 92 h 190"/>
                <a:gd name="T42" fmla="*/ 1215 w 1761"/>
                <a:gd name="T43" fmla="*/ 97 h 190"/>
                <a:gd name="T44" fmla="*/ 1293 w 1761"/>
                <a:gd name="T45" fmla="*/ 97 h 190"/>
                <a:gd name="T46" fmla="*/ 1340 w 1761"/>
                <a:gd name="T47" fmla="*/ 81 h 190"/>
                <a:gd name="T48" fmla="*/ 1376 w 1761"/>
                <a:gd name="T49" fmla="*/ 88 h 190"/>
                <a:gd name="T50" fmla="*/ 1418 w 1761"/>
                <a:gd name="T51" fmla="*/ 59 h 190"/>
                <a:gd name="T52" fmla="*/ 1478 w 1761"/>
                <a:gd name="T53" fmla="*/ 55 h 190"/>
                <a:gd name="T54" fmla="*/ 1528 w 1761"/>
                <a:gd name="T55" fmla="*/ 23 h 190"/>
                <a:gd name="T56" fmla="*/ 1567 w 1761"/>
                <a:gd name="T57" fmla="*/ 15 h 190"/>
                <a:gd name="T58" fmla="*/ 1617 w 1761"/>
                <a:gd name="T59" fmla="*/ 28 h 190"/>
                <a:gd name="T60" fmla="*/ 1661 w 1761"/>
                <a:gd name="T61" fmla="*/ 1 h 190"/>
                <a:gd name="T62" fmla="*/ 1703 w 1761"/>
                <a:gd name="T63" fmla="*/ 49 h 190"/>
                <a:gd name="T64" fmla="*/ 1750 w 1761"/>
                <a:gd name="T65" fmla="*/ 24 h 190"/>
                <a:gd name="T66" fmla="*/ 1760 w 1761"/>
                <a:gd name="T67" fmla="*/ 189 h 190"/>
                <a:gd name="T68" fmla="*/ 727 w 1761"/>
                <a:gd name="T69" fmla="*/ 153 h 190"/>
                <a:gd name="T70" fmla="*/ 0 w 1761"/>
                <a:gd name="T71" fmla="*/ 30 h 190"/>
                <a:gd name="T72" fmla="*/ 26 w 1761"/>
                <a:gd name="T73" fmla="*/ 51 h 190"/>
                <a:gd name="T74" fmla="*/ 61 w 1761"/>
                <a:gd name="T75" fmla="*/ 59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1" h="190">
                  <a:moveTo>
                    <a:pt x="61" y="59"/>
                  </a:moveTo>
                  <a:lnTo>
                    <a:pt x="85" y="65"/>
                  </a:lnTo>
                  <a:lnTo>
                    <a:pt x="112" y="59"/>
                  </a:lnTo>
                  <a:lnTo>
                    <a:pt x="138" y="65"/>
                  </a:lnTo>
                  <a:lnTo>
                    <a:pt x="158" y="83"/>
                  </a:lnTo>
                  <a:lnTo>
                    <a:pt x="180" y="97"/>
                  </a:lnTo>
                  <a:lnTo>
                    <a:pt x="217" y="85"/>
                  </a:lnTo>
                  <a:lnTo>
                    <a:pt x="248" y="78"/>
                  </a:lnTo>
                  <a:lnTo>
                    <a:pt x="293" y="78"/>
                  </a:lnTo>
                  <a:lnTo>
                    <a:pt x="325" y="69"/>
                  </a:lnTo>
                  <a:lnTo>
                    <a:pt x="354" y="78"/>
                  </a:lnTo>
                  <a:lnTo>
                    <a:pt x="379" y="88"/>
                  </a:lnTo>
                  <a:lnTo>
                    <a:pt x="402" y="92"/>
                  </a:lnTo>
                  <a:lnTo>
                    <a:pt x="438" y="78"/>
                  </a:lnTo>
                  <a:lnTo>
                    <a:pt x="477" y="78"/>
                  </a:lnTo>
                  <a:lnTo>
                    <a:pt x="532" y="84"/>
                  </a:lnTo>
                  <a:lnTo>
                    <a:pt x="555" y="102"/>
                  </a:lnTo>
                  <a:lnTo>
                    <a:pt x="592" y="97"/>
                  </a:lnTo>
                  <a:lnTo>
                    <a:pt x="629" y="69"/>
                  </a:lnTo>
                  <a:lnTo>
                    <a:pt x="663" y="59"/>
                  </a:lnTo>
                  <a:lnTo>
                    <a:pt x="687" y="69"/>
                  </a:lnTo>
                  <a:lnTo>
                    <a:pt x="716" y="93"/>
                  </a:lnTo>
                  <a:lnTo>
                    <a:pt x="750" y="102"/>
                  </a:lnTo>
                  <a:lnTo>
                    <a:pt x="787" y="87"/>
                  </a:lnTo>
                  <a:lnTo>
                    <a:pt x="805" y="81"/>
                  </a:lnTo>
                  <a:lnTo>
                    <a:pt x="824" y="93"/>
                  </a:lnTo>
                  <a:lnTo>
                    <a:pt x="840" y="78"/>
                  </a:lnTo>
                  <a:lnTo>
                    <a:pt x="857" y="59"/>
                  </a:lnTo>
                  <a:lnTo>
                    <a:pt x="877" y="40"/>
                  </a:lnTo>
                  <a:lnTo>
                    <a:pt x="899" y="35"/>
                  </a:lnTo>
                  <a:lnTo>
                    <a:pt x="924" y="40"/>
                  </a:lnTo>
                  <a:lnTo>
                    <a:pt x="949" y="32"/>
                  </a:lnTo>
                  <a:lnTo>
                    <a:pt x="975" y="23"/>
                  </a:lnTo>
                  <a:lnTo>
                    <a:pt x="991" y="23"/>
                  </a:lnTo>
                  <a:lnTo>
                    <a:pt x="1006" y="25"/>
                  </a:lnTo>
                  <a:lnTo>
                    <a:pt x="1030" y="49"/>
                  </a:lnTo>
                  <a:lnTo>
                    <a:pt x="1052" y="45"/>
                  </a:lnTo>
                  <a:lnTo>
                    <a:pt x="1071" y="69"/>
                  </a:lnTo>
                  <a:lnTo>
                    <a:pt x="1107" y="69"/>
                  </a:lnTo>
                  <a:lnTo>
                    <a:pt x="1138" y="55"/>
                  </a:lnTo>
                  <a:lnTo>
                    <a:pt x="1153" y="73"/>
                  </a:lnTo>
                  <a:lnTo>
                    <a:pt x="1168" y="92"/>
                  </a:lnTo>
                  <a:lnTo>
                    <a:pt x="1190" y="86"/>
                  </a:lnTo>
                  <a:lnTo>
                    <a:pt x="1215" y="97"/>
                  </a:lnTo>
                  <a:lnTo>
                    <a:pt x="1242" y="87"/>
                  </a:lnTo>
                  <a:lnTo>
                    <a:pt x="1293" y="97"/>
                  </a:lnTo>
                  <a:lnTo>
                    <a:pt x="1315" y="107"/>
                  </a:lnTo>
                  <a:lnTo>
                    <a:pt x="1340" y="81"/>
                  </a:lnTo>
                  <a:lnTo>
                    <a:pt x="1357" y="79"/>
                  </a:lnTo>
                  <a:lnTo>
                    <a:pt x="1376" y="88"/>
                  </a:lnTo>
                  <a:lnTo>
                    <a:pt x="1394" y="85"/>
                  </a:lnTo>
                  <a:lnTo>
                    <a:pt x="1418" y="59"/>
                  </a:lnTo>
                  <a:lnTo>
                    <a:pt x="1458" y="51"/>
                  </a:lnTo>
                  <a:lnTo>
                    <a:pt x="1478" y="55"/>
                  </a:lnTo>
                  <a:lnTo>
                    <a:pt x="1498" y="55"/>
                  </a:lnTo>
                  <a:lnTo>
                    <a:pt x="1528" y="23"/>
                  </a:lnTo>
                  <a:lnTo>
                    <a:pt x="1545" y="10"/>
                  </a:lnTo>
                  <a:lnTo>
                    <a:pt x="1567" y="15"/>
                  </a:lnTo>
                  <a:lnTo>
                    <a:pt x="1592" y="49"/>
                  </a:lnTo>
                  <a:lnTo>
                    <a:pt x="1617" y="28"/>
                  </a:lnTo>
                  <a:lnTo>
                    <a:pt x="1641" y="0"/>
                  </a:lnTo>
                  <a:lnTo>
                    <a:pt x="1661" y="1"/>
                  </a:lnTo>
                  <a:lnTo>
                    <a:pt x="1685" y="59"/>
                  </a:lnTo>
                  <a:lnTo>
                    <a:pt x="1703" y="49"/>
                  </a:lnTo>
                  <a:lnTo>
                    <a:pt x="1729" y="25"/>
                  </a:lnTo>
                  <a:lnTo>
                    <a:pt x="1750" y="24"/>
                  </a:lnTo>
                  <a:lnTo>
                    <a:pt x="1760" y="44"/>
                  </a:lnTo>
                  <a:lnTo>
                    <a:pt x="1760" y="189"/>
                  </a:lnTo>
                  <a:lnTo>
                    <a:pt x="740" y="148"/>
                  </a:lnTo>
                  <a:lnTo>
                    <a:pt x="727" y="153"/>
                  </a:lnTo>
                  <a:lnTo>
                    <a:pt x="0" y="136"/>
                  </a:lnTo>
                  <a:lnTo>
                    <a:pt x="0" y="30"/>
                  </a:lnTo>
                  <a:lnTo>
                    <a:pt x="10" y="46"/>
                  </a:lnTo>
                  <a:lnTo>
                    <a:pt x="26" y="51"/>
                  </a:lnTo>
                  <a:lnTo>
                    <a:pt x="46" y="53"/>
                  </a:lnTo>
                  <a:lnTo>
                    <a:pt x="61" y="59"/>
                  </a:lnTo>
                </a:path>
              </a:pathLst>
            </a:custGeom>
            <a:solidFill>
              <a:srgbClr val="003300"/>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1" name="Freeform 24">
              <a:extLst>
                <a:ext uri="{FF2B5EF4-FFF2-40B4-BE49-F238E27FC236}">
                  <a16:creationId xmlns:a16="http://schemas.microsoft.com/office/drawing/2014/main" id="{FE8FA6E0-F7A3-474E-8242-3947F50AC2EB}"/>
                </a:ext>
              </a:extLst>
            </p:cNvPr>
            <p:cNvSpPr>
              <a:spLocks/>
            </p:cNvSpPr>
            <p:nvPr/>
          </p:nvSpPr>
          <p:spPr bwMode="auto">
            <a:xfrm>
              <a:off x="3933" y="489"/>
              <a:ext cx="1761" cy="197"/>
            </a:xfrm>
            <a:custGeom>
              <a:avLst/>
              <a:gdLst>
                <a:gd name="T0" fmla="*/ 37 w 1761"/>
                <a:gd name="T1" fmla="*/ 194 h 197"/>
                <a:gd name="T2" fmla="*/ 1706 w 1761"/>
                <a:gd name="T3" fmla="*/ 196 h 197"/>
                <a:gd name="T4" fmla="*/ 1739 w 1761"/>
                <a:gd name="T5" fmla="*/ 189 h 197"/>
                <a:gd name="T6" fmla="*/ 1758 w 1761"/>
                <a:gd name="T7" fmla="*/ 165 h 197"/>
                <a:gd name="T8" fmla="*/ 1760 w 1761"/>
                <a:gd name="T9" fmla="*/ 23 h 197"/>
                <a:gd name="T10" fmla="*/ 1736 w 1761"/>
                <a:gd name="T11" fmla="*/ 7 h 197"/>
                <a:gd name="T12" fmla="*/ 1723 w 1761"/>
                <a:gd name="T13" fmla="*/ 53 h 197"/>
                <a:gd name="T14" fmla="*/ 1706 w 1761"/>
                <a:gd name="T15" fmla="*/ 50 h 197"/>
                <a:gd name="T16" fmla="*/ 1671 w 1761"/>
                <a:gd name="T17" fmla="*/ 26 h 197"/>
                <a:gd name="T18" fmla="*/ 1625 w 1761"/>
                <a:gd name="T19" fmla="*/ 34 h 197"/>
                <a:gd name="T20" fmla="*/ 1588 w 1761"/>
                <a:gd name="T21" fmla="*/ 39 h 197"/>
                <a:gd name="T22" fmla="*/ 1554 w 1761"/>
                <a:gd name="T23" fmla="*/ 26 h 197"/>
                <a:gd name="T24" fmla="*/ 1520 w 1761"/>
                <a:gd name="T25" fmla="*/ 42 h 197"/>
                <a:gd name="T26" fmla="*/ 1498 w 1761"/>
                <a:gd name="T27" fmla="*/ 52 h 197"/>
                <a:gd name="T28" fmla="*/ 1445 w 1761"/>
                <a:gd name="T29" fmla="*/ 45 h 197"/>
                <a:gd name="T30" fmla="*/ 1396 w 1761"/>
                <a:gd name="T31" fmla="*/ 37 h 197"/>
                <a:gd name="T32" fmla="*/ 1337 w 1761"/>
                <a:gd name="T33" fmla="*/ 86 h 197"/>
                <a:gd name="T34" fmla="*/ 1293 w 1761"/>
                <a:gd name="T35" fmla="*/ 61 h 197"/>
                <a:gd name="T36" fmla="*/ 1240 w 1761"/>
                <a:gd name="T37" fmla="*/ 59 h 197"/>
                <a:gd name="T38" fmla="*/ 1153 w 1761"/>
                <a:gd name="T39" fmla="*/ 58 h 197"/>
                <a:gd name="T40" fmla="*/ 1112 w 1761"/>
                <a:gd name="T41" fmla="*/ 52 h 197"/>
                <a:gd name="T42" fmla="*/ 1079 w 1761"/>
                <a:gd name="T43" fmla="*/ 37 h 197"/>
                <a:gd name="T44" fmla="*/ 1006 w 1761"/>
                <a:gd name="T45" fmla="*/ 68 h 197"/>
                <a:gd name="T46" fmla="*/ 943 w 1761"/>
                <a:gd name="T47" fmla="*/ 53 h 197"/>
                <a:gd name="T48" fmla="*/ 866 w 1761"/>
                <a:gd name="T49" fmla="*/ 61 h 197"/>
                <a:gd name="T50" fmla="*/ 804 w 1761"/>
                <a:gd name="T51" fmla="*/ 61 h 197"/>
                <a:gd name="T52" fmla="*/ 730 w 1761"/>
                <a:gd name="T53" fmla="*/ 82 h 197"/>
                <a:gd name="T54" fmla="*/ 652 w 1761"/>
                <a:gd name="T55" fmla="*/ 71 h 197"/>
                <a:gd name="T56" fmla="*/ 563 w 1761"/>
                <a:gd name="T57" fmla="*/ 73 h 197"/>
                <a:gd name="T58" fmla="*/ 468 w 1761"/>
                <a:gd name="T59" fmla="*/ 52 h 197"/>
                <a:gd name="T60" fmla="*/ 369 w 1761"/>
                <a:gd name="T61" fmla="*/ 37 h 197"/>
                <a:gd name="T62" fmla="*/ 301 w 1761"/>
                <a:gd name="T63" fmla="*/ 55 h 197"/>
                <a:gd name="T64" fmla="*/ 262 w 1761"/>
                <a:gd name="T65" fmla="*/ 50 h 197"/>
                <a:gd name="T66" fmla="*/ 205 w 1761"/>
                <a:gd name="T67" fmla="*/ 57 h 197"/>
                <a:gd name="T68" fmla="*/ 143 w 1761"/>
                <a:gd name="T69" fmla="*/ 55 h 197"/>
                <a:gd name="T70" fmla="*/ 80 w 1761"/>
                <a:gd name="T71" fmla="*/ 68 h 197"/>
                <a:gd name="T72" fmla="*/ 16 w 1761"/>
                <a:gd name="T73" fmla="*/ 59 h 197"/>
                <a:gd name="T74" fmla="*/ 2 w 1761"/>
                <a:gd name="T75" fmla="*/ 116 h 197"/>
                <a:gd name="T76" fmla="*/ 13 w 1761"/>
                <a:gd name="T77" fmla="*/ 184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1" h="197">
                  <a:moveTo>
                    <a:pt x="23" y="191"/>
                  </a:moveTo>
                  <a:lnTo>
                    <a:pt x="37" y="194"/>
                  </a:lnTo>
                  <a:lnTo>
                    <a:pt x="54" y="196"/>
                  </a:lnTo>
                  <a:lnTo>
                    <a:pt x="1706" y="196"/>
                  </a:lnTo>
                  <a:lnTo>
                    <a:pt x="1725" y="193"/>
                  </a:lnTo>
                  <a:lnTo>
                    <a:pt x="1739" y="189"/>
                  </a:lnTo>
                  <a:lnTo>
                    <a:pt x="1751" y="178"/>
                  </a:lnTo>
                  <a:lnTo>
                    <a:pt x="1758" y="165"/>
                  </a:lnTo>
                  <a:lnTo>
                    <a:pt x="1760" y="150"/>
                  </a:lnTo>
                  <a:lnTo>
                    <a:pt x="1760" y="23"/>
                  </a:lnTo>
                  <a:lnTo>
                    <a:pt x="1745" y="0"/>
                  </a:lnTo>
                  <a:lnTo>
                    <a:pt x="1736" y="7"/>
                  </a:lnTo>
                  <a:lnTo>
                    <a:pt x="1729" y="28"/>
                  </a:lnTo>
                  <a:lnTo>
                    <a:pt x="1723" y="53"/>
                  </a:lnTo>
                  <a:lnTo>
                    <a:pt x="1716" y="52"/>
                  </a:lnTo>
                  <a:lnTo>
                    <a:pt x="1706" y="50"/>
                  </a:lnTo>
                  <a:lnTo>
                    <a:pt x="1685" y="37"/>
                  </a:lnTo>
                  <a:lnTo>
                    <a:pt x="1671" y="26"/>
                  </a:lnTo>
                  <a:lnTo>
                    <a:pt x="1649" y="23"/>
                  </a:lnTo>
                  <a:lnTo>
                    <a:pt x="1625" y="34"/>
                  </a:lnTo>
                  <a:lnTo>
                    <a:pt x="1603" y="52"/>
                  </a:lnTo>
                  <a:lnTo>
                    <a:pt x="1588" y="39"/>
                  </a:lnTo>
                  <a:lnTo>
                    <a:pt x="1574" y="37"/>
                  </a:lnTo>
                  <a:lnTo>
                    <a:pt x="1554" y="26"/>
                  </a:lnTo>
                  <a:lnTo>
                    <a:pt x="1534" y="30"/>
                  </a:lnTo>
                  <a:lnTo>
                    <a:pt x="1520" y="42"/>
                  </a:lnTo>
                  <a:lnTo>
                    <a:pt x="1514" y="59"/>
                  </a:lnTo>
                  <a:lnTo>
                    <a:pt x="1498" y="52"/>
                  </a:lnTo>
                  <a:lnTo>
                    <a:pt x="1475" y="52"/>
                  </a:lnTo>
                  <a:lnTo>
                    <a:pt x="1445" y="45"/>
                  </a:lnTo>
                  <a:lnTo>
                    <a:pt x="1419" y="59"/>
                  </a:lnTo>
                  <a:lnTo>
                    <a:pt x="1396" y="37"/>
                  </a:lnTo>
                  <a:lnTo>
                    <a:pt x="1366" y="52"/>
                  </a:lnTo>
                  <a:lnTo>
                    <a:pt x="1337" y="86"/>
                  </a:lnTo>
                  <a:lnTo>
                    <a:pt x="1314" y="73"/>
                  </a:lnTo>
                  <a:lnTo>
                    <a:pt x="1293" y="61"/>
                  </a:lnTo>
                  <a:lnTo>
                    <a:pt x="1270" y="53"/>
                  </a:lnTo>
                  <a:lnTo>
                    <a:pt x="1240" y="59"/>
                  </a:lnTo>
                  <a:lnTo>
                    <a:pt x="1194" y="69"/>
                  </a:lnTo>
                  <a:lnTo>
                    <a:pt x="1153" y="58"/>
                  </a:lnTo>
                  <a:lnTo>
                    <a:pt x="1135" y="63"/>
                  </a:lnTo>
                  <a:lnTo>
                    <a:pt x="1112" y="52"/>
                  </a:lnTo>
                  <a:lnTo>
                    <a:pt x="1097" y="40"/>
                  </a:lnTo>
                  <a:lnTo>
                    <a:pt x="1079" y="37"/>
                  </a:lnTo>
                  <a:lnTo>
                    <a:pt x="1047" y="45"/>
                  </a:lnTo>
                  <a:lnTo>
                    <a:pt x="1006" y="68"/>
                  </a:lnTo>
                  <a:lnTo>
                    <a:pt x="972" y="47"/>
                  </a:lnTo>
                  <a:lnTo>
                    <a:pt x="943" y="53"/>
                  </a:lnTo>
                  <a:lnTo>
                    <a:pt x="916" y="82"/>
                  </a:lnTo>
                  <a:lnTo>
                    <a:pt x="866" y="61"/>
                  </a:lnTo>
                  <a:lnTo>
                    <a:pt x="829" y="71"/>
                  </a:lnTo>
                  <a:lnTo>
                    <a:pt x="804" y="61"/>
                  </a:lnTo>
                  <a:lnTo>
                    <a:pt x="767" y="66"/>
                  </a:lnTo>
                  <a:lnTo>
                    <a:pt x="730" y="82"/>
                  </a:lnTo>
                  <a:lnTo>
                    <a:pt x="704" y="76"/>
                  </a:lnTo>
                  <a:lnTo>
                    <a:pt x="652" y="71"/>
                  </a:lnTo>
                  <a:lnTo>
                    <a:pt x="619" y="82"/>
                  </a:lnTo>
                  <a:lnTo>
                    <a:pt x="563" y="73"/>
                  </a:lnTo>
                  <a:lnTo>
                    <a:pt x="517" y="66"/>
                  </a:lnTo>
                  <a:lnTo>
                    <a:pt x="468" y="52"/>
                  </a:lnTo>
                  <a:lnTo>
                    <a:pt x="422" y="66"/>
                  </a:lnTo>
                  <a:lnTo>
                    <a:pt x="369" y="37"/>
                  </a:lnTo>
                  <a:lnTo>
                    <a:pt x="329" y="37"/>
                  </a:lnTo>
                  <a:lnTo>
                    <a:pt x="301" y="55"/>
                  </a:lnTo>
                  <a:lnTo>
                    <a:pt x="284" y="41"/>
                  </a:lnTo>
                  <a:lnTo>
                    <a:pt x="262" y="50"/>
                  </a:lnTo>
                  <a:lnTo>
                    <a:pt x="233" y="52"/>
                  </a:lnTo>
                  <a:lnTo>
                    <a:pt x="205" y="57"/>
                  </a:lnTo>
                  <a:lnTo>
                    <a:pt x="171" y="69"/>
                  </a:lnTo>
                  <a:lnTo>
                    <a:pt x="143" y="55"/>
                  </a:lnTo>
                  <a:lnTo>
                    <a:pt x="116" y="62"/>
                  </a:lnTo>
                  <a:lnTo>
                    <a:pt x="80" y="68"/>
                  </a:lnTo>
                  <a:lnTo>
                    <a:pt x="58" y="62"/>
                  </a:lnTo>
                  <a:lnTo>
                    <a:pt x="16" y="59"/>
                  </a:lnTo>
                  <a:lnTo>
                    <a:pt x="0" y="73"/>
                  </a:lnTo>
                  <a:lnTo>
                    <a:pt x="2" y="116"/>
                  </a:lnTo>
                  <a:lnTo>
                    <a:pt x="4" y="153"/>
                  </a:lnTo>
                  <a:lnTo>
                    <a:pt x="13" y="184"/>
                  </a:lnTo>
                  <a:lnTo>
                    <a:pt x="23" y="191"/>
                  </a:lnTo>
                </a:path>
              </a:pathLst>
            </a:custGeom>
            <a:gradFill rotWithShape="0">
              <a:gsLst>
                <a:gs pos="0">
                  <a:srgbClr val="CC6600"/>
                </a:gs>
                <a:gs pos="100000">
                  <a:srgbClr val="000000"/>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2" name="Freeform 25">
              <a:extLst>
                <a:ext uri="{FF2B5EF4-FFF2-40B4-BE49-F238E27FC236}">
                  <a16:creationId xmlns:a16="http://schemas.microsoft.com/office/drawing/2014/main" id="{568B5FBB-7505-104C-8263-25EC37B5B00C}"/>
                </a:ext>
              </a:extLst>
            </p:cNvPr>
            <p:cNvSpPr>
              <a:spLocks/>
            </p:cNvSpPr>
            <p:nvPr/>
          </p:nvSpPr>
          <p:spPr bwMode="auto">
            <a:xfrm>
              <a:off x="3943" y="152"/>
              <a:ext cx="1733" cy="254"/>
            </a:xfrm>
            <a:custGeom>
              <a:avLst/>
              <a:gdLst>
                <a:gd name="T0" fmla="*/ 0 w 1733"/>
                <a:gd name="T1" fmla="*/ 191 h 254"/>
                <a:gd name="T2" fmla="*/ 4 w 1733"/>
                <a:gd name="T3" fmla="*/ 203 h 254"/>
                <a:gd name="T4" fmla="*/ 7 w 1733"/>
                <a:gd name="T5" fmla="*/ 92 h 254"/>
                <a:gd name="T6" fmla="*/ 22 w 1733"/>
                <a:gd name="T7" fmla="*/ 46 h 254"/>
                <a:gd name="T8" fmla="*/ 82 w 1733"/>
                <a:gd name="T9" fmla="*/ 40 h 254"/>
                <a:gd name="T10" fmla="*/ 198 w 1733"/>
                <a:gd name="T11" fmla="*/ 46 h 254"/>
                <a:gd name="T12" fmla="*/ 308 w 1733"/>
                <a:gd name="T13" fmla="*/ 44 h 254"/>
                <a:gd name="T14" fmla="*/ 437 w 1733"/>
                <a:gd name="T15" fmla="*/ 46 h 254"/>
                <a:gd name="T16" fmla="*/ 525 w 1733"/>
                <a:gd name="T17" fmla="*/ 40 h 254"/>
                <a:gd name="T18" fmla="*/ 598 w 1733"/>
                <a:gd name="T19" fmla="*/ 40 h 254"/>
                <a:gd name="T20" fmla="*/ 708 w 1733"/>
                <a:gd name="T21" fmla="*/ 53 h 254"/>
                <a:gd name="T22" fmla="*/ 788 w 1733"/>
                <a:gd name="T23" fmla="*/ 55 h 254"/>
                <a:gd name="T24" fmla="*/ 878 w 1733"/>
                <a:gd name="T25" fmla="*/ 46 h 254"/>
                <a:gd name="T26" fmla="*/ 986 w 1733"/>
                <a:gd name="T27" fmla="*/ 63 h 254"/>
                <a:gd name="T28" fmla="*/ 1071 w 1733"/>
                <a:gd name="T29" fmla="*/ 59 h 254"/>
                <a:gd name="T30" fmla="*/ 1150 w 1733"/>
                <a:gd name="T31" fmla="*/ 51 h 254"/>
                <a:gd name="T32" fmla="*/ 1241 w 1733"/>
                <a:gd name="T33" fmla="*/ 56 h 254"/>
                <a:gd name="T34" fmla="*/ 1319 w 1733"/>
                <a:gd name="T35" fmla="*/ 51 h 254"/>
                <a:gd name="T36" fmla="*/ 1395 w 1733"/>
                <a:gd name="T37" fmla="*/ 46 h 254"/>
                <a:gd name="T38" fmla="*/ 1449 w 1733"/>
                <a:gd name="T39" fmla="*/ 50 h 254"/>
                <a:gd name="T40" fmla="*/ 1557 w 1733"/>
                <a:gd name="T41" fmla="*/ 40 h 254"/>
                <a:gd name="T42" fmla="*/ 1665 w 1733"/>
                <a:gd name="T43" fmla="*/ 53 h 254"/>
                <a:gd name="T44" fmla="*/ 1703 w 1733"/>
                <a:gd name="T45" fmla="*/ 74 h 254"/>
                <a:gd name="T46" fmla="*/ 1721 w 1733"/>
                <a:gd name="T47" fmla="*/ 107 h 254"/>
                <a:gd name="T48" fmla="*/ 1732 w 1733"/>
                <a:gd name="T49" fmla="*/ 196 h 254"/>
                <a:gd name="T50" fmla="*/ 1732 w 1733"/>
                <a:gd name="T51" fmla="*/ 65 h 254"/>
                <a:gd name="T52" fmla="*/ 1725 w 1733"/>
                <a:gd name="T53" fmla="*/ 26 h 254"/>
                <a:gd name="T54" fmla="*/ 1606 w 1733"/>
                <a:gd name="T55" fmla="*/ 9 h 254"/>
                <a:gd name="T56" fmla="*/ 1510 w 1733"/>
                <a:gd name="T57" fmla="*/ 2 h 254"/>
                <a:gd name="T58" fmla="*/ 1443 w 1733"/>
                <a:gd name="T59" fmla="*/ 6 h 254"/>
                <a:gd name="T60" fmla="*/ 1349 w 1733"/>
                <a:gd name="T61" fmla="*/ 13 h 254"/>
                <a:gd name="T62" fmla="*/ 1182 w 1733"/>
                <a:gd name="T63" fmla="*/ 9 h 254"/>
                <a:gd name="T64" fmla="*/ 1067 w 1733"/>
                <a:gd name="T65" fmla="*/ 10 h 254"/>
                <a:gd name="T66" fmla="*/ 986 w 1733"/>
                <a:gd name="T67" fmla="*/ 9 h 254"/>
                <a:gd name="T68" fmla="*/ 923 w 1733"/>
                <a:gd name="T69" fmla="*/ 7 h 254"/>
                <a:gd name="T70" fmla="*/ 813 w 1733"/>
                <a:gd name="T71" fmla="*/ 9 h 254"/>
                <a:gd name="T72" fmla="*/ 681 w 1733"/>
                <a:gd name="T73" fmla="*/ 10 h 254"/>
                <a:gd name="T74" fmla="*/ 531 w 1733"/>
                <a:gd name="T75" fmla="*/ 7 h 254"/>
                <a:gd name="T76" fmla="*/ 463 w 1733"/>
                <a:gd name="T77" fmla="*/ 4 h 254"/>
                <a:gd name="T78" fmla="*/ 351 w 1733"/>
                <a:gd name="T79" fmla="*/ 4 h 254"/>
                <a:gd name="T80" fmla="*/ 208 w 1733"/>
                <a:gd name="T81" fmla="*/ 4 h 254"/>
                <a:gd name="T82" fmla="*/ 87 w 1733"/>
                <a:gd name="T83" fmla="*/ 0 h 254"/>
                <a:gd name="T84" fmla="*/ 28 w 1733"/>
                <a:gd name="T85" fmla="*/ 2 h 254"/>
                <a:gd name="T86" fmla="*/ 4 w 1733"/>
                <a:gd name="T87" fmla="*/ 28 h 254"/>
                <a:gd name="T88" fmla="*/ 0 w 1733"/>
                <a:gd name="T89" fmla="*/ 89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3" h="254">
                  <a:moveTo>
                    <a:pt x="0" y="123"/>
                  </a:moveTo>
                  <a:lnTo>
                    <a:pt x="0" y="191"/>
                  </a:lnTo>
                  <a:lnTo>
                    <a:pt x="0" y="253"/>
                  </a:lnTo>
                  <a:lnTo>
                    <a:pt x="4" y="203"/>
                  </a:lnTo>
                  <a:lnTo>
                    <a:pt x="5" y="163"/>
                  </a:lnTo>
                  <a:lnTo>
                    <a:pt x="7" y="92"/>
                  </a:lnTo>
                  <a:lnTo>
                    <a:pt x="12" y="57"/>
                  </a:lnTo>
                  <a:lnTo>
                    <a:pt x="22" y="46"/>
                  </a:lnTo>
                  <a:lnTo>
                    <a:pt x="48" y="38"/>
                  </a:lnTo>
                  <a:lnTo>
                    <a:pt x="82" y="40"/>
                  </a:lnTo>
                  <a:lnTo>
                    <a:pt x="162" y="40"/>
                  </a:lnTo>
                  <a:lnTo>
                    <a:pt x="198" y="46"/>
                  </a:lnTo>
                  <a:lnTo>
                    <a:pt x="249" y="40"/>
                  </a:lnTo>
                  <a:lnTo>
                    <a:pt x="308" y="44"/>
                  </a:lnTo>
                  <a:lnTo>
                    <a:pt x="351" y="42"/>
                  </a:lnTo>
                  <a:lnTo>
                    <a:pt x="437" y="46"/>
                  </a:lnTo>
                  <a:lnTo>
                    <a:pt x="467" y="46"/>
                  </a:lnTo>
                  <a:lnTo>
                    <a:pt x="525" y="40"/>
                  </a:lnTo>
                  <a:lnTo>
                    <a:pt x="544" y="48"/>
                  </a:lnTo>
                  <a:lnTo>
                    <a:pt x="598" y="40"/>
                  </a:lnTo>
                  <a:lnTo>
                    <a:pt x="680" y="46"/>
                  </a:lnTo>
                  <a:lnTo>
                    <a:pt x="708" y="53"/>
                  </a:lnTo>
                  <a:lnTo>
                    <a:pt x="751" y="46"/>
                  </a:lnTo>
                  <a:lnTo>
                    <a:pt x="788" y="55"/>
                  </a:lnTo>
                  <a:lnTo>
                    <a:pt x="818" y="55"/>
                  </a:lnTo>
                  <a:lnTo>
                    <a:pt x="878" y="46"/>
                  </a:lnTo>
                  <a:lnTo>
                    <a:pt x="935" y="53"/>
                  </a:lnTo>
                  <a:lnTo>
                    <a:pt x="986" y="63"/>
                  </a:lnTo>
                  <a:lnTo>
                    <a:pt x="1002" y="65"/>
                  </a:lnTo>
                  <a:lnTo>
                    <a:pt x="1071" y="59"/>
                  </a:lnTo>
                  <a:lnTo>
                    <a:pt x="1135" y="54"/>
                  </a:lnTo>
                  <a:lnTo>
                    <a:pt x="1150" y="51"/>
                  </a:lnTo>
                  <a:lnTo>
                    <a:pt x="1174" y="53"/>
                  </a:lnTo>
                  <a:lnTo>
                    <a:pt x="1241" y="56"/>
                  </a:lnTo>
                  <a:lnTo>
                    <a:pt x="1292" y="48"/>
                  </a:lnTo>
                  <a:lnTo>
                    <a:pt x="1319" y="51"/>
                  </a:lnTo>
                  <a:lnTo>
                    <a:pt x="1360" y="53"/>
                  </a:lnTo>
                  <a:lnTo>
                    <a:pt x="1395" y="46"/>
                  </a:lnTo>
                  <a:lnTo>
                    <a:pt x="1418" y="40"/>
                  </a:lnTo>
                  <a:lnTo>
                    <a:pt x="1449" y="50"/>
                  </a:lnTo>
                  <a:lnTo>
                    <a:pt x="1514" y="53"/>
                  </a:lnTo>
                  <a:lnTo>
                    <a:pt x="1557" y="40"/>
                  </a:lnTo>
                  <a:lnTo>
                    <a:pt x="1620" y="53"/>
                  </a:lnTo>
                  <a:lnTo>
                    <a:pt x="1665" y="53"/>
                  </a:lnTo>
                  <a:lnTo>
                    <a:pt x="1688" y="53"/>
                  </a:lnTo>
                  <a:lnTo>
                    <a:pt x="1703" y="74"/>
                  </a:lnTo>
                  <a:lnTo>
                    <a:pt x="1713" y="85"/>
                  </a:lnTo>
                  <a:lnTo>
                    <a:pt x="1721" y="107"/>
                  </a:lnTo>
                  <a:lnTo>
                    <a:pt x="1727" y="145"/>
                  </a:lnTo>
                  <a:lnTo>
                    <a:pt x="1732" y="196"/>
                  </a:lnTo>
                  <a:lnTo>
                    <a:pt x="1732" y="92"/>
                  </a:lnTo>
                  <a:lnTo>
                    <a:pt x="1732" y="65"/>
                  </a:lnTo>
                  <a:lnTo>
                    <a:pt x="1729" y="47"/>
                  </a:lnTo>
                  <a:lnTo>
                    <a:pt x="1725" y="26"/>
                  </a:lnTo>
                  <a:lnTo>
                    <a:pt x="1700" y="12"/>
                  </a:lnTo>
                  <a:lnTo>
                    <a:pt x="1606" y="9"/>
                  </a:lnTo>
                  <a:lnTo>
                    <a:pt x="1584" y="2"/>
                  </a:lnTo>
                  <a:lnTo>
                    <a:pt x="1510" y="2"/>
                  </a:lnTo>
                  <a:lnTo>
                    <a:pt x="1488" y="5"/>
                  </a:lnTo>
                  <a:lnTo>
                    <a:pt x="1443" y="6"/>
                  </a:lnTo>
                  <a:lnTo>
                    <a:pt x="1410" y="3"/>
                  </a:lnTo>
                  <a:lnTo>
                    <a:pt x="1349" y="13"/>
                  </a:lnTo>
                  <a:lnTo>
                    <a:pt x="1222" y="6"/>
                  </a:lnTo>
                  <a:lnTo>
                    <a:pt x="1182" y="9"/>
                  </a:lnTo>
                  <a:lnTo>
                    <a:pt x="1112" y="15"/>
                  </a:lnTo>
                  <a:lnTo>
                    <a:pt x="1067" y="10"/>
                  </a:lnTo>
                  <a:lnTo>
                    <a:pt x="1022" y="9"/>
                  </a:lnTo>
                  <a:lnTo>
                    <a:pt x="986" y="9"/>
                  </a:lnTo>
                  <a:lnTo>
                    <a:pt x="947" y="14"/>
                  </a:lnTo>
                  <a:lnTo>
                    <a:pt x="923" y="7"/>
                  </a:lnTo>
                  <a:lnTo>
                    <a:pt x="839" y="9"/>
                  </a:lnTo>
                  <a:lnTo>
                    <a:pt x="813" y="9"/>
                  </a:lnTo>
                  <a:lnTo>
                    <a:pt x="769" y="7"/>
                  </a:lnTo>
                  <a:lnTo>
                    <a:pt x="681" y="10"/>
                  </a:lnTo>
                  <a:lnTo>
                    <a:pt x="603" y="7"/>
                  </a:lnTo>
                  <a:lnTo>
                    <a:pt x="531" y="7"/>
                  </a:lnTo>
                  <a:lnTo>
                    <a:pt x="496" y="9"/>
                  </a:lnTo>
                  <a:lnTo>
                    <a:pt x="463" y="4"/>
                  </a:lnTo>
                  <a:lnTo>
                    <a:pt x="435" y="4"/>
                  </a:lnTo>
                  <a:lnTo>
                    <a:pt x="351" y="4"/>
                  </a:lnTo>
                  <a:lnTo>
                    <a:pt x="253" y="7"/>
                  </a:lnTo>
                  <a:lnTo>
                    <a:pt x="208" y="4"/>
                  </a:lnTo>
                  <a:lnTo>
                    <a:pt x="155" y="7"/>
                  </a:lnTo>
                  <a:lnTo>
                    <a:pt x="87" y="0"/>
                  </a:lnTo>
                  <a:lnTo>
                    <a:pt x="45" y="0"/>
                  </a:lnTo>
                  <a:lnTo>
                    <a:pt x="28" y="2"/>
                  </a:lnTo>
                  <a:lnTo>
                    <a:pt x="15" y="9"/>
                  </a:lnTo>
                  <a:lnTo>
                    <a:pt x="4" y="28"/>
                  </a:lnTo>
                  <a:lnTo>
                    <a:pt x="0" y="58"/>
                  </a:lnTo>
                  <a:lnTo>
                    <a:pt x="0" y="89"/>
                  </a:lnTo>
                  <a:lnTo>
                    <a:pt x="0" y="123"/>
                  </a:lnTo>
                </a:path>
              </a:pathLst>
            </a:custGeom>
            <a:solidFill>
              <a:srgbClr val="FFFFFF"/>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3" name="Freeform 26">
              <a:extLst>
                <a:ext uri="{FF2B5EF4-FFF2-40B4-BE49-F238E27FC236}">
                  <a16:creationId xmlns:a16="http://schemas.microsoft.com/office/drawing/2014/main" id="{5DE166C1-57E8-274B-BB9C-53A7B790C864}"/>
                </a:ext>
              </a:extLst>
            </p:cNvPr>
            <p:cNvSpPr>
              <a:spLocks/>
            </p:cNvSpPr>
            <p:nvPr/>
          </p:nvSpPr>
          <p:spPr bwMode="auto">
            <a:xfrm>
              <a:off x="3946" y="556"/>
              <a:ext cx="1733" cy="103"/>
            </a:xfrm>
            <a:custGeom>
              <a:avLst/>
              <a:gdLst>
                <a:gd name="T0" fmla="*/ 0 w 1733"/>
                <a:gd name="T1" fmla="*/ 24 h 103"/>
                <a:gd name="T2" fmla="*/ 4 w 1733"/>
                <a:gd name="T3" fmla="*/ 20 h 103"/>
                <a:gd name="T4" fmla="*/ 6 w 1733"/>
                <a:gd name="T5" fmla="*/ 65 h 103"/>
                <a:gd name="T6" fmla="*/ 22 w 1733"/>
                <a:gd name="T7" fmla="*/ 83 h 103"/>
                <a:gd name="T8" fmla="*/ 48 w 1733"/>
                <a:gd name="T9" fmla="*/ 78 h 103"/>
                <a:gd name="T10" fmla="*/ 90 w 1733"/>
                <a:gd name="T11" fmla="*/ 78 h 103"/>
                <a:gd name="T12" fmla="*/ 132 w 1733"/>
                <a:gd name="T13" fmla="*/ 80 h 103"/>
                <a:gd name="T14" fmla="*/ 156 w 1733"/>
                <a:gd name="T15" fmla="*/ 82 h 103"/>
                <a:gd name="T16" fmla="*/ 202 w 1733"/>
                <a:gd name="T17" fmla="*/ 77 h 103"/>
                <a:gd name="T18" fmla="*/ 266 w 1733"/>
                <a:gd name="T19" fmla="*/ 82 h 103"/>
                <a:gd name="T20" fmla="*/ 336 w 1733"/>
                <a:gd name="T21" fmla="*/ 82 h 103"/>
                <a:gd name="T22" fmla="*/ 390 w 1733"/>
                <a:gd name="T23" fmla="*/ 85 h 103"/>
                <a:gd name="T24" fmla="*/ 421 w 1733"/>
                <a:gd name="T25" fmla="*/ 83 h 103"/>
                <a:gd name="T26" fmla="*/ 525 w 1733"/>
                <a:gd name="T27" fmla="*/ 85 h 103"/>
                <a:gd name="T28" fmla="*/ 590 w 1733"/>
                <a:gd name="T29" fmla="*/ 78 h 103"/>
                <a:gd name="T30" fmla="*/ 656 w 1733"/>
                <a:gd name="T31" fmla="*/ 80 h 103"/>
                <a:gd name="T32" fmla="*/ 708 w 1733"/>
                <a:gd name="T33" fmla="*/ 80 h 103"/>
                <a:gd name="T34" fmla="*/ 788 w 1733"/>
                <a:gd name="T35" fmla="*/ 79 h 103"/>
                <a:gd name="T36" fmla="*/ 850 w 1733"/>
                <a:gd name="T37" fmla="*/ 74 h 103"/>
                <a:gd name="T38" fmla="*/ 942 w 1733"/>
                <a:gd name="T39" fmla="*/ 75 h 103"/>
                <a:gd name="T40" fmla="*/ 1055 w 1733"/>
                <a:gd name="T41" fmla="*/ 78 h 103"/>
                <a:gd name="T42" fmla="*/ 1121 w 1733"/>
                <a:gd name="T43" fmla="*/ 74 h 103"/>
                <a:gd name="T44" fmla="*/ 1150 w 1733"/>
                <a:gd name="T45" fmla="*/ 81 h 103"/>
                <a:gd name="T46" fmla="*/ 1237 w 1733"/>
                <a:gd name="T47" fmla="*/ 81 h 103"/>
                <a:gd name="T48" fmla="*/ 1308 w 1733"/>
                <a:gd name="T49" fmla="*/ 81 h 103"/>
                <a:gd name="T50" fmla="*/ 1332 w 1733"/>
                <a:gd name="T51" fmla="*/ 77 h 103"/>
                <a:gd name="T52" fmla="*/ 1373 w 1733"/>
                <a:gd name="T53" fmla="*/ 82 h 103"/>
                <a:gd name="T54" fmla="*/ 1394 w 1733"/>
                <a:gd name="T55" fmla="*/ 83 h 103"/>
                <a:gd name="T56" fmla="*/ 1451 w 1733"/>
                <a:gd name="T57" fmla="*/ 82 h 103"/>
                <a:gd name="T58" fmla="*/ 1499 w 1733"/>
                <a:gd name="T59" fmla="*/ 80 h 103"/>
                <a:gd name="T60" fmla="*/ 1578 w 1733"/>
                <a:gd name="T61" fmla="*/ 76 h 103"/>
                <a:gd name="T62" fmla="*/ 1687 w 1733"/>
                <a:gd name="T63" fmla="*/ 75 h 103"/>
                <a:gd name="T64" fmla="*/ 1713 w 1733"/>
                <a:gd name="T65" fmla="*/ 67 h 103"/>
                <a:gd name="T66" fmla="*/ 1727 w 1733"/>
                <a:gd name="T67" fmla="*/ 43 h 103"/>
                <a:gd name="T68" fmla="*/ 1732 w 1733"/>
                <a:gd name="T69" fmla="*/ 65 h 103"/>
                <a:gd name="T70" fmla="*/ 1730 w 1733"/>
                <a:gd name="T71" fmla="*/ 82 h 103"/>
                <a:gd name="T72" fmla="*/ 1716 w 1733"/>
                <a:gd name="T73" fmla="*/ 98 h 103"/>
                <a:gd name="T74" fmla="*/ 1606 w 1733"/>
                <a:gd name="T75" fmla="*/ 98 h 103"/>
                <a:gd name="T76" fmla="*/ 1510 w 1733"/>
                <a:gd name="T77" fmla="*/ 100 h 103"/>
                <a:gd name="T78" fmla="*/ 1466 w 1733"/>
                <a:gd name="T79" fmla="*/ 102 h 103"/>
                <a:gd name="T80" fmla="*/ 1416 w 1733"/>
                <a:gd name="T81" fmla="*/ 102 h 103"/>
                <a:gd name="T82" fmla="*/ 1325 w 1733"/>
                <a:gd name="T83" fmla="*/ 96 h 103"/>
                <a:gd name="T84" fmla="*/ 1216 w 1733"/>
                <a:gd name="T85" fmla="*/ 95 h 103"/>
                <a:gd name="T86" fmla="*/ 1125 w 1733"/>
                <a:gd name="T87" fmla="*/ 97 h 103"/>
                <a:gd name="T88" fmla="*/ 1067 w 1733"/>
                <a:gd name="T89" fmla="*/ 97 h 103"/>
                <a:gd name="T90" fmla="*/ 1022 w 1733"/>
                <a:gd name="T91" fmla="*/ 98 h 103"/>
                <a:gd name="T92" fmla="*/ 987 w 1733"/>
                <a:gd name="T93" fmla="*/ 100 h 103"/>
                <a:gd name="T94" fmla="*/ 947 w 1733"/>
                <a:gd name="T95" fmla="*/ 96 h 103"/>
                <a:gd name="T96" fmla="*/ 901 w 1733"/>
                <a:gd name="T97" fmla="*/ 100 h 103"/>
                <a:gd name="T98" fmla="*/ 839 w 1733"/>
                <a:gd name="T99" fmla="*/ 100 h 103"/>
                <a:gd name="T100" fmla="*/ 791 w 1733"/>
                <a:gd name="T101" fmla="*/ 98 h 103"/>
                <a:gd name="T102" fmla="*/ 720 w 1733"/>
                <a:gd name="T103" fmla="*/ 102 h 103"/>
                <a:gd name="T104" fmla="*/ 638 w 1733"/>
                <a:gd name="T105" fmla="*/ 102 h 103"/>
                <a:gd name="T106" fmla="*/ 563 w 1733"/>
                <a:gd name="T107" fmla="*/ 102 h 103"/>
                <a:gd name="T108" fmla="*/ 496 w 1733"/>
                <a:gd name="T109" fmla="*/ 98 h 103"/>
                <a:gd name="T110" fmla="*/ 435 w 1733"/>
                <a:gd name="T111" fmla="*/ 100 h 103"/>
                <a:gd name="T112" fmla="*/ 326 w 1733"/>
                <a:gd name="T113" fmla="*/ 100 h 103"/>
                <a:gd name="T114" fmla="*/ 208 w 1733"/>
                <a:gd name="T115" fmla="*/ 100 h 103"/>
                <a:gd name="T116" fmla="*/ 15 w 1733"/>
                <a:gd name="T117" fmla="*/ 98 h 103"/>
                <a:gd name="T118" fmla="*/ 0 w 1733"/>
                <a:gd name="T119" fmla="*/ 78 h 103"/>
                <a:gd name="T120" fmla="*/ 0 w 1733"/>
                <a:gd name="T121" fmla="*/ 52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3" h="103">
                  <a:moveTo>
                    <a:pt x="0" y="52"/>
                  </a:moveTo>
                  <a:lnTo>
                    <a:pt x="0" y="24"/>
                  </a:lnTo>
                  <a:lnTo>
                    <a:pt x="0" y="0"/>
                  </a:lnTo>
                  <a:lnTo>
                    <a:pt x="4" y="20"/>
                  </a:lnTo>
                  <a:lnTo>
                    <a:pt x="5" y="36"/>
                  </a:lnTo>
                  <a:lnTo>
                    <a:pt x="6" y="65"/>
                  </a:lnTo>
                  <a:lnTo>
                    <a:pt x="12" y="78"/>
                  </a:lnTo>
                  <a:lnTo>
                    <a:pt x="22" y="83"/>
                  </a:lnTo>
                  <a:lnTo>
                    <a:pt x="33" y="80"/>
                  </a:lnTo>
                  <a:lnTo>
                    <a:pt x="48" y="78"/>
                  </a:lnTo>
                  <a:lnTo>
                    <a:pt x="74" y="77"/>
                  </a:lnTo>
                  <a:lnTo>
                    <a:pt x="90" y="78"/>
                  </a:lnTo>
                  <a:lnTo>
                    <a:pt x="103" y="78"/>
                  </a:lnTo>
                  <a:lnTo>
                    <a:pt x="132" y="80"/>
                  </a:lnTo>
                  <a:lnTo>
                    <a:pt x="143" y="81"/>
                  </a:lnTo>
                  <a:lnTo>
                    <a:pt x="156" y="82"/>
                  </a:lnTo>
                  <a:lnTo>
                    <a:pt x="178" y="78"/>
                  </a:lnTo>
                  <a:lnTo>
                    <a:pt x="202" y="77"/>
                  </a:lnTo>
                  <a:lnTo>
                    <a:pt x="231" y="76"/>
                  </a:lnTo>
                  <a:lnTo>
                    <a:pt x="266" y="82"/>
                  </a:lnTo>
                  <a:lnTo>
                    <a:pt x="311" y="85"/>
                  </a:lnTo>
                  <a:lnTo>
                    <a:pt x="336" y="82"/>
                  </a:lnTo>
                  <a:lnTo>
                    <a:pt x="351" y="85"/>
                  </a:lnTo>
                  <a:lnTo>
                    <a:pt x="390" y="85"/>
                  </a:lnTo>
                  <a:lnTo>
                    <a:pt x="404" y="80"/>
                  </a:lnTo>
                  <a:lnTo>
                    <a:pt x="421" y="83"/>
                  </a:lnTo>
                  <a:lnTo>
                    <a:pt x="467" y="83"/>
                  </a:lnTo>
                  <a:lnTo>
                    <a:pt x="525" y="85"/>
                  </a:lnTo>
                  <a:lnTo>
                    <a:pt x="545" y="82"/>
                  </a:lnTo>
                  <a:lnTo>
                    <a:pt x="590" y="78"/>
                  </a:lnTo>
                  <a:lnTo>
                    <a:pt x="620" y="77"/>
                  </a:lnTo>
                  <a:lnTo>
                    <a:pt x="656" y="80"/>
                  </a:lnTo>
                  <a:lnTo>
                    <a:pt x="680" y="83"/>
                  </a:lnTo>
                  <a:lnTo>
                    <a:pt x="708" y="80"/>
                  </a:lnTo>
                  <a:lnTo>
                    <a:pt x="757" y="83"/>
                  </a:lnTo>
                  <a:lnTo>
                    <a:pt x="788" y="79"/>
                  </a:lnTo>
                  <a:lnTo>
                    <a:pt x="818" y="79"/>
                  </a:lnTo>
                  <a:lnTo>
                    <a:pt x="850" y="74"/>
                  </a:lnTo>
                  <a:lnTo>
                    <a:pt x="890" y="80"/>
                  </a:lnTo>
                  <a:lnTo>
                    <a:pt x="942" y="75"/>
                  </a:lnTo>
                  <a:lnTo>
                    <a:pt x="1002" y="75"/>
                  </a:lnTo>
                  <a:lnTo>
                    <a:pt x="1055" y="78"/>
                  </a:lnTo>
                  <a:lnTo>
                    <a:pt x="1086" y="73"/>
                  </a:lnTo>
                  <a:lnTo>
                    <a:pt x="1121" y="74"/>
                  </a:lnTo>
                  <a:lnTo>
                    <a:pt x="1135" y="80"/>
                  </a:lnTo>
                  <a:lnTo>
                    <a:pt x="1150" y="81"/>
                  </a:lnTo>
                  <a:lnTo>
                    <a:pt x="1196" y="78"/>
                  </a:lnTo>
                  <a:lnTo>
                    <a:pt x="1237" y="81"/>
                  </a:lnTo>
                  <a:lnTo>
                    <a:pt x="1292" y="82"/>
                  </a:lnTo>
                  <a:lnTo>
                    <a:pt x="1308" y="81"/>
                  </a:lnTo>
                  <a:lnTo>
                    <a:pt x="1319" y="81"/>
                  </a:lnTo>
                  <a:lnTo>
                    <a:pt x="1332" y="77"/>
                  </a:lnTo>
                  <a:lnTo>
                    <a:pt x="1360" y="80"/>
                  </a:lnTo>
                  <a:lnTo>
                    <a:pt x="1373" y="82"/>
                  </a:lnTo>
                  <a:lnTo>
                    <a:pt x="1382" y="80"/>
                  </a:lnTo>
                  <a:lnTo>
                    <a:pt x="1394" y="83"/>
                  </a:lnTo>
                  <a:lnTo>
                    <a:pt x="1416" y="78"/>
                  </a:lnTo>
                  <a:lnTo>
                    <a:pt x="1451" y="82"/>
                  </a:lnTo>
                  <a:lnTo>
                    <a:pt x="1485" y="76"/>
                  </a:lnTo>
                  <a:lnTo>
                    <a:pt x="1499" y="80"/>
                  </a:lnTo>
                  <a:lnTo>
                    <a:pt x="1514" y="80"/>
                  </a:lnTo>
                  <a:lnTo>
                    <a:pt x="1578" y="76"/>
                  </a:lnTo>
                  <a:lnTo>
                    <a:pt x="1639" y="80"/>
                  </a:lnTo>
                  <a:lnTo>
                    <a:pt x="1687" y="75"/>
                  </a:lnTo>
                  <a:lnTo>
                    <a:pt x="1703" y="72"/>
                  </a:lnTo>
                  <a:lnTo>
                    <a:pt x="1713" y="67"/>
                  </a:lnTo>
                  <a:lnTo>
                    <a:pt x="1721" y="58"/>
                  </a:lnTo>
                  <a:lnTo>
                    <a:pt x="1727" y="43"/>
                  </a:lnTo>
                  <a:lnTo>
                    <a:pt x="1732" y="23"/>
                  </a:lnTo>
                  <a:lnTo>
                    <a:pt x="1732" y="65"/>
                  </a:lnTo>
                  <a:lnTo>
                    <a:pt x="1732" y="75"/>
                  </a:lnTo>
                  <a:lnTo>
                    <a:pt x="1730" y="82"/>
                  </a:lnTo>
                  <a:lnTo>
                    <a:pt x="1725" y="91"/>
                  </a:lnTo>
                  <a:lnTo>
                    <a:pt x="1716" y="98"/>
                  </a:lnTo>
                  <a:lnTo>
                    <a:pt x="1652" y="102"/>
                  </a:lnTo>
                  <a:lnTo>
                    <a:pt x="1606" y="98"/>
                  </a:lnTo>
                  <a:lnTo>
                    <a:pt x="1583" y="100"/>
                  </a:lnTo>
                  <a:lnTo>
                    <a:pt x="1510" y="100"/>
                  </a:lnTo>
                  <a:lnTo>
                    <a:pt x="1488" y="100"/>
                  </a:lnTo>
                  <a:lnTo>
                    <a:pt x="1466" y="102"/>
                  </a:lnTo>
                  <a:lnTo>
                    <a:pt x="1443" y="99"/>
                  </a:lnTo>
                  <a:lnTo>
                    <a:pt x="1416" y="102"/>
                  </a:lnTo>
                  <a:lnTo>
                    <a:pt x="1346" y="100"/>
                  </a:lnTo>
                  <a:lnTo>
                    <a:pt x="1325" y="96"/>
                  </a:lnTo>
                  <a:lnTo>
                    <a:pt x="1260" y="100"/>
                  </a:lnTo>
                  <a:lnTo>
                    <a:pt x="1216" y="95"/>
                  </a:lnTo>
                  <a:lnTo>
                    <a:pt x="1165" y="100"/>
                  </a:lnTo>
                  <a:lnTo>
                    <a:pt x="1125" y="97"/>
                  </a:lnTo>
                  <a:lnTo>
                    <a:pt x="1088" y="100"/>
                  </a:lnTo>
                  <a:lnTo>
                    <a:pt x="1067" y="97"/>
                  </a:lnTo>
                  <a:lnTo>
                    <a:pt x="1048" y="98"/>
                  </a:lnTo>
                  <a:lnTo>
                    <a:pt x="1022" y="98"/>
                  </a:lnTo>
                  <a:lnTo>
                    <a:pt x="1006" y="95"/>
                  </a:lnTo>
                  <a:lnTo>
                    <a:pt x="987" y="100"/>
                  </a:lnTo>
                  <a:lnTo>
                    <a:pt x="967" y="95"/>
                  </a:lnTo>
                  <a:lnTo>
                    <a:pt x="947" y="96"/>
                  </a:lnTo>
                  <a:lnTo>
                    <a:pt x="923" y="98"/>
                  </a:lnTo>
                  <a:lnTo>
                    <a:pt x="901" y="100"/>
                  </a:lnTo>
                  <a:lnTo>
                    <a:pt x="875" y="100"/>
                  </a:lnTo>
                  <a:lnTo>
                    <a:pt x="839" y="100"/>
                  </a:lnTo>
                  <a:lnTo>
                    <a:pt x="813" y="100"/>
                  </a:lnTo>
                  <a:lnTo>
                    <a:pt x="791" y="98"/>
                  </a:lnTo>
                  <a:lnTo>
                    <a:pt x="769" y="98"/>
                  </a:lnTo>
                  <a:lnTo>
                    <a:pt x="720" y="102"/>
                  </a:lnTo>
                  <a:lnTo>
                    <a:pt x="681" y="97"/>
                  </a:lnTo>
                  <a:lnTo>
                    <a:pt x="638" y="102"/>
                  </a:lnTo>
                  <a:lnTo>
                    <a:pt x="603" y="98"/>
                  </a:lnTo>
                  <a:lnTo>
                    <a:pt x="563" y="102"/>
                  </a:lnTo>
                  <a:lnTo>
                    <a:pt x="531" y="98"/>
                  </a:lnTo>
                  <a:lnTo>
                    <a:pt x="496" y="98"/>
                  </a:lnTo>
                  <a:lnTo>
                    <a:pt x="463" y="100"/>
                  </a:lnTo>
                  <a:lnTo>
                    <a:pt x="435" y="100"/>
                  </a:lnTo>
                  <a:lnTo>
                    <a:pt x="351" y="100"/>
                  </a:lnTo>
                  <a:lnTo>
                    <a:pt x="326" y="100"/>
                  </a:lnTo>
                  <a:lnTo>
                    <a:pt x="254" y="98"/>
                  </a:lnTo>
                  <a:lnTo>
                    <a:pt x="208" y="100"/>
                  </a:lnTo>
                  <a:lnTo>
                    <a:pt x="84" y="97"/>
                  </a:lnTo>
                  <a:lnTo>
                    <a:pt x="15" y="98"/>
                  </a:lnTo>
                  <a:lnTo>
                    <a:pt x="3" y="90"/>
                  </a:lnTo>
                  <a:lnTo>
                    <a:pt x="0" y="78"/>
                  </a:lnTo>
                  <a:lnTo>
                    <a:pt x="0" y="65"/>
                  </a:lnTo>
                  <a:lnTo>
                    <a:pt x="0" y="52"/>
                  </a:lnTo>
                </a:path>
              </a:pathLst>
            </a:custGeom>
            <a:solidFill>
              <a:schemeClr val="bg1"/>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sp>
        <p:nvSpPr>
          <p:cNvPr id="3099" name="Rectangle 27"/>
          <p:cNvSpPr>
            <a:spLocks noGrp="1" noChangeArrowheads="1"/>
          </p:cNvSpPr>
          <p:nvPr>
            <p:ph type="ctrTitle" sz="quarter"/>
          </p:nvPr>
        </p:nvSpPr>
        <p:spPr>
          <a:xfrm>
            <a:off x="685800" y="2286000"/>
            <a:ext cx="7772400" cy="1143000"/>
          </a:xfrm>
          <a:ln w="12700" cap="sq">
            <a:headEnd type="none" w="sm" len="sm"/>
            <a:tailEnd type="none" w="sm" len="sm"/>
          </a:ln>
        </p:spPr>
        <p:txBody>
          <a:bodyPr lIns="91440" tIns="45720" rIns="91440" bIns="45720"/>
          <a:lstStyle>
            <a:lvl1pPr>
              <a:defRPr/>
            </a:lvl1pPr>
          </a:lstStyle>
          <a:p>
            <a:r>
              <a:rPr lang="en-US"/>
              <a:t>Click to edit Master title style</a:t>
            </a:r>
          </a:p>
        </p:txBody>
      </p:sp>
      <p:sp>
        <p:nvSpPr>
          <p:cNvPr id="3100" name="Rectangle 28"/>
          <p:cNvSpPr>
            <a:spLocks noGrp="1" noChangeArrowheads="1"/>
          </p:cNvSpPr>
          <p:nvPr>
            <p:ph type="subTitle" sz="quarter" idx="1"/>
          </p:nvPr>
        </p:nvSpPr>
        <p:spPr>
          <a:xfrm>
            <a:off x="1371600" y="3886200"/>
            <a:ext cx="6400800" cy="1752600"/>
          </a:xfrm>
          <a:ln w="12700" cap="sq">
            <a:headEnd type="none" w="sm" len="sm"/>
            <a:tailEnd type="none" w="sm" len="sm"/>
          </a:ln>
        </p:spPr>
        <p:txBody>
          <a:bodyPr lIns="91440" tIns="45720" rIns="91440" bIns="45720"/>
          <a:lstStyle>
            <a:lvl1pPr marL="0" indent="0" algn="ctr">
              <a:buFont typeface="Wingdings" pitchFamily="-111" charset="2"/>
              <a:buNone/>
              <a:defRPr/>
            </a:lvl1pPr>
          </a:lstStyle>
          <a:p>
            <a:r>
              <a:rPr lang="en-US"/>
              <a:t>Click to edit Master subtitle style</a:t>
            </a:r>
          </a:p>
        </p:txBody>
      </p:sp>
      <p:sp>
        <p:nvSpPr>
          <p:cNvPr id="24" name="Rectangle 29">
            <a:extLst>
              <a:ext uri="{FF2B5EF4-FFF2-40B4-BE49-F238E27FC236}">
                <a16:creationId xmlns:a16="http://schemas.microsoft.com/office/drawing/2014/main" id="{A9F908C1-348A-3B4B-A582-CE5038028373}"/>
              </a:ext>
            </a:extLst>
          </p:cNvPr>
          <p:cNvSpPr>
            <a:spLocks noGrp="1" noChangeArrowheads="1"/>
          </p:cNvSpPr>
          <p:nvPr>
            <p:ph type="dt" sz="quarter" idx="10"/>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25" name="Rectangle 30">
            <a:extLst>
              <a:ext uri="{FF2B5EF4-FFF2-40B4-BE49-F238E27FC236}">
                <a16:creationId xmlns:a16="http://schemas.microsoft.com/office/drawing/2014/main" id="{1BB43095-DD59-B34D-9E54-A871493EB02C}"/>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26" name="Rectangle 31">
            <a:extLst>
              <a:ext uri="{FF2B5EF4-FFF2-40B4-BE49-F238E27FC236}">
                <a16:creationId xmlns:a16="http://schemas.microsoft.com/office/drawing/2014/main" id="{08481921-E244-3141-A0A3-6424B97B5519}"/>
              </a:ext>
            </a:extLst>
          </p:cNvPr>
          <p:cNvSpPr>
            <a:spLocks noGrp="1" noChangeArrowheads="1"/>
          </p:cNvSpPr>
          <p:nvPr>
            <p:ph type="sldNum" sz="quarter" idx="12"/>
          </p:nvPr>
        </p:nvSpPr>
        <p:spPr/>
        <p:txBody>
          <a:bodyPr/>
          <a:lstStyle>
            <a:lvl1pPr>
              <a:defRPr/>
            </a:lvl1pPr>
          </a:lstStyle>
          <a:p>
            <a:fld id="{4F7393F2-06A0-0B4E-8C65-1A3208614B45}" type="slidenum">
              <a:rPr lang="en-US" altLang="en-US"/>
              <a:pPr/>
              <a:t>‹#›</a:t>
            </a:fld>
            <a:endParaRPr lang="en-US" altLang="en-US"/>
          </a:p>
        </p:txBody>
      </p:sp>
    </p:spTree>
    <p:extLst>
      <p:ext uri="{BB962C8B-B14F-4D97-AF65-F5344CB8AC3E}">
        <p14:creationId xmlns:p14="http://schemas.microsoft.com/office/powerpoint/2010/main" val="1070406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970E5686-ACC3-1D4F-8A53-62F6257C52E0}"/>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5" name="Rectangle 28">
            <a:extLst>
              <a:ext uri="{FF2B5EF4-FFF2-40B4-BE49-F238E27FC236}">
                <a16:creationId xmlns:a16="http://schemas.microsoft.com/office/drawing/2014/main" id="{664AB97B-5E26-E647-A68D-F484FA6C879B}"/>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6" name="Rectangle 29">
            <a:extLst>
              <a:ext uri="{FF2B5EF4-FFF2-40B4-BE49-F238E27FC236}">
                <a16:creationId xmlns:a16="http://schemas.microsoft.com/office/drawing/2014/main" id="{B3084C24-0D76-A549-BE12-B6B5329CCD7F}"/>
              </a:ext>
            </a:extLst>
          </p:cNvPr>
          <p:cNvSpPr>
            <a:spLocks noGrp="1" noChangeArrowheads="1"/>
          </p:cNvSpPr>
          <p:nvPr>
            <p:ph type="sldNum" sz="quarter" idx="12"/>
          </p:nvPr>
        </p:nvSpPr>
        <p:spPr/>
        <p:txBody>
          <a:bodyPr/>
          <a:lstStyle>
            <a:lvl1pPr>
              <a:defRPr/>
            </a:lvl1pPr>
          </a:lstStyle>
          <a:p>
            <a:fld id="{DCA2DD13-A507-D342-92FF-CE5ED5B9852B}" type="slidenum">
              <a:rPr lang="en-US" altLang="en-US"/>
              <a:pPr/>
              <a:t>‹#›</a:t>
            </a:fld>
            <a:endParaRPr lang="en-US" altLang="en-US"/>
          </a:p>
        </p:txBody>
      </p:sp>
    </p:spTree>
    <p:extLst>
      <p:ext uri="{BB962C8B-B14F-4D97-AF65-F5344CB8AC3E}">
        <p14:creationId xmlns:p14="http://schemas.microsoft.com/office/powerpoint/2010/main" val="2987738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a:extLst>
              <a:ext uri="{FF2B5EF4-FFF2-40B4-BE49-F238E27FC236}">
                <a16:creationId xmlns:a16="http://schemas.microsoft.com/office/drawing/2014/main" id="{5DDFAE52-543E-6F42-8190-52FCA58C269F}"/>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5" name="Rectangle 28">
            <a:extLst>
              <a:ext uri="{FF2B5EF4-FFF2-40B4-BE49-F238E27FC236}">
                <a16:creationId xmlns:a16="http://schemas.microsoft.com/office/drawing/2014/main" id="{3DB45ECA-F165-D84C-8C75-5733569A692C}"/>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6" name="Rectangle 29">
            <a:extLst>
              <a:ext uri="{FF2B5EF4-FFF2-40B4-BE49-F238E27FC236}">
                <a16:creationId xmlns:a16="http://schemas.microsoft.com/office/drawing/2014/main" id="{5F9AC82D-A1A1-C347-A6A9-08D4F7D13019}"/>
              </a:ext>
            </a:extLst>
          </p:cNvPr>
          <p:cNvSpPr>
            <a:spLocks noGrp="1" noChangeArrowheads="1"/>
          </p:cNvSpPr>
          <p:nvPr>
            <p:ph type="sldNum" sz="quarter" idx="12"/>
          </p:nvPr>
        </p:nvSpPr>
        <p:spPr/>
        <p:txBody>
          <a:bodyPr/>
          <a:lstStyle>
            <a:lvl1pPr>
              <a:defRPr/>
            </a:lvl1pPr>
          </a:lstStyle>
          <a:p>
            <a:fld id="{CFB982A3-8F54-A54F-AA93-4CD91425AA89}" type="slidenum">
              <a:rPr lang="en-US" altLang="en-US"/>
              <a:pPr/>
              <a:t>‹#›</a:t>
            </a:fld>
            <a:endParaRPr lang="en-US" altLang="en-US"/>
          </a:p>
        </p:txBody>
      </p:sp>
    </p:spTree>
    <p:extLst>
      <p:ext uri="{BB962C8B-B14F-4D97-AF65-F5344CB8AC3E}">
        <p14:creationId xmlns:p14="http://schemas.microsoft.com/office/powerpoint/2010/main" val="3554763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4938"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9313"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6B36D776-E51A-A24F-AC80-D38D9515AECC}"/>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6" name="Rectangle 28">
            <a:extLst>
              <a:ext uri="{FF2B5EF4-FFF2-40B4-BE49-F238E27FC236}">
                <a16:creationId xmlns:a16="http://schemas.microsoft.com/office/drawing/2014/main" id="{BEA2D2AB-1AEA-C848-BA15-B89CCBAA376F}"/>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7" name="Rectangle 29">
            <a:extLst>
              <a:ext uri="{FF2B5EF4-FFF2-40B4-BE49-F238E27FC236}">
                <a16:creationId xmlns:a16="http://schemas.microsoft.com/office/drawing/2014/main" id="{3A12A1E3-B9A1-0343-8F7E-6E3D7DBE289C}"/>
              </a:ext>
            </a:extLst>
          </p:cNvPr>
          <p:cNvSpPr>
            <a:spLocks noGrp="1" noChangeArrowheads="1"/>
          </p:cNvSpPr>
          <p:nvPr>
            <p:ph type="sldNum" sz="quarter" idx="12"/>
          </p:nvPr>
        </p:nvSpPr>
        <p:spPr/>
        <p:txBody>
          <a:bodyPr/>
          <a:lstStyle>
            <a:lvl1pPr>
              <a:defRPr/>
            </a:lvl1pPr>
          </a:lstStyle>
          <a:p>
            <a:fld id="{FDBE5B40-6AA1-644A-9360-7712A4AA466B}" type="slidenum">
              <a:rPr lang="en-US" altLang="en-US"/>
              <a:pPr/>
              <a:t>‹#›</a:t>
            </a:fld>
            <a:endParaRPr lang="en-US" altLang="en-US"/>
          </a:p>
        </p:txBody>
      </p:sp>
    </p:spTree>
    <p:extLst>
      <p:ext uri="{BB962C8B-B14F-4D97-AF65-F5344CB8AC3E}">
        <p14:creationId xmlns:p14="http://schemas.microsoft.com/office/powerpoint/2010/main" val="4258036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a:extLst>
              <a:ext uri="{FF2B5EF4-FFF2-40B4-BE49-F238E27FC236}">
                <a16:creationId xmlns:a16="http://schemas.microsoft.com/office/drawing/2014/main" id="{8F1711F6-5D20-8A46-A96F-AA1B436FD89E}"/>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8" name="Rectangle 28">
            <a:extLst>
              <a:ext uri="{FF2B5EF4-FFF2-40B4-BE49-F238E27FC236}">
                <a16:creationId xmlns:a16="http://schemas.microsoft.com/office/drawing/2014/main" id="{DF6F178F-E202-0E4C-9BE7-43891CF6B88F}"/>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9" name="Rectangle 29">
            <a:extLst>
              <a:ext uri="{FF2B5EF4-FFF2-40B4-BE49-F238E27FC236}">
                <a16:creationId xmlns:a16="http://schemas.microsoft.com/office/drawing/2014/main" id="{1C302659-1800-434E-992F-03797ED64BC3}"/>
              </a:ext>
            </a:extLst>
          </p:cNvPr>
          <p:cNvSpPr>
            <a:spLocks noGrp="1" noChangeArrowheads="1"/>
          </p:cNvSpPr>
          <p:nvPr>
            <p:ph type="sldNum" sz="quarter" idx="12"/>
          </p:nvPr>
        </p:nvSpPr>
        <p:spPr/>
        <p:txBody>
          <a:bodyPr/>
          <a:lstStyle>
            <a:lvl1pPr>
              <a:defRPr/>
            </a:lvl1pPr>
          </a:lstStyle>
          <a:p>
            <a:fld id="{B4628605-3C05-CD42-B9A6-0048F857BB7A}" type="slidenum">
              <a:rPr lang="en-US" altLang="en-US"/>
              <a:pPr/>
              <a:t>‹#›</a:t>
            </a:fld>
            <a:endParaRPr lang="en-US" altLang="en-US"/>
          </a:p>
        </p:txBody>
      </p:sp>
    </p:spTree>
    <p:extLst>
      <p:ext uri="{BB962C8B-B14F-4D97-AF65-F5344CB8AC3E}">
        <p14:creationId xmlns:p14="http://schemas.microsoft.com/office/powerpoint/2010/main" val="3985186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a:extLst>
              <a:ext uri="{FF2B5EF4-FFF2-40B4-BE49-F238E27FC236}">
                <a16:creationId xmlns:a16="http://schemas.microsoft.com/office/drawing/2014/main" id="{567182A3-6550-0148-B862-F3164DC4DFDE}"/>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4" name="Rectangle 28">
            <a:extLst>
              <a:ext uri="{FF2B5EF4-FFF2-40B4-BE49-F238E27FC236}">
                <a16:creationId xmlns:a16="http://schemas.microsoft.com/office/drawing/2014/main" id="{74C6F964-20E8-DA47-9ED8-72A04B5C2A65}"/>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5" name="Rectangle 29">
            <a:extLst>
              <a:ext uri="{FF2B5EF4-FFF2-40B4-BE49-F238E27FC236}">
                <a16:creationId xmlns:a16="http://schemas.microsoft.com/office/drawing/2014/main" id="{3BCE2D1F-2F46-8E4F-BBA8-A0833ACFFFF2}"/>
              </a:ext>
            </a:extLst>
          </p:cNvPr>
          <p:cNvSpPr>
            <a:spLocks noGrp="1" noChangeArrowheads="1"/>
          </p:cNvSpPr>
          <p:nvPr>
            <p:ph type="sldNum" sz="quarter" idx="12"/>
          </p:nvPr>
        </p:nvSpPr>
        <p:spPr/>
        <p:txBody>
          <a:bodyPr/>
          <a:lstStyle>
            <a:lvl1pPr>
              <a:defRPr/>
            </a:lvl1pPr>
          </a:lstStyle>
          <a:p>
            <a:fld id="{4C63324A-61B2-A746-AC91-94021F14B190}" type="slidenum">
              <a:rPr lang="en-US" altLang="en-US"/>
              <a:pPr/>
              <a:t>‹#›</a:t>
            </a:fld>
            <a:endParaRPr lang="en-US" altLang="en-US"/>
          </a:p>
        </p:txBody>
      </p:sp>
    </p:spTree>
    <p:extLst>
      <p:ext uri="{BB962C8B-B14F-4D97-AF65-F5344CB8AC3E}">
        <p14:creationId xmlns:p14="http://schemas.microsoft.com/office/powerpoint/2010/main" val="392891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D5969D-859E-2E42-B0B4-5F665F058129}"/>
              </a:ext>
            </a:extLst>
          </p:cNvPr>
          <p:cNvSpPr>
            <a:spLocks noGrp="1"/>
          </p:cNvSpPr>
          <p:nvPr>
            <p:ph type="dt" sz="half" idx="10"/>
          </p:nvPr>
        </p:nvSpPr>
        <p:spPr/>
        <p:txBody>
          <a:bodyPr/>
          <a:lstStyle>
            <a:lvl1pPr>
              <a:defRPr/>
            </a:lvl1pPr>
          </a:lstStyle>
          <a:p>
            <a:fld id="{0FE98B5B-A8BE-A440-90E0-F154C075CA24}" type="datetime1">
              <a:rPr lang="en-US" altLang="en-US"/>
              <a:pPr/>
              <a:t>10/4/19</a:t>
            </a:fld>
            <a:endParaRPr lang="en-US" altLang="en-US"/>
          </a:p>
        </p:txBody>
      </p:sp>
      <p:sp>
        <p:nvSpPr>
          <p:cNvPr id="5" name="Footer Placeholder 4">
            <a:extLst>
              <a:ext uri="{FF2B5EF4-FFF2-40B4-BE49-F238E27FC236}">
                <a16:creationId xmlns:a16="http://schemas.microsoft.com/office/drawing/2014/main" id="{ED973512-0B1E-474C-B14A-454CB15CCF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0CD866-28E7-F34D-ACA5-13BC50FC1AC1}"/>
              </a:ext>
            </a:extLst>
          </p:cNvPr>
          <p:cNvSpPr>
            <a:spLocks noGrp="1"/>
          </p:cNvSpPr>
          <p:nvPr>
            <p:ph type="sldNum" sz="quarter" idx="12"/>
          </p:nvPr>
        </p:nvSpPr>
        <p:spPr/>
        <p:txBody>
          <a:bodyPr/>
          <a:lstStyle>
            <a:lvl1pPr>
              <a:defRPr/>
            </a:lvl1pPr>
          </a:lstStyle>
          <a:p>
            <a:fld id="{D579DC84-25BF-F84D-B0D4-CB86F9515065}" type="slidenum">
              <a:rPr lang="en-US" altLang="en-US"/>
              <a:pPr/>
              <a:t>‹#›</a:t>
            </a:fld>
            <a:endParaRPr lang="en-US" altLang="en-US"/>
          </a:p>
        </p:txBody>
      </p:sp>
    </p:spTree>
    <p:extLst>
      <p:ext uri="{BB962C8B-B14F-4D97-AF65-F5344CB8AC3E}">
        <p14:creationId xmlns:p14="http://schemas.microsoft.com/office/powerpoint/2010/main" val="3364387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A1A42948-74F2-F142-8C68-2B72879C410E}"/>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3" name="Rectangle 28">
            <a:extLst>
              <a:ext uri="{FF2B5EF4-FFF2-40B4-BE49-F238E27FC236}">
                <a16:creationId xmlns:a16="http://schemas.microsoft.com/office/drawing/2014/main" id="{7021C1F8-5EF6-D24F-86EB-B4824DCE7D0C}"/>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4" name="Rectangle 29">
            <a:extLst>
              <a:ext uri="{FF2B5EF4-FFF2-40B4-BE49-F238E27FC236}">
                <a16:creationId xmlns:a16="http://schemas.microsoft.com/office/drawing/2014/main" id="{03B29B5E-A97C-7045-B3C5-D84A0A1AEF74}"/>
              </a:ext>
            </a:extLst>
          </p:cNvPr>
          <p:cNvSpPr>
            <a:spLocks noGrp="1" noChangeArrowheads="1"/>
          </p:cNvSpPr>
          <p:nvPr>
            <p:ph type="sldNum" sz="quarter" idx="12"/>
          </p:nvPr>
        </p:nvSpPr>
        <p:spPr/>
        <p:txBody>
          <a:bodyPr/>
          <a:lstStyle>
            <a:lvl1pPr>
              <a:defRPr/>
            </a:lvl1pPr>
          </a:lstStyle>
          <a:p>
            <a:fld id="{CC0EE5D4-BBCD-3A44-842C-E8CE44CFEBD8}" type="slidenum">
              <a:rPr lang="en-US" altLang="en-US"/>
              <a:pPr/>
              <a:t>‹#›</a:t>
            </a:fld>
            <a:endParaRPr lang="en-US" altLang="en-US"/>
          </a:p>
        </p:txBody>
      </p:sp>
    </p:spTree>
    <p:extLst>
      <p:ext uri="{BB962C8B-B14F-4D97-AF65-F5344CB8AC3E}">
        <p14:creationId xmlns:p14="http://schemas.microsoft.com/office/powerpoint/2010/main" val="3707819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9767D16D-E83B-AE43-A253-0B1046737C05}"/>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6" name="Rectangle 28">
            <a:extLst>
              <a:ext uri="{FF2B5EF4-FFF2-40B4-BE49-F238E27FC236}">
                <a16:creationId xmlns:a16="http://schemas.microsoft.com/office/drawing/2014/main" id="{BCFA0FF2-AD37-8947-8EA0-4113644BD3E8}"/>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7" name="Rectangle 29">
            <a:extLst>
              <a:ext uri="{FF2B5EF4-FFF2-40B4-BE49-F238E27FC236}">
                <a16:creationId xmlns:a16="http://schemas.microsoft.com/office/drawing/2014/main" id="{C8898853-979F-9F42-A689-DAA2307D12CE}"/>
              </a:ext>
            </a:extLst>
          </p:cNvPr>
          <p:cNvSpPr>
            <a:spLocks noGrp="1" noChangeArrowheads="1"/>
          </p:cNvSpPr>
          <p:nvPr>
            <p:ph type="sldNum" sz="quarter" idx="12"/>
          </p:nvPr>
        </p:nvSpPr>
        <p:spPr/>
        <p:txBody>
          <a:bodyPr/>
          <a:lstStyle>
            <a:lvl1pPr>
              <a:defRPr/>
            </a:lvl1pPr>
          </a:lstStyle>
          <a:p>
            <a:fld id="{69048301-D07E-CF46-92D9-474CC2DB204D}" type="slidenum">
              <a:rPr lang="en-US" altLang="en-US"/>
              <a:pPr/>
              <a:t>‹#›</a:t>
            </a:fld>
            <a:endParaRPr lang="en-US" altLang="en-US"/>
          </a:p>
        </p:txBody>
      </p:sp>
    </p:spTree>
    <p:extLst>
      <p:ext uri="{BB962C8B-B14F-4D97-AF65-F5344CB8AC3E}">
        <p14:creationId xmlns:p14="http://schemas.microsoft.com/office/powerpoint/2010/main" val="1719322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7CA1250B-28CE-004C-8B5A-CBC78F3BAD69}"/>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6" name="Rectangle 28">
            <a:extLst>
              <a:ext uri="{FF2B5EF4-FFF2-40B4-BE49-F238E27FC236}">
                <a16:creationId xmlns:a16="http://schemas.microsoft.com/office/drawing/2014/main" id="{EF19BD5E-3DA6-7B47-B117-1144D4D028DD}"/>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7" name="Rectangle 29">
            <a:extLst>
              <a:ext uri="{FF2B5EF4-FFF2-40B4-BE49-F238E27FC236}">
                <a16:creationId xmlns:a16="http://schemas.microsoft.com/office/drawing/2014/main" id="{C0629FE6-DA4A-5248-B180-283728E7784A}"/>
              </a:ext>
            </a:extLst>
          </p:cNvPr>
          <p:cNvSpPr>
            <a:spLocks noGrp="1" noChangeArrowheads="1"/>
          </p:cNvSpPr>
          <p:nvPr>
            <p:ph type="sldNum" sz="quarter" idx="12"/>
          </p:nvPr>
        </p:nvSpPr>
        <p:spPr/>
        <p:txBody>
          <a:bodyPr/>
          <a:lstStyle>
            <a:lvl1pPr>
              <a:defRPr/>
            </a:lvl1pPr>
          </a:lstStyle>
          <a:p>
            <a:fld id="{8B0F7391-2C7C-0643-AAAA-5CC514941CF5}" type="slidenum">
              <a:rPr lang="en-US" altLang="en-US"/>
              <a:pPr/>
              <a:t>‹#›</a:t>
            </a:fld>
            <a:endParaRPr lang="en-US" altLang="en-US"/>
          </a:p>
        </p:txBody>
      </p:sp>
    </p:spTree>
    <p:extLst>
      <p:ext uri="{BB962C8B-B14F-4D97-AF65-F5344CB8AC3E}">
        <p14:creationId xmlns:p14="http://schemas.microsoft.com/office/powerpoint/2010/main" val="2862541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BC24F904-1C04-3549-9666-22A7CFF51349}"/>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5" name="Rectangle 28">
            <a:extLst>
              <a:ext uri="{FF2B5EF4-FFF2-40B4-BE49-F238E27FC236}">
                <a16:creationId xmlns:a16="http://schemas.microsoft.com/office/drawing/2014/main" id="{5B0D4D7B-FBE8-B349-9A38-BB9C359510E1}"/>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6" name="Rectangle 29">
            <a:extLst>
              <a:ext uri="{FF2B5EF4-FFF2-40B4-BE49-F238E27FC236}">
                <a16:creationId xmlns:a16="http://schemas.microsoft.com/office/drawing/2014/main" id="{4A4668DF-8860-634E-90AC-04741736613F}"/>
              </a:ext>
            </a:extLst>
          </p:cNvPr>
          <p:cNvSpPr>
            <a:spLocks noGrp="1" noChangeArrowheads="1"/>
          </p:cNvSpPr>
          <p:nvPr>
            <p:ph type="sldNum" sz="quarter" idx="12"/>
          </p:nvPr>
        </p:nvSpPr>
        <p:spPr/>
        <p:txBody>
          <a:bodyPr/>
          <a:lstStyle>
            <a:lvl1pPr>
              <a:defRPr/>
            </a:lvl1pPr>
          </a:lstStyle>
          <a:p>
            <a:fld id="{E2C35340-06A7-A04D-98DC-C760914FC6E9}" type="slidenum">
              <a:rPr lang="en-US" altLang="en-US"/>
              <a:pPr/>
              <a:t>‹#›</a:t>
            </a:fld>
            <a:endParaRPr lang="en-US" altLang="en-US"/>
          </a:p>
        </p:txBody>
      </p:sp>
    </p:spTree>
    <p:extLst>
      <p:ext uri="{BB962C8B-B14F-4D97-AF65-F5344CB8AC3E}">
        <p14:creationId xmlns:p14="http://schemas.microsoft.com/office/powerpoint/2010/main" val="3693055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7200" y="889000"/>
            <a:ext cx="2224088" cy="536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4938" y="889000"/>
            <a:ext cx="6519862" cy="536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80DD483C-B889-AA44-A961-F51A3B81C562}"/>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5" name="Rectangle 28">
            <a:extLst>
              <a:ext uri="{FF2B5EF4-FFF2-40B4-BE49-F238E27FC236}">
                <a16:creationId xmlns:a16="http://schemas.microsoft.com/office/drawing/2014/main" id="{5A84B0D6-3481-E24C-89BD-83F2731B0D76}"/>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6" name="Rectangle 29">
            <a:extLst>
              <a:ext uri="{FF2B5EF4-FFF2-40B4-BE49-F238E27FC236}">
                <a16:creationId xmlns:a16="http://schemas.microsoft.com/office/drawing/2014/main" id="{4822CDCE-9EAD-D74A-987A-1E5E7202CC5D}"/>
              </a:ext>
            </a:extLst>
          </p:cNvPr>
          <p:cNvSpPr>
            <a:spLocks noGrp="1" noChangeArrowheads="1"/>
          </p:cNvSpPr>
          <p:nvPr>
            <p:ph type="sldNum" sz="quarter" idx="12"/>
          </p:nvPr>
        </p:nvSpPr>
        <p:spPr/>
        <p:txBody>
          <a:bodyPr/>
          <a:lstStyle>
            <a:lvl1pPr>
              <a:defRPr/>
            </a:lvl1pPr>
          </a:lstStyle>
          <a:p>
            <a:fld id="{3098EEEA-8336-7547-AC12-42FC8C69EE9D}" type="slidenum">
              <a:rPr lang="en-US" altLang="en-US"/>
              <a:pPr/>
              <a:t>‹#›</a:t>
            </a:fld>
            <a:endParaRPr lang="en-US" altLang="en-US"/>
          </a:p>
        </p:txBody>
      </p:sp>
    </p:spTree>
    <p:extLst>
      <p:ext uri="{BB962C8B-B14F-4D97-AF65-F5344CB8AC3E}">
        <p14:creationId xmlns:p14="http://schemas.microsoft.com/office/powerpoint/2010/main" val="2430958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7">
            <a:extLst>
              <a:ext uri="{FF2B5EF4-FFF2-40B4-BE49-F238E27FC236}">
                <a16:creationId xmlns:a16="http://schemas.microsoft.com/office/drawing/2014/main" id="{0E5BAE59-7108-8048-A538-B303BA55047E}"/>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5" name="Rectangle 28">
            <a:extLst>
              <a:ext uri="{FF2B5EF4-FFF2-40B4-BE49-F238E27FC236}">
                <a16:creationId xmlns:a16="http://schemas.microsoft.com/office/drawing/2014/main" id="{BCF633BC-D1A8-EC42-B103-07C9345D55E2}"/>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24" charset="0"/>
                <a:ea typeface="+mn-ea"/>
                <a:cs typeface="+mn-cs"/>
              </a:defRPr>
            </a:lvl1pPr>
          </a:lstStyle>
          <a:p>
            <a:pPr>
              <a:defRPr/>
            </a:pPr>
            <a:endParaRPr lang="en-US"/>
          </a:p>
        </p:txBody>
      </p:sp>
      <p:sp>
        <p:nvSpPr>
          <p:cNvPr id="6" name="Rectangle 29">
            <a:extLst>
              <a:ext uri="{FF2B5EF4-FFF2-40B4-BE49-F238E27FC236}">
                <a16:creationId xmlns:a16="http://schemas.microsoft.com/office/drawing/2014/main" id="{84909B59-40AF-AA4D-A582-3AD37346A8D9}"/>
              </a:ext>
            </a:extLst>
          </p:cNvPr>
          <p:cNvSpPr>
            <a:spLocks noGrp="1" noChangeArrowheads="1"/>
          </p:cNvSpPr>
          <p:nvPr>
            <p:ph type="sldNum" sz="quarter" idx="12"/>
          </p:nvPr>
        </p:nvSpPr>
        <p:spPr/>
        <p:txBody>
          <a:bodyPr/>
          <a:lstStyle>
            <a:lvl1pPr>
              <a:defRPr/>
            </a:lvl1pPr>
          </a:lstStyle>
          <a:p>
            <a:fld id="{CD4913D8-AEFD-1B4D-973C-BC2E2C7D20A1}" type="slidenum">
              <a:rPr lang="en-US" altLang="en-US"/>
              <a:pPr/>
              <a:t>‹#›</a:t>
            </a:fld>
            <a:endParaRPr lang="en-US" altLang="en-US"/>
          </a:p>
        </p:txBody>
      </p:sp>
    </p:spTree>
    <p:extLst>
      <p:ext uri="{BB962C8B-B14F-4D97-AF65-F5344CB8AC3E}">
        <p14:creationId xmlns:p14="http://schemas.microsoft.com/office/powerpoint/2010/main" val="1715389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CD62613-B380-144D-8A6F-983EEEFCAA0B}"/>
              </a:ext>
            </a:extLst>
          </p:cNvPr>
          <p:cNvGrpSpPr>
            <a:grpSpLocks/>
          </p:cNvGrpSpPr>
          <p:nvPr/>
        </p:nvGrpSpPr>
        <p:grpSpPr bwMode="auto">
          <a:xfrm>
            <a:off x="0" y="0"/>
            <a:ext cx="1828800" cy="6856413"/>
            <a:chOff x="0" y="0"/>
            <a:chExt cx="1152" cy="4319"/>
          </a:xfrm>
        </p:grpSpPr>
        <p:sp>
          <p:nvSpPr>
            <p:cNvPr id="5" name="Rectangle 3">
              <a:extLst>
                <a:ext uri="{FF2B5EF4-FFF2-40B4-BE49-F238E27FC236}">
                  <a16:creationId xmlns:a16="http://schemas.microsoft.com/office/drawing/2014/main" id="{5B138332-4CD3-9C43-AFF1-AE70BF5156D1}"/>
                </a:ext>
              </a:extLst>
            </p:cNvPr>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spcBef>
                  <a:spcPct val="50000"/>
                </a:spcBef>
              </a:pPr>
              <a:endParaRPr lang="en-US" altLang="en-US">
                <a:solidFill>
                  <a:srgbClr val="EAEAEA"/>
                </a:solidFill>
                <a:latin typeface="Times New Roman" panose="02020603050405020304" pitchFamily="18" charset="0"/>
              </a:endParaRPr>
            </a:p>
          </p:txBody>
        </p:sp>
        <p:sp>
          <p:nvSpPr>
            <p:cNvPr id="6" name="Rectangle 4">
              <a:extLst>
                <a:ext uri="{FF2B5EF4-FFF2-40B4-BE49-F238E27FC236}">
                  <a16:creationId xmlns:a16="http://schemas.microsoft.com/office/drawing/2014/main" id="{8EAA2BBB-8928-094B-A48C-2AC5976BC530}"/>
                </a:ext>
              </a:extLst>
            </p:cNvPr>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spcBef>
                  <a:spcPct val="50000"/>
                </a:spcBef>
              </a:pPr>
              <a:endParaRPr lang="en-US" altLang="en-US">
                <a:solidFill>
                  <a:srgbClr val="EAEAEA"/>
                </a:solidFill>
                <a:latin typeface="Times New Roman" panose="02020603050405020304" pitchFamily="18" charset="0"/>
              </a:endParaRPr>
            </a:p>
          </p:txBody>
        </p:sp>
        <p:pic>
          <p:nvPicPr>
            <p:cNvPr id="7" name="Picture 5">
              <a:extLst>
                <a:ext uri="{FF2B5EF4-FFF2-40B4-BE49-F238E27FC236}">
                  <a16:creationId xmlns:a16="http://schemas.microsoft.com/office/drawing/2014/main" id="{4E715582-551F-254C-9A1A-A58FFD1ACD5D}"/>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8"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8199"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a:extLst>
              <a:ext uri="{FF2B5EF4-FFF2-40B4-BE49-F238E27FC236}">
                <a16:creationId xmlns:a16="http://schemas.microsoft.com/office/drawing/2014/main" id="{E06C35D3-A785-074E-9D61-7E5151B960DD}"/>
              </a:ext>
            </a:extLst>
          </p:cNvPr>
          <p:cNvSpPr>
            <a:spLocks noGrp="1" noChangeArrowheads="1"/>
          </p:cNvSpPr>
          <p:nvPr>
            <p:ph type="dt" sz="quarter" idx="10"/>
          </p:nvPr>
        </p:nvSpPr>
        <p:spPr>
          <a:xfrm>
            <a:off x="1828800" y="6400800"/>
            <a:ext cx="1905000" cy="457200"/>
          </a:xfrm>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9" name="Rectangle 9">
            <a:extLst>
              <a:ext uri="{FF2B5EF4-FFF2-40B4-BE49-F238E27FC236}">
                <a16:creationId xmlns:a16="http://schemas.microsoft.com/office/drawing/2014/main" id="{4C58AB89-D840-3444-B0DE-E6E862EDBADB}"/>
              </a:ext>
            </a:extLst>
          </p:cNvPr>
          <p:cNvSpPr>
            <a:spLocks noGrp="1" noChangeArrowheads="1"/>
          </p:cNvSpPr>
          <p:nvPr>
            <p:ph type="ftr" sz="quarter" idx="11"/>
          </p:nvPr>
        </p:nvSpPr>
        <p:spPr>
          <a:xfrm>
            <a:off x="3962400" y="6400800"/>
            <a:ext cx="2895600" cy="457200"/>
          </a:xfrm>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10" name="Rectangle 10">
            <a:extLst>
              <a:ext uri="{FF2B5EF4-FFF2-40B4-BE49-F238E27FC236}">
                <a16:creationId xmlns:a16="http://schemas.microsoft.com/office/drawing/2014/main" id="{AA21B322-9E48-864E-B612-6661F8F67FCE}"/>
              </a:ext>
            </a:extLst>
          </p:cNvPr>
          <p:cNvSpPr>
            <a:spLocks noGrp="1" noChangeArrowheads="1"/>
          </p:cNvSpPr>
          <p:nvPr>
            <p:ph type="sldNum" sz="quarter" idx="12"/>
          </p:nvPr>
        </p:nvSpPr>
        <p:spPr/>
        <p:txBody>
          <a:bodyPr/>
          <a:lstStyle>
            <a:lvl1pPr>
              <a:defRPr/>
            </a:lvl1pPr>
          </a:lstStyle>
          <a:p>
            <a:fld id="{7C4D990E-7EC5-BB42-8343-4A634BE1352A}" type="slidenum">
              <a:rPr lang="en-US" altLang="en-US"/>
              <a:pPr/>
              <a:t>‹#›</a:t>
            </a:fld>
            <a:endParaRPr lang="en-US" altLang="en-US"/>
          </a:p>
        </p:txBody>
      </p:sp>
    </p:spTree>
    <p:extLst>
      <p:ext uri="{BB962C8B-B14F-4D97-AF65-F5344CB8AC3E}">
        <p14:creationId xmlns:p14="http://schemas.microsoft.com/office/powerpoint/2010/main" val="210868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4CD743C3-3CD7-3747-AF89-7AF27BD77BA9}"/>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9">
            <a:extLst>
              <a:ext uri="{FF2B5EF4-FFF2-40B4-BE49-F238E27FC236}">
                <a16:creationId xmlns:a16="http://schemas.microsoft.com/office/drawing/2014/main" id="{071DB3A4-FAB3-D642-87BF-69EDB2A80A88}"/>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10">
            <a:extLst>
              <a:ext uri="{FF2B5EF4-FFF2-40B4-BE49-F238E27FC236}">
                <a16:creationId xmlns:a16="http://schemas.microsoft.com/office/drawing/2014/main" id="{40710632-4C07-054D-A178-C7F4C07BBD71}"/>
              </a:ext>
            </a:extLst>
          </p:cNvPr>
          <p:cNvSpPr>
            <a:spLocks noGrp="1" noChangeArrowheads="1"/>
          </p:cNvSpPr>
          <p:nvPr>
            <p:ph type="sldNum" sz="quarter" idx="12"/>
          </p:nvPr>
        </p:nvSpPr>
        <p:spPr/>
        <p:txBody>
          <a:bodyPr/>
          <a:lstStyle>
            <a:lvl1pPr>
              <a:defRPr/>
            </a:lvl1pPr>
          </a:lstStyle>
          <a:p>
            <a:fld id="{6DAC67A1-088A-3A4F-AC87-09B065FC5176}" type="slidenum">
              <a:rPr lang="en-US" altLang="en-US"/>
              <a:pPr/>
              <a:t>‹#›</a:t>
            </a:fld>
            <a:endParaRPr lang="en-US" altLang="en-US"/>
          </a:p>
        </p:txBody>
      </p:sp>
    </p:spTree>
    <p:extLst>
      <p:ext uri="{BB962C8B-B14F-4D97-AF65-F5344CB8AC3E}">
        <p14:creationId xmlns:p14="http://schemas.microsoft.com/office/powerpoint/2010/main" val="899990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670E8CB9-9438-2B41-B0E6-4B1849DE3F7C}"/>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9">
            <a:extLst>
              <a:ext uri="{FF2B5EF4-FFF2-40B4-BE49-F238E27FC236}">
                <a16:creationId xmlns:a16="http://schemas.microsoft.com/office/drawing/2014/main" id="{79B9ED0C-D8F9-3E4B-AADB-E0C5AD9356F3}"/>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10">
            <a:extLst>
              <a:ext uri="{FF2B5EF4-FFF2-40B4-BE49-F238E27FC236}">
                <a16:creationId xmlns:a16="http://schemas.microsoft.com/office/drawing/2014/main" id="{35D55411-3C38-2A4D-8828-3A2A2C03E2FC}"/>
              </a:ext>
            </a:extLst>
          </p:cNvPr>
          <p:cNvSpPr>
            <a:spLocks noGrp="1" noChangeArrowheads="1"/>
          </p:cNvSpPr>
          <p:nvPr>
            <p:ph type="sldNum" sz="quarter" idx="12"/>
          </p:nvPr>
        </p:nvSpPr>
        <p:spPr/>
        <p:txBody>
          <a:bodyPr/>
          <a:lstStyle>
            <a:lvl1pPr>
              <a:defRPr/>
            </a:lvl1pPr>
          </a:lstStyle>
          <a:p>
            <a:fld id="{92137B12-1234-A541-AE0D-0155D963CFC0}" type="slidenum">
              <a:rPr lang="en-US" altLang="en-US"/>
              <a:pPr/>
              <a:t>‹#›</a:t>
            </a:fld>
            <a:endParaRPr lang="en-US" altLang="en-US"/>
          </a:p>
        </p:txBody>
      </p:sp>
    </p:spTree>
    <p:extLst>
      <p:ext uri="{BB962C8B-B14F-4D97-AF65-F5344CB8AC3E}">
        <p14:creationId xmlns:p14="http://schemas.microsoft.com/office/powerpoint/2010/main" val="1940870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A334C76C-8E3D-0746-8111-0F78D847B6F1}"/>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9">
            <a:extLst>
              <a:ext uri="{FF2B5EF4-FFF2-40B4-BE49-F238E27FC236}">
                <a16:creationId xmlns:a16="http://schemas.microsoft.com/office/drawing/2014/main" id="{4E6F0AD7-7B0F-1648-AB09-4BBF8369CE6A}"/>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7" name="Rectangle 10">
            <a:extLst>
              <a:ext uri="{FF2B5EF4-FFF2-40B4-BE49-F238E27FC236}">
                <a16:creationId xmlns:a16="http://schemas.microsoft.com/office/drawing/2014/main" id="{3D75F4E3-47DD-7B4A-B864-77996B40287B}"/>
              </a:ext>
            </a:extLst>
          </p:cNvPr>
          <p:cNvSpPr>
            <a:spLocks noGrp="1" noChangeArrowheads="1"/>
          </p:cNvSpPr>
          <p:nvPr>
            <p:ph type="sldNum" sz="quarter" idx="12"/>
          </p:nvPr>
        </p:nvSpPr>
        <p:spPr/>
        <p:txBody>
          <a:bodyPr/>
          <a:lstStyle>
            <a:lvl1pPr>
              <a:defRPr/>
            </a:lvl1pPr>
          </a:lstStyle>
          <a:p>
            <a:fld id="{91DD21A5-B35F-914F-83F5-3E951D1DBDD8}" type="slidenum">
              <a:rPr lang="en-US" altLang="en-US"/>
              <a:pPr/>
              <a:t>‹#›</a:t>
            </a:fld>
            <a:endParaRPr lang="en-US" altLang="en-US"/>
          </a:p>
        </p:txBody>
      </p:sp>
    </p:spTree>
    <p:extLst>
      <p:ext uri="{BB962C8B-B14F-4D97-AF65-F5344CB8AC3E}">
        <p14:creationId xmlns:p14="http://schemas.microsoft.com/office/powerpoint/2010/main" val="81002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E8AE90C-BF46-664D-B61A-583C8BAC0E49}"/>
              </a:ext>
            </a:extLst>
          </p:cNvPr>
          <p:cNvSpPr>
            <a:spLocks noGrp="1"/>
          </p:cNvSpPr>
          <p:nvPr>
            <p:ph type="dt" sz="half" idx="10"/>
          </p:nvPr>
        </p:nvSpPr>
        <p:spPr/>
        <p:txBody>
          <a:bodyPr/>
          <a:lstStyle>
            <a:lvl1pPr>
              <a:defRPr/>
            </a:lvl1pPr>
          </a:lstStyle>
          <a:p>
            <a:fld id="{801384C4-1819-CE48-B8FC-43E7C39B682F}" type="datetime1">
              <a:rPr lang="en-US" altLang="en-US"/>
              <a:pPr/>
              <a:t>10/4/19</a:t>
            </a:fld>
            <a:endParaRPr lang="en-US" altLang="en-US"/>
          </a:p>
        </p:txBody>
      </p:sp>
      <p:sp>
        <p:nvSpPr>
          <p:cNvPr id="6" name="Footer Placeholder 4">
            <a:extLst>
              <a:ext uri="{FF2B5EF4-FFF2-40B4-BE49-F238E27FC236}">
                <a16:creationId xmlns:a16="http://schemas.microsoft.com/office/drawing/2014/main" id="{D137BB37-0D55-1B46-A096-373F2A7292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8BDF261-DB68-534F-885C-BD60B19A126E}"/>
              </a:ext>
            </a:extLst>
          </p:cNvPr>
          <p:cNvSpPr>
            <a:spLocks noGrp="1"/>
          </p:cNvSpPr>
          <p:nvPr>
            <p:ph type="sldNum" sz="quarter" idx="12"/>
          </p:nvPr>
        </p:nvSpPr>
        <p:spPr/>
        <p:txBody>
          <a:bodyPr/>
          <a:lstStyle>
            <a:lvl1pPr>
              <a:defRPr/>
            </a:lvl1pPr>
          </a:lstStyle>
          <a:p>
            <a:fld id="{F459AA34-E84E-924B-A765-034C5F67D819}" type="slidenum">
              <a:rPr lang="en-US" altLang="en-US"/>
              <a:pPr/>
              <a:t>‹#›</a:t>
            </a:fld>
            <a:endParaRPr lang="en-US" altLang="en-US"/>
          </a:p>
        </p:txBody>
      </p:sp>
    </p:spTree>
    <p:extLst>
      <p:ext uri="{BB962C8B-B14F-4D97-AF65-F5344CB8AC3E}">
        <p14:creationId xmlns:p14="http://schemas.microsoft.com/office/powerpoint/2010/main" val="3554279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E81F7A07-4440-0548-9254-60A318C68637}"/>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8" name="Rectangle 9">
            <a:extLst>
              <a:ext uri="{FF2B5EF4-FFF2-40B4-BE49-F238E27FC236}">
                <a16:creationId xmlns:a16="http://schemas.microsoft.com/office/drawing/2014/main" id="{663D75CE-767E-3B4A-881A-756389204758}"/>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9" name="Rectangle 10">
            <a:extLst>
              <a:ext uri="{FF2B5EF4-FFF2-40B4-BE49-F238E27FC236}">
                <a16:creationId xmlns:a16="http://schemas.microsoft.com/office/drawing/2014/main" id="{CD148313-B5FE-D84F-BC0B-93BC94A34E27}"/>
              </a:ext>
            </a:extLst>
          </p:cNvPr>
          <p:cNvSpPr>
            <a:spLocks noGrp="1" noChangeArrowheads="1"/>
          </p:cNvSpPr>
          <p:nvPr>
            <p:ph type="sldNum" sz="quarter" idx="12"/>
          </p:nvPr>
        </p:nvSpPr>
        <p:spPr/>
        <p:txBody>
          <a:bodyPr/>
          <a:lstStyle>
            <a:lvl1pPr>
              <a:defRPr/>
            </a:lvl1pPr>
          </a:lstStyle>
          <a:p>
            <a:fld id="{7E7608D6-C17F-2F45-B594-8FE2B2BDCD64}" type="slidenum">
              <a:rPr lang="en-US" altLang="en-US"/>
              <a:pPr/>
              <a:t>‹#›</a:t>
            </a:fld>
            <a:endParaRPr lang="en-US" altLang="en-US"/>
          </a:p>
        </p:txBody>
      </p:sp>
    </p:spTree>
    <p:extLst>
      <p:ext uri="{BB962C8B-B14F-4D97-AF65-F5344CB8AC3E}">
        <p14:creationId xmlns:p14="http://schemas.microsoft.com/office/powerpoint/2010/main" val="4259150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27154989-B1A0-5346-95B8-36CA996309B1}"/>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4" name="Rectangle 9">
            <a:extLst>
              <a:ext uri="{FF2B5EF4-FFF2-40B4-BE49-F238E27FC236}">
                <a16:creationId xmlns:a16="http://schemas.microsoft.com/office/drawing/2014/main" id="{E81737A8-920A-8A48-8BCF-9735D5FC6E26}"/>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10">
            <a:extLst>
              <a:ext uri="{FF2B5EF4-FFF2-40B4-BE49-F238E27FC236}">
                <a16:creationId xmlns:a16="http://schemas.microsoft.com/office/drawing/2014/main" id="{574EE35A-6CBA-784D-9773-3950E1FB836C}"/>
              </a:ext>
            </a:extLst>
          </p:cNvPr>
          <p:cNvSpPr>
            <a:spLocks noGrp="1" noChangeArrowheads="1"/>
          </p:cNvSpPr>
          <p:nvPr>
            <p:ph type="sldNum" sz="quarter" idx="12"/>
          </p:nvPr>
        </p:nvSpPr>
        <p:spPr/>
        <p:txBody>
          <a:bodyPr/>
          <a:lstStyle>
            <a:lvl1pPr>
              <a:defRPr/>
            </a:lvl1pPr>
          </a:lstStyle>
          <a:p>
            <a:fld id="{D5B1056D-E59C-B344-A8AA-7C9E2D4B9597}" type="slidenum">
              <a:rPr lang="en-US" altLang="en-US"/>
              <a:pPr/>
              <a:t>‹#›</a:t>
            </a:fld>
            <a:endParaRPr lang="en-US" altLang="en-US"/>
          </a:p>
        </p:txBody>
      </p:sp>
    </p:spTree>
    <p:extLst>
      <p:ext uri="{BB962C8B-B14F-4D97-AF65-F5344CB8AC3E}">
        <p14:creationId xmlns:p14="http://schemas.microsoft.com/office/powerpoint/2010/main" val="4154834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D27CF2A-81F6-0F4E-B86B-B453ABD48609}"/>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3" name="Rectangle 9">
            <a:extLst>
              <a:ext uri="{FF2B5EF4-FFF2-40B4-BE49-F238E27FC236}">
                <a16:creationId xmlns:a16="http://schemas.microsoft.com/office/drawing/2014/main" id="{398E9080-20D9-B94D-B603-AFB0CF33C88B}"/>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4" name="Rectangle 10">
            <a:extLst>
              <a:ext uri="{FF2B5EF4-FFF2-40B4-BE49-F238E27FC236}">
                <a16:creationId xmlns:a16="http://schemas.microsoft.com/office/drawing/2014/main" id="{C28DB351-C19E-2144-8369-4D2080DD411E}"/>
              </a:ext>
            </a:extLst>
          </p:cNvPr>
          <p:cNvSpPr>
            <a:spLocks noGrp="1" noChangeArrowheads="1"/>
          </p:cNvSpPr>
          <p:nvPr>
            <p:ph type="sldNum" sz="quarter" idx="12"/>
          </p:nvPr>
        </p:nvSpPr>
        <p:spPr/>
        <p:txBody>
          <a:bodyPr/>
          <a:lstStyle>
            <a:lvl1pPr>
              <a:defRPr/>
            </a:lvl1pPr>
          </a:lstStyle>
          <a:p>
            <a:fld id="{64381556-0BEE-0449-BFC1-334B8F563B6B}" type="slidenum">
              <a:rPr lang="en-US" altLang="en-US"/>
              <a:pPr/>
              <a:t>‹#›</a:t>
            </a:fld>
            <a:endParaRPr lang="en-US" altLang="en-US"/>
          </a:p>
        </p:txBody>
      </p:sp>
    </p:spTree>
    <p:extLst>
      <p:ext uri="{BB962C8B-B14F-4D97-AF65-F5344CB8AC3E}">
        <p14:creationId xmlns:p14="http://schemas.microsoft.com/office/powerpoint/2010/main" val="4264792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2DD7E4F3-4CFB-7844-931B-90C190C526D2}"/>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9">
            <a:extLst>
              <a:ext uri="{FF2B5EF4-FFF2-40B4-BE49-F238E27FC236}">
                <a16:creationId xmlns:a16="http://schemas.microsoft.com/office/drawing/2014/main" id="{4223C11D-11B4-1C4C-AC9B-BA14010C1629}"/>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7" name="Rectangle 10">
            <a:extLst>
              <a:ext uri="{FF2B5EF4-FFF2-40B4-BE49-F238E27FC236}">
                <a16:creationId xmlns:a16="http://schemas.microsoft.com/office/drawing/2014/main" id="{0B2A1152-EEBD-B14F-B141-C466CAEC2503}"/>
              </a:ext>
            </a:extLst>
          </p:cNvPr>
          <p:cNvSpPr>
            <a:spLocks noGrp="1" noChangeArrowheads="1"/>
          </p:cNvSpPr>
          <p:nvPr>
            <p:ph type="sldNum" sz="quarter" idx="12"/>
          </p:nvPr>
        </p:nvSpPr>
        <p:spPr/>
        <p:txBody>
          <a:bodyPr/>
          <a:lstStyle>
            <a:lvl1pPr>
              <a:defRPr/>
            </a:lvl1pPr>
          </a:lstStyle>
          <a:p>
            <a:fld id="{6A97216D-11EF-6D4E-9813-768B85D5E091}" type="slidenum">
              <a:rPr lang="en-US" altLang="en-US"/>
              <a:pPr/>
              <a:t>‹#›</a:t>
            </a:fld>
            <a:endParaRPr lang="en-US" altLang="en-US"/>
          </a:p>
        </p:txBody>
      </p:sp>
    </p:spTree>
    <p:extLst>
      <p:ext uri="{BB962C8B-B14F-4D97-AF65-F5344CB8AC3E}">
        <p14:creationId xmlns:p14="http://schemas.microsoft.com/office/powerpoint/2010/main" val="3172922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B48DD291-3E7C-9644-830F-9501F58420B4}"/>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9">
            <a:extLst>
              <a:ext uri="{FF2B5EF4-FFF2-40B4-BE49-F238E27FC236}">
                <a16:creationId xmlns:a16="http://schemas.microsoft.com/office/drawing/2014/main" id="{70A75EF3-3C12-A54E-BD59-A403F98AB030}"/>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7" name="Rectangle 10">
            <a:extLst>
              <a:ext uri="{FF2B5EF4-FFF2-40B4-BE49-F238E27FC236}">
                <a16:creationId xmlns:a16="http://schemas.microsoft.com/office/drawing/2014/main" id="{8A825A65-C8BE-2F4C-8FEA-56A6DC50B22E}"/>
              </a:ext>
            </a:extLst>
          </p:cNvPr>
          <p:cNvSpPr>
            <a:spLocks noGrp="1" noChangeArrowheads="1"/>
          </p:cNvSpPr>
          <p:nvPr>
            <p:ph type="sldNum" sz="quarter" idx="12"/>
          </p:nvPr>
        </p:nvSpPr>
        <p:spPr/>
        <p:txBody>
          <a:bodyPr/>
          <a:lstStyle>
            <a:lvl1pPr>
              <a:defRPr/>
            </a:lvl1pPr>
          </a:lstStyle>
          <a:p>
            <a:fld id="{FE858B6E-8888-F644-844E-8744279786E7}" type="slidenum">
              <a:rPr lang="en-US" altLang="en-US"/>
              <a:pPr/>
              <a:t>‹#›</a:t>
            </a:fld>
            <a:endParaRPr lang="en-US" altLang="en-US"/>
          </a:p>
        </p:txBody>
      </p:sp>
    </p:spTree>
    <p:extLst>
      <p:ext uri="{BB962C8B-B14F-4D97-AF65-F5344CB8AC3E}">
        <p14:creationId xmlns:p14="http://schemas.microsoft.com/office/powerpoint/2010/main" val="2599235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59A325C1-664F-8249-BBC1-561EBAD7262D}"/>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9">
            <a:extLst>
              <a:ext uri="{FF2B5EF4-FFF2-40B4-BE49-F238E27FC236}">
                <a16:creationId xmlns:a16="http://schemas.microsoft.com/office/drawing/2014/main" id="{180261FD-473C-7644-811F-4D2F250804B5}"/>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10">
            <a:extLst>
              <a:ext uri="{FF2B5EF4-FFF2-40B4-BE49-F238E27FC236}">
                <a16:creationId xmlns:a16="http://schemas.microsoft.com/office/drawing/2014/main" id="{CEA5E3AA-6DC9-6D47-9DB1-9DDABE4E0A04}"/>
              </a:ext>
            </a:extLst>
          </p:cNvPr>
          <p:cNvSpPr>
            <a:spLocks noGrp="1" noChangeArrowheads="1"/>
          </p:cNvSpPr>
          <p:nvPr>
            <p:ph type="sldNum" sz="quarter" idx="12"/>
          </p:nvPr>
        </p:nvSpPr>
        <p:spPr/>
        <p:txBody>
          <a:bodyPr/>
          <a:lstStyle>
            <a:lvl1pPr>
              <a:defRPr/>
            </a:lvl1pPr>
          </a:lstStyle>
          <a:p>
            <a:fld id="{062C6C12-AEA0-9A49-BD19-66E65A8C89A9}" type="slidenum">
              <a:rPr lang="en-US" altLang="en-US"/>
              <a:pPr/>
              <a:t>‹#›</a:t>
            </a:fld>
            <a:endParaRPr lang="en-US" altLang="en-US"/>
          </a:p>
        </p:txBody>
      </p:sp>
    </p:spTree>
    <p:extLst>
      <p:ext uri="{BB962C8B-B14F-4D97-AF65-F5344CB8AC3E}">
        <p14:creationId xmlns:p14="http://schemas.microsoft.com/office/powerpoint/2010/main" val="9009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690BF937-B245-104F-91FA-0D75F6A60B2D}"/>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9">
            <a:extLst>
              <a:ext uri="{FF2B5EF4-FFF2-40B4-BE49-F238E27FC236}">
                <a16:creationId xmlns:a16="http://schemas.microsoft.com/office/drawing/2014/main" id="{5C64D929-0AD1-254F-BA48-A26CEE462D33}"/>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10">
            <a:extLst>
              <a:ext uri="{FF2B5EF4-FFF2-40B4-BE49-F238E27FC236}">
                <a16:creationId xmlns:a16="http://schemas.microsoft.com/office/drawing/2014/main" id="{DE6ED5B5-2D2A-534F-9A35-A40C43097484}"/>
              </a:ext>
            </a:extLst>
          </p:cNvPr>
          <p:cNvSpPr>
            <a:spLocks noGrp="1" noChangeArrowheads="1"/>
          </p:cNvSpPr>
          <p:nvPr>
            <p:ph type="sldNum" sz="quarter" idx="12"/>
          </p:nvPr>
        </p:nvSpPr>
        <p:spPr/>
        <p:txBody>
          <a:bodyPr/>
          <a:lstStyle>
            <a:lvl1pPr>
              <a:defRPr/>
            </a:lvl1pPr>
          </a:lstStyle>
          <a:p>
            <a:fld id="{1E85EAC4-ED92-7441-93BD-573585A57983}" type="slidenum">
              <a:rPr lang="en-US" altLang="en-US"/>
              <a:pPr/>
              <a:t>‹#›</a:t>
            </a:fld>
            <a:endParaRPr lang="en-US" altLang="en-US"/>
          </a:p>
        </p:txBody>
      </p:sp>
    </p:spTree>
    <p:extLst>
      <p:ext uri="{BB962C8B-B14F-4D97-AF65-F5344CB8AC3E}">
        <p14:creationId xmlns:p14="http://schemas.microsoft.com/office/powerpoint/2010/main" val="3431491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1676400" y="1752600"/>
            <a:ext cx="6781800" cy="1676400"/>
          </a:xfrm>
        </p:spPr>
        <p:txBody>
          <a:bodyPr/>
          <a:lstStyle>
            <a:lvl1pPr>
              <a:defRPr/>
            </a:lvl1pPr>
          </a:lstStyle>
          <a:p>
            <a:r>
              <a:rPr lang="en-US"/>
              <a:t>Click to edit Master title style</a:t>
            </a:r>
          </a:p>
        </p:txBody>
      </p:sp>
      <p:sp>
        <p:nvSpPr>
          <p:cNvPr id="125955" name="Rectangle 3"/>
          <p:cNvSpPr>
            <a:spLocks noGrp="1" noChangeArrowheads="1"/>
          </p:cNvSpPr>
          <p:nvPr>
            <p:ph type="subTitle" idx="1"/>
          </p:nvPr>
        </p:nvSpPr>
        <p:spPr>
          <a:xfrm>
            <a:off x="1676400" y="3733800"/>
            <a:ext cx="6781800" cy="1371600"/>
          </a:xfrm>
        </p:spPr>
        <p:txBody>
          <a:bodyPr/>
          <a:lstStyle>
            <a:lvl1pPr marL="0" indent="0" algn="r">
              <a:buFont typeface="Wingdings" pitchFamily="-112" charset="2"/>
              <a:buNone/>
              <a:defRPr i="1"/>
            </a:lvl1pPr>
          </a:lstStyle>
          <a:p>
            <a:r>
              <a:rPr lang="en-US"/>
              <a:t>Click to edit Master subtitle style</a:t>
            </a:r>
          </a:p>
        </p:txBody>
      </p:sp>
      <p:sp>
        <p:nvSpPr>
          <p:cNvPr id="4" name="Rectangle 4">
            <a:extLst>
              <a:ext uri="{FF2B5EF4-FFF2-40B4-BE49-F238E27FC236}">
                <a16:creationId xmlns:a16="http://schemas.microsoft.com/office/drawing/2014/main" id="{8FEB0730-E591-DA48-8FD8-E5635927152E}"/>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mn-lt"/>
                <a:ea typeface="+mn-ea"/>
                <a:cs typeface="+mn-cs"/>
              </a:defRPr>
            </a:lvl1pPr>
          </a:lstStyle>
          <a:p>
            <a:pPr>
              <a:defRPr/>
            </a:pPr>
            <a:endParaRPr lang="en-US"/>
          </a:p>
        </p:txBody>
      </p:sp>
      <p:sp>
        <p:nvSpPr>
          <p:cNvPr id="5" name="Rectangle 5">
            <a:extLst>
              <a:ext uri="{FF2B5EF4-FFF2-40B4-BE49-F238E27FC236}">
                <a16:creationId xmlns:a16="http://schemas.microsoft.com/office/drawing/2014/main" id="{5B7BF5FB-DFF9-1846-BF10-E1261AC2BA83}"/>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mn-lt"/>
                <a:ea typeface="+mn-ea"/>
                <a:cs typeface="+mn-cs"/>
              </a:defRPr>
            </a:lvl1pPr>
          </a:lstStyle>
          <a:p>
            <a:pPr>
              <a:defRPr/>
            </a:pPr>
            <a:endParaRPr lang="en-US"/>
          </a:p>
        </p:txBody>
      </p:sp>
      <p:sp>
        <p:nvSpPr>
          <p:cNvPr id="6" name="Rectangle 6">
            <a:extLst>
              <a:ext uri="{FF2B5EF4-FFF2-40B4-BE49-F238E27FC236}">
                <a16:creationId xmlns:a16="http://schemas.microsoft.com/office/drawing/2014/main" id="{D1342213-5852-9345-8B94-B795AF06C6C4}"/>
              </a:ext>
            </a:extLst>
          </p:cNvPr>
          <p:cNvSpPr>
            <a:spLocks noGrp="1" noChangeArrowheads="1"/>
          </p:cNvSpPr>
          <p:nvPr>
            <p:ph type="sldNum" sz="quarter" idx="12"/>
          </p:nvPr>
        </p:nvSpPr>
        <p:spPr/>
        <p:txBody>
          <a:bodyPr/>
          <a:lstStyle>
            <a:lvl1pPr eaLnBrk="1" hangingPunct="1">
              <a:defRPr/>
            </a:lvl1pPr>
          </a:lstStyle>
          <a:p>
            <a:fld id="{EB9FDE40-90E8-AE4C-BB2E-F057F885E912}" type="slidenum">
              <a:rPr lang="en-US" altLang="en-US"/>
              <a:pPr/>
              <a:t>‹#›</a:t>
            </a:fld>
            <a:endParaRPr lang="en-US" altLang="en-US"/>
          </a:p>
        </p:txBody>
      </p:sp>
    </p:spTree>
    <p:extLst>
      <p:ext uri="{BB962C8B-B14F-4D97-AF65-F5344CB8AC3E}">
        <p14:creationId xmlns:p14="http://schemas.microsoft.com/office/powerpoint/2010/main" val="14756973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51E5B47-D417-024C-837F-674826682E8C}"/>
              </a:ext>
            </a:extLst>
          </p:cNvPr>
          <p:cNvGrpSpPr>
            <a:grpSpLocks/>
          </p:cNvGrpSpPr>
          <p:nvPr/>
        </p:nvGrpSpPr>
        <p:grpSpPr bwMode="auto">
          <a:xfrm>
            <a:off x="0" y="0"/>
            <a:ext cx="1828800" cy="6856413"/>
            <a:chOff x="0" y="0"/>
            <a:chExt cx="1152" cy="4319"/>
          </a:xfrm>
        </p:grpSpPr>
        <p:sp>
          <p:nvSpPr>
            <p:cNvPr id="5" name="Rectangle 3">
              <a:extLst>
                <a:ext uri="{FF2B5EF4-FFF2-40B4-BE49-F238E27FC236}">
                  <a16:creationId xmlns:a16="http://schemas.microsoft.com/office/drawing/2014/main" id="{F560CE88-3C91-7149-8E52-84469DE65CFF}"/>
                </a:ext>
              </a:extLst>
            </p:cNvPr>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spcBef>
                  <a:spcPct val="50000"/>
                </a:spcBef>
              </a:pPr>
              <a:endParaRPr lang="en-US" altLang="en-US">
                <a:solidFill>
                  <a:srgbClr val="EAEAEA"/>
                </a:solidFill>
                <a:latin typeface="Times New Roman" panose="02020603050405020304" pitchFamily="18" charset="0"/>
              </a:endParaRPr>
            </a:p>
          </p:txBody>
        </p:sp>
        <p:sp>
          <p:nvSpPr>
            <p:cNvPr id="6" name="Rectangle 4">
              <a:extLst>
                <a:ext uri="{FF2B5EF4-FFF2-40B4-BE49-F238E27FC236}">
                  <a16:creationId xmlns:a16="http://schemas.microsoft.com/office/drawing/2014/main" id="{5D453514-DF9A-AC46-9F1D-AAA292AFDC55}"/>
                </a:ext>
              </a:extLst>
            </p:cNvPr>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spcBef>
                  <a:spcPct val="50000"/>
                </a:spcBef>
              </a:pPr>
              <a:endParaRPr lang="en-US" altLang="en-US">
                <a:solidFill>
                  <a:srgbClr val="EAEAEA"/>
                </a:solidFill>
                <a:latin typeface="Times New Roman" panose="02020603050405020304" pitchFamily="18" charset="0"/>
              </a:endParaRPr>
            </a:p>
          </p:txBody>
        </p:sp>
        <p:pic>
          <p:nvPicPr>
            <p:cNvPr id="7" name="Picture 5">
              <a:extLst>
                <a:ext uri="{FF2B5EF4-FFF2-40B4-BE49-F238E27FC236}">
                  <a16:creationId xmlns:a16="http://schemas.microsoft.com/office/drawing/2014/main" id="{3EEF7C9E-C132-0544-97A4-2C86756D901C}"/>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8"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8199"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a:extLst>
              <a:ext uri="{FF2B5EF4-FFF2-40B4-BE49-F238E27FC236}">
                <a16:creationId xmlns:a16="http://schemas.microsoft.com/office/drawing/2014/main" id="{2AAB8752-044D-694D-A9B6-E92F46C05DF6}"/>
              </a:ext>
            </a:extLst>
          </p:cNvPr>
          <p:cNvSpPr>
            <a:spLocks noGrp="1" noChangeArrowheads="1"/>
          </p:cNvSpPr>
          <p:nvPr>
            <p:ph type="dt" sz="quarter" idx="10"/>
          </p:nvPr>
        </p:nvSpPr>
        <p:spPr>
          <a:xfrm>
            <a:off x="1828800" y="6400800"/>
            <a:ext cx="1905000" cy="457200"/>
          </a:xfrm>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9" name="Rectangle 9">
            <a:extLst>
              <a:ext uri="{FF2B5EF4-FFF2-40B4-BE49-F238E27FC236}">
                <a16:creationId xmlns:a16="http://schemas.microsoft.com/office/drawing/2014/main" id="{DC73BC47-CDF7-CA44-AF88-DF4BBE060787}"/>
              </a:ext>
            </a:extLst>
          </p:cNvPr>
          <p:cNvSpPr>
            <a:spLocks noGrp="1" noChangeArrowheads="1"/>
          </p:cNvSpPr>
          <p:nvPr>
            <p:ph type="ftr" sz="quarter" idx="11"/>
          </p:nvPr>
        </p:nvSpPr>
        <p:spPr>
          <a:xfrm>
            <a:off x="3962400" y="6400800"/>
            <a:ext cx="2895600" cy="457200"/>
          </a:xfrm>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10" name="Rectangle 10">
            <a:extLst>
              <a:ext uri="{FF2B5EF4-FFF2-40B4-BE49-F238E27FC236}">
                <a16:creationId xmlns:a16="http://schemas.microsoft.com/office/drawing/2014/main" id="{59201AA5-5547-B94E-A609-927D0B904F63}"/>
              </a:ext>
            </a:extLst>
          </p:cNvPr>
          <p:cNvSpPr>
            <a:spLocks noGrp="1" noChangeArrowheads="1"/>
          </p:cNvSpPr>
          <p:nvPr>
            <p:ph type="sldNum" sz="quarter" idx="12"/>
          </p:nvPr>
        </p:nvSpPr>
        <p:spPr/>
        <p:txBody>
          <a:bodyPr/>
          <a:lstStyle>
            <a:lvl1pPr>
              <a:defRPr/>
            </a:lvl1pPr>
          </a:lstStyle>
          <a:p>
            <a:fld id="{EBC2947F-3602-5744-B20D-A839D4CFA1B3}" type="slidenum">
              <a:rPr lang="en-US" altLang="en-US"/>
              <a:pPr/>
              <a:t>‹#›</a:t>
            </a:fld>
            <a:endParaRPr lang="en-US" altLang="en-US"/>
          </a:p>
        </p:txBody>
      </p:sp>
    </p:spTree>
    <p:extLst>
      <p:ext uri="{BB962C8B-B14F-4D97-AF65-F5344CB8AC3E}">
        <p14:creationId xmlns:p14="http://schemas.microsoft.com/office/powerpoint/2010/main" val="3665453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5FF28ABB-DE74-0540-AE4D-77C83DE24301}"/>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9">
            <a:extLst>
              <a:ext uri="{FF2B5EF4-FFF2-40B4-BE49-F238E27FC236}">
                <a16:creationId xmlns:a16="http://schemas.microsoft.com/office/drawing/2014/main" id="{7D0AB86D-76FB-164E-A6BA-D88C63272CA3}"/>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10">
            <a:extLst>
              <a:ext uri="{FF2B5EF4-FFF2-40B4-BE49-F238E27FC236}">
                <a16:creationId xmlns:a16="http://schemas.microsoft.com/office/drawing/2014/main" id="{64B36FD8-9DA3-6D44-8531-63737D40F755}"/>
              </a:ext>
            </a:extLst>
          </p:cNvPr>
          <p:cNvSpPr>
            <a:spLocks noGrp="1" noChangeArrowheads="1"/>
          </p:cNvSpPr>
          <p:nvPr>
            <p:ph type="sldNum" sz="quarter" idx="12"/>
          </p:nvPr>
        </p:nvSpPr>
        <p:spPr/>
        <p:txBody>
          <a:bodyPr/>
          <a:lstStyle>
            <a:lvl1pPr>
              <a:defRPr/>
            </a:lvl1pPr>
          </a:lstStyle>
          <a:p>
            <a:fld id="{57AE859B-A44E-D74F-837C-498AF23A06F6}" type="slidenum">
              <a:rPr lang="en-US" altLang="en-US"/>
              <a:pPr/>
              <a:t>‹#›</a:t>
            </a:fld>
            <a:endParaRPr lang="en-US" altLang="en-US"/>
          </a:p>
        </p:txBody>
      </p:sp>
    </p:spTree>
    <p:extLst>
      <p:ext uri="{BB962C8B-B14F-4D97-AF65-F5344CB8AC3E}">
        <p14:creationId xmlns:p14="http://schemas.microsoft.com/office/powerpoint/2010/main" val="3540095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4E1586E-CAD9-C843-9D57-44DBDBDD6A06}"/>
              </a:ext>
            </a:extLst>
          </p:cNvPr>
          <p:cNvSpPr>
            <a:spLocks noGrp="1"/>
          </p:cNvSpPr>
          <p:nvPr>
            <p:ph type="dt" sz="half" idx="10"/>
          </p:nvPr>
        </p:nvSpPr>
        <p:spPr/>
        <p:txBody>
          <a:bodyPr/>
          <a:lstStyle>
            <a:lvl1pPr>
              <a:defRPr/>
            </a:lvl1pPr>
          </a:lstStyle>
          <a:p>
            <a:fld id="{F9F3FFF8-57A9-BE43-82A7-7DA6D8DA2929}" type="datetime1">
              <a:rPr lang="en-US" altLang="en-US"/>
              <a:pPr/>
              <a:t>10/4/19</a:t>
            </a:fld>
            <a:endParaRPr lang="en-US" altLang="en-US"/>
          </a:p>
        </p:txBody>
      </p:sp>
      <p:sp>
        <p:nvSpPr>
          <p:cNvPr id="8" name="Footer Placeholder 4">
            <a:extLst>
              <a:ext uri="{FF2B5EF4-FFF2-40B4-BE49-F238E27FC236}">
                <a16:creationId xmlns:a16="http://schemas.microsoft.com/office/drawing/2014/main" id="{D0B118F9-EC28-184C-A892-C9787E3232A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60D8F50-5EDE-FC48-8D6C-5ACFF80A31D6}"/>
              </a:ext>
            </a:extLst>
          </p:cNvPr>
          <p:cNvSpPr>
            <a:spLocks noGrp="1"/>
          </p:cNvSpPr>
          <p:nvPr>
            <p:ph type="sldNum" sz="quarter" idx="12"/>
          </p:nvPr>
        </p:nvSpPr>
        <p:spPr/>
        <p:txBody>
          <a:bodyPr/>
          <a:lstStyle>
            <a:lvl1pPr>
              <a:defRPr/>
            </a:lvl1pPr>
          </a:lstStyle>
          <a:p>
            <a:fld id="{CAF5C06E-7CDE-164A-85BD-3699C31D06EF}" type="slidenum">
              <a:rPr lang="en-US" altLang="en-US"/>
              <a:pPr/>
              <a:t>‹#›</a:t>
            </a:fld>
            <a:endParaRPr lang="en-US" altLang="en-US"/>
          </a:p>
        </p:txBody>
      </p:sp>
    </p:spTree>
    <p:extLst>
      <p:ext uri="{BB962C8B-B14F-4D97-AF65-F5344CB8AC3E}">
        <p14:creationId xmlns:p14="http://schemas.microsoft.com/office/powerpoint/2010/main" val="9966774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AE7A7C19-7480-A945-A0C1-9AC7ACA70DA2}"/>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9">
            <a:extLst>
              <a:ext uri="{FF2B5EF4-FFF2-40B4-BE49-F238E27FC236}">
                <a16:creationId xmlns:a16="http://schemas.microsoft.com/office/drawing/2014/main" id="{37FDE8CD-54F6-4A46-B19E-7DA4E5BA1AF4}"/>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10">
            <a:extLst>
              <a:ext uri="{FF2B5EF4-FFF2-40B4-BE49-F238E27FC236}">
                <a16:creationId xmlns:a16="http://schemas.microsoft.com/office/drawing/2014/main" id="{1ED66987-622F-D540-93A9-961985A94A37}"/>
              </a:ext>
            </a:extLst>
          </p:cNvPr>
          <p:cNvSpPr>
            <a:spLocks noGrp="1" noChangeArrowheads="1"/>
          </p:cNvSpPr>
          <p:nvPr>
            <p:ph type="sldNum" sz="quarter" idx="12"/>
          </p:nvPr>
        </p:nvSpPr>
        <p:spPr/>
        <p:txBody>
          <a:bodyPr/>
          <a:lstStyle>
            <a:lvl1pPr>
              <a:defRPr/>
            </a:lvl1pPr>
          </a:lstStyle>
          <a:p>
            <a:fld id="{E5DA42F5-774A-3640-8EA3-15B85F588229}" type="slidenum">
              <a:rPr lang="en-US" altLang="en-US"/>
              <a:pPr/>
              <a:t>‹#›</a:t>
            </a:fld>
            <a:endParaRPr lang="en-US" altLang="en-US"/>
          </a:p>
        </p:txBody>
      </p:sp>
    </p:spTree>
    <p:extLst>
      <p:ext uri="{BB962C8B-B14F-4D97-AF65-F5344CB8AC3E}">
        <p14:creationId xmlns:p14="http://schemas.microsoft.com/office/powerpoint/2010/main" val="150531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956996A5-E601-A044-9DC9-97174E95FF33}"/>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9">
            <a:extLst>
              <a:ext uri="{FF2B5EF4-FFF2-40B4-BE49-F238E27FC236}">
                <a16:creationId xmlns:a16="http://schemas.microsoft.com/office/drawing/2014/main" id="{A9C993F0-771C-394B-94C1-D62895D1A232}"/>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7" name="Rectangle 10">
            <a:extLst>
              <a:ext uri="{FF2B5EF4-FFF2-40B4-BE49-F238E27FC236}">
                <a16:creationId xmlns:a16="http://schemas.microsoft.com/office/drawing/2014/main" id="{36624678-A7BF-8045-8796-BE3432C672B4}"/>
              </a:ext>
            </a:extLst>
          </p:cNvPr>
          <p:cNvSpPr>
            <a:spLocks noGrp="1" noChangeArrowheads="1"/>
          </p:cNvSpPr>
          <p:nvPr>
            <p:ph type="sldNum" sz="quarter" idx="12"/>
          </p:nvPr>
        </p:nvSpPr>
        <p:spPr/>
        <p:txBody>
          <a:bodyPr/>
          <a:lstStyle>
            <a:lvl1pPr>
              <a:defRPr/>
            </a:lvl1pPr>
          </a:lstStyle>
          <a:p>
            <a:fld id="{DA4E8DB3-85E2-864B-9433-DE2906A59400}" type="slidenum">
              <a:rPr lang="en-US" altLang="en-US"/>
              <a:pPr/>
              <a:t>‹#›</a:t>
            </a:fld>
            <a:endParaRPr lang="en-US" altLang="en-US"/>
          </a:p>
        </p:txBody>
      </p:sp>
    </p:spTree>
    <p:extLst>
      <p:ext uri="{BB962C8B-B14F-4D97-AF65-F5344CB8AC3E}">
        <p14:creationId xmlns:p14="http://schemas.microsoft.com/office/powerpoint/2010/main" val="21188246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A9A7919C-E6EC-754A-BC44-7B735C93473E}"/>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8" name="Rectangle 9">
            <a:extLst>
              <a:ext uri="{FF2B5EF4-FFF2-40B4-BE49-F238E27FC236}">
                <a16:creationId xmlns:a16="http://schemas.microsoft.com/office/drawing/2014/main" id="{DC0071BB-3412-1A4E-A613-8651FCB301FA}"/>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9" name="Rectangle 10">
            <a:extLst>
              <a:ext uri="{FF2B5EF4-FFF2-40B4-BE49-F238E27FC236}">
                <a16:creationId xmlns:a16="http://schemas.microsoft.com/office/drawing/2014/main" id="{4AD7FEB2-52DA-1F4B-9B2B-39DD519A1B4B}"/>
              </a:ext>
            </a:extLst>
          </p:cNvPr>
          <p:cNvSpPr>
            <a:spLocks noGrp="1" noChangeArrowheads="1"/>
          </p:cNvSpPr>
          <p:nvPr>
            <p:ph type="sldNum" sz="quarter" idx="12"/>
          </p:nvPr>
        </p:nvSpPr>
        <p:spPr/>
        <p:txBody>
          <a:bodyPr/>
          <a:lstStyle>
            <a:lvl1pPr>
              <a:defRPr/>
            </a:lvl1pPr>
          </a:lstStyle>
          <a:p>
            <a:fld id="{70396EEA-DDF2-174E-915B-228D11C6353F}" type="slidenum">
              <a:rPr lang="en-US" altLang="en-US"/>
              <a:pPr/>
              <a:t>‹#›</a:t>
            </a:fld>
            <a:endParaRPr lang="en-US" altLang="en-US"/>
          </a:p>
        </p:txBody>
      </p:sp>
    </p:spTree>
    <p:extLst>
      <p:ext uri="{BB962C8B-B14F-4D97-AF65-F5344CB8AC3E}">
        <p14:creationId xmlns:p14="http://schemas.microsoft.com/office/powerpoint/2010/main" val="38895653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3758D4FC-8864-F149-9E01-7C8E01064896}"/>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4" name="Rectangle 9">
            <a:extLst>
              <a:ext uri="{FF2B5EF4-FFF2-40B4-BE49-F238E27FC236}">
                <a16:creationId xmlns:a16="http://schemas.microsoft.com/office/drawing/2014/main" id="{B3D0AF7A-51C4-034D-A433-E9378A0D1147}"/>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10">
            <a:extLst>
              <a:ext uri="{FF2B5EF4-FFF2-40B4-BE49-F238E27FC236}">
                <a16:creationId xmlns:a16="http://schemas.microsoft.com/office/drawing/2014/main" id="{4F2FB496-C8E0-1146-B015-EB6CAAEE482D}"/>
              </a:ext>
            </a:extLst>
          </p:cNvPr>
          <p:cNvSpPr>
            <a:spLocks noGrp="1" noChangeArrowheads="1"/>
          </p:cNvSpPr>
          <p:nvPr>
            <p:ph type="sldNum" sz="quarter" idx="12"/>
          </p:nvPr>
        </p:nvSpPr>
        <p:spPr/>
        <p:txBody>
          <a:bodyPr/>
          <a:lstStyle>
            <a:lvl1pPr>
              <a:defRPr/>
            </a:lvl1pPr>
          </a:lstStyle>
          <a:p>
            <a:fld id="{64134D86-2340-CD41-9509-1371C0A82664}" type="slidenum">
              <a:rPr lang="en-US" altLang="en-US"/>
              <a:pPr/>
              <a:t>‹#›</a:t>
            </a:fld>
            <a:endParaRPr lang="en-US" altLang="en-US"/>
          </a:p>
        </p:txBody>
      </p:sp>
    </p:spTree>
    <p:extLst>
      <p:ext uri="{BB962C8B-B14F-4D97-AF65-F5344CB8AC3E}">
        <p14:creationId xmlns:p14="http://schemas.microsoft.com/office/powerpoint/2010/main" val="2914275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DD5C4BD7-019E-214E-9512-FF63DBE8A822}"/>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3" name="Rectangle 9">
            <a:extLst>
              <a:ext uri="{FF2B5EF4-FFF2-40B4-BE49-F238E27FC236}">
                <a16:creationId xmlns:a16="http://schemas.microsoft.com/office/drawing/2014/main" id="{A9182BC2-D9A8-C64D-ADB6-F0A34D20957F}"/>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4" name="Rectangle 10">
            <a:extLst>
              <a:ext uri="{FF2B5EF4-FFF2-40B4-BE49-F238E27FC236}">
                <a16:creationId xmlns:a16="http://schemas.microsoft.com/office/drawing/2014/main" id="{4B362DD3-455A-DA41-A0CD-9161E5B19E62}"/>
              </a:ext>
            </a:extLst>
          </p:cNvPr>
          <p:cNvSpPr>
            <a:spLocks noGrp="1" noChangeArrowheads="1"/>
          </p:cNvSpPr>
          <p:nvPr>
            <p:ph type="sldNum" sz="quarter" idx="12"/>
          </p:nvPr>
        </p:nvSpPr>
        <p:spPr/>
        <p:txBody>
          <a:bodyPr/>
          <a:lstStyle>
            <a:lvl1pPr>
              <a:defRPr/>
            </a:lvl1pPr>
          </a:lstStyle>
          <a:p>
            <a:fld id="{426595DE-6035-934A-B4F0-DE71B4CB021B}" type="slidenum">
              <a:rPr lang="en-US" altLang="en-US"/>
              <a:pPr/>
              <a:t>‹#›</a:t>
            </a:fld>
            <a:endParaRPr lang="en-US" altLang="en-US"/>
          </a:p>
        </p:txBody>
      </p:sp>
    </p:spTree>
    <p:extLst>
      <p:ext uri="{BB962C8B-B14F-4D97-AF65-F5344CB8AC3E}">
        <p14:creationId xmlns:p14="http://schemas.microsoft.com/office/powerpoint/2010/main" val="42419588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16E122A9-778F-C14E-A288-61FBE2AC8D9A}"/>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9">
            <a:extLst>
              <a:ext uri="{FF2B5EF4-FFF2-40B4-BE49-F238E27FC236}">
                <a16:creationId xmlns:a16="http://schemas.microsoft.com/office/drawing/2014/main" id="{B0F7905C-C54F-EF4E-A813-53CB52E773AC}"/>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7" name="Rectangle 10">
            <a:extLst>
              <a:ext uri="{FF2B5EF4-FFF2-40B4-BE49-F238E27FC236}">
                <a16:creationId xmlns:a16="http://schemas.microsoft.com/office/drawing/2014/main" id="{8C950805-D673-B646-88A0-256DE5C565E8}"/>
              </a:ext>
            </a:extLst>
          </p:cNvPr>
          <p:cNvSpPr>
            <a:spLocks noGrp="1" noChangeArrowheads="1"/>
          </p:cNvSpPr>
          <p:nvPr>
            <p:ph type="sldNum" sz="quarter" idx="12"/>
          </p:nvPr>
        </p:nvSpPr>
        <p:spPr/>
        <p:txBody>
          <a:bodyPr/>
          <a:lstStyle>
            <a:lvl1pPr>
              <a:defRPr/>
            </a:lvl1pPr>
          </a:lstStyle>
          <a:p>
            <a:fld id="{39EFABC2-736F-2542-8970-CC27AE6CB1A1}" type="slidenum">
              <a:rPr lang="en-US" altLang="en-US"/>
              <a:pPr/>
              <a:t>‹#›</a:t>
            </a:fld>
            <a:endParaRPr lang="en-US" altLang="en-US"/>
          </a:p>
        </p:txBody>
      </p:sp>
    </p:spTree>
    <p:extLst>
      <p:ext uri="{BB962C8B-B14F-4D97-AF65-F5344CB8AC3E}">
        <p14:creationId xmlns:p14="http://schemas.microsoft.com/office/powerpoint/2010/main" val="350546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D1576B08-B7CF-6C40-A3AE-FDE369A1343E}"/>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9">
            <a:extLst>
              <a:ext uri="{FF2B5EF4-FFF2-40B4-BE49-F238E27FC236}">
                <a16:creationId xmlns:a16="http://schemas.microsoft.com/office/drawing/2014/main" id="{05C262AD-7BC0-0C4E-A7F5-A8D2B7A7A1AB}"/>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7" name="Rectangle 10">
            <a:extLst>
              <a:ext uri="{FF2B5EF4-FFF2-40B4-BE49-F238E27FC236}">
                <a16:creationId xmlns:a16="http://schemas.microsoft.com/office/drawing/2014/main" id="{EF2ECC23-5DA6-514E-A384-E3A1561A6359}"/>
              </a:ext>
            </a:extLst>
          </p:cNvPr>
          <p:cNvSpPr>
            <a:spLocks noGrp="1" noChangeArrowheads="1"/>
          </p:cNvSpPr>
          <p:nvPr>
            <p:ph type="sldNum" sz="quarter" idx="12"/>
          </p:nvPr>
        </p:nvSpPr>
        <p:spPr/>
        <p:txBody>
          <a:bodyPr/>
          <a:lstStyle>
            <a:lvl1pPr>
              <a:defRPr/>
            </a:lvl1pPr>
          </a:lstStyle>
          <a:p>
            <a:fld id="{34554AAE-A742-374A-AFF9-A1A4436B220D}" type="slidenum">
              <a:rPr lang="en-US" altLang="en-US"/>
              <a:pPr/>
              <a:t>‹#›</a:t>
            </a:fld>
            <a:endParaRPr lang="en-US" altLang="en-US"/>
          </a:p>
        </p:txBody>
      </p:sp>
    </p:spTree>
    <p:extLst>
      <p:ext uri="{BB962C8B-B14F-4D97-AF65-F5344CB8AC3E}">
        <p14:creationId xmlns:p14="http://schemas.microsoft.com/office/powerpoint/2010/main" val="13006133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83B3235C-0F0E-F843-BB63-277A771511D3}"/>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9">
            <a:extLst>
              <a:ext uri="{FF2B5EF4-FFF2-40B4-BE49-F238E27FC236}">
                <a16:creationId xmlns:a16="http://schemas.microsoft.com/office/drawing/2014/main" id="{0B17541E-5B73-3C4B-A714-F8B8AC3CA58D}"/>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10">
            <a:extLst>
              <a:ext uri="{FF2B5EF4-FFF2-40B4-BE49-F238E27FC236}">
                <a16:creationId xmlns:a16="http://schemas.microsoft.com/office/drawing/2014/main" id="{0D02698F-7C4A-154D-A8CB-D2939B0B85E8}"/>
              </a:ext>
            </a:extLst>
          </p:cNvPr>
          <p:cNvSpPr>
            <a:spLocks noGrp="1" noChangeArrowheads="1"/>
          </p:cNvSpPr>
          <p:nvPr>
            <p:ph type="sldNum" sz="quarter" idx="12"/>
          </p:nvPr>
        </p:nvSpPr>
        <p:spPr/>
        <p:txBody>
          <a:bodyPr/>
          <a:lstStyle>
            <a:lvl1pPr>
              <a:defRPr/>
            </a:lvl1pPr>
          </a:lstStyle>
          <a:p>
            <a:fld id="{F67C1F8D-398D-1844-A0CB-D36751DBB6B9}" type="slidenum">
              <a:rPr lang="en-US" altLang="en-US"/>
              <a:pPr/>
              <a:t>‹#›</a:t>
            </a:fld>
            <a:endParaRPr lang="en-US" altLang="en-US"/>
          </a:p>
        </p:txBody>
      </p:sp>
    </p:spTree>
    <p:extLst>
      <p:ext uri="{BB962C8B-B14F-4D97-AF65-F5344CB8AC3E}">
        <p14:creationId xmlns:p14="http://schemas.microsoft.com/office/powerpoint/2010/main" val="36468744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2179BEC0-E2BA-2B47-A47B-06057D1ACFA9}"/>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9">
            <a:extLst>
              <a:ext uri="{FF2B5EF4-FFF2-40B4-BE49-F238E27FC236}">
                <a16:creationId xmlns:a16="http://schemas.microsoft.com/office/drawing/2014/main" id="{43644E0A-320B-6640-AB05-82808F239BE9}"/>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10">
            <a:extLst>
              <a:ext uri="{FF2B5EF4-FFF2-40B4-BE49-F238E27FC236}">
                <a16:creationId xmlns:a16="http://schemas.microsoft.com/office/drawing/2014/main" id="{2790C221-30B2-5549-9B74-2A213C25D55D}"/>
              </a:ext>
            </a:extLst>
          </p:cNvPr>
          <p:cNvSpPr>
            <a:spLocks noGrp="1" noChangeArrowheads="1"/>
          </p:cNvSpPr>
          <p:nvPr>
            <p:ph type="sldNum" sz="quarter" idx="12"/>
          </p:nvPr>
        </p:nvSpPr>
        <p:spPr/>
        <p:txBody>
          <a:bodyPr/>
          <a:lstStyle>
            <a:lvl1pPr>
              <a:defRPr/>
            </a:lvl1pPr>
          </a:lstStyle>
          <a:p>
            <a:fld id="{99FC199B-7412-E440-BE32-5AC4ECBFEFB7}" type="slidenum">
              <a:rPr lang="en-US" altLang="en-US"/>
              <a:pPr/>
              <a:t>‹#›</a:t>
            </a:fld>
            <a:endParaRPr lang="en-US" altLang="en-US"/>
          </a:p>
        </p:txBody>
      </p:sp>
    </p:spTree>
    <p:extLst>
      <p:ext uri="{BB962C8B-B14F-4D97-AF65-F5344CB8AC3E}">
        <p14:creationId xmlns:p14="http://schemas.microsoft.com/office/powerpoint/2010/main" val="2934564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DF2BE7B-CFB2-514D-A351-36E5CBEFF809}"/>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05" charset="0"/>
                <a:ea typeface="+mn-ea"/>
                <a:cs typeface="+mn-cs"/>
              </a:defRPr>
            </a:lvl1pPr>
          </a:lstStyle>
          <a:p>
            <a:pPr>
              <a:defRPr/>
            </a:pPr>
            <a:endParaRPr lang="en-US"/>
          </a:p>
        </p:txBody>
      </p:sp>
      <p:sp>
        <p:nvSpPr>
          <p:cNvPr id="5" name="Rectangle 5">
            <a:extLst>
              <a:ext uri="{FF2B5EF4-FFF2-40B4-BE49-F238E27FC236}">
                <a16:creationId xmlns:a16="http://schemas.microsoft.com/office/drawing/2014/main" id="{83D45DC6-69BE-AE4A-9198-11BD366F5FFB}"/>
              </a:ext>
            </a:extLst>
          </p:cNvPr>
          <p:cNvSpPr>
            <a:spLocks noGrp="1" noChangeArrowheads="1"/>
          </p:cNvSpPr>
          <p:nvPr>
            <p:ph type="ftr" sz="quarter" idx="11"/>
          </p:nvPr>
        </p:nvSpPr>
        <p:spPr/>
        <p:txBody>
          <a:bodyPr/>
          <a:lstStyle>
            <a:lvl1pPr algn="l" defTabSz="457200" fontAlgn="auto">
              <a:spcBef>
                <a:spcPts val="0"/>
              </a:spcBef>
              <a:spcAft>
                <a:spcPts val="0"/>
              </a:spcAft>
              <a:defRPr>
                <a:latin typeface="Times New Roman" pitchFamily="-105" charset="0"/>
                <a:ea typeface="+mn-ea"/>
                <a:cs typeface="+mn-cs"/>
              </a:defRPr>
            </a:lvl1pPr>
          </a:lstStyle>
          <a:p>
            <a:pPr>
              <a:defRPr/>
            </a:pPr>
            <a:endParaRPr lang="en-US"/>
          </a:p>
        </p:txBody>
      </p:sp>
      <p:sp>
        <p:nvSpPr>
          <p:cNvPr id="6" name="Rectangle 6">
            <a:extLst>
              <a:ext uri="{FF2B5EF4-FFF2-40B4-BE49-F238E27FC236}">
                <a16:creationId xmlns:a16="http://schemas.microsoft.com/office/drawing/2014/main" id="{9C3E3291-050E-3F4C-8BAA-97F7FB5B745D}"/>
              </a:ext>
            </a:extLst>
          </p:cNvPr>
          <p:cNvSpPr>
            <a:spLocks noGrp="1" noChangeArrowheads="1"/>
          </p:cNvSpPr>
          <p:nvPr>
            <p:ph type="sldNum" sz="quarter" idx="12"/>
          </p:nvPr>
        </p:nvSpPr>
        <p:spPr/>
        <p:txBody>
          <a:bodyPr/>
          <a:lstStyle>
            <a:lvl1pPr>
              <a:defRPr/>
            </a:lvl1pPr>
          </a:lstStyle>
          <a:p>
            <a:fld id="{C18A9A4F-381B-B84E-BC94-881E58DF6897}" type="slidenum">
              <a:rPr lang="en-US" altLang="en-US"/>
              <a:pPr/>
              <a:t>‹#›</a:t>
            </a:fld>
            <a:endParaRPr lang="en-US" altLang="en-US"/>
          </a:p>
        </p:txBody>
      </p:sp>
    </p:spTree>
    <p:extLst>
      <p:ext uri="{BB962C8B-B14F-4D97-AF65-F5344CB8AC3E}">
        <p14:creationId xmlns:p14="http://schemas.microsoft.com/office/powerpoint/2010/main" val="1098030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85A232A-4A8E-E345-B2F2-6E49BF2578CC}"/>
              </a:ext>
            </a:extLst>
          </p:cNvPr>
          <p:cNvSpPr>
            <a:spLocks noGrp="1"/>
          </p:cNvSpPr>
          <p:nvPr>
            <p:ph type="dt" sz="half" idx="10"/>
          </p:nvPr>
        </p:nvSpPr>
        <p:spPr/>
        <p:txBody>
          <a:bodyPr/>
          <a:lstStyle>
            <a:lvl1pPr>
              <a:defRPr/>
            </a:lvl1pPr>
          </a:lstStyle>
          <a:p>
            <a:fld id="{75722DDE-843E-E04B-9231-E78F5C8AF566}" type="datetime1">
              <a:rPr lang="en-US" altLang="en-US"/>
              <a:pPr/>
              <a:t>10/4/19</a:t>
            </a:fld>
            <a:endParaRPr lang="en-US" altLang="en-US"/>
          </a:p>
        </p:txBody>
      </p:sp>
      <p:sp>
        <p:nvSpPr>
          <p:cNvPr id="4" name="Footer Placeholder 4">
            <a:extLst>
              <a:ext uri="{FF2B5EF4-FFF2-40B4-BE49-F238E27FC236}">
                <a16:creationId xmlns:a16="http://schemas.microsoft.com/office/drawing/2014/main" id="{06015EEC-D813-D44B-B6D9-11ED0C985AC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5AD350A-EEAF-C148-902A-3290CFF66964}"/>
              </a:ext>
            </a:extLst>
          </p:cNvPr>
          <p:cNvSpPr>
            <a:spLocks noGrp="1"/>
          </p:cNvSpPr>
          <p:nvPr>
            <p:ph type="sldNum" sz="quarter" idx="12"/>
          </p:nvPr>
        </p:nvSpPr>
        <p:spPr/>
        <p:txBody>
          <a:bodyPr/>
          <a:lstStyle>
            <a:lvl1pPr>
              <a:defRPr/>
            </a:lvl1pPr>
          </a:lstStyle>
          <a:p>
            <a:fld id="{8C866110-BDCF-7541-9226-20B452599336}" type="slidenum">
              <a:rPr lang="en-US" altLang="en-US"/>
              <a:pPr/>
              <a:t>‹#›</a:t>
            </a:fld>
            <a:endParaRPr lang="en-US" altLang="en-US"/>
          </a:p>
        </p:txBody>
      </p:sp>
    </p:spTree>
    <p:extLst>
      <p:ext uri="{BB962C8B-B14F-4D97-AF65-F5344CB8AC3E}">
        <p14:creationId xmlns:p14="http://schemas.microsoft.com/office/powerpoint/2010/main" val="34865004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9A3A272-5308-BC4D-BBA2-69E4DE9A8B4B}"/>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05" charset="0"/>
                <a:ea typeface="+mn-ea"/>
                <a:cs typeface="+mn-cs"/>
              </a:defRPr>
            </a:lvl1pPr>
          </a:lstStyle>
          <a:p>
            <a:pPr>
              <a:defRPr/>
            </a:pPr>
            <a:endParaRPr lang="en-US"/>
          </a:p>
        </p:txBody>
      </p:sp>
      <p:sp>
        <p:nvSpPr>
          <p:cNvPr id="4" name="Rectangle 5">
            <a:extLst>
              <a:ext uri="{FF2B5EF4-FFF2-40B4-BE49-F238E27FC236}">
                <a16:creationId xmlns:a16="http://schemas.microsoft.com/office/drawing/2014/main" id="{86C153B3-9FF1-3A46-8D8D-71C3EEA5AA69}"/>
              </a:ext>
            </a:extLst>
          </p:cNvPr>
          <p:cNvSpPr>
            <a:spLocks noGrp="1" noChangeArrowheads="1"/>
          </p:cNvSpPr>
          <p:nvPr>
            <p:ph type="ftr" sz="quarter" idx="11"/>
          </p:nvPr>
        </p:nvSpPr>
        <p:spPr/>
        <p:txBody>
          <a:bodyPr/>
          <a:lstStyle>
            <a:lvl1pPr algn="l" defTabSz="457200" fontAlgn="auto">
              <a:spcBef>
                <a:spcPts val="0"/>
              </a:spcBef>
              <a:spcAft>
                <a:spcPts val="0"/>
              </a:spcAft>
              <a:defRPr>
                <a:latin typeface="Times New Roman" pitchFamily="-105" charset="0"/>
                <a:ea typeface="+mn-ea"/>
                <a:cs typeface="+mn-cs"/>
              </a:defRPr>
            </a:lvl1pPr>
          </a:lstStyle>
          <a:p>
            <a:pPr>
              <a:defRPr/>
            </a:pPr>
            <a:endParaRPr lang="en-US"/>
          </a:p>
        </p:txBody>
      </p:sp>
      <p:sp>
        <p:nvSpPr>
          <p:cNvPr id="5" name="Rectangle 6">
            <a:extLst>
              <a:ext uri="{FF2B5EF4-FFF2-40B4-BE49-F238E27FC236}">
                <a16:creationId xmlns:a16="http://schemas.microsoft.com/office/drawing/2014/main" id="{DA7E0BB9-8BD3-C947-9BC0-33ABDEC1507D}"/>
              </a:ext>
            </a:extLst>
          </p:cNvPr>
          <p:cNvSpPr>
            <a:spLocks noGrp="1" noChangeArrowheads="1"/>
          </p:cNvSpPr>
          <p:nvPr>
            <p:ph type="sldNum" sz="quarter" idx="12"/>
          </p:nvPr>
        </p:nvSpPr>
        <p:spPr/>
        <p:txBody>
          <a:bodyPr/>
          <a:lstStyle>
            <a:lvl1pPr>
              <a:defRPr/>
            </a:lvl1pPr>
          </a:lstStyle>
          <a:p>
            <a:fld id="{8232A079-7000-474C-96EC-620B7D9081D0}" type="slidenum">
              <a:rPr lang="en-US" altLang="en-US"/>
              <a:pPr/>
              <a:t>‹#›</a:t>
            </a:fld>
            <a:endParaRPr lang="en-US" altLang="en-US"/>
          </a:p>
        </p:txBody>
      </p:sp>
    </p:spTree>
    <p:extLst>
      <p:ext uri="{BB962C8B-B14F-4D97-AF65-F5344CB8AC3E}">
        <p14:creationId xmlns:p14="http://schemas.microsoft.com/office/powerpoint/2010/main" val="381488485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1BAC11-9F82-CE45-9930-2AD18592BA27}"/>
              </a:ext>
            </a:extLst>
          </p:cNvPr>
          <p:cNvSpPr>
            <a:spLocks noGrp="1" noChangeArrowheads="1"/>
          </p:cNvSpPr>
          <p:nvPr>
            <p:ph type="dt" sz="half" idx="10"/>
          </p:nvPr>
        </p:nvSpPr>
        <p:spPr/>
        <p:txBody>
          <a:bodyPr/>
          <a:lstStyle>
            <a:lvl1pPr defTabSz="457200" fontAlgn="auto">
              <a:spcBef>
                <a:spcPts val="0"/>
              </a:spcBef>
              <a:spcAft>
                <a:spcPts val="0"/>
              </a:spcAft>
              <a:defRPr>
                <a:solidFill>
                  <a:srgbClr val="000000"/>
                </a:solidFill>
                <a:latin typeface="Times New Roman" pitchFamily="-105" charset="0"/>
                <a:ea typeface="+mn-ea"/>
                <a:cs typeface="+mn-cs"/>
              </a:defRPr>
            </a:lvl1pPr>
          </a:lstStyle>
          <a:p>
            <a:pPr>
              <a:defRPr/>
            </a:pPr>
            <a:endParaRPr lang="en-US"/>
          </a:p>
        </p:txBody>
      </p:sp>
      <p:sp>
        <p:nvSpPr>
          <p:cNvPr id="5" name="Rectangle 5">
            <a:extLst>
              <a:ext uri="{FF2B5EF4-FFF2-40B4-BE49-F238E27FC236}">
                <a16:creationId xmlns:a16="http://schemas.microsoft.com/office/drawing/2014/main" id="{CC5A4666-5767-E345-95CA-56DF7FBD2070}"/>
              </a:ext>
            </a:extLst>
          </p:cNvPr>
          <p:cNvSpPr>
            <a:spLocks noGrp="1" noChangeArrowheads="1"/>
          </p:cNvSpPr>
          <p:nvPr>
            <p:ph type="ftr" sz="quarter" idx="11"/>
          </p:nvPr>
        </p:nvSpPr>
        <p:spPr/>
        <p:txBody>
          <a:bodyPr/>
          <a:lstStyle>
            <a:lvl1pPr algn="l" defTabSz="457200" fontAlgn="auto">
              <a:spcBef>
                <a:spcPts val="0"/>
              </a:spcBef>
              <a:spcAft>
                <a:spcPts val="0"/>
              </a:spcAft>
              <a:defRPr>
                <a:solidFill>
                  <a:srgbClr val="000000"/>
                </a:solidFill>
                <a:latin typeface="Times New Roman" pitchFamily="-105" charset="0"/>
                <a:ea typeface="+mn-ea"/>
                <a:cs typeface="+mn-cs"/>
              </a:defRPr>
            </a:lvl1pPr>
          </a:lstStyle>
          <a:p>
            <a:pPr>
              <a:defRPr/>
            </a:pPr>
            <a:endParaRPr lang="en-US"/>
          </a:p>
        </p:txBody>
      </p:sp>
      <p:sp>
        <p:nvSpPr>
          <p:cNvPr id="6" name="Rectangle 6">
            <a:extLst>
              <a:ext uri="{FF2B5EF4-FFF2-40B4-BE49-F238E27FC236}">
                <a16:creationId xmlns:a16="http://schemas.microsoft.com/office/drawing/2014/main" id="{C05C9457-044E-D142-9CAD-A0C0D1B4E626}"/>
              </a:ext>
            </a:extLst>
          </p:cNvPr>
          <p:cNvSpPr>
            <a:spLocks noGrp="1" noChangeArrowheads="1"/>
          </p:cNvSpPr>
          <p:nvPr>
            <p:ph type="sldNum" sz="quarter" idx="12"/>
          </p:nvPr>
        </p:nvSpPr>
        <p:spPr/>
        <p:txBody>
          <a:bodyPr/>
          <a:lstStyle>
            <a:lvl1pPr>
              <a:defRPr/>
            </a:lvl1pPr>
          </a:lstStyle>
          <a:p>
            <a:fld id="{E1BC1AC3-7C2B-624A-BC36-3393E415C48C}" type="slidenum">
              <a:rPr lang="en-US" altLang="en-US"/>
              <a:pPr/>
              <a:t>‹#›</a:t>
            </a:fld>
            <a:endParaRPr lang="en-US" altLang="en-US"/>
          </a:p>
        </p:txBody>
      </p:sp>
    </p:spTree>
    <p:extLst>
      <p:ext uri="{BB962C8B-B14F-4D97-AF65-F5344CB8AC3E}">
        <p14:creationId xmlns:p14="http://schemas.microsoft.com/office/powerpoint/2010/main" val="400697109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D3375E5-1784-A841-BDAD-593E646FE3B5}"/>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05" charset="0"/>
                <a:ea typeface="+mn-ea"/>
                <a:cs typeface="+mn-cs"/>
              </a:defRPr>
            </a:lvl1pPr>
          </a:lstStyle>
          <a:p>
            <a:pPr>
              <a:defRPr/>
            </a:pPr>
            <a:endParaRPr lang="en-US"/>
          </a:p>
        </p:txBody>
      </p:sp>
      <p:sp>
        <p:nvSpPr>
          <p:cNvPr id="3" name="Rectangle 5">
            <a:extLst>
              <a:ext uri="{FF2B5EF4-FFF2-40B4-BE49-F238E27FC236}">
                <a16:creationId xmlns:a16="http://schemas.microsoft.com/office/drawing/2014/main" id="{FE76015C-41DA-CB43-B7A6-5EC84D8705AC}"/>
              </a:ext>
            </a:extLst>
          </p:cNvPr>
          <p:cNvSpPr>
            <a:spLocks noGrp="1" noChangeArrowheads="1"/>
          </p:cNvSpPr>
          <p:nvPr>
            <p:ph type="ftr" sz="quarter" idx="11"/>
          </p:nvPr>
        </p:nvSpPr>
        <p:spPr/>
        <p:txBody>
          <a:bodyPr/>
          <a:lstStyle>
            <a:lvl1pPr algn="l" defTabSz="457200" fontAlgn="auto">
              <a:spcBef>
                <a:spcPts val="0"/>
              </a:spcBef>
              <a:spcAft>
                <a:spcPts val="0"/>
              </a:spcAft>
              <a:defRPr>
                <a:latin typeface="Times New Roman" pitchFamily="-105" charset="0"/>
                <a:ea typeface="+mn-ea"/>
                <a:cs typeface="+mn-cs"/>
              </a:defRPr>
            </a:lvl1pPr>
          </a:lstStyle>
          <a:p>
            <a:pPr>
              <a:defRPr/>
            </a:pPr>
            <a:endParaRPr lang="en-US"/>
          </a:p>
        </p:txBody>
      </p:sp>
      <p:sp>
        <p:nvSpPr>
          <p:cNvPr id="4" name="Rectangle 6">
            <a:extLst>
              <a:ext uri="{FF2B5EF4-FFF2-40B4-BE49-F238E27FC236}">
                <a16:creationId xmlns:a16="http://schemas.microsoft.com/office/drawing/2014/main" id="{38DC7CAC-5D42-824E-982B-2EE43DB5CA20}"/>
              </a:ext>
            </a:extLst>
          </p:cNvPr>
          <p:cNvSpPr>
            <a:spLocks noGrp="1" noChangeArrowheads="1"/>
          </p:cNvSpPr>
          <p:nvPr>
            <p:ph type="sldNum" sz="quarter" idx="12"/>
          </p:nvPr>
        </p:nvSpPr>
        <p:spPr/>
        <p:txBody>
          <a:bodyPr/>
          <a:lstStyle>
            <a:lvl1pPr>
              <a:defRPr/>
            </a:lvl1pPr>
          </a:lstStyle>
          <a:p>
            <a:fld id="{6F7BDEE4-EE2F-5348-A0F5-FD2AD5C9F05E}" type="slidenum">
              <a:rPr lang="en-US" altLang="en-US"/>
              <a:pPr/>
              <a:t>‹#›</a:t>
            </a:fld>
            <a:endParaRPr lang="en-US" altLang="en-US"/>
          </a:p>
        </p:txBody>
      </p:sp>
    </p:spTree>
    <p:extLst>
      <p:ext uri="{BB962C8B-B14F-4D97-AF65-F5344CB8AC3E}">
        <p14:creationId xmlns:p14="http://schemas.microsoft.com/office/powerpoint/2010/main" val="227063892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16925534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72446140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2626514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73717880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86651132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4367235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66301747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E0DFE7C-1C4A-B145-9248-AFC15E33AF84}"/>
              </a:ext>
            </a:extLst>
          </p:cNvPr>
          <p:cNvSpPr>
            <a:spLocks noGrp="1"/>
          </p:cNvSpPr>
          <p:nvPr>
            <p:ph type="dt" sz="half" idx="10"/>
          </p:nvPr>
        </p:nvSpPr>
        <p:spPr/>
        <p:txBody>
          <a:bodyPr/>
          <a:lstStyle>
            <a:lvl1pPr>
              <a:defRPr/>
            </a:lvl1pPr>
          </a:lstStyle>
          <a:p>
            <a:fld id="{403C93EC-DAD2-CF46-80A3-B13FF5A97837}" type="datetime1">
              <a:rPr lang="en-US" altLang="en-US"/>
              <a:pPr/>
              <a:t>10/4/19</a:t>
            </a:fld>
            <a:endParaRPr lang="en-US" altLang="en-US"/>
          </a:p>
        </p:txBody>
      </p:sp>
      <p:sp>
        <p:nvSpPr>
          <p:cNvPr id="3" name="Footer Placeholder 4">
            <a:extLst>
              <a:ext uri="{FF2B5EF4-FFF2-40B4-BE49-F238E27FC236}">
                <a16:creationId xmlns:a16="http://schemas.microsoft.com/office/drawing/2014/main" id="{706557B1-1161-0341-B68B-FC615437F1D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17CE234-FEA8-4A44-9C1D-26FDDAFB112B}"/>
              </a:ext>
            </a:extLst>
          </p:cNvPr>
          <p:cNvSpPr>
            <a:spLocks noGrp="1"/>
          </p:cNvSpPr>
          <p:nvPr>
            <p:ph type="sldNum" sz="quarter" idx="12"/>
          </p:nvPr>
        </p:nvSpPr>
        <p:spPr/>
        <p:txBody>
          <a:bodyPr/>
          <a:lstStyle>
            <a:lvl1pPr>
              <a:defRPr/>
            </a:lvl1pPr>
          </a:lstStyle>
          <a:p>
            <a:fld id="{8BD075B7-3CE0-F24F-B368-584856D5343E}" type="slidenum">
              <a:rPr lang="en-US" altLang="en-US"/>
              <a:pPr/>
              <a:t>‹#›</a:t>
            </a:fld>
            <a:endParaRPr lang="en-US" altLang="en-US"/>
          </a:p>
        </p:txBody>
      </p:sp>
    </p:spTree>
    <p:extLst>
      <p:ext uri="{BB962C8B-B14F-4D97-AF65-F5344CB8AC3E}">
        <p14:creationId xmlns:p14="http://schemas.microsoft.com/office/powerpoint/2010/main" val="29763473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0673727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04294286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8600648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6929574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B5CD7C3-D2A5-0443-A5B0-135C9F39AFA8}"/>
              </a:ext>
            </a:extLst>
          </p:cNvPr>
          <p:cNvSpPr>
            <a:spLocks noGrp="1"/>
          </p:cNvSpPr>
          <p:nvPr>
            <p:ph type="dt" sz="half" idx="10"/>
          </p:nvPr>
        </p:nvSpPr>
        <p:spPr/>
        <p:txBody>
          <a:bodyPr/>
          <a:lstStyle>
            <a:lvl1pPr>
              <a:defRPr/>
            </a:lvl1pPr>
          </a:lstStyle>
          <a:p>
            <a:fld id="{AA7BEFE9-E4E3-AF4A-B46C-778648B019AE}" type="datetime1">
              <a:rPr lang="en-US" altLang="en-US"/>
              <a:pPr/>
              <a:t>10/4/19</a:t>
            </a:fld>
            <a:endParaRPr lang="en-US" altLang="en-US"/>
          </a:p>
        </p:txBody>
      </p:sp>
      <p:sp>
        <p:nvSpPr>
          <p:cNvPr id="6" name="Footer Placeholder 4">
            <a:extLst>
              <a:ext uri="{FF2B5EF4-FFF2-40B4-BE49-F238E27FC236}">
                <a16:creationId xmlns:a16="http://schemas.microsoft.com/office/drawing/2014/main" id="{5B0431DF-F966-2B49-BA47-EC523E60C5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9804D3C-39BD-F34A-818E-BEF352D13D7D}"/>
              </a:ext>
            </a:extLst>
          </p:cNvPr>
          <p:cNvSpPr>
            <a:spLocks noGrp="1"/>
          </p:cNvSpPr>
          <p:nvPr>
            <p:ph type="sldNum" sz="quarter" idx="12"/>
          </p:nvPr>
        </p:nvSpPr>
        <p:spPr/>
        <p:txBody>
          <a:bodyPr/>
          <a:lstStyle>
            <a:lvl1pPr>
              <a:defRPr/>
            </a:lvl1pPr>
          </a:lstStyle>
          <a:p>
            <a:fld id="{1D27958F-D519-3447-B054-F1A00B58CFE5}" type="slidenum">
              <a:rPr lang="en-US" altLang="en-US"/>
              <a:pPr/>
              <a:t>‹#›</a:t>
            </a:fld>
            <a:endParaRPr lang="en-US" altLang="en-US"/>
          </a:p>
        </p:txBody>
      </p:sp>
    </p:spTree>
    <p:extLst>
      <p:ext uri="{BB962C8B-B14F-4D97-AF65-F5344CB8AC3E}">
        <p14:creationId xmlns:p14="http://schemas.microsoft.com/office/powerpoint/2010/main" val="145329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03A09CB-0F4E-4C42-A482-F94EC4ADFDC1}"/>
              </a:ext>
            </a:extLst>
          </p:cNvPr>
          <p:cNvSpPr>
            <a:spLocks noGrp="1"/>
          </p:cNvSpPr>
          <p:nvPr>
            <p:ph type="dt" sz="half" idx="10"/>
          </p:nvPr>
        </p:nvSpPr>
        <p:spPr/>
        <p:txBody>
          <a:bodyPr/>
          <a:lstStyle>
            <a:lvl1pPr>
              <a:defRPr/>
            </a:lvl1pPr>
          </a:lstStyle>
          <a:p>
            <a:fld id="{C2DB2829-1027-2145-8F9B-1642EF121421}" type="datetime1">
              <a:rPr lang="en-US" altLang="en-US"/>
              <a:pPr/>
              <a:t>10/4/19</a:t>
            </a:fld>
            <a:endParaRPr lang="en-US" altLang="en-US"/>
          </a:p>
        </p:txBody>
      </p:sp>
      <p:sp>
        <p:nvSpPr>
          <p:cNvPr id="6" name="Footer Placeholder 4">
            <a:extLst>
              <a:ext uri="{FF2B5EF4-FFF2-40B4-BE49-F238E27FC236}">
                <a16:creationId xmlns:a16="http://schemas.microsoft.com/office/drawing/2014/main" id="{3A49B227-C943-9E46-8005-8DAFFA1A9E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173D229-125B-7144-A435-A08A15363DE2}"/>
              </a:ext>
            </a:extLst>
          </p:cNvPr>
          <p:cNvSpPr>
            <a:spLocks noGrp="1"/>
          </p:cNvSpPr>
          <p:nvPr>
            <p:ph type="sldNum" sz="quarter" idx="12"/>
          </p:nvPr>
        </p:nvSpPr>
        <p:spPr/>
        <p:txBody>
          <a:bodyPr/>
          <a:lstStyle>
            <a:lvl1pPr>
              <a:defRPr/>
            </a:lvl1pPr>
          </a:lstStyle>
          <a:p>
            <a:fld id="{5951B610-72F8-A84F-A2A2-FA5482D80089}" type="slidenum">
              <a:rPr lang="en-US" altLang="en-US"/>
              <a:pPr/>
              <a:t>‹#›</a:t>
            </a:fld>
            <a:endParaRPr lang="en-US" altLang="en-US"/>
          </a:p>
        </p:txBody>
      </p:sp>
    </p:spTree>
    <p:extLst>
      <p:ext uri="{BB962C8B-B14F-4D97-AF65-F5344CB8AC3E}">
        <p14:creationId xmlns:p14="http://schemas.microsoft.com/office/powerpoint/2010/main" val="1388135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theme" Target="../theme/theme7.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EA9ABFB-C97E-604B-9AE3-FD2002D143C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228E51-8C42-4D4A-BA08-C755E53A95E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00B045E-022F-CC47-8E14-8F4E9292095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E0B6AE3-3E9B-0946-8F1B-CDA1E1B6255E}" type="datetime1">
              <a:rPr lang="en-US" altLang="en-US"/>
              <a:pPr/>
              <a:t>10/4/19</a:t>
            </a:fld>
            <a:endParaRPr lang="en-US" altLang="en-US"/>
          </a:p>
        </p:txBody>
      </p:sp>
      <p:sp>
        <p:nvSpPr>
          <p:cNvPr id="5" name="Footer Placeholder 4">
            <a:extLst>
              <a:ext uri="{FF2B5EF4-FFF2-40B4-BE49-F238E27FC236}">
                <a16:creationId xmlns:a16="http://schemas.microsoft.com/office/drawing/2014/main" id="{3D9B2E6D-0B68-0C4D-B8CA-89D2EBB94C4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3F45834-BF83-0346-B5CA-CFFB323639B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E8A2376-D5B4-6A44-920A-10A798B7F20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DC412FC-653C-BC4C-A16B-56232E4DC407}"/>
              </a:ext>
            </a:extLst>
          </p:cNvPr>
          <p:cNvSpPr>
            <a:spLocks noGrp="1" noChangeArrowheads="1"/>
          </p:cNvSpPr>
          <p:nvPr>
            <p:ph type="title"/>
          </p:nvPr>
        </p:nvSpPr>
        <p:spPr bwMode="auto">
          <a:xfrm>
            <a:off x="0" y="444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C1ACAAB4-288C-5841-A435-C3A3A84EC9F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75F12B7-7D70-834B-BE27-AF48446E2B9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rgbClr val="FFFFFF"/>
                </a:solidFill>
                <a:latin typeface="Arial Black"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4FC67AAC-7079-CD4E-90ED-4A3D0BB3B5B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eaLnBrk="0" hangingPunct="0">
              <a:defRPr sz="1400">
                <a:solidFill>
                  <a:srgbClr val="FFFFFF"/>
                </a:solidFill>
                <a:latin typeface="Arial Black"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D65D5AB6-E113-E249-B8A0-1C2F2FA82BC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400">
                <a:solidFill>
                  <a:srgbClr val="FFFFFF"/>
                </a:solidFill>
                <a:latin typeface="Arial Black" panose="020B0604020202020204" pitchFamily="34" charset="0"/>
              </a:defRPr>
            </a:lvl1pPr>
          </a:lstStyle>
          <a:p>
            <a:fld id="{C824F062-8F44-4B4B-B5FD-B2A044A350D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2"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B2300"/>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4A96D1-3300-6341-B9AD-2D39A09B299A}"/>
              </a:ext>
            </a:extLst>
          </p:cNvPr>
          <p:cNvSpPr>
            <a:spLocks noGrp="1" noChangeArrowheads="1"/>
          </p:cNvSpPr>
          <p:nvPr>
            <p:ph type="title"/>
          </p:nvPr>
        </p:nvSpPr>
        <p:spPr bwMode="auto">
          <a:xfrm>
            <a:off x="134938" y="889000"/>
            <a:ext cx="8885237" cy="11557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 name="Rectangle 3">
            <a:extLst>
              <a:ext uri="{FF2B5EF4-FFF2-40B4-BE49-F238E27FC236}">
                <a16:creationId xmlns:a16="http://schemas.microsoft.com/office/drawing/2014/main" id="{F2B30CA4-0688-7044-B69B-146C052C5691}"/>
              </a:ext>
            </a:extLst>
          </p:cNvPr>
          <p:cNvSpPr>
            <a:spLocks noGrp="1" noChangeArrowheads="1"/>
          </p:cNvSpPr>
          <p:nvPr>
            <p:ph type="body" idx="1"/>
          </p:nvPr>
        </p:nvSpPr>
        <p:spPr bwMode="auto">
          <a:xfrm>
            <a:off x="134938" y="2116138"/>
            <a:ext cx="8896350" cy="413543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28" name="Freeform 7">
            <a:extLst>
              <a:ext uri="{FF2B5EF4-FFF2-40B4-BE49-F238E27FC236}">
                <a16:creationId xmlns:a16="http://schemas.microsoft.com/office/drawing/2014/main" id="{97CDBD52-F8FA-4D4E-8BF2-A9E627C62631}"/>
              </a:ext>
            </a:extLst>
          </p:cNvPr>
          <p:cNvSpPr>
            <a:spLocks/>
          </p:cNvSpPr>
          <p:nvPr/>
        </p:nvSpPr>
        <p:spPr bwMode="auto">
          <a:xfrm>
            <a:off x="3587750" y="53975"/>
            <a:ext cx="1982788" cy="654050"/>
          </a:xfrm>
          <a:custGeom>
            <a:avLst/>
            <a:gdLst>
              <a:gd name="T0" fmla="*/ 2147483647 w 1249"/>
              <a:gd name="T1" fmla="*/ 2147483647 h 412"/>
              <a:gd name="T2" fmla="*/ 2147483647 w 1249"/>
              <a:gd name="T3" fmla="*/ 2147483647 h 412"/>
              <a:gd name="T4" fmla="*/ 2147483647 w 1249"/>
              <a:gd name="T5" fmla="*/ 2147483647 h 412"/>
              <a:gd name="T6" fmla="*/ 2147483647 w 1249"/>
              <a:gd name="T7" fmla="*/ 2147483647 h 412"/>
              <a:gd name="T8" fmla="*/ 2147483647 w 1249"/>
              <a:gd name="T9" fmla="*/ 2147483647 h 412"/>
              <a:gd name="T10" fmla="*/ 2147483647 w 1249"/>
              <a:gd name="T11" fmla="*/ 2147483647 h 412"/>
              <a:gd name="T12" fmla="*/ 2147483647 w 1249"/>
              <a:gd name="T13" fmla="*/ 2147483647 h 412"/>
              <a:gd name="T14" fmla="*/ 2147483647 w 1249"/>
              <a:gd name="T15" fmla="*/ 2147483647 h 412"/>
              <a:gd name="T16" fmla="*/ 2147483647 w 1249"/>
              <a:gd name="T17" fmla="*/ 2147483647 h 412"/>
              <a:gd name="T18" fmla="*/ 2147483647 w 1249"/>
              <a:gd name="T19" fmla="*/ 0 h 412"/>
              <a:gd name="T20" fmla="*/ 2147483647 w 1249"/>
              <a:gd name="T21" fmla="*/ 2147483647 h 412"/>
              <a:gd name="T22" fmla="*/ 2147483647 w 1249"/>
              <a:gd name="T23" fmla="*/ 2147483647 h 412"/>
              <a:gd name="T24" fmla="*/ 2147483647 w 1249"/>
              <a:gd name="T25" fmla="*/ 2147483647 h 412"/>
              <a:gd name="T26" fmla="*/ 2147483647 w 1249"/>
              <a:gd name="T27" fmla="*/ 2147483647 h 412"/>
              <a:gd name="T28" fmla="*/ 2147483647 w 1249"/>
              <a:gd name="T29" fmla="*/ 2147483647 h 412"/>
              <a:gd name="T30" fmla="*/ 2147483647 w 1249"/>
              <a:gd name="T31" fmla="*/ 2147483647 h 412"/>
              <a:gd name="T32" fmla="*/ 2147483647 w 1249"/>
              <a:gd name="T33" fmla="*/ 2147483647 h 412"/>
              <a:gd name="T34" fmla="*/ 2147483647 w 1249"/>
              <a:gd name="T35" fmla="*/ 2147483647 h 412"/>
              <a:gd name="T36" fmla="*/ 2147483647 w 1249"/>
              <a:gd name="T37" fmla="*/ 2147483647 h 412"/>
              <a:gd name="T38" fmla="*/ 2147483647 w 1249"/>
              <a:gd name="T39" fmla="*/ 2147483647 h 412"/>
              <a:gd name="T40" fmla="*/ 2147483647 w 1249"/>
              <a:gd name="T41" fmla="*/ 2147483647 h 412"/>
              <a:gd name="T42" fmla="*/ 2147483647 w 1249"/>
              <a:gd name="T43" fmla="*/ 2147483647 h 412"/>
              <a:gd name="T44" fmla="*/ 2147483647 w 1249"/>
              <a:gd name="T45" fmla="*/ 2147483647 h 412"/>
              <a:gd name="T46" fmla="*/ 2147483647 w 1249"/>
              <a:gd name="T47" fmla="*/ 2147483647 h 412"/>
              <a:gd name="T48" fmla="*/ 2147483647 w 1249"/>
              <a:gd name="T49" fmla="*/ 2147483647 h 412"/>
              <a:gd name="T50" fmla="*/ 2147483647 w 1249"/>
              <a:gd name="T51" fmla="*/ 2147483647 h 412"/>
              <a:gd name="T52" fmla="*/ 2147483647 w 1249"/>
              <a:gd name="T53" fmla="*/ 2147483647 h 412"/>
              <a:gd name="T54" fmla="*/ 2147483647 w 1249"/>
              <a:gd name="T55" fmla="*/ 2147483647 h 412"/>
              <a:gd name="T56" fmla="*/ 0 w 1249"/>
              <a:gd name="T57" fmla="*/ 2147483647 h 412"/>
              <a:gd name="T58" fmla="*/ 0 w 1249"/>
              <a:gd name="T59" fmla="*/ 2147483647 h 412"/>
              <a:gd name="T60" fmla="*/ 0 w 1249"/>
              <a:gd name="T61" fmla="*/ 2147483647 h 412"/>
              <a:gd name="T62" fmla="*/ 2147483647 w 1249"/>
              <a:gd name="T63" fmla="*/ 2147483647 h 412"/>
              <a:gd name="T64" fmla="*/ 2147483647 w 1249"/>
              <a:gd name="T65" fmla="*/ 2147483647 h 412"/>
              <a:gd name="T66" fmla="*/ 2147483647 w 1249"/>
              <a:gd name="T67" fmla="*/ 2147483647 h 4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49" h="412">
                <a:moveTo>
                  <a:pt x="16" y="67"/>
                </a:moveTo>
                <a:lnTo>
                  <a:pt x="26" y="62"/>
                </a:lnTo>
                <a:lnTo>
                  <a:pt x="452" y="62"/>
                </a:lnTo>
                <a:lnTo>
                  <a:pt x="483" y="40"/>
                </a:lnTo>
                <a:lnTo>
                  <a:pt x="505" y="27"/>
                </a:lnTo>
                <a:lnTo>
                  <a:pt x="526" y="17"/>
                </a:lnTo>
                <a:lnTo>
                  <a:pt x="552" y="11"/>
                </a:lnTo>
                <a:lnTo>
                  <a:pt x="578" y="5"/>
                </a:lnTo>
                <a:lnTo>
                  <a:pt x="605" y="2"/>
                </a:lnTo>
                <a:lnTo>
                  <a:pt x="639" y="0"/>
                </a:lnTo>
                <a:lnTo>
                  <a:pt x="678" y="5"/>
                </a:lnTo>
                <a:lnTo>
                  <a:pt x="714" y="15"/>
                </a:lnTo>
                <a:lnTo>
                  <a:pt x="740" y="27"/>
                </a:lnTo>
                <a:lnTo>
                  <a:pt x="768" y="40"/>
                </a:lnTo>
                <a:lnTo>
                  <a:pt x="786" y="51"/>
                </a:lnTo>
                <a:lnTo>
                  <a:pt x="802" y="64"/>
                </a:lnTo>
                <a:lnTo>
                  <a:pt x="1209" y="62"/>
                </a:lnTo>
                <a:lnTo>
                  <a:pt x="1223" y="66"/>
                </a:lnTo>
                <a:lnTo>
                  <a:pt x="1233" y="73"/>
                </a:lnTo>
                <a:lnTo>
                  <a:pt x="1242" y="91"/>
                </a:lnTo>
                <a:lnTo>
                  <a:pt x="1246" y="112"/>
                </a:lnTo>
                <a:lnTo>
                  <a:pt x="1248" y="137"/>
                </a:lnTo>
                <a:lnTo>
                  <a:pt x="1248" y="349"/>
                </a:lnTo>
                <a:lnTo>
                  <a:pt x="809" y="350"/>
                </a:lnTo>
                <a:lnTo>
                  <a:pt x="700" y="409"/>
                </a:lnTo>
                <a:lnTo>
                  <a:pt x="523" y="411"/>
                </a:lnTo>
                <a:lnTo>
                  <a:pt x="437" y="346"/>
                </a:lnTo>
                <a:lnTo>
                  <a:pt x="46" y="349"/>
                </a:lnTo>
                <a:lnTo>
                  <a:pt x="0" y="349"/>
                </a:lnTo>
                <a:lnTo>
                  <a:pt x="0" y="152"/>
                </a:lnTo>
                <a:lnTo>
                  <a:pt x="0" y="123"/>
                </a:lnTo>
                <a:lnTo>
                  <a:pt x="5" y="94"/>
                </a:lnTo>
                <a:lnTo>
                  <a:pt x="9" y="80"/>
                </a:lnTo>
                <a:lnTo>
                  <a:pt x="16" y="67"/>
                </a:lnTo>
              </a:path>
            </a:pathLst>
          </a:custGeom>
          <a:gradFill rotWithShape="0">
            <a:gsLst>
              <a:gs pos="0">
                <a:srgbClr val="00CCFF"/>
              </a:gs>
              <a:gs pos="50000">
                <a:srgbClr val="FFFFFF"/>
              </a:gs>
              <a:gs pos="100000">
                <a:srgbClr val="00CCFF"/>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6629" name="Oval 8">
            <a:extLst>
              <a:ext uri="{FF2B5EF4-FFF2-40B4-BE49-F238E27FC236}">
                <a16:creationId xmlns:a16="http://schemas.microsoft.com/office/drawing/2014/main" id="{6D2313C8-EBF3-6949-90BC-68D1B261E085}"/>
              </a:ext>
            </a:extLst>
          </p:cNvPr>
          <p:cNvSpPr>
            <a:spLocks noChangeArrowheads="1"/>
          </p:cNvSpPr>
          <p:nvPr/>
        </p:nvSpPr>
        <p:spPr bwMode="auto">
          <a:xfrm>
            <a:off x="4205288" y="61913"/>
            <a:ext cx="766762" cy="673100"/>
          </a:xfrm>
          <a:prstGeom prst="ellipse">
            <a:avLst/>
          </a:prstGeom>
          <a:gradFill rotWithShape="0">
            <a:gsLst>
              <a:gs pos="0">
                <a:srgbClr val="00CCFF"/>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endParaRPr kumimoji="1" lang="en-US" altLang="en-US">
              <a:solidFill>
                <a:srgbClr val="FFFFCC"/>
              </a:solidFill>
              <a:latin typeface="Times New Roman" panose="02020603050405020304" pitchFamily="18" charset="0"/>
            </a:endParaRPr>
          </a:p>
        </p:txBody>
      </p:sp>
      <p:sp>
        <p:nvSpPr>
          <p:cNvPr id="26630" name="Freeform 9">
            <a:extLst>
              <a:ext uri="{FF2B5EF4-FFF2-40B4-BE49-F238E27FC236}">
                <a16:creationId xmlns:a16="http://schemas.microsoft.com/office/drawing/2014/main" id="{1E8AF2A7-09A5-4347-BB72-84C526FA5869}"/>
              </a:ext>
            </a:extLst>
          </p:cNvPr>
          <p:cNvSpPr>
            <a:spLocks/>
          </p:cNvSpPr>
          <p:nvPr/>
        </p:nvSpPr>
        <p:spPr bwMode="auto">
          <a:xfrm>
            <a:off x="3586163" y="452438"/>
            <a:ext cx="1984375" cy="304800"/>
          </a:xfrm>
          <a:custGeom>
            <a:avLst/>
            <a:gdLst>
              <a:gd name="T0" fmla="*/ 2147483647 w 1250"/>
              <a:gd name="T1" fmla="*/ 2147483647 h 192"/>
              <a:gd name="T2" fmla="*/ 2147483647 w 1250"/>
              <a:gd name="T3" fmla="*/ 2147483647 h 192"/>
              <a:gd name="T4" fmla="*/ 2147483647 w 1250"/>
              <a:gd name="T5" fmla="*/ 2147483647 h 192"/>
              <a:gd name="T6" fmla="*/ 2147483647 w 1250"/>
              <a:gd name="T7" fmla="*/ 2147483647 h 192"/>
              <a:gd name="T8" fmla="*/ 2147483647 w 1250"/>
              <a:gd name="T9" fmla="*/ 2147483647 h 192"/>
              <a:gd name="T10" fmla="*/ 2147483647 w 1250"/>
              <a:gd name="T11" fmla="*/ 2147483647 h 192"/>
              <a:gd name="T12" fmla="*/ 2147483647 w 1250"/>
              <a:gd name="T13" fmla="*/ 2147483647 h 192"/>
              <a:gd name="T14" fmla="*/ 2147483647 w 1250"/>
              <a:gd name="T15" fmla="*/ 2147483647 h 192"/>
              <a:gd name="T16" fmla="*/ 2147483647 w 1250"/>
              <a:gd name="T17" fmla="*/ 2147483647 h 192"/>
              <a:gd name="T18" fmla="*/ 2147483647 w 1250"/>
              <a:gd name="T19" fmla="*/ 2147483647 h 192"/>
              <a:gd name="T20" fmla="*/ 2147483647 w 1250"/>
              <a:gd name="T21" fmla="*/ 2147483647 h 192"/>
              <a:gd name="T22" fmla="*/ 2147483647 w 1250"/>
              <a:gd name="T23" fmla="*/ 2147483647 h 192"/>
              <a:gd name="T24" fmla="*/ 2147483647 w 1250"/>
              <a:gd name="T25" fmla="*/ 2147483647 h 192"/>
              <a:gd name="T26" fmla="*/ 2147483647 w 1250"/>
              <a:gd name="T27" fmla="*/ 2147483647 h 192"/>
              <a:gd name="T28" fmla="*/ 2147483647 w 1250"/>
              <a:gd name="T29" fmla="*/ 2147483647 h 192"/>
              <a:gd name="T30" fmla="*/ 2147483647 w 1250"/>
              <a:gd name="T31" fmla="*/ 2147483647 h 192"/>
              <a:gd name="T32" fmla="*/ 2147483647 w 1250"/>
              <a:gd name="T33" fmla="*/ 2147483647 h 192"/>
              <a:gd name="T34" fmla="*/ 2147483647 w 1250"/>
              <a:gd name="T35" fmla="*/ 2147483647 h 192"/>
              <a:gd name="T36" fmla="*/ 2147483647 w 1250"/>
              <a:gd name="T37" fmla="*/ 2147483647 h 192"/>
              <a:gd name="T38" fmla="*/ 2147483647 w 1250"/>
              <a:gd name="T39" fmla="*/ 2147483647 h 192"/>
              <a:gd name="T40" fmla="*/ 2147483647 w 1250"/>
              <a:gd name="T41" fmla="*/ 2147483647 h 192"/>
              <a:gd name="T42" fmla="*/ 2147483647 w 1250"/>
              <a:gd name="T43" fmla="*/ 2147483647 h 192"/>
              <a:gd name="T44" fmla="*/ 2147483647 w 1250"/>
              <a:gd name="T45" fmla="*/ 2147483647 h 192"/>
              <a:gd name="T46" fmla="*/ 2147483647 w 1250"/>
              <a:gd name="T47" fmla="*/ 2147483647 h 192"/>
              <a:gd name="T48" fmla="*/ 2147483647 w 1250"/>
              <a:gd name="T49" fmla="*/ 2147483647 h 192"/>
              <a:gd name="T50" fmla="*/ 2147483647 w 1250"/>
              <a:gd name="T51" fmla="*/ 2147483647 h 192"/>
              <a:gd name="T52" fmla="*/ 2147483647 w 1250"/>
              <a:gd name="T53" fmla="*/ 2147483647 h 192"/>
              <a:gd name="T54" fmla="*/ 2147483647 w 1250"/>
              <a:gd name="T55" fmla="*/ 2147483647 h 192"/>
              <a:gd name="T56" fmla="*/ 2147483647 w 1250"/>
              <a:gd name="T57" fmla="*/ 0 h 192"/>
              <a:gd name="T58" fmla="*/ 2147483647 w 1250"/>
              <a:gd name="T59" fmla="*/ 2147483647 h 192"/>
              <a:gd name="T60" fmla="*/ 2147483647 w 1250"/>
              <a:gd name="T61" fmla="*/ 2147483647 h 192"/>
              <a:gd name="T62" fmla="*/ 2147483647 w 1250"/>
              <a:gd name="T63" fmla="*/ 2147483647 h 192"/>
              <a:gd name="T64" fmla="*/ 2147483647 w 1250"/>
              <a:gd name="T65" fmla="*/ 2147483647 h 192"/>
              <a:gd name="T66" fmla="*/ 2147483647 w 1250"/>
              <a:gd name="T67" fmla="*/ 2147483647 h 192"/>
              <a:gd name="T68" fmla="*/ 2147483647 w 1250"/>
              <a:gd name="T69" fmla="*/ 2147483647 h 192"/>
              <a:gd name="T70" fmla="*/ 0 w 1250"/>
              <a:gd name="T71" fmla="*/ 2147483647 h 192"/>
              <a:gd name="T72" fmla="*/ 2147483647 w 1250"/>
              <a:gd name="T73" fmla="*/ 2147483647 h 192"/>
              <a:gd name="T74" fmla="*/ 2147483647 w 1250"/>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0" h="192">
                <a:moveTo>
                  <a:pt x="43" y="38"/>
                </a:moveTo>
                <a:lnTo>
                  <a:pt x="60" y="42"/>
                </a:lnTo>
                <a:lnTo>
                  <a:pt x="79" y="38"/>
                </a:lnTo>
                <a:lnTo>
                  <a:pt x="98" y="42"/>
                </a:lnTo>
                <a:lnTo>
                  <a:pt x="112" y="54"/>
                </a:lnTo>
                <a:lnTo>
                  <a:pt x="128" y="63"/>
                </a:lnTo>
                <a:lnTo>
                  <a:pt x="154" y="55"/>
                </a:lnTo>
                <a:lnTo>
                  <a:pt x="176" y="51"/>
                </a:lnTo>
                <a:lnTo>
                  <a:pt x="208" y="51"/>
                </a:lnTo>
                <a:lnTo>
                  <a:pt x="231" y="45"/>
                </a:lnTo>
                <a:lnTo>
                  <a:pt x="251" y="50"/>
                </a:lnTo>
                <a:lnTo>
                  <a:pt x="269" y="57"/>
                </a:lnTo>
                <a:lnTo>
                  <a:pt x="285" y="60"/>
                </a:lnTo>
                <a:lnTo>
                  <a:pt x="311" y="51"/>
                </a:lnTo>
                <a:lnTo>
                  <a:pt x="338" y="51"/>
                </a:lnTo>
                <a:lnTo>
                  <a:pt x="378" y="54"/>
                </a:lnTo>
                <a:lnTo>
                  <a:pt x="394" y="66"/>
                </a:lnTo>
                <a:lnTo>
                  <a:pt x="420" y="63"/>
                </a:lnTo>
                <a:lnTo>
                  <a:pt x="457" y="60"/>
                </a:lnTo>
                <a:lnTo>
                  <a:pt x="483" y="80"/>
                </a:lnTo>
                <a:lnTo>
                  <a:pt x="498" y="84"/>
                </a:lnTo>
                <a:lnTo>
                  <a:pt x="513" y="99"/>
                </a:lnTo>
                <a:lnTo>
                  <a:pt x="521" y="121"/>
                </a:lnTo>
                <a:lnTo>
                  <a:pt x="536" y="130"/>
                </a:lnTo>
                <a:lnTo>
                  <a:pt x="555" y="130"/>
                </a:lnTo>
                <a:lnTo>
                  <a:pt x="578" y="129"/>
                </a:lnTo>
                <a:lnTo>
                  <a:pt x="601" y="130"/>
                </a:lnTo>
                <a:lnTo>
                  <a:pt x="617" y="139"/>
                </a:lnTo>
                <a:lnTo>
                  <a:pt x="630" y="132"/>
                </a:lnTo>
                <a:lnTo>
                  <a:pt x="651" y="131"/>
                </a:lnTo>
                <a:lnTo>
                  <a:pt x="672" y="118"/>
                </a:lnTo>
                <a:lnTo>
                  <a:pt x="688" y="121"/>
                </a:lnTo>
                <a:lnTo>
                  <a:pt x="716" y="117"/>
                </a:lnTo>
                <a:lnTo>
                  <a:pt x="728" y="101"/>
                </a:lnTo>
                <a:lnTo>
                  <a:pt x="761" y="88"/>
                </a:lnTo>
                <a:lnTo>
                  <a:pt x="769" y="68"/>
                </a:lnTo>
                <a:lnTo>
                  <a:pt x="786" y="58"/>
                </a:lnTo>
                <a:lnTo>
                  <a:pt x="814" y="52"/>
                </a:lnTo>
                <a:lnTo>
                  <a:pt x="829" y="60"/>
                </a:lnTo>
                <a:lnTo>
                  <a:pt x="844" y="56"/>
                </a:lnTo>
                <a:lnTo>
                  <a:pt x="862" y="63"/>
                </a:lnTo>
                <a:lnTo>
                  <a:pt x="881" y="57"/>
                </a:lnTo>
                <a:lnTo>
                  <a:pt x="917" y="63"/>
                </a:lnTo>
                <a:lnTo>
                  <a:pt x="933" y="69"/>
                </a:lnTo>
                <a:lnTo>
                  <a:pt x="951" y="53"/>
                </a:lnTo>
                <a:lnTo>
                  <a:pt x="963" y="51"/>
                </a:lnTo>
                <a:lnTo>
                  <a:pt x="977" y="57"/>
                </a:lnTo>
                <a:lnTo>
                  <a:pt x="989" y="55"/>
                </a:lnTo>
                <a:lnTo>
                  <a:pt x="1006" y="38"/>
                </a:lnTo>
                <a:lnTo>
                  <a:pt x="1035" y="33"/>
                </a:lnTo>
                <a:lnTo>
                  <a:pt x="1049" y="35"/>
                </a:lnTo>
                <a:lnTo>
                  <a:pt x="1063" y="35"/>
                </a:lnTo>
                <a:lnTo>
                  <a:pt x="1084" y="15"/>
                </a:lnTo>
                <a:lnTo>
                  <a:pt x="1096" y="6"/>
                </a:lnTo>
                <a:lnTo>
                  <a:pt x="1112" y="10"/>
                </a:lnTo>
                <a:lnTo>
                  <a:pt x="1130" y="32"/>
                </a:lnTo>
                <a:lnTo>
                  <a:pt x="1148" y="18"/>
                </a:lnTo>
                <a:lnTo>
                  <a:pt x="1164" y="0"/>
                </a:lnTo>
                <a:lnTo>
                  <a:pt x="1179" y="1"/>
                </a:lnTo>
                <a:lnTo>
                  <a:pt x="1195" y="38"/>
                </a:lnTo>
                <a:lnTo>
                  <a:pt x="1209" y="32"/>
                </a:lnTo>
                <a:lnTo>
                  <a:pt x="1227" y="16"/>
                </a:lnTo>
                <a:lnTo>
                  <a:pt x="1241" y="16"/>
                </a:lnTo>
                <a:lnTo>
                  <a:pt x="1249" y="28"/>
                </a:lnTo>
                <a:lnTo>
                  <a:pt x="1249" y="122"/>
                </a:lnTo>
                <a:lnTo>
                  <a:pt x="822" y="144"/>
                </a:lnTo>
                <a:lnTo>
                  <a:pt x="692" y="183"/>
                </a:lnTo>
                <a:lnTo>
                  <a:pt x="563" y="191"/>
                </a:lnTo>
                <a:lnTo>
                  <a:pt x="499" y="156"/>
                </a:lnTo>
                <a:lnTo>
                  <a:pt x="441" y="98"/>
                </a:lnTo>
                <a:lnTo>
                  <a:pt x="0" y="88"/>
                </a:lnTo>
                <a:lnTo>
                  <a:pt x="0" y="19"/>
                </a:lnTo>
                <a:lnTo>
                  <a:pt x="7" y="30"/>
                </a:lnTo>
                <a:lnTo>
                  <a:pt x="18" y="33"/>
                </a:lnTo>
                <a:lnTo>
                  <a:pt x="32" y="34"/>
                </a:lnTo>
                <a:lnTo>
                  <a:pt x="43" y="38"/>
                </a:lnTo>
              </a:path>
            </a:pathLst>
          </a:custGeom>
          <a:solidFill>
            <a:srgbClr val="003300"/>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6631" name="Freeform 10">
            <a:extLst>
              <a:ext uri="{FF2B5EF4-FFF2-40B4-BE49-F238E27FC236}">
                <a16:creationId xmlns:a16="http://schemas.microsoft.com/office/drawing/2014/main" id="{13038D7D-95D2-4644-8C6A-366C4A6E29F7}"/>
              </a:ext>
            </a:extLst>
          </p:cNvPr>
          <p:cNvSpPr>
            <a:spLocks/>
          </p:cNvSpPr>
          <p:nvPr/>
        </p:nvSpPr>
        <p:spPr bwMode="auto">
          <a:xfrm>
            <a:off x="3586163" y="508000"/>
            <a:ext cx="1984375" cy="306388"/>
          </a:xfrm>
          <a:custGeom>
            <a:avLst/>
            <a:gdLst>
              <a:gd name="T0" fmla="*/ 2147483647 w 1250"/>
              <a:gd name="T1" fmla="*/ 2147483647 h 193"/>
              <a:gd name="T2" fmla="*/ 2147483647 w 1250"/>
              <a:gd name="T3" fmla="*/ 2147483647 h 193"/>
              <a:gd name="T4" fmla="*/ 2147483647 w 1250"/>
              <a:gd name="T5" fmla="*/ 2147483647 h 193"/>
              <a:gd name="T6" fmla="*/ 2147483647 w 1250"/>
              <a:gd name="T7" fmla="*/ 2147483647 h 193"/>
              <a:gd name="T8" fmla="*/ 2147483647 w 1250"/>
              <a:gd name="T9" fmla="*/ 2147483647 h 193"/>
              <a:gd name="T10" fmla="*/ 2147483647 w 1250"/>
              <a:gd name="T11" fmla="*/ 2147483647 h 193"/>
              <a:gd name="T12" fmla="*/ 2147483647 w 1250"/>
              <a:gd name="T13" fmla="*/ 2147483647 h 193"/>
              <a:gd name="T14" fmla="*/ 2147483647 w 1250"/>
              <a:gd name="T15" fmla="*/ 2147483647 h 193"/>
              <a:gd name="T16" fmla="*/ 2147483647 w 1250"/>
              <a:gd name="T17" fmla="*/ 2147483647 h 193"/>
              <a:gd name="T18" fmla="*/ 2147483647 w 1250"/>
              <a:gd name="T19" fmla="*/ 2147483647 h 193"/>
              <a:gd name="T20" fmla="*/ 2147483647 w 1250"/>
              <a:gd name="T21" fmla="*/ 2147483647 h 193"/>
              <a:gd name="T22" fmla="*/ 2147483647 w 1250"/>
              <a:gd name="T23" fmla="*/ 0 h 193"/>
              <a:gd name="T24" fmla="*/ 2147483647 w 1250"/>
              <a:gd name="T25" fmla="*/ 2147483647 h 193"/>
              <a:gd name="T26" fmla="*/ 2147483647 w 1250"/>
              <a:gd name="T27" fmla="*/ 2147483647 h 193"/>
              <a:gd name="T28" fmla="*/ 2147483647 w 1250"/>
              <a:gd name="T29" fmla="*/ 2147483647 h 193"/>
              <a:gd name="T30" fmla="*/ 2147483647 w 1250"/>
              <a:gd name="T31" fmla="*/ 2147483647 h 193"/>
              <a:gd name="T32" fmla="*/ 2147483647 w 1250"/>
              <a:gd name="T33" fmla="*/ 2147483647 h 193"/>
              <a:gd name="T34" fmla="*/ 2147483647 w 1250"/>
              <a:gd name="T35" fmla="*/ 2147483647 h 193"/>
              <a:gd name="T36" fmla="*/ 2147483647 w 1250"/>
              <a:gd name="T37" fmla="*/ 2147483647 h 193"/>
              <a:gd name="T38" fmla="*/ 2147483647 w 1250"/>
              <a:gd name="T39" fmla="*/ 2147483647 h 193"/>
              <a:gd name="T40" fmla="*/ 2147483647 w 1250"/>
              <a:gd name="T41" fmla="*/ 2147483647 h 193"/>
              <a:gd name="T42" fmla="*/ 2147483647 w 1250"/>
              <a:gd name="T43" fmla="*/ 2147483647 h 193"/>
              <a:gd name="T44" fmla="*/ 2147483647 w 1250"/>
              <a:gd name="T45" fmla="*/ 2147483647 h 193"/>
              <a:gd name="T46" fmla="*/ 2147483647 w 1250"/>
              <a:gd name="T47" fmla="*/ 2147483647 h 193"/>
              <a:gd name="T48" fmla="*/ 2147483647 w 1250"/>
              <a:gd name="T49" fmla="*/ 2147483647 h 193"/>
              <a:gd name="T50" fmla="*/ 2147483647 w 1250"/>
              <a:gd name="T51" fmla="*/ 2147483647 h 193"/>
              <a:gd name="T52" fmla="*/ 2147483647 w 1250"/>
              <a:gd name="T53" fmla="*/ 2147483647 h 193"/>
              <a:gd name="T54" fmla="*/ 2147483647 w 1250"/>
              <a:gd name="T55" fmla="*/ 2147483647 h 193"/>
              <a:gd name="T56" fmla="*/ 2147483647 w 1250"/>
              <a:gd name="T57" fmla="*/ 2147483647 h 193"/>
              <a:gd name="T58" fmla="*/ 2147483647 w 1250"/>
              <a:gd name="T59" fmla="*/ 2147483647 h 193"/>
              <a:gd name="T60" fmla="*/ 2147483647 w 1250"/>
              <a:gd name="T61" fmla="*/ 2147483647 h 193"/>
              <a:gd name="T62" fmla="*/ 2147483647 w 1250"/>
              <a:gd name="T63" fmla="*/ 2147483647 h 193"/>
              <a:gd name="T64" fmla="*/ 2147483647 w 1250"/>
              <a:gd name="T65" fmla="*/ 2147483647 h 193"/>
              <a:gd name="T66" fmla="*/ 2147483647 w 1250"/>
              <a:gd name="T67" fmla="*/ 2147483647 h 193"/>
              <a:gd name="T68" fmla="*/ 2147483647 w 1250"/>
              <a:gd name="T69" fmla="*/ 2147483647 h 193"/>
              <a:gd name="T70" fmla="*/ 2147483647 w 1250"/>
              <a:gd name="T71" fmla="*/ 2147483647 h 193"/>
              <a:gd name="T72" fmla="*/ 2147483647 w 1250"/>
              <a:gd name="T73" fmla="*/ 2147483647 h 193"/>
              <a:gd name="T74" fmla="*/ 2147483647 w 1250"/>
              <a:gd name="T75" fmla="*/ 2147483647 h 193"/>
              <a:gd name="T76" fmla="*/ 2147483647 w 1250"/>
              <a:gd name="T77" fmla="*/ 2147483647 h 193"/>
              <a:gd name="T78" fmla="*/ 2147483647 w 1250"/>
              <a:gd name="T79" fmla="*/ 2147483647 h 193"/>
              <a:gd name="T80" fmla="*/ 2147483647 w 1250"/>
              <a:gd name="T81" fmla="*/ 2147483647 h 193"/>
              <a:gd name="T82" fmla="*/ 2147483647 w 1250"/>
              <a:gd name="T83" fmla="*/ 2147483647 h 193"/>
              <a:gd name="T84" fmla="*/ 2147483647 w 1250"/>
              <a:gd name="T85" fmla="*/ 2147483647 h 193"/>
              <a:gd name="T86" fmla="*/ 2147483647 w 1250"/>
              <a:gd name="T87" fmla="*/ 2147483647 h 193"/>
              <a:gd name="T88" fmla="*/ 2147483647 w 1250"/>
              <a:gd name="T89" fmla="*/ 2147483647 h 193"/>
              <a:gd name="T90" fmla="*/ 2147483647 w 1250"/>
              <a:gd name="T91" fmla="*/ 2147483647 h 1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50" h="193">
                <a:moveTo>
                  <a:pt x="16" y="122"/>
                </a:moveTo>
                <a:lnTo>
                  <a:pt x="26" y="125"/>
                </a:lnTo>
                <a:lnTo>
                  <a:pt x="38" y="125"/>
                </a:lnTo>
                <a:lnTo>
                  <a:pt x="450" y="125"/>
                </a:lnTo>
                <a:lnTo>
                  <a:pt x="458" y="135"/>
                </a:lnTo>
                <a:lnTo>
                  <a:pt x="487" y="155"/>
                </a:lnTo>
                <a:lnTo>
                  <a:pt x="511" y="166"/>
                </a:lnTo>
                <a:lnTo>
                  <a:pt x="532" y="175"/>
                </a:lnTo>
                <a:lnTo>
                  <a:pt x="559" y="184"/>
                </a:lnTo>
                <a:lnTo>
                  <a:pt x="587" y="188"/>
                </a:lnTo>
                <a:lnTo>
                  <a:pt x="631" y="192"/>
                </a:lnTo>
                <a:lnTo>
                  <a:pt x="672" y="188"/>
                </a:lnTo>
                <a:lnTo>
                  <a:pt x="723" y="178"/>
                </a:lnTo>
                <a:lnTo>
                  <a:pt x="769" y="158"/>
                </a:lnTo>
                <a:lnTo>
                  <a:pt x="797" y="137"/>
                </a:lnTo>
                <a:lnTo>
                  <a:pt x="811" y="125"/>
                </a:lnTo>
                <a:lnTo>
                  <a:pt x="1210" y="125"/>
                </a:lnTo>
                <a:lnTo>
                  <a:pt x="1224" y="124"/>
                </a:lnTo>
                <a:lnTo>
                  <a:pt x="1234" y="121"/>
                </a:lnTo>
                <a:lnTo>
                  <a:pt x="1243" y="114"/>
                </a:lnTo>
                <a:lnTo>
                  <a:pt x="1247" y="106"/>
                </a:lnTo>
                <a:lnTo>
                  <a:pt x="1249" y="96"/>
                </a:lnTo>
                <a:lnTo>
                  <a:pt x="1249" y="14"/>
                </a:lnTo>
                <a:lnTo>
                  <a:pt x="1238" y="0"/>
                </a:lnTo>
                <a:lnTo>
                  <a:pt x="1232" y="4"/>
                </a:lnTo>
                <a:lnTo>
                  <a:pt x="1227" y="18"/>
                </a:lnTo>
                <a:lnTo>
                  <a:pt x="1223" y="34"/>
                </a:lnTo>
                <a:lnTo>
                  <a:pt x="1218" y="33"/>
                </a:lnTo>
                <a:lnTo>
                  <a:pt x="1211" y="32"/>
                </a:lnTo>
                <a:lnTo>
                  <a:pt x="1196" y="24"/>
                </a:lnTo>
                <a:lnTo>
                  <a:pt x="1186" y="17"/>
                </a:lnTo>
                <a:lnTo>
                  <a:pt x="1170" y="14"/>
                </a:lnTo>
                <a:lnTo>
                  <a:pt x="1153" y="21"/>
                </a:lnTo>
                <a:lnTo>
                  <a:pt x="1138" y="33"/>
                </a:lnTo>
                <a:lnTo>
                  <a:pt x="1126" y="25"/>
                </a:lnTo>
                <a:lnTo>
                  <a:pt x="1117" y="24"/>
                </a:lnTo>
                <a:lnTo>
                  <a:pt x="1103" y="17"/>
                </a:lnTo>
                <a:lnTo>
                  <a:pt x="1089" y="19"/>
                </a:lnTo>
                <a:lnTo>
                  <a:pt x="1079" y="27"/>
                </a:lnTo>
                <a:lnTo>
                  <a:pt x="1074" y="38"/>
                </a:lnTo>
                <a:lnTo>
                  <a:pt x="1063" y="33"/>
                </a:lnTo>
                <a:lnTo>
                  <a:pt x="1046" y="33"/>
                </a:lnTo>
                <a:lnTo>
                  <a:pt x="1025" y="28"/>
                </a:lnTo>
                <a:lnTo>
                  <a:pt x="1007" y="38"/>
                </a:lnTo>
                <a:lnTo>
                  <a:pt x="990" y="24"/>
                </a:lnTo>
                <a:lnTo>
                  <a:pt x="969" y="33"/>
                </a:lnTo>
                <a:lnTo>
                  <a:pt x="949" y="55"/>
                </a:lnTo>
                <a:lnTo>
                  <a:pt x="932" y="47"/>
                </a:lnTo>
                <a:lnTo>
                  <a:pt x="917" y="39"/>
                </a:lnTo>
                <a:lnTo>
                  <a:pt x="901" y="34"/>
                </a:lnTo>
                <a:lnTo>
                  <a:pt x="880" y="38"/>
                </a:lnTo>
                <a:lnTo>
                  <a:pt x="847" y="44"/>
                </a:lnTo>
                <a:lnTo>
                  <a:pt x="818" y="37"/>
                </a:lnTo>
                <a:lnTo>
                  <a:pt x="807" y="43"/>
                </a:lnTo>
                <a:lnTo>
                  <a:pt x="794" y="57"/>
                </a:lnTo>
                <a:lnTo>
                  <a:pt x="783" y="81"/>
                </a:lnTo>
                <a:lnTo>
                  <a:pt x="771" y="93"/>
                </a:lnTo>
                <a:lnTo>
                  <a:pt x="765" y="111"/>
                </a:lnTo>
                <a:lnTo>
                  <a:pt x="752" y="118"/>
                </a:lnTo>
                <a:lnTo>
                  <a:pt x="729" y="122"/>
                </a:lnTo>
                <a:lnTo>
                  <a:pt x="703" y="124"/>
                </a:lnTo>
                <a:lnTo>
                  <a:pt x="697" y="132"/>
                </a:lnTo>
                <a:lnTo>
                  <a:pt x="663" y="130"/>
                </a:lnTo>
                <a:lnTo>
                  <a:pt x="634" y="137"/>
                </a:lnTo>
                <a:lnTo>
                  <a:pt x="605" y="136"/>
                </a:lnTo>
                <a:lnTo>
                  <a:pt x="556" y="145"/>
                </a:lnTo>
                <a:lnTo>
                  <a:pt x="529" y="122"/>
                </a:lnTo>
                <a:lnTo>
                  <a:pt x="499" y="116"/>
                </a:lnTo>
                <a:lnTo>
                  <a:pt x="468" y="76"/>
                </a:lnTo>
                <a:lnTo>
                  <a:pt x="454" y="57"/>
                </a:lnTo>
                <a:lnTo>
                  <a:pt x="439" y="52"/>
                </a:lnTo>
                <a:lnTo>
                  <a:pt x="399" y="47"/>
                </a:lnTo>
                <a:lnTo>
                  <a:pt x="367" y="42"/>
                </a:lnTo>
                <a:lnTo>
                  <a:pt x="332" y="33"/>
                </a:lnTo>
                <a:lnTo>
                  <a:pt x="299" y="42"/>
                </a:lnTo>
                <a:lnTo>
                  <a:pt x="262" y="24"/>
                </a:lnTo>
                <a:lnTo>
                  <a:pt x="233" y="24"/>
                </a:lnTo>
                <a:lnTo>
                  <a:pt x="214" y="35"/>
                </a:lnTo>
                <a:lnTo>
                  <a:pt x="202" y="26"/>
                </a:lnTo>
                <a:lnTo>
                  <a:pt x="186" y="32"/>
                </a:lnTo>
                <a:lnTo>
                  <a:pt x="165" y="33"/>
                </a:lnTo>
                <a:lnTo>
                  <a:pt x="145" y="37"/>
                </a:lnTo>
                <a:lnTo>
                  <a:pt x="122" y="44"/>
                </a:lnTo>
                <a:lnTo>
                  <a:pt x="102" y="35"/>
                </a:lnTo>
                <a:lnTo>
                  <a:pt x="82" y="40"/>
                </a:lnTo>
                <a:lnTo>
                  <a:pt x="57" y="43"/>
                </a:lnTo>
                <a:lnTo>
                  <a:pt x="41" y="40"/>
                </a:lnTo>
                <a:lnTo>
                  <a:pt x="11" y="38"/>
                </a:lnTo>
                <a:lnTo>
                  <a:pt x="0" y="47"/>
                </a:lnTo>
                <a:lnTo>
                  <a:pt x="1" y="74"/>
                </a:lnTo>
                <a:lnTo>
                  <a:pt x="3" y="98"/>
                </a:lnTo>
                <a:lnTo>
                  <a:pt x="9" y="118"/>
                </a:lnTo>
                <a:lnTo>
                  <a:pt x="16" y="122"/>
                </a:lnTo>
              </a:path>
            </a:pathLst>
          </a:custGeom>
          <a:gradFill rotWithShape="0">
            <a:gsLst>
              <a:gs pos="0">
                <a:srgbClr val="CC6600"/>
              </a:gs>
              <a:gs pos="100000">
                <a:srgbClr val="000000"/>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6632" name="Freeform 11">
            <a:extLst>
              <a:ext uri="{FF2B5EF4-FFF2-40B4-BE49-F238E27FC236}">
                <a16:creationId xmlns:a16="http://schemas.microsoft.com/office/drawing/2014/main" id="{8027E226-A29C-8A48-A0C8-60B844F55414}"/>
              </a:ext>
            </a:extLst>
          </p:cNvPr>
          <p:cNvSpPr>
            <a:spLocks/>
          </p:cNvSpPr>
          <p:nvPr/>
        </p:nvSpPr>
        <p:spPr bwMode="auto">
          <a:xfrm>
            <a:off x="3598863" y="557213"/>
            <a:ext cx="1947862" cy="228600"/>
          </a:xfrm>
          <a:custGeom>
            <a:avLst/>
            <a:gdLst>
              <a:gd name="T0" fmla="*/ 2147483647 w 1227"/>
              <a:gd name="T1" fmla="*/ 2147483647 h 144"/>
              <a:gd name="T2" fmla="*/ 2147483647 w 1227"/>
              <a:gd name="T3" fmla="*/ 2147483647 h 144"/>
              <a:gd name="T4" fmla="*/ 2147483647 w 1227"/>
              <a:gd name="T5" fmla="*/ 2147483647 h 144"/>
              <a:gd name="T6" fmla="*/ 2147483647 w 1227"/>
              <a:gd name="T7" fmla="*/ 2147483647 h 144"/>
              <a:gd name="T8" fmla="*/ 2147483647 w 1227"/>
              <a:gd name="T9" fmla="*/ 2147483647 h 144"/>
              <a:gd name="T10" fmla="*/ 0 w 1227"/>
              <a:gd name="T11" fmla="*/ 2147483647 h 144"/>
              <a:gd name="T12" fmla="*/ 2147483647 w 1227"/>
              <a:gd name="T13" fmla="*/ 2147483647 h 144"/>
              <a:gd name="T14" fmla="*/ 2147483647 w 1227"/>
              <a:gd name="T15" fmla="*/ 2147483647 h 144"/>
              <a:gd name="T16" fmla="*/ 2147483647 w 1227"/>
              <a:gd name="T17" fmla="*/ 2147483647 h 144"/>
              <a:gd name="T18" fmla="*/ 2147483647 w 1227"/>
              <a:gd name="T19" fmla="*/ 2147483647 h 144"/>
              <a:gd name="T20" fmla="*/ 2147483647 w 1227"/>
              <a:gd name="T21" fmla="*/ 2147483647 h 144"/>
              <a:gd name="T22" fmla="*/ 2147483647 w 1227"/>
              <a:gd name="T23" fmla="*/ 2147483647 h 144"/>
              <a:gd name="T24" fmla="*/ 2147483647 w 1227"/>
              <a:gd name="T25" fmla="*/ 2147483647 h 144"/>
              <a:gd name="T26" fmla="*/ 2147483647 w 1227"/>
              <a:gd name="T27" fmla="*/ 2147483647 h 144"/>
              <a:gd name="T28" fmla="*/ 2147483647 w 1227"/>
              <a:gd name="T29" fmla="*/ 2147483647 h 144"/>
              <a:gd name="T30" fmla="*/ 2147483647 w 1227"/>
              <a:gd name="T31" fmla="*/ 2147483647 h 144"/>
              <a:gd name="T32" fmla="*/ 2147483647 w 1227"/>
              <a:gd name="T33" fmla="*/ 2147483647 h 144"/>
              <a:gd name="T34" fmla="*/ 2147483647 w 1227"/>
              <a:gd name="T35" fmla="*/ 2147483647 h 144"/>
              <a:gd name="T36" fmla="*/ 2147483647 w 1227"/>
              <a:gd name="T37" fmla="*/ 2147483647 h 144"/>
              <a:gd name="T38" fmla="*/ 2147483647 w 1227"/>
              <a:gd name="T39" fmla="*/ 2147483647 h 144"/>
              <a:gd name="T40" fmla="*/ 2147483647 w 1227"/>
              <a:gd name="T41" fmla="*/ 2147483647 h 144"/>
              <a:gd name="T42" fmla="*/ 2147483647 w 1227"/>
              <a:gd name="T43" fmla="*/ 2147483647 h 144"/>
              <a:gd name="T44" fmla="*/ 2147483647 w 1227"/>
              <a:gd name="T45" fmla="*/ 2147483647 h 144"/>
              <a:gd name="T46" fmla="*/ 2147483647 w 1227"/>
              <a:gd name="T47" fmla="*/ 2147483647 h 144"/>
              <a:gd name="T48" fmla="*/ 2147483647 w 1227"/>
              <a:gd name="T49" fmla="*/ 2147483647 h 144"/>
              <a:gd name="T50" fmla="*/ 2147483647 w 1227"/>
              <a:gd name="T51" fmla="*/ 2147483647 h 144"/>
              <a:gd name="T52" fmla="*/ 2147483647 w 1227"/>
              <a:gd name="T53" fmla="*/ 2147483647 h 144"/>
              <a:gd name="T54" fmla="*/ 2147483647 w 1227"/>
              <a:gd name="T55" fmla="*/ 2147483647 h 144"/>
              <a:gd name="T56" fmla="*/ 2147483647 w 1227"/>
              <a:gd name="T57" fmla="*/ 2147483647 h 144"/>
              <a:gd name="T58" fmla="*/ 2147483647 w 1227"/>
              <a:gd name="T59" fmla="*/ 2147483647 h 144"/>
              <a:gd name="T60" fmla="*/ 2147483647 w 1227"/>
              <a:gd name="T61" fmla="*/ 2147483647 h 144"/>
              <a:gd name="T62" fmla="*/ 2147483647 w 1227"/>
              <a:gd name="T63" fmla="*/ 2147483647 h 144"/>
              <a:gd name="T64" fmla="*/ 2147483647 w 1227"/>
              <a:gd name="T65" fmla="*/ 2147483647 h 144"/>
              <a:gd name="T66" fmla="*/ 2147483647 w 1227"/>
              <a:gd name="T67" fmla="*/ 2147483647 h 144"/>
              <a:gd name="T68" fmla="*/ 2147483647 w 1227"/>
              <a:gd name="T69" fmla="*/ 2147483647 h 144"/>
              <a:gd name="T70" fmla="*/ 2147483647 w 1227"/>
              <a:gd name="T71" fmla="*/ 2147483647 h 144"/>
              <a:gd name="T72" fmla="*/ 2147483647 w 1227"/>
              <a:gd name="T73" fmla="*/ 2147483647 h 144"/>
              <a:gd name="T74" fmla="*/ 2147483647 w 1227"/>
              <a:gd name="T75" fmla="*/ 2147483647 h 144"/>
              <a:gd name="T76" fmla="*/ 2147483647 w 1227"/>
              <a:gd name="T77" fmla="*/ 2147483647 h 144"/>
              <a:gd name="T78" fmla="*/ 2147483647 w 1227"/>
              <a:gd name="T79" fmla="*/ 2147483647 h 144"/>
              <a:gd name="T80" fmla="*/ 2147483647 w 1227"/>
              <a:gd name="T81" fmla="*/ 2147483647 h 144"/>
              <a:gd name="T82" fmla="*/ 2147483647 w 1227"/>
              <a:gd name="T83" fmla="*/ 2147483647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27" h="144">
                <a:moveTo>
                  <a:pt x="339" y="48"/>
                </a:moveTo>
                <a:lnTo>
                  <a:pt x="301" y="45"/>
                </a:lnTo>
                <a:lnTo>
                  <a:pt x="263" y="50"/>
                </a:lnTo>
                <a:lnTo>
                  <a:pt x="219" y="50"/>
                </a:lnTo>
                <a:lnTo>
                  <a:pt x="161" y="48"/>
                </a:lnTo>
                <a:lnTo>
                  <a:pt x="97" y="50"/>
                </a:lnTo>
                <a:lnTo>
                  <a:pt x="65" y="51"/>
                </a:lnTo>
                <a:lnTo>
                  <a:pt x="40" y="49"/>
                </a:lnTo>
                <a:lnTo>
                  <a:pt x="16" y="51"/>
                </a:lnTo>
                <a:lnTo>
                  <a:pt x="8" y="36"/>
                </a:lnTo>
                <a:lnTo>
                  <a:pt x="1" y="24"/>
                </a:lnTo>
                <a:lnTo>
                  <a:pt x="0" y="46"/>
                </a:lnTo>
                <a:lnTo>
                  <a:pt x="8" y="67"/>
                </a:lnTo>
                <a:lnTo>
                  <a:pt x="46" y="64"/>
                </a:lnTo>
                <a:lnTo>
                  <a:pt x="81" y="62"/>
                </a:lnTo>
                <a:lnTo>
                  <a:pt x="103" y="63"/>
                </a:lnTo>
                <a:lnTo>
                  <a:pt x="122" y="64"/>
                </a:lnTo>
                <a:lnTo>
                  <a:pt x="134" y="65"/>
                </a:lnTo>
                <a:lnTo>
                  <a:pt x="170" y="64"/>
                </a:lnTo>
                <a:lnTo>
                  <a:pt x="204" y="68"/>
                </a:lnTo>
                <a:lnTo>
                  <a:pt x="284" y="64"/>
                </a:lnTo>
                <a:lnTo>
                  <a:pt x="341" y="63"/>
                </a:lnTo>
                <a:lnTo>
                  <a:pt x="389" y="64"/>
                </a:lnTo>
                <a:lnTo>
                  <a:pt x="440" y="64"/>
                </a:lnTo>
                <a:lnTo>
                  <a:pt x="465" y="92"/>
                </a:lnTo>
                <a:lnTo>
                  <a:pt x="485" y="105"/>
                </a:lnTo>
                <a:lnTo>
                  <a:pt x="527" y="131"/>
                </a:lnTo>
                <a:lnTo>
                  <a:pt x="558" y="136"/>
                </a:lnTo>
                <a:lnTo>
                  <a:pt x="596" y="143"/>
                </a:lnTo>
                <a:lnTo>
                  <a:pt x="642" y="143"/>
                </a:lnTo>
                <a:lnTo>
                  <a:pt x="684" y="137"/>
                </a:lnTo>
                <a:lnTo>
                  <a:pt x="728" y="121"/>
                </a:lnTo>
                <a:lnTo>
                  <a:pt x="760" y="106"/>
                </a:lnTo>
                <a:lnTo>
                  <a:pt x="786" y="82"/>
                </a:lnTo>
                <a:lnTo>
                  <a:pt x="806" y="72"/>
                </a:lnTo>
                <a:lnTo>
                  <a:pt x="827" y="67"/>
                </a:lnTo>
                <a:lnTo>
                  <a:pt x="877" y="74"/>
                </a:lnTo>
                <a:lnTo>
                  <a:pt x="937" y="68"/>
                </a:lnTo>
                <a:lnTo>
                  <a:pt x="995" y="69"/>
                </a:lnTo>
                <a:lnTo>
                  <a:pt x="1021" y="67"/>
                </a:lnTo>
                <a:lnTo>
                  <a:pt x="1071" y="70"/>
                </a:lnTo>
                <a:lnTo>
                  <a:pt x="1118" y="67"/>
                </a:lnTo>
                <a:lnTo>
                  <a:pt x="1160" y="72"/>
                </a:lnTo>
                <a:lnTo>
                  <a:pt x="1211" y="69"/>
                </a:lnTo>
                <a:lnTo>
                  <a:pt x="1223" y="56"/>
                </a:lnTo>
                <a:lnTo>
                  <a:pt x="1226" y="34"/>
                </a:lnTo>
                <a:lnTo>
                  <a:pt x="1224" y="0"/>
                </a:lnTo>
                <a:lnTo>
                  <a:pt x="1211" y="37"/>
                </a:lnTo>
                <a:lnTo>
                  <a:pt x="1204" y="55"/>
                </a:lnTo>
                <a:lnTo>
                  <a:pt x="1171" y="59"/>
                </a:lnTo>
                <a:lnTo>
                  <a:pt x="1112" y="58"/>
                </a:lnTo>
                <a:lnTo>
                  <a:pt x="1064" y="56"/>
                </a:lnTo>
                <a:lnTo>
                  <a:pt x="983" y="54"/>
                </a:lnTo>
                <a:lnTo>
                  <a:pt x="941" y="58"/>
                </a:lnTo>
                <a:lnTo>
                  <a:pt x="885" y="56"/>
                </a:lnTo>
                <a:lnTo>
                  <a:pt x="851" y="62"/>
                </a:lnTo>
                <a:lnTo>
                  <a:pt x="828" y="55"/>
                </a:lnTo>
                <a:lnTo>
                  <a:pt x="815" y="53"/>
                </a:lnTo>
                <a:lnTo>
                  <a:pt x="804" y="46"/>
                </a:lnTo>
                <a:lnTo>
                  <a:pt x="809" y="32"/>
                </a:lnTo>
                <a:lnTo>
                  <a:pt x="809" y="17"/>
                </a:lnTo>
                <a:lnTo>
                  <a:pt x="798" y="22"/>
                </a:lnTo>
                <a:lnTo>
                  <a:pt x="786" y="49"/>
                </a:lnTo>
                <a:lnTo>
                  <a:pt x="760" y="72"/>
                </a:lnTo>
                <a:lnTo>
                  <a:pt x="745" y="87"/>
                </a:lnTo>
                <a:lnTo>
                  <a:pt x="718" y="101"/>
                </a:lnTo>
                <a:lnTo>
                  <a:pt x="701" y="98"/>
                </a:lnTo>
                <a:lnTo>
                  <a:pt x="671" y="112"/>
                </a:lnTo>
                <a:lnTo>
                  <a:pt x="644" y="118"/>
                </a:lnTo>
                <a:lnTo>
                  <a:pt x="618" y="124"/>
                </a:lnTo>
                <a:lnTo>
                  <a:pt x="585" y="108"/>
                </a:lnTo>
                <a:lnTo>
                  <a:pt x="557" y="110"/>
                </a:lnTo>
                <a:lnTo>
                  <a:pt x="546" y="92"/>
                </a:lnTo>
                <a:lnTo>
                  <a:pt x="520" y="93"/>
                </a:lnTo>
                <a:lnTo>
                  <a:pt x="507" y="98"/>
                </a:lnTo>
                <a:lnTo>
                  <a:pt x="486" y="86"/>
                </a:lnTo>
                <a:lnTo>
                  <a:pt x="469" y="77"/>
                </a:lnTo>
                <a:lnTo>
                  <a:pt x="461" y="62"/>
                </a:lnTo>
                <a:lnTo>
                  <a:pt x="446" y="29"/>
                </a:lnTo>
                <a:lnTo>
                  <a:pt x="432" y="24"/>
                </a:lnTo>
                <a:lnTo>
                  <a:pt x="425" y="44"/>
                </a:lnTo>
                <a:lnTo>
                  <a:pt x="413" y="43"/>
                </a:lnTo>
                <a:lnTo>
                  <a:pt x="372" y="55"/>
                </a:lnTo>
                <a:lnTo>
                  <a:pt x="339" y="48"/>
                </a:lnTo>
              </a:path>
            </a:pathLst>
          </a:custGeom>
          <a:solidFill>
            <a:schemeClr val="bg1"/>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6633" name="Freeform 12">
            <a:extLst>
              <a:ext uri="{FF2B5EF4-FFF2-40B4-BE49-F238E27FC236}">
                <a16:creationId xmlns:a16="http://schemas.microsoft.com/office/drawing/2014/main" id="{1BA535D2-BEE2-AD49-BE15-F1E3434079FA}"/>
              </a:ext>
            </a:extLst>
          </p:cNvPr>
          <p:cNvSpPr>
            <a:spLocks/>
          </p:cNvSpPr>
          <p:nvPr/>
        </p:nvSpPr>
        <p:spPr bwMode="auto">
          <a:xfrm>
            <a:off x="4868863" y="249238"/>
            <a:ext cx="122237" cy="406400"/>
          </a:xfrm>
          <a:custGeom>
            <a:avLst/>
            <a:gdLst>
              <a:gd name="T0" fmla="*/ 2147483647 w 77"/>
              <a:gd name="T1" fmla="*/ 2147483647 h 256"/>
              <a:gd name="T2" fmla="*/ 2147483647 w 77"/>
              <a:gd name="T3" fmla="*/ 2147483647 h 256"/>
              <a:gd name="T4" fmla="*/ 2147483647 w 77"/>
              <a:gd name="T5" fmla="*/ 2147483647 h 256"/>
              <a:gd name="T6" fmla="*/ 2147483647 w 77"/>
              <a:gd name="T7" fmla="*/ 2147483647 h 256"/>
              <a:gd name="T8" fmla="*/ 2147483647 w 77"/>
              <a:gd name="T9" fmla="*/ 2147483647 h 256"/>
              <a:gd name="T10" fmla="*/ 2147483647 w 77"/>
              <a:gd name="T11" fmla="*/ 2147483647 h 256"/>
              <a:gd name="T12" fmla="*/ 2147483647 w 77"/>
              <a:gd name="T13" fmla="*/ 2147483647 h 256"/>
              <a:gd name="T14" fmla="*/ 2147483647 w 77"/>
              <a:gd name="T15" fmla="*/ 2147483647 h 256"/>
              <a:gd name="T16" fmla="*/ 2147483647 w 77"/>
              <a:gd name="T17" fmla="*/ 2147483647 h 256"/>
              <a:gd name="T18" fmla="*/ 2147483647 w 77"/>
              <a:gd name="T19" fmla="*/ 2147483647 h 256"/>
              <a:gd name="T20" fmla="*/ 2147483647 w 77"/>
              <a:gd name="T21" fmla="*/ 2147483647 h 256"/>
              <a:gd name="T22" fmla="*/ 2147483647 w 77"/>
              <a:gd name="T23" fmla="*/ 2147483647 h 256"/>
              <a:gd name="T24" fmla="*/ 2147483647 w 77"/>
              <a:gd name="T25" fmla="*/ 2147483647 h 256"/>
              <a:gd name="T26" fmla="*/ 0 w 77"/>
              <a:gd name="T27" fmla="*/ 2147483647 h 256"/>
              <a:gd name="T28" fmla="*/ 2147483647 w 77"/>
              <a:gd name="T29" fmla="*/ 2147483647 h 256"/>
              <a:gd name="T30" fmla="*/ 2147483647 w 77"/>
              <a:gd name="T31" fmla="*/ 2147483647 h 256"/>
              <a:gd name="T32" fmla="*/ 2147483647 w 77"/>
              <a:gd name="T33" fmla="*/ 2147483647 h 256"/>
              <a:gd name="T34" fmla="*/ 2147483647 w 77"/>
              <a:gd name="T35" fmla="*/ 2147483647 h 256"/>
              <a:gd name="T36" fmla="*/ 2147483647 w 77"/>
              <a:gd name="T37" fmla="*/ 2147483647 h 256"/>
              <a:gd name="T38" fmla="*/ 2147483647 w 77"/>
              <a:gd name="T39" fmla="*/ 2147483647 h 256"/>
              <a:gd name="T40" fmla="*/ 2147483647 w 77"/>
              <a:gd name="T41" fmla="*/ 2147483647 h 256"/>
              <a:gd name="T42" fmla="*/ 2147483647 w 77"/>
              <a:gd name="T43" fmla="*/ 2147483647 h 256"/>
              <a:gd name="T44" fmla="*/ 2147483647 w 77"/>
              <a:gd name="T45" fmla="*/ 2147483647 h 256"/>
              <a:gd name="T46" fmla="*/ 2147483647 w 77"/>
              <a:gd name="T47" fmla="*/ 2147483647 h 256"/>
              <a:gd name="T48" fmla="*/ 2147483647 w 77"/>
              <a:gd name="T49" fmla="*/ 0 h 256"/>
              <a:gd name="T50" fmla="*/ 2147483647 w 77"/>
              <a:gd name="T51" fmla="*/ 2147483647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 h="256">
                <a:moveTo>
                  <a:pt x="51" y="6"/>
                </a:moveTo>
                <a:lnTo>
                  <a:pt x="47" y="25"/>
                </a:lnTo>
                <a:lnTo>
                  <a:pt x="76" y="27"/>
                </a:lnTo>
                <a:lnTo>
                  <a:pt x="65" y="61"/>
                </a:lnTo>
                <a:lnTo>
                  <a:pt x="66" y="87"/>
                </a:lnTo>
                <a:lnTo>
                  <a:pt x="73" y="110"/>
                </a:lnTo>
                <a:lnTo>
                  <a:pt x="61" y="133"/>
                </a:lnTo>
                <a:lnTo>
                  <a:pt x="57" y="157"/>
                </a:lnTo>
                <a:lnTo>
                  <a:pt x="51" y="181"/>
                </a:lnTo>
                <a:lnTo>
                  <a:pt x="42" y="197"/>
                </a:lnTo>
                <a:lnTo>
                  <a:pt x="32" y="213"/>
                </a:lnTo>
                <a:lnTo>
                  <a:pt x="20" y="230"/>
                </a:lnTo>
                <a:lnTo>
                  <a:pt x="13" y="241"/>
                </a:lnTo>
                <a:lnTo>
                  <a:pt x="0" y="255"/>
                </a:lnTo>
                <a:lnTo>
                  <a:pt x="8" y="230"/>
                </a:lnTo>
                <a:lnTo>
                  <a:pt x="24" y="212"/>
                </a:lnTo>
                <a:lnTo>
                  <a:pt x="21" y="192"/>
                </a:lnTo>
                <a:lnTo>
                  <a:pt x="36" y="167"/>
                </a:lnTo>
                <a:lnTo>
                  <a:pt x="44" y="137"/>
                </a:lnTo>
                <a:lnTo>
                  <a:pt x="40" y="108"/>
                </a:lnTo>
                <a:lnTo>
                  <a:pt x="43" y="85"/>
                </a:lnTo>
                <a:lnTo>
                  <a:pt x="40" y="68"/>
                </a:lnTo>
                <a:lnTo>
                  <a:pt x="19" y="36"/>
                </a:lnTo>
                <a:lnTo>
                  <a:pt x="6" y="3"/>
                </a:lnTo>
                <a:lnTo>
                  <a:pt x="50" y="0"/>
                </a:lnTo>
                <a:lnTo>
                  <a:pt x="51" y="6"/>
                </a:lnTo>
              </a:path>
            </a:pathLst>
          </a:custGeom>
          <a:gradFill rotWithShape="0">
            <a:gsLst>
              <a:gs pos="0">
                <a:srgbClr val="FFFFFF"/>
              </a:gs>
              <a:gs pos="5000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6634" name="Freeform 13">
            <a:extLst>
              <a:ext uri="{FF2B5EF4-FFF2-40B4-BE49-F238E27FC236}">
                <a16:creationId xmlns:a16="http://schemas.microsoft.com/office/drawing/2014/main" id="{19BEDE11-B819-ED4F-9AE2-BDDE25C1CB50}"/>
              </a:ext>
            </a:extLst>
          </p:cNvPr>
          <p:cNvSpPr>
            <a:spLocks/>
          </p:cNvSpPr>
          <p:nvPr/>
        </p:nvSpPr>
        <p:spPr bwMode="auto">
          <a:xfrm>
            <a:off x="3605213" y="19050"/>
            <a:ext cx="1951037" cy="411163"/>
          </a:xfrm>
          <a:custGeom>
            <a:avLst/>
            <a:gdLst>
              <a:gd name="T0" fmla="*/ 0 w 1229"/>
              <a:gd name="T1" fmla="*/ 2147483647 h 259"/>
              <a:gd name="T2" fmla="*/ 2147483647 w 1229"/>
              <a:gd name="T3" fmla="*/ 2147483647 h 259"/>
              <a:gd name="T4" fmla="*/ 2147483647 w 1229"/>
              <a:gd name="T5" fmla="*/ 2147483647 h 259"/>
              <a:gd name="T6" fmla="*/ 2147483647 w 1229"/>
              <a:gd name="T7" fmla="*/ 2147483647 h 259"/>
              <a:gd name="T8" fmla="*/ 2147483647 w 1229"/>
              <a:gd name="T9" fmla="*/ 2147483647 h 259"/>
              <a:gd name="T10" fmla="*/ 2147483647 w 1229"/>
              <a:gd name="T11" fmla="*/ 2147483647 h 259"/>
              <a:gd name="T12" fmla="*/ 2147483647 w 1229"/>
              <a:gd name="T13" fmla="*/ 2147483647 h 259"/>
              <a:gd name="T14" fmla="*/ 2147483647 w 1229"/>
              <a:gd name="T15" fmla="*/ 2147483647 h 259"/>
              <a:gd name="T16" fmla="*/ 2147483647 w 1229"/>
              <a:gd name="T17" fmla="*/ 2147483647 h 259"/>
              <a:gd name="T18" fmla="*/ 2147483647 w 1229"/>
              <a:gd name="T19" fmla="*/ 2147483647 h 259"/>
              <a:gd name="T20" fmla="*/ 2147483647 w 1229"/>
              <a:gd name="T21" fmla="*/ 2147483647 h 259"/>
              <a:gd name="T22" fmla="*/ 2147483647 w 1229"/>
              <a:gd name="T23" fmla="*/ 2147483647 h 259"/>
              <a:gd name="T24" fmla="*/ 2147483647 w 1229"/>
              <a:gd name="T25" fmla="*/ 2147483647 h 259"/>
              <a:gd name="T26" fmla="*/ 2147483647 w 1229"/>
              <a:gd name="T27" fmla="*/ 2147483647 h 259"/>
              <a:gd name="T28" fmla="*/ 2147483647 w 1229"/>
              <a:gd name="T29" fmla="*/ 2147483647 h 259"/>
              <a:gd name="T30" fmla="*/ 2147483647 w 1229"/>
              <a:gd name="T31" fmla="*/ 2147483647 h 259"/>
              <a:gd name="T32" fmla="*/ 2147483647 w 1229"/>
              <a:gd name="T33" fmla="*/ 2147483647 h 259"/>
              <a:gd name="T34" fmla="*/ 2147483647 w 1229"/>
              <a:gd name="T35" fmla="*/ 2147483647 h 259"/>
              <a:gd name="T36" fmla="*/ 2147483647 w 1229"/>
              <a:gd name="T37" fmla="*/ 2147483647 h 259"/>
              <a:gd name="T38" fmla="*/ 2147483647 w 1229"/>
              <a:gd name="T39" fmla="*/ 2147483647 h 259"/>
              <a:gd name="T40" fmla="*/ 2147483647 w 1229"/>
              <a:gd name="T41" fmla="*/ 2147483647 h 259"/>
              <a:gd name="T42" fmla="*/ 2147483647 w 1229"/>
              <a:gd name="T43" fmla="*/ 2147483647 h 259"/>
              <a:gd name="T44" fmla="*/ 2147483647 w 1229"/>
              <a:gd name="T45" fmla="*/ 2147483647 h 259"/>
              <a:gd name="T46" fmla="*/ 2147483647 w 1229"/>
              <a:gd name="T47" fmla="*/ 2147483647 h 259"/>
              <a:gd name="T48" fmla="*/ 2147483647 w 1229"/>
              <a:gd name="T49" fmla="*/ 2147483647 h 259"/>
              <a:gd name="T50" fmla="*/ 2147483647 w 1229"/>
              <a:gd name="T51" fmla="*/ 2147483647 h 259"/>
              <a:gd name="T52" fmla="*/ 2147483647 w 1229"/>
              <a:gd name="T53" fmla="*/ 2147483647 h 259"/>
              <a:gd name="T54" fmla="*/ 2147483647 w 1229"/>
              <a:gd name="T55" fmla="*/ 2147483647 h 259"/>
              <a:gd name="T56" fmla="*/ 2147483647 w 1229"/>
              <a:gd name="T57" fmla="*/ 2147483647 h 259"/>
              <a:gd name="T58" fmla="*/ 2147483647 w 1229"/>
              <a:gd name="T59" fmla="*/ 2147483647 h 259"/>
              <a:gd name="T60" fmla="*/ 2147483647 w 1229"/>
              <a:gd name="T61" fmla="*/ 2147483647 h 259"/>
              <a:gd name="T62" fmla="*/ 2147483647 w 1229"/>
              <a:gd name="T63" fmla="*/ 2147483647 h 259"/>
              <a:gd name="T64" fmla="*/ 2147483647 w 1229"/>
              <a:gd name="T65" fmla="*/ 2147483647 h 259"/>
              <a:gd name="T66" fmla="*/ 2147483647 w 1229"/>
              <a:gd name="T67" fmla="*/ 2147483647 h 259"/>
              <a:gd name="T68" fmla="*/ 2147483647 w 1229"/>
              <a:gd name="T69" fmla="*/ 2147483647 h 259"/>
              <a:gd name="T70" fmla="*/ 2147483647 w 1229"/>
              <a:gd name="T71" fmla="*/ 2147483647 h 259"/>
              <a:gd name="T72" fmla="*/ 2147483647 w 1229"/>
              <a:gd name="T73" fmla="*/ 2147483647 h 259"/>
              <a:gd name="T74" fmla="*/ 2147483647 w 1229"/>
              <a:gd name="T75" fmla="*/ 2147483647 h 259"/>
              <a:gd name="T76" fmla="*/ 2147483647 w 1229"/>
              <a:gd name="T77" fmla="*/ 2147483647 h 259"/>
              <a:gd name="T78" fmla="*/ 2147483647 w 1229"/>
              <a:gd name="T79" fmla="*/ 2147483647 h 259"/>
              <a:gd name="T80" fmla="*/ 2147483647 w 1229"/>
              <a:gd name="T81" fmla="*/ 2147483647 h 259"/>
              <a:gd name="T82" fmla="*/ 2147483647 w 1229"/>
              <a:gd name="T83" fmla="*/ 2147483647 h 259"/>
              <a:gd name="T84" fmla="*/ 2147483647 w 1229"/>
              <a:gd name="T85" fmla="*/ 2147483647 h 259"/>
              <a:gd name="T86" fmla="*/ 2147483647 w 1229"/>
              <a:gd name="T87" fmla="*/ 2147483647 h 259"/>
              <a:gd name="T88" fmla="*/ 2147483647 w 1229"/>
              <a:gd name="T89" fmla="*/ 2147483647 h 259"/>
              <a:gd name="T90" fmla="*/ 2147483647 w 1229"/>
              <a:gd name="T91" fmla="*/ 2147483647 h 259"/>
              <a:gd name="T92" fmla="*/ 2147483647 w 1229"/>
              <a:gd name="T93" fmla="*/ 2147483647 h 259"/>
              <a:gd name="T94" fmla="*/ 2147483647 w 1229"/>
              <a:gd name="T95" fmla="*/ 2147483647 h 259"/>
              <a:gd name="T96" fmla="*/ 2147483647 w 1229"/>
              <a:gd name="T97" fmla="*/ 2147483647 h 259"/>
              <a:gd name="T98" fmla="*/ 2147483647 w 1229"/>
              <a:gd name="T99" fmla="*/ 2147483647 h 259"/>
              <a:gd name="T100" fmla="*/ 2147483647 w 1229"/>
              <a:gd name="T101" fmla="*/ 2147483647 h 259"/>
              <a:gd name="T102" fmla="*/ 2147483647 w 1229"/>
              <a:gd name="T103" fmla="*/ 2147483647 h 259"/>
              <a:gd name="T104" fmla="*/ 2147483647 w 1229"/>
              <a:gd name="T105" fmla="*/ 2147483647 h 259"/>
              <a:gd name="T106" fmla="*/ 2147483647 w 1229"/>
              <a:gd name="T107" fmla="*/ 2147483647 h 259"/>
              <a:gd name="T108" fmla="*/ 2147483647 w 1229"/>
              <a:gd name="T109" fmla="*/ 2147483647 h 259"/>
              <a:gd name="T110" fmla="*/ 2147483647 w 1229"/>
              <a:gd name="T111" fmla="*/ 2147483647 h 259"/>
              <a:gd name="T112" fmla="*/ 2147483647 w 1229"/>
              <a:gd name="T113" fmla="*/ 2147483647 h 259"/>
              <a:gd name="T114" fmla="*/ 2147483647 w 1229"/>
              <a:gd name="T115" fmla="*/ 2147483647 h 259"/>
              <a:gd name="T116" fmla="*/ 2147483647 w 1229"/>
              <a:gd name="T117" fmla="*/ 2147483647 h 259"/>
              <a:gd name="T118" fmla="*/ 2147483647 w 1229"/>
              <a:gd name="T119" fmla="*/ 2147483647 h 259"/>
              <a:gd name="T120" fmla="*/ 2147483647 w 1229"/>
              <a:gd name="T121" fmla="*/ 2147483647 h 259"/>
              <a:gd name="T122" fmla="*/ 2147483647 w 1229"/>
              <a:gd name="T123" fmla="*/ 2147483647 h 259"/>
              <a:gd name="T124" fmla="*/ 0 w 1229"/>
              <a:gd name="T125" fmla="*/ 2147483647 h 2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29" h="259">
                <a:moveTo>
                  <a:pt x="0" y="175"/>
                </a:moveTo>
                <a:lnTo>
                  <a:pt x="0" y="219"/>
                </a:lnTo>
                <a:lnTo>
                  <a:pt x="0" y="259"/>
                </a:lnTo>
                <a:lnTo>
                  <a:pt x="3" y="226"/>
                </a:lnTo>
                <a:lnTo>
                  <a:pt x="4" y="201"/>
                </a:lnTo>
                <a:lnTo>
                  <a:pt x="5" y="154"/>
                </a:lnTo>
                <a:lnTo>
                  <a:pt x="8" y="132"/>
                </a:lnTo>
                <a:lnTo>
                  <a:pt x="16" y="124"/>
                </a:lnTo>
                <a:lnTo>
                  <a:pt x="23" y="130"/>
                </a:lnTo>
                <a:lnTo>
                  <a:pt x="33" y="131"/>
                </a:lnTo>
                <a:lnTo>
                  <a:pt x="47" y="138"/>
                </a:lnTo>
                <a:lnTo>
                  <a:pt x="56" y="146"/>
                </a:lnTo>
                <a:lnTo>
                  <a:pt x="66" y="146"/>
                </a:lnTo>
                <a:lnTo>
                  <a:pt x="75" y="141"/>
                </a:lnTo>
                <a:lnTo>
                  <a:pt x="85" y="128"/>
                </a:lnTo>
                <a:lnTo>
                  <a:pt x="93" y="129"/>
                </a:lnTo>
                <a:lnTo>
                  <a:pt x="108" y="139"/>
                </a:lnTo>
                <a:lnTo>
                  <a:pt x="117" y="144"/>
                </a:lnTo>
                <a:lnTo>
                  <a:pt x="126" y="149"/>
                </a:lnTo>
                <a:lnTo>
                  <a:pt x="136" y="151"/>
                </a:lnTo>
                <a:lnTo>
                  <a:pt x="152" y="144"/>
                </a:lnTo>
                <a:lnTo>
                  <a:pt x="171" y="158"/>
                </a:lnTo>
                <a:lnTo>
                  <a:pt x="185" y="151"/>
                </a:lnTo>
                <a:lnTo>
                  <a:pt x="208" y="138"/>
                </a:lnTo>
                <a:lnTo>
                  <a:pt x="222" y="138"/>
                </a:lnTo>
                <a:lnTo>
                  <a:pt x="238" y="127"/>
                </a:lnTo>
                <a:lnTo>
                  <a:pt x="249" y="122"/>
                </a:lnTo>
                <a:lnTo>
                  <a:pt x="265" y="136"/>
                </a:lnTo>
                <a:lnTo>
                  <a:pt x="278" y="132"/>
                </a:lnTo>
                <a:lnTo>
                  <a:pt x="289" y="138"/>
                </a:lnTo>
                <a:lnTo>
                  <a:pt x="296" y="138"/>
                </a:lnTo>
                <a:lnTo>
                  <a:pt x="305" y="138"/>
                </a:lnTo>
                <a:lnTo>
                  <a:pt x="312" y="143"/>
                </a:lnTo>
                <a:lnTo>
                  <a:pt x="323" y="138"/>
                </a:lnTo>
                <a:lnTo>
                  <a:pt x="331" y="124"/>
                </a:lnTo>
                <a:lnTo>
                  <a:pt x="362" y="137"/>
                </a:lnTo>
                <a:lnTo>
                  <a:pt x="376" y="152"/>
                </a:lnTo>
                <a:lnTo>
                  <a:pt x="382" y="176"/>
                </a:lnTo>
                <a:lnTo>
                  <a:pt x="449" y="121"/>
                </a:lnTo>
                <a:lnTo>
                  <a:pt x="465" y="101"/>
                </a:lnTo>
                <a:lnTo>
                  <a:pt x="481" y="91"/>
                </a:lnTo>
                <a:lnTo>
                  <a:pt x="499" y="83"/>
                </a:lnTo>
                <a:lnTo>
                  <a:pt x="496" y="98"/>
                </a:lnTo>
                <a:lnTo>
                  <a:pt x="476" y="123"/>
                </a:lnTo>
                <a:lnTo>
                  <a:pt x="489" y="119"/>
                </a:lnTo>
                <a:lnTo>
                  <a:pt x="508" y="110"/>
                </a:lnTo>
                <a:lnTo>
                  <a:pt x="522" y="116"/>
                </a:lnTo>
                <a:lnTo>
                  <a:pt x="531" y="132"/>
                </a:lnTo>
                <a:lnTo>
                  <a:pt x="526" y="146"/>
                </a:lnTo>
                <a:lnTo>
                  <a:pt x="544" y="148"/>
                </a:lnTo>
                <a:lnTo>
                  <a:pt x="559" y="158"/>
                </a:lnTo>
                <a:lnTo>
                  <a:pt x="565" y="170"/>
                </a:lnTo>
                <a:lnTo>
                  <a:pt x="578" y="167"/>
                </a:lnTo>
                <a:lnTo>
                  <a:pt x="586" y="178"/>
                </a:lnTo>
                <a:lnTo>
                  <a:pt x="598" y="196"/>
                </a:lnTo>
                <a:lnTo>
                  <a:pt x="608" y="193"/>
                </a:lnTo>
                <a:lnTo>
                  <a:pt x="602" y="178"/>
                </a:lnTo>
                <a:lnTo>
                  <a:pt x="598" y="162"/>
                </a:lnTo>
                <a:lnTo>
                  <a:pt x="590" y="156"/>
                </a:lnTo>
                <a:lnTo>
                  <a:pt x="581" y="145"/>
                </a:lnTo>
                <a:lnTo>
                  <a:pt x="586" y="122"/>
                </a:lnTo>
                <a:lnTo>
                  <a:pt x="579" y="106"/>
                </a:lnTo>
                <a:lnTo>
                  <a:pt x="561" y="103"/>
                </a:lnTo>
                <a:lnTo>
                  <a:pt x="566" y="91"/>
                </a:lnTo>
                <a:lnTo>
                  <a:pt x="578" y="81"/>
                </a:lnTo>
                <a:lnTo>
                  <a:pt x="547" y="82"/>
                </a:lnTo>
                <a:lnTo>
                  <a:pt x="561" y="75"/>
                </a:lnTo>
                <a:lnTo>
                  <a:pt x="587" y="64"/>
                </a:lnTo>
                <a:lnTo>
                  <a:pt x="574" y="62"/>
                </a:lnTo>
                <a:lnTo>
                  <a:pt x="540" y="71"/>
                </a:lnTo>
                <a:lnTo>
                  <a:pt x="524" y="65"/>
                </a:lnTo>
                <a:lnTo>
                  <a:pt x="535" y="56"/>
                </a:lnTo>
                <a:lnTo>
                  <a:pt x="559" y="53"/>
                </a:lnTo>
                <a:lnTo>
                  <a:pt x="579" y="50"/>
                </a:lnTo>
                <a:lnTo>
                  <a:pt x="600" y="42"/>
                </a:lnTo>
                <a:lnTo>
                  <a:pt x="635" y="37"/>
                </a:lnTo>
                <a:lnTo>
                  <a:pt x="660" y="41"/>
                </a:lnTo>
                <a:lnTo>
                  <a:pt x="676" y="55"/>
                </a:lnTo>
                <a:lnTo>
                  <a:pt x="692" y="63"/>
                </a:lnTo>
                <a:lnTo>
                  <a:pt x="704" y="57"/>
                </a:lnTo>
                <a:lnTo>
                  <a:pt x="721" y="60"/>
                </a:lnTo>
                <a:lnTo>
                  <a:pt x="741" y="72"/>
                </a:lnTo>
                <a:lnTo>
                  <a:pt x="758" y="88"/>
                </a:lnTo>
                <a:lnTo>
                  <a:pt x="773" y="108"/>
                </a:lnTo>
                <a:lnTo>
                  <a:pt x="797" y="115"/>
                </a:lnTo>
                <a:lnTo>
                  <a:pt x="816" y="128"/>
                </a:lnTo>
                <a:lnTo>
                  <a:pt x="828" y="139"/>
                </a:lnTo>
                <a:lnTo>
                  <a:pt x="846" y="151"/>
                </a:lnTo>
                <a:lnTo>
                  <a:pt x="866" y="147"/>
                </a:lnTo>
                <a:lnTo>
                  <a:pt x="879" y="141"/>
                </a:lnTo>
                <a:lnTo>
                  <a:pt x="904" y="141"/>
                </a:lnTo>
                <a:lnTo>
                  <a:pt x="917" y="126"/>
                </a:lnTo>
                <a:lnTo>
                  <a:pt x="928" y="128"/>
                </a:lnTo>
                <a:lnTo>
                  <a:pt x="936" y="128"/>
                </a:lnTo>
                <a:lnTo>
                  <a:pt x="946" y="134"/>
                </a:lnTo>
                <a:lnTo>
                  <a:pt x="957" y="139"/>
                </a:lnTo>
                <a:lnTo>
                  <a:pt x="965" y="129"/>
                </a:lnTo>
                <a:lnTo>
                  <a:pt x="974" y="126"/>
                </a:lnTo>
                <a:lnTo>
                  <a:pt x="981" y="130"/>
                </a:lnTo>
                <a:lnTo>
                  <a:pt x="989" y="124"/>
                </a:lnTo>
                <a:lnTo>
                  <a:pt x="1005" y="132"/>
                </a:lnTo>
                <a:lnTo>
                  <a:pt x="1015" y="146"/>
                </a:lnTo>
                <a:lnTo>
                  <a:pt x="1025" y="147"/>
                </a:lnTo>
                <a:lnTo>
                  <a:pt x="1032" y="149"/>
                </a:lnTo>
                <a:lnTo>
                  <a:pt x="1041" y="144"/>
                </a:lnTo>
                <a:lnTo>
                  <a:pt x="1048" y="138"/>
                </a:lnTo>
                <a:lnTo>
                  <a:pt x="1054" y="136"/>
                </a:lnTo>
                <a:lnTo>
                  <a:pt x="1063" y="130"/>
                </a:lnTo>
                <a:lnTo>
                  <a:pt x="1074" y="130"/>
                </a:lnTo>
                <a:lnTo>
                  <a:pt x="1084" y="139"/>
                </a:lnTo>
                <a:lnTo>
                  <a:pt x="1099" y="146"/>
                </a:lnTo>
                <a:lnTo>
                  <a:pt x="1112" y="139"/>
                </a:lnTo>
                <a:lnTo>
                  <a:pt x="1119" y="136"/>
                </a:lnTo>
                <a:lnTo>
                  <a:pt x="1128" y="139"/>
                </a:lnTo>
                <a:lnTo>
                  <a:pt x="1135" y="141"/>
                </a:lnTo>
                <a:lnTo>
                  <a:pt x="1144" y="149"/>
                </a:lnTo>
                <a:lnTo>
                  <a:pt x="1154" y="149"/>
                </a:lnTo>
                <a:lnTo>
                  <a:pt x="1166" y="146"/>
                </a:lnTo>
                <a:lnTo>
                  <a:pt x="1180" y="143"/>
                </a:lnTo>
                <a:lnTo>
                  <a:pt x="1197" y="138"/>
                </a:lnTo>
                <a:lnTo>
                  <a:pt x="1209" y="143"/>
                </a:lnTo>
                <a:lnTo>
                  <a:pt x="1216" y="150"/>
                </a:lnTo>
                <a:lnTo>
                  <a:pt x="1221" y="165"/>
                </a:lnTo>
                <a:lnTo>
                  <a:pt x="1225" y="189"/>
                </a:lnTo>
                <a:lnTo>
                  <a:pt x="1229" y="222"/>
                </a:lnTo>
                <a:lnTo>
                  <a:pt x="1229" y="154"/>
                </a:lnTo>
                <a:lnTo>
                  <a:pt x="1229" y="137"/>
                </a:lnTo>
                <a:lnTo>
                  <a:pt x="1227" y="126"/>
                </a:lnTo>
                <a:lnTo>
                  <a:pt x="1224" y="112"/>
                </a:lnTo>
                <a:lnTo>
                  <a:pt x="1218" y="100"/>
                </a:lnTo>
                <a:lnTo>
                  <a:pt x="1205" y="95"/>
                </a:lnTo>
                <a:lnTo>
                  <a:pt x="1187" y="93"/>
                </a:lnTo>
                <a:lnTo>
                  <a:pt x="1172" y="95"/>
                </a:lnTo>
                <a:lnTo>
                  <a:pt x="1156" y="91"/>
                </a:lnTo>
                <a:lnTo>
                  <a:pt x="1140" y="101"/>
                </a:lnTo>
                <a:lnTo>
                  <a:pt x="1124" y="96"/>
                </a:lnTo>
                <a:lnTo>
                  <a:pt x="1110" y="93"/>
                </a:lnTo>
                <a:lnTo>
                  <a:pt x="1099" y="93"/>
                </a:lnTo>
                <a:lnTo>
                  <a:pt x="1071" y="96"/>
                </a:lnTo>
                <a:lnTo>
                  <a:pt x="1056" y="98"/>
                </a:lnTo>
                <a:lnTo>
                  <a:pt x="1040" y="95"/>
                </a:lnTo>
                <a:lnTo>
                  <a:pt x="1024" y="99"/>
                </a:lnTo>
                <a:lnTo>
                  <a:pt x="1004" y="95"/>
                </a:lnTo>
                <a:lnTo>
                  <a:pt x="996" y="93"/>
                </a:lnTo>
                <a:lnTo>
                  <a:pt x="981" y="93"/>
                </a:lnTo>
                <a:lnTo>
                  <a:pt x="966" y="91"/>
                </a:lnTo>
                <a:lnTo>
                  <a:pt x="955" y="96"/>
                </a:lnTo>
                <a:lnTo>
                  <a:pt x="946" y="95"/>
                </a:lnTo>
                <a:lnTo>
                  <a:pt x="926" y="93"/>
                </a:lnTo>
                <a:lnTo>
                  <a:pt x="909" y="96"/>
                </a:lnTo>
                <a:lnTo>
                  <a:pt x="894" y="96"/>
                </a:lnTo>
                <a:lnTo>
                  <a:pt x="876" y="91"/>
                </a:lnTo>
                <a:lnTo>
                  <a:pt x="861" y="97"/>
                </a:lnTo>
                <a:lnTo>
                  <a:pt x="849" y="93"/>
                </a:lnTo>
                <a:lnTo>
                  <a:pt x="838" y="99"/>
                </a:lnTo>
                <a:lnTo>
                  <a:pt x="826" y="96"/>
                </a:lnTo>
                <a:lnTo>
                  <a:pt x="812" y="93"/>
                </a:lnTo>
                <a:lnTo>
                  <a:pt x="804" y="88"/>
                </a:lnTo>
                <a:lnTo>
                  <a:pt x="785" y="69"/>
                </a:lnTo>
                <a:lnTo>
                  <a:pt x="764" y="52"/>
                </a:lnTo>
                <a:lnTo>
                  <a:pt x="745" y="40"/>
                </a:lnTo>
                <a:lnTo>
                  <a:pt x="727" y="30"/>
                </a:lnTo>
                <a:lnTo>
                  <a:pt x="700" y="17"/>
                </a:lnTo>
                <a:lnTo>
                  <a:pt x="672" y="8"/>
                </a:lnTo>
                <a:lnTo>
                  <a:pt x="644" y="2"/>
                </a:lnTo>
                <a:lnTo>
                  <a:pt x="617" y="0"/>
                </a:lnTo>
                <a:lnTo>
                  <a:pt x="591" y="2"/>
                </a:lnTo>
                <a:lnTo>
                  <a:pt x="560" y="8"/>
                </a:lnTo>
                <a:lnTo>
                  <a:pt x="528" y="17"/>
                </a:lnTo>
                <a:lnTo>
                  <a:pt x="500" y="29"/>
                </a:lnTo>
                <a:lnTo>
                  <a:pt x="474" y="45"/>
                </a:lnTo>
                <a:lnTo>
                  <a:pt x="452" y="63"/>
                </a:lnTo>
                <a:lnTo>
                  <a:pt x="426" y="87"/>
                </a:lnTo>
                <a:lnTo>
                  <a:pt x="399" y="95"/>
                </a:lnTo>
                <a:lnTo>
                  <a:pt x="376" y="99"/>
                </a:lnTo>
                <a:lnTo>
                  <a:pt x="352" y="101"/>
                </a:lnTo>
                <a:lnTo>
                  <a:pt x="328" y="97"/>
                </a:lnTo>
                <a:lnTo>
                  <a:pt x="309" y="97"/>
                </a:lnTo>
                <a:lnTo>
                  <a:pt x="249" y="97"/>
                </a:lnTo>
                <a:lnTo>
                  <a:pt x="231" y="96"/>
                </a:lnTo>
                <a:lnTo>
                  <a:pt x="180" y="99"/>
                </a:lnTo>
                <a:lnTo>
                  <a:pt x="148" y="97"/>
                </a:lnTo>
                <a:lnTo>
                  <a:pt x="109" y="93"/>
                </a:lnTo>
                <a:lnTo>
                  <a:pt x="61" y="95"/>
                </a:lnTo>
                <a:lnTo>
                  <a:pt x="32" y="95"/>
                </a:lnTo>
                <a:lnTo>
                  <a:pt x="19" y="96"/>
                </a:lnTo>
                <a:lnTo>
                  <a:pt x="10" y="101"/>
                </a:lnTo>
                <a:lnTo>
                  <a:pt x="2" y="113"/>
                </a:lnTo>
                <a:lnTo>
                  <a:pt x="0" y="132"/>
                </a:lnTo>
                <a:lnTo>
                  <a:pt x="0" y="152"/>
                </a:lnTo>
                <a:lnTo>
                  <a:pt x="0" y="175"/>
                </a:lnTo>
              </a:path>
            </a:pathLst>
          </a:custGeom>
          <a:solidFill>
            <a:srgbClr val="FFFFFF"/>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6635" name="Freeform 14">
            <a:extLst>
              <a:ext uri="{FF2B5EF4-FFF2-40B4-BE49-F238E27FC236}">
                <a16:creationId xmlns:a16="http://schemas.microsoft.com/office/drawing/2014/main" id="{5E135E70-5CC6-164A-9E70-1D73B0D026E1}"/>
              </a:ext>
            </a:extLst>
          </p:cNvPr>
          <p:cNvSpPr>
            <a:spLocks/>
          </p:cNvSpPr>
          <p:nvPr/>
        </p:nvSpPr>
        <p:spPr bwMode="auto">
          <a:xfrm>
            <a:off x="4191000" y="234950"/>
            <a:ext cx="90488" cy="400050"/>
          </a:xfrm>
          <a:custGeom>
            <a:avLst/>
            <a:gdLst>
              <a:gd name="T0" fmla="*/ 2147483647 w 57"/>
              <a:gd name="T1" fmla="*/ 2147483647 h 252"/>
              <a:gd name="T2" fmla="*/ 2147483647 w 57"/>
              <a:gd name="T3" fmla="*/ 2147483647 h 252"/>
              <a:gd name="T4" fmla="*/ 2147483647 w 57"/>
              <a:gd name="T5" fmla="*/ 2147483647 h 252"/>
              <a:gd name="T6" fmla="*/ 2147483647 w 57"/>
              <a:gd name="T7" fmla="*/ 2147483647 h 252"/>
              <a:gd name="T8" fmla="*/ 2147483647 w 57"/>
              <a:gd name="T9" fmla="*/ 2147483647 h 252"/>
              <a:gd name="T10" fmla="*/ 0 w 57"/>
              <a:gd name="T11" fmla="*/ 2147483647 h 252"/>
              <a:gd name="T12" fmla="*/ 2147483647 w 57"/>
              <a:gd name="T13" fmla="*/ 2147483647 h 252"/>
              <a:gd name="T14" fmla="*/ 2147483647 w 57"/>
              <a:gd name="T15" fmla="*/ 2147483647 h 252"/>
              <a:gd name="T16" fmla="*/ 2147483647 w 57"/>
              <a:gd name="T17" fmla="*/ 2147483647 h 252"/>
              <a:gd name="T18" fmla="*/ 2147483647 w 57"/>
              <a:gd name="T19" fmla="*/ 2147483647 h 252"/>
              <a:gd name="T20" fmla="*/ 2147483647 w 57"/>
              <a:gd name="T21" fmla="*/ 2147483647 h 252"/>
              <a:gd name="T22" fmla="*/ 2147483647 w 57"/>
              <a:gd name="T23" fmla="*/ 2147483647 h 252"/>
              <a:gd name="T24" fmla="*/ 2147483647 w 57"/>
              <a:gd name="T25" fmla="*/ 2147483647 h 252"/>
              <a:gd name="T26" fmla="*/ 2147483647 w 57"/>
              <a:gd name="T27" fmla="*/ 2147483647 h 252"/>
              <a:gd name="T28" fmla="*/ 2147483647 w 57"/>
              <a:gd name="T29" fmla="*/ 2147483647 h 252"/>
              <a:gd name="T30" fmla="*/ 2147483647 w 57"/>
              <a:gd name="T31" fmla="*/ 2147483647 h 252"/>
              <a:gd name="T32" fmla="*/ 2147483647 w 57"/>
              <a:gd name="T33" fmla="*/ 2147483647 h 252"/>
              <a:gd name="T34" fmla="*/ 2147483647 w 57"/>
              <a:gd name="T35" fmla="*/ 2147483647 h 252"/>
              <a:gd name="T36" fmla="*/ 2147483647 w 57"/>
              <a:gd name="T37" fmla="*/ 2147483647 h 252"/>
              <a:gd name="T38" fmla="*/ 2147483647 w 57"/>
              <a:gd name="T39" fmla="*/ 2147483647 h 252"/>
              <a:gd name="T40" fmla="*/ 2147483647 w 57"/>
              <a:gd name="T41" fmla="*/ 2147483647 h 252"/>
              <a:gd name="T42" fmla="*/ 2147483647 w 57"/>
              <a:gd name="T43" fmla="*/ 2147483647 h 252"/>
              <a:gd name="T44" fmla="*/ 2147483647 w 57"/>
              <a:gd name="T45" fmla="*/ 0 h 252"/>
              <a:gd name="T46" fmla="*/ 2147483647 w 57"/>
              <a:gd name="T47" fmla="*/ 2147483647 h 2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252">
                <a:moveTo>
                  <a:pt x="13" y="6"/>
                </a:moveTo>
                <a:lnTo>
                  <a:pt x="17" y="25"/>
                </a:lnTo>
                <a:lnTo>
                  <a:pt x="13" y="34"/>
                </a:lnTo>
                <a:lnTo>
                  <a:pt x="6" y="62"/>
                </a:lnTo>
                <a:lnTo>
                  <a:pt x="1" y="86"/>
                </a:lnTo>
                <a:lnTo>
                  <a:pt x="0" y="108"/>
                </a:lnTo>
                <a:lnTo>
                  <a:pt x="5" y="135"/>
                </a:lnTo>
                <a:lnTo>
                  <a:pt x="8" y="160"/>
                </a:lnTo>
                <a:lnTo>
                  <a:pt x="13" y="184"/>
                </a:lnTo>
                <a:lnTo>
                  <a:pt x="27" y="200"/>
                </a:lnTo>
                <a:lnTo>
                  <a:pt x="32" y="217"/>
                </a:lnTo>
                <a:lnTo>
                  <a:pt x="45" y="234"/>
                </a:lnTo>
                <a:lnTo>
                  <a:pt x="56" y="251"/>
                </a:lnTo>
                <a:lnTo>
                  <a:pt x="51" y="235"/>
                </a:lnTo>
                <a:lnTo>
                  <a:pt x="40" y="216"/>
                </a:lnTo>
                <a:lnTo>
                  <a:pt x="43" y="196"/>
                </a:lnTo>
                <a:lnTo>
                  <a:pt x="28" y="170"/>
                </a:lnTo>
                <a:lnTo>
                  <a:pt x="15" y="140"/>
                </a:lnTo>
                <a:lnTo>
                  <a:pt x="12" y="94"/>
                </a:lnTo>
                <a:lnTo>
                  <a:pt x="17" y="64"/>
                </a:lnTo>
                <a:lnTo>
                  <a:pt x="25" y="34"/>
                </a:lnTo>
                <a:lnTo>
                  <a:pt x="27" y="12"/>
                </a:lnTo>
                <a:lnTo>
                  <a:pt x="15" y="0"/>
                </a:lnTo>
                <a:lnTo>
                  <a:pt x="13" y="6"/>
                </a:lnTo>
              </a:path>
            </a:pathLst>
          </a:custGeom>
          <a:solidFill>
            <a:srgbClr val="FFFFFF"/>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nvGrpSpPr>
          <p:cNvPr id="26636" name="Group 15">
            <a:extLst>
              <a:ext uri="{FF2B5EF4-FFF2-40B4-BE49-F238E27FC236}">
                <a16:creationId xmlns:a16="http://schemas.microsoft.com/office/drawing/2014/main" id="{BFECAB3F-5CB2-4643-AA9E-E1852C2CA689}"/>
              </a:ext>
            </a:extLst>
          </p:cNvPr>
          <p:cNvGrpSpPr>
            <a:grpSpLocks/>
          </p:cNvGrpSpPr>
          <p:nvPr/>
        </p:nvGrpSpPr>
        <p:grpSpPr bwMode="auto">
          <a:xfrm>
            <a:off x="63500" y="153988"/>
            <a:ext cx="3435350" cy="520700"/>
            <a:chOff x="40" y="97"/>
            <a:chExt cx="2164" cy="328"/>
          </a:xfrm>
        </p:grpSpPr>
        <p:sp>
          <p:nvSpPr>
            <p:cNvPr id="26646" name="Freeform 16">
              <a:extLst>
                <a:ext uri="{FF2B5EF4-FFF2-40B4-BE49-F238E27FC236}">
                  <a16:creationId xmlns:a16="http://schemas.microsoft.com/office/drawing/2014/main" id="{62042965-D871-9340-BC00-CC2B3CD5411E}"/>
                </a:ext>
              </a:extLst>
            </p:cNvPr>
            <p:cNvSpPr>
              <a:spLocks/>
            </p:cNvSpPr>
            <p:nvPr/>
          </p:nvSpPr>
          <p:spPr bwMode="auto">
            <a:xfrm>
              <a:off x="40" y="97"/>
              <a:ext cx="2164" cy="267"/>
            </a:xfrm>
            <a:custGeom>
              <a:avLst/>
              <a:gdLst>
                <a:gd name="T0" fmla="*/ 29 w 2164"/>
                <a:gd name="T1" fmla="*/ 3 h 267"/>
                <a:gd name="T2" fmla="*/ 46 w 2164"/>
                <a:gd name="T3" fmla="*/ 0 h 267"/>
                <a:gd name="T4" fmla="*/ 2096 w 2164"/>
                <a:gd name="T5" fmla="*/ 0 h 267"/>
                <a:gd name="T6" fmla="*/ 2120 w 2164"/>
                <a:gd name="T7" fmla="*/ 2 h 267"/>
                <a:gd name="T8" fmla="*/ 2137 w 2164"/>
                <a:gd name="T9" fmla="*/ 9 h 267"/>
                <a:gd name="T10" fmla="*/ 2152 w 2164"/>
                <a:gd name="T11" fmla="*/ 26 h 267"/>
                <a:gd name="T12" fmla="*/ 2160 w 2164"/>
                <a:gd name="T13" fmla="*/ 46 h 267"/>
                <a:gd name="T14" fmla="*/ 2163 w 2164"/>
                <a:gd name="T15" fmla="*/ 69 h 267"/>
                <a:gd name="T16" fmla="*/ 2163 w 2164"/>
                <a:gd name="T17" fmla="*/ 266 h 267"/>
                <a:gd name="T18" fmla="*/ 81 w 2164"/>
                <a:gd name="T19" fmla="*/ 266 h 267"/>
                <a:gd name="T20" fmla="*/ 0 w 2164"/>
                <a:gd name="T21" fmla="*/ 266 h 267"/>
                <a:gd name="T22" fmla="*/ 0 w 2164"/>
                <a:gd name="T23" fmla="*/ 82 h 267"/>
                <a:gd name="T24" fmla="*/ 1 w 2164"/>
                <a:gd name="T25" fmla="*/ 55 h 267"/>
                <a:gd name="T26" fmla="*/ 9 w 2164"/>
                <a:gd name="T27" fmla="*/ 29 h 267"/>
                <a:gd name="T28" fmla="*/ 16 w 2164"/>
                <a:gd name="T29" fmla="*/ 15 h 267"/>
                <a:gd name="T30" fmla="*/ 29 w 2164"/>
                <a:gd name="T31" fmla="*/ 3 h 2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4" h="267">
                  <a:moveTo>
                    <a:pt x="29" y="3"/>
                  </a:moveTo>
                  <a:lnTo>
                    <a:pt x="46" y="0"/>
                  </a:lnTo>
                  <a:lnTo>
                    <a:pt x="2096" y="0"/>
                  </a:lnTo>
                  <a:lnTo>
                    <a:pt x="2120" y="2"/>
                  </a:lnTo>
                  <a:lnTo>
                    <a:pt x="2137" y="9"/>
                  </a:lnTo>
                  <a:lnTo>
                    <a:pt x="2152" y="26"/>
                  </a:lnTo>
                  <a:lnTo>
                    <a:pt x="2160" y="46"/>
                  </a:lnTo>
                  <a:lnTo>
                    <a:pt x="2163" y="69"/>
                  </a:lnTo>
                  <a:lnTo>
                    <a:pt x="2163" y="266"/>
                  </a:lnTo>
                  <a:lnTo>
                    <a:pt x="81" y="266"/>
                  </a:lnTo>
                  <a:lnTo>
                    <a:pt x="0" y="266"/>
                  </a:lnTo>
                  <a:lnTo>
                    <a:pt x="0" y="82"/>
                  </a:lnTo>
                  <a:lnTo>
                    <a:pt x="1" y="55"/>
                  </a:lnTo>
                  <a:lnTo>
                    <a:pt x="9" y="29"/>
                  </a:lnTo>
                  <a:lnTo>
                    <a:pt x="16" y="15"/>
                  </a:lnTo>
                  <a:lnTo>
                    <a:pt x="29" y="3"/>
                  </a:lnTo>
                </a:path>
              </a:pathLst>
            </a:custGeom>
            <a:gradFill rotWithShape="0">
              <a:gsLst>
                <a:gs pos="0">
                  <a:srgbClr val="00CC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6647" name="Freeform 17">
              <a:extLst>
                <a:ext uri="{FF2B5EF4-FFF2-40B4-BE49-F238E27FC236}">
                  <a16:creationId xmlns:a16="http://schemas.microsoft.com/office/drawing/2014/main" id="{9CD63C4D-74E7-2940-95DF-BF8E2F779451}"/>
                </a:ext>
              </a:extLst>
            </p:cNvPr>
            <p:cNvSpPr>
              <a:spLocks/>
            </p:cNvSpPr>
            <p:nvPr/>
          </p:nvSpPr>
          <p:spPr bwMode="auto">
            <a:xfrm>
              <a:off x="40" y="268"/>
              <a:ext cx="2164" cy="115"/>
            </a:xfrm>
            <a:custGeom>
              <a:avLst/>
              <a:gdLst>
                <a:gd name="T0" fmla="*/ 105 w 2164"/>
                <a:gd name="T1" fmla="*/ 39 h 115"/>
                <a:gd name="T2" fmla="*/ 170 w 2164"/>
                <a:gd name="T3" fmla="*/ 39 h 115"/>
                <a:gd name="T4" fmla="*/ 221 w 2164"/>
                <a:gd name="T5" fmla="*/ 58 h 115"/>
                <a:gd name="T6" fmla="*/ 305 w 2164"/>
                <a:gd name="T7" fmla="*/ 47 h 115"/>
                <a:gd name="T8" fmla="*/ 400 w 2164"/>
                <a:gd name="T9" fmla="*/ 41 h 115"/>
                <a:gd name="T10" fmla="*/ 466 w 2164"/>
                <a:gd name="T11" fmla="*/ 53 h 115"/>
                <a:gd name="T12" fmla="*/ 538 w 2164"/>
                <a:gd name="T13" fmla="*/ 47 h 115"/>
                <a:gd name="T14" fmla="*/ 654 w 2164"/>
                <a:gd name="T15" fmla="*/ 50 h 115"/>
                <a:gd name="T16" fmla="*/ 728 w 2164"/>
                <a:gd name="T17" fmla="*/ 58 h 115"/>
                <a:gd name="T18" fmla="*/ 815 w 2164"/>
                <a:gd name="T19" fmla="*/ 35 h 115"/>
                <a:gd name="T20" fmla="*/ 880 w 2164"/>
                <a:gd name="T21" fmla="*/ 56 h 115"/>
                <a:gd name="T22" fmla="*/ 968 w 2164"/>
                <a:gd name="T23" fmla="*/ 52 h 115"/>
                <a:gd name="T24" fmla="*/ 1013 w 2164"/>
                <a:gd name="T25" fmla="*/ 56 h 115"/>
                <a:gd name="T26" fmla="*/ 1053 w 2164"/>
                <a:gd name="T27" fmla="*/ 35 h 115"/>
                <a:gd name="T28" fmla="*/ 1105 w 2164"/>
                <a:gd name="T29" fmla="*/ 21 h 115"/>
                <a:gd name="T30" fmla="*/ 1167 w 2164"/>
                <a:gd name="T31" fmla="*/ 19 h 115"/>
                <a:gd name="T32" fmla="*/ 1218 w 2164"/>
                <a:gd name="T33" fmla="*/ 13 h 115"/>
                <a:gd name="T34" fmla="*/ 1265 w 2164"/>
                <a:gd name="T35" fmla="*/ 29 h 115"/>
                <a:gd name="T36" fmla="*/ 1316 w 2164"/>
                <a:gd name="T37" fmla="*/ 41 h 115"/>
                <a:gd name="T38" fmla="*/ 1399 w 2164"/>
                <a:gd name="T39" fmla="*/ 33 h 115"/>
                <a:gd name="T40" fmla="*/ 1436 w 2164"/>
                <a:gd name="T41" fmla="*/ 55 h 115"/>
                <a:gd name="T42" fmla="*/ 1493 w 2164"/>
                <a:gd name="T43" fmla="*/ 58 h 115"/>
                <a:gd name="T44" fmla="*/ 1589 w 2164"/>
                <a:gd name="T45" fmla="*/ 58 h 115"/>
                <a:gd name="T46" fmla="*/ 1647 w 2164"/>
                <a:gd name="T47" fmla="*/ 49 h 115"/>
                <a:gd name="T48" fmla="*/ 1691 w 2164"/>
                <a:gd name="T49" fmla="*/ 53 h 115"/>
                <a:gd name="T50" fmla="*/ 1743 w 2164"/>
                <a:gd name="T51" fmla="*/ 35 h 115"/>
                <a:gd name="T52" fmla="*/ 1817 w 2164"/>
                <a:gd name="T53" fmla="*/ 33 h 115"/>
                <a:gd name="T54" fmla="*/ 1878 w 2164"/>
                <a:gd name="T55" fmla="*/ 13 h 115"/>
                <a:gd name="T56" fmla="*/ 1926 w 2164"/>
                <a:gd name="T57" fmla="*/ 9 h 115"/>
                <a:gd name="T58" fmla="*/ 1988 w 2164"/>
                <a:gd name="T59" fmla="*/ 17 h 115"/>
                <a:gd name="T60" fmla="*/ 2042 w 2164"/>
                <a:gd name="T61" fmla="*/ 1 h 115"/>
                <a:gd name="T62" fmla="*/ 2093 w 2164"/>
                <a:gd name="T63" fmla="*/ 29 h 115"/>
                <a:gd name="T64" fmla="*/ 2150 w 2164"/>
                <a:gd name="T65" fmla="*/ 14 h 115"/>
                <a:gd name="T66" fmla="*/ 2163 w 2164"/>
                <a:gd name="T67" fmla="*/ 114 h 115"/>
                <a:gd name="T68" fmla="*/ 893 w 2164"/>
                <a:gd name="T69" fmla="*/ 92 h 115"/>
                <a:gd name="T70" fmla="*/ 0 w 2164"/>
                <a:gd name="T71" fmla="*/ 18 h 115"/>
                <a:gd name="T72" fmla="*/ 32 w 2164"/>
                <a:gd name="T73" fmla="*/ 31 h 115"/>
                <a:gd name="T74" fmla="*/ 75 w 2164"/>
                <a:gd name="T75" fmla="*/ 35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4" h="115">
                  <a:moveTo>
                    <a:pt x="75" y="35"/>
                  </a:moveTo>
                  <a:lnTo>
                    <a:pt x="105" y="39"/>
                  </a:lnTo>
                  <a:lnTo>
                    <a:pt x="138" y="35"/>
                  </a:lnTo>
                  <a:lnTo>
                    <a:pt x="170" y="39"/>
                  </a:lnTo>
                  <a:lnTo>
                    <a:pt x="195" y="50"/>
                  </a:lnTo>
                  <a:lnTo>
                    <a:pt x="221" y="58"/>
                  </a:lnTo>
                  <a:lnTo>
                    <a:pt x="266" y="51"/>
                  </a:lnTo>
                  <a:lnTo>
                    <a:pt x="305" y="47"/>
                  </a:lnTo>
                  <a:lnTo>
                    <a:pt x="360" y="47"/>
                  </a:lnTo>
                  <a:lnTo>
                    <a:pt x="400" y="41"/>
                  </a:lnTo>
                  <a:lnTo>
                    <a:pt x="435" y="47"/>
                  </a:lnTo>
                  <a:lnTo>
                    <a:pt x="466" y="53"/>
                  </a:lnTo>
                  <a:lnTo>
                    <a:pt x="494" y="55"/>
                  </a:lnTo>
                  <a:lnTo>
                    <a:pt x="538" y="47"/>
                  </a:lnTo>
                  <a:lnTo>
                    <a:pt x="586" y="47"/>
                  </a:lnTo>
                  <a:lnTo>
                    <a:pt x="654" y="50"/>
                  </a:lnTo>
                  <a:lnTo>
                    <a:pt x="683" y="61"/>
                  </a:lnTo>
                  <a:lnTo>
                    <a:pt x="728" y="58"/>
                  </a:lnTo>
                  <a:lnTo>
                    <a:pt x="773" y="41"/>
                  </a:lnTo>
                  <a:lnTo>
                    <a:pt x="815" y="35"/>
                  </a:lnTo>
                  <a:lnTo>
                    <a:pt x="844" y="41"/>
                  </a:lnTo>
                  <a:lnTo>
                    <a:pt x="880" y="56"/>
                  </a:lnTo>
                  <a:lnTo>
                    <a:pt x="921" y="62"/>
                  </a:lnTo>
                  <a:lnTo>
                    <a:pt x="968" y="52"/>
                  </a:lnTo>
                  <a:lnTo>
                    <a:pt x="989" y="49"/>
                  </a:lnTo>
                  <a:lnTo>
                    <a:pt x="1013" y="56"/>
                  </a:lnTo>
                  <a:lnTo>
                    <a:pt x="1032" y="47"/>
                  </a:lnTo>
                  <a:lnTo>
                    <a:pt x="1053" y="35"/>
                  </a:lnTo>
                  <a:lnTo>
                    <a:pt x="1078" y="24"/>
                  </a:lnTo>
                  <a:lnTo>
                    <a:pt x="1105" y="21"/>
                  </a:lnTo>
                  <a:lnTo>
                    <a:pt x="1136" y="24"/>
                  </a:lnTo>
                  <a:lnTo>
                    <a:pt x="1167" y="19"/>
                  </a:lnTo>
                  <a:lnTo>
                    <a:pt x="1198" y="13"/>
                  </a:lnTo>
                  <a:lnTo>
                    <a:pt x="1218" y="13"/>
                  </a:lnTo>
                  <a:lnTo>
                    <a:pt x="1237" y="15"/>
                  </a:lnTo>
                  <a:lnTo>
                    <a:pt x="1265" y="29"/>
                  </a:lnTo>
                  <a:lnTo>
                    <a:pt x="1293" y="27"/>
                  </a:lnTo>
                  <a:lnTo>
                    <a:pt x="1316" y="41"/>
                  </a:lnTo>
                  <a:lnTo>
                    <a:pt x="1361" y="41"/>
                  </a:lnTo>
                  <a:lnTo>
                    <a:pt x="1399" y="33"/>
                  </a:lnTo>
                  <a:lnTo>
                    <a:pt x="1417" y="44"/>
                  </a:lnTo>
                  <a:lnTo>
                    <a:pt x="1436" y="55"/>
                  </a:lnTo>
                  <a:lnTo>
                    <a:pt x="1462" y="52"/>
                  </a:lnTo>
                  <a:lnTo>
                    <a:pt x="1493" y="58"/>
                  </a:lnTo>
                  <a:lnTo>
                    <a:pt x="1526" y="52"/>
                  </a:lnTo>
                  <a:lnTo>
                    <a:pt x="1589" y="58"/>
                  </a:lnTo>
                  <a:lnTo>
                    <a:pt x="1616" y="64"/>
                  </a:lnTo>
                  <a:lnTo>
                    <a:pt x="1647" y="49"/>
                  </a:lnTo>
                  <a:lnTo>
                    <a:pt x="1667" y="48"/>
                  </a:lnTo>
                  <a:lnTo>
                    <a:pt x="1691" y="53"/>
                  </a:lnTo>
                  <a:lnTo>
                    <a:pt x="1714" y="51"/>
                  </a:lnTo>
                  <a:lnTo>
                    <a:pt x="1743" y="35"/>
                  </a:lnTo>
                  <a:lnTo>
                    <a:pt x="1793" y="31"/>
                  </a:lnTo>
                  <a:lnTo>
                    <a:pt x="1817" y="33"/>
                  </a:lnTo>
                  <a:lnTo>
                    <a:pt x="1842" y="33"/>
                  </a:lnTo>
                  <a:lnTo>
                    <a:pt x="1878" y="13"/>
                  </a:lnTo>
                  <a:lnTo>
                    <a:pt x="1899" y="6"/>
                  </a:lnTo>
                  <a:lnTo>
                    <a:pt x="1926" y="9"/>
                  </a:lnTo>
                  <a:lnTo>
                    <a:pt x="1957" y="29"/>
                  </a:lnTo>
                  <a:lnTo>
                    <a:pt x="1988" y="17"/>
                  </a:lnTo>
                  <a:lnTo>
                    <a:pt x="2017" y="0"/>
                  </a:lnTo>
                  <a:lnTo>
                    <a:pt x="2042" y="1"/>
                  </a:lnTo>
                  <a:lnTo>
                    <a:pt x="2071" y="35"/>
                  </a:lnTo>
                  <a:lnTo>
                    <a:pt x="2093" y="29"/>
                  </a:lnTo>
                  <a:lnTo>
                    <a:pt x="2125" y="15"/>
                  </a:lnTo>
                  <a:lnTo>
                    <a:pt x="2150" y="14"/>
                  </a:lnTo>
                  <a:lnTo>
                    <a:pt x="2163" y="26"/>
                  </a:lnTo>
                  <a:lnTo>
                    <a:pt x="2163" y="114"/>
                  </a:lnTo>
                  <a:lnTo>
                    <a:pt x="909" y="89"/>
                  </a:lnTo>
                  <a:lnTo>
                    <a:pt x="893" y="92"/>
                  </a:lnTo>
                  <a:lnTo>
                    <a:pt x="0" y="82"/>
                  </a:lnTo>
                  <a:lnTo>
                    <a:pt x="0" y="18"/>
                  </a:lnTo>
                  <a:lnTo>
                    <a:pt x="13" y="27"/>
                  </a:lnTo>
                  <a:lnTo>
                    <a:pt x="32" y="31"/>
                  </a:lnTo>
                  <a:lnTo>
                    <a:pt x="56" y="32"/>
                  </a:lnTo>
                  <a:lnTo>
                    <a:pt x="75" y="35"/>
                  </a:lnTo>
                </a:path>
              </a:pathLst>
            </a:custGeom>
            <a:solidFill>
              <a:srgbClr val="003300"/>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6648" name="Freeform 18">
              <a:extLst>
                <a:ext uri="{FF2B5EF4-FFF2-40B4-BE49-F238E27FC236}">
                  <a16:creationId xmlns:a16="http://schemas.microsoft.com/office/drawing/2014/main" id="{433E6E4B-080E-D945-AF50-465A0BF9799B}"/>
                </a:ext>
              </a:extLst>
            </p:cNvPr>
            <p:cNvSpPr>
              <a:spLocks/>
            </p:cNvSpPr>
            <p:nvPr/>
          </p:nvSpPr>
          <p:spPr bwMode="auto">
            <a:xfrm>
              <a:off x="40" y="307"/>
              <a:ext cx="2164" cy="118"/>
            </a:xfrm>
            <a:custGeom>
              <a:avLst/>
              <a:gdLst>
                <a:gd name="T0" fmla="*/ 46 w 2164"/>
                <a:gd name="T1" fmla="*/ 116 h 118"/>
                <a:gd name="T2" fmla="*/ 2096 w 2164"/>
                <a:gd name="T3" fmla="*/ 117 h 118"/>
                <a:gd name="T4" fmla="*/ 2137 w 2164"/>
                <a:gd name="T5" fmla="*/ 113 h 118"/>
                <a:gd name="T6" fmla="*/ 2160 w 2164"/>
                <a:gd name="T7" fmla="*/ 98 h 118"/>
                <a:gd name="T8" fmla="*/ 2163 w 2164"/>
                <a:gd name="T9" fmla="*/ 13 h 118"/>
                <a:gd name="T10" fmla="*/ 2134 w 2164"/>
                <a:gd name="T11" fmla="*/ 4 h 118"/>
                <a:gd name="T12" fmla="*/ 2118 w 2164"/>
                <a:gd name="T13" fmla="*/ 32 h 118"/>
                <a:gd name="T14" fmla="*/ 2097 w 2164"/>
                <a:gd name="T15" fmla="*/ 29 h 118"/>
                <a:gd name="T16" fmla="*/ 2054 w 2164"/>
                <a:gd name="T17" fmla="*/ 16 h 118"/>
                <a:gd name="T18" fmla="*/ 1998 w 2164"/>
                <a:gd name="T19" fmla="*/ 20 h 118"/>
                <a:gd name="T20" fmla="*/ 1951 w 2164"/>
                <a:gd name="T21" fmla="*/ 23 h 118"/>
                <a:gd name="T22" fmla="*/ 1910 w 2164"/>
                <a:gd name="T23" fmla="*/ 16 h 118"/>
                <a:gd name="T24" fmla="*/ 1868 w 2164"/>
                <a:gd name="T25" fmla="*/ 25 h 118"/>
                <a:gd name="T26" fmla="*/ 1841 w 2164"/>
                <a:gd name="T27" fmla="*/ 31 h 118"/>
                <a:gd name="T28" fmla="*/ 1776 w 2164"/>
                <a:gd name="T29" fmla="*/ 26 h 118"/>
                <a:gd name="T30" fmla="*/ 1716 w 2164"/>
                <a:gd name="T31" fmla="*/ 22 h 118"/>
                <a:gd name="T32" fmla="*/ 1644 w 2164"/>
                <a:gd name="T33" fmla="*/ 51 h 118"/>
                <a:gd name="T34" fmla="*/ 1589 w 2164"/>
                <a:gd name="T35" fmla="*/ 36 h 118"/>
                <a:gd name="T36" fmla="*/ 1524 w 2164"/>
                <a:gd name="T37" fmla="*/ 35 h 118"/>
                <a:gd name="T38" fmla="*/ 1417 w 2164"/>
                <a:gd name="T39" fmla="*/ 34 h 118"/>
                <a:gd name="T40" fmla="*/ 1367 w 2164"/>
                <a:gd name="T41" fmla="*/ 31 h 118"/>
                <a:gd name="T42" fmla="*/ 1327 w 2164"/>
                <a:gd name="T43" fmla="*/ 22 h 118"/>
                <a:gd name="T44" fmla="*/ 1237 w 2164"/>
                <a:gd name="T45" fmla="*/ 41 h 118"/>
                <a:gd name="T46" fmla="*/ 1159 w 2164"/>
                <a:gd name="T47" fmla="*/ 31 h 118"/>
                <a:gd name="T48" fmla="*/ 1065 w 2164"/>
                <a:gd name="T49" fmla="*/ 36 h 118"/>
                <a:gd name="T50" fmla="*/ 988 w 2164"/>
                <a:gd name="T51" fmla="*/ 36 h 118"/>
                <a:gd name="T52" fmla="*/ 897 w 2164"/>
                <a:gd name="T53" fmla="*/ 48 h 118"/>
                <a:gd name="T54" fmla="*/ 801 w 2164"/>
                <a:gd name="T55" fmla="*/ 42 h 118"/>
                <a:gd name="T56" fmla="*/ 692 w 2164"/>
                <a:gd name="T57" fmla="*/ 44 h 118"/>
                <a:gd name="T58" fmla="*/ 575 w 2164"/>
                <a:gd name="T59" fmla="*/ 31 h 118"/>
                <a:gd name="T60" fmla="*/ 454 w 2164"/>
                <a:gd name="T61" fmla="*/ 22 h 118"/>
                <a:gd name="T62" fmla="*/ 371 w 2164"/>
                <a:gd name="T63" fmla="*/ 33 h 118"/>
                <a:gd name="T64" fmla="*/ 322 w 2164"/>
                <a:gd name="T65" fmla="*/ 29 h 118"/>
                <a:gd name="T66" fmla="*/ 252 w 2164"/>
                <a:gd name="T67" fmla="*/ 34 h 118"/>
                <a:gd name="T68" fmla="*/ 176 w 2164"/>
                <a:gd name="T69" fmla="*/ 33 h 118"/>
                <a:gd name="T70" fmla="*/ 99 w 2164"/>
                <a:gd name="T71" fmla="*/ 40 h 118"/>
                <a:gd name="T72" fmla="*/ 20 w 2164"/>
                <a:gd name="T73" fmla="*/ 35 h 118"/>
                <a:gd name="T74" fmla="*/ 2 w 2164"/>
                <a:gd name="T75" fmla="*/ 69 h 118"/>
                <a:gd name="T76" fmla="*/ 16 w 2164"/>
                <a:gd name="T77" fmla="*/ 110 h 1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4" h="118">
                  <a:moveTo>
                    <a:pt x="29" y="114"/>
                  </a:moveTo>
                  <a:lnTo>
                    <a:pt x="46" y="116"/>
                  </a:lnTo>
                  <a:lnTo>
                    <a:pt x="66" y="117"/>
                  </a:lnTo>
                  <a:lnTo>
                    <a:pt x="2096" y="117"/>
                  </a:lnTo>
                  <a:lnTo>
                    <a:pt x="2120" y="115"/>
                  </a:lnTo>
                  <a:lnTo>
                    <a:pt x="2137" y="113"/>
                  </a:lnTo>
                  <a:lnTo>
                    <a:pt x="2152" y="106"/>
                  </a:lnTo>
                  <a:lnTo>
                    <a:pt x="2160" y="98"/>
                  </a:lnTo>
                  <a:lnTo>
                    <a:pt x="2163" y="90"/>
                  </a:lnTo>
                  <a:lnTo>
                    <a:pt x="2163" y="13"/>
                  </a:lnTo>
                  <a:lnTo>
                    <a:pt x="2144" y="0"/>
                  </a:lnTo>
                  <a:lnTo>
                    <a:pt x="2134" y="4"/>
                  </a:lnTo>
                  <a:lnTo>
                    <a:pt x="2125" y="17"/>
                  </a:lnTo>
                  <a:lnTo>
                    <a:pt x="2118" y="32"/>
                  </a:lnTo>
                  <a:lnTo>
                    <a:pt x="2109" y="31"/>
                  </a:lnTo>
                  <a:lnTo>
                    <a:pt x="2097" y="29"/>
                  </a:lnTo>
                  <a:lnTo>
                    <a:pt x="2071" y="22"/>
                  </a:lnTo>
                  <a:lnTo>
                    <a:pt x="2054" y="16"/>
                  </a:lnTo>
                  <a:lnTo>
                    <a:pt x="2027" y="13"/>
                  </a:lnTo>
                  <a:lnTo>
                    <a:pt x="1998" y="20"/>
                  </a:lnTo>
                  <a:lnTo>
                    <a:pt x="1970" y="31"/>
                  </a:lnTo>
                  <a:lnTo>
                    <a:pt x="1951" y="23"/>
                  </a:lnTo>
                  <a:lnTo>
                    <a:pt x="1934" y="22"/>
                  </a:lnTo>
                  <a:lnTo>
                    <a:pt x="1910" y="16"/>
                  </a:lnTo>
                  <a:lnTo>
                    <a:pt x="1885" y="18"/>
                  </a:lnTo>
                  <a:lnTo>
                    <a:pt x="1868" y="25"/>
                  </a:lnTo>
                  <a:lnTo>
                    <a:pt x="1861" y="35"/>
                  </a:lnTo>
                  <a:lnTo>
                    <a:pt x="1841" y="31"/>
                  </a:lnTo>
                  <a:lnTo>
                    <a:pt x="1813" y="31"/>
                  </a:lnTo>
                  <a:lnTo>
                    <a:pt x="1776" y="26"/>
                  </a:lnTo>
                  <a:lnTo>
                    <a:pt x="1744" y="35"/>
                  </a:lnTo>
                  <a:lnTo>
                    <a:pt x="1716" y="22"/>
                  </a:lnTo>
                  <a:lnTo>
                    <a:pt x="1679" y="31"/>
                  </a:lnTo>
                  <a:lnTo>
                    <a:pt x="1644" y="51"/>
                  </a:lnTo>
                  <a:lnTo>
                    <a:pt x="1614" y="44"/>
                  </a:lnTo>
                  <a:lnTo>
                    <a:pt x="1589" y="36"/>
                  </a:lnTo>
                  <a:lnTo>
                    <a:pt x="1560" y="32"/>
                  </a:lnTo>
                  <a:lnTo>
                    <a:pt x="1524" y="35"/>
                  </a:lnTo>
                  <a:lnTo>
                    <a:pt x="1467" y="41"/>
                  </a:lnTo>
                  <a:lnTo>
                    <a:pt x="1417" y="34"/>
                  </a:lnTo>
                  <a:lnTo>
                    <a:pt x="1395" y="38"/>
                  </a:lnTo>
                  <a:lnTo>
                    <a:pt x="1367" y="31"/>
                  </a:lnTo>
                  <a:lnTo>
                    <a:pt x="1348" y="23"/>
                  </a:lnTo>
                  <a:lnTo>
                    <a:pt x="1327" y="22"/>
                  </a:lnTo>
                  <a:lnTo>
                    <a:pt x="1287" y="26"/>
                  </a:lnTo>
                  <a:lnTo>
                    <a:pt x="1237" y="41"/>
                  </a:lnTo>
                  <a:lnTo>
                    <a:pt x="1194" y="28"/>
                  </a:lnTo>
                  <a:lnTo>
                    <a:pt x="1159" y="31"/>
                  </a:lnTo>
                  <a:lnTo>
                    <a:pt x="1125" y="48"/>
                  </a:lnTo>
                  <a:lnTo>
                    <a:pt x="1065" y="36"/>
                  </a:lnTo>
                  <a:lnTo>
                    <a:pt x="1019" y="42"/>
                  </a:lnTo>
                  <a:lnTo>
                    <a:pt x="988" y="36"/>
                  </a:lnTo>
                  <a:lnTo>
                    <a:pt x="943" y="39"/>
                  </a:lnTo>
                  <a:lnTo>
                    <a:pt x="897" y="48"/>
                  </a:lnTo>
                  <a:lnTo>
                    <a:pt x="866" y="45"/>
                  </a:lnTo>
                  <a:lnTo>
                    <a:pt x="801" y="42"/>
                  </a:lnTo>
                  <a:lnTo>
                    <a:pt x="760" y="48"/>
                  </a:lnTo>
                  <a:lnTo>
                    <a:pt x="692" y="44"/>
                  </a:lnTo>
                  <a:lnTo>
                    <a:pt x="636" y="39"/>
                  </a:lnTo>
                  <a:lnTo>
                    <a:pt x="575" y="31"/>
                  </a:lnTo>
                  <a:lnTo>
                    <a:pt x="518" y="39"/>
                  </a:lnTo>
                  <a:lnTo>
                    <a:pt x="454" y="22"/>
                  </a:lnTo>
                  <a:lnTo>
                    <a:pt x="404" y="22"/>
                  </a:lnTo>
                  <a:lnTo>
                    <a:pt x="371" y="33"/>
                  </a:lnTo>
                  <a:lnTo>
                    <a:pt x="349" y="24"/>
                  </a:lnTo>
                  <a:lnTo>
                    <a:pt x="322" y="29"/>
                  </a:lnTo>
                  <a:lnTo>
                    <a:pt x="287" y="31"/>
                  </a:lnTo>
                  <a:lnTo>
                    <a:pt x="252" y="34"/>
                  </a:lnTo>
                  <a:lnTo>
                    <a:pt x="211" y="41"/>
                  </a:lnTo>
                  <a:lnTo>
                    <a:pt x="176" y="33"/>
                  </a:lnTo>
                  <a:lnTo>
                    <a:pt x="143" y="37"/>
                  </a:lnTo>
                  <a:lnTo>
                    <a:pt x="99" y="40"/>
                  </a:lnTo>
                  <a:lnTo>
                    <a:pt x="71" y="37"/>
                  </a:lnTo>
                  <a:lnTo>
                    <a:pt x="20" y="35"/>
                  </a:lnTo>
                  <a:lnTo>
                    <a:pt x="0" y="44"/>
                  </a:lnTo>
                  <a:lnTo>
                    <a:pt x="2" y="69"/>
                  </a:lnTo>
                  <a:lnTo>
                    <a:pt x="5" y="91"/>
                  </a:lnTo>
                  <a:lnTo>
                    <a:pt x="16" y="110"/>
                  </a:lnTo>
                  <a:lnTo>
                    <a:pt x="29" y="114"/>
                  </a:lnTo>
                </a:path>
              </a:pathLst>
            </a:custGeom>
            <a:gradFill rotWithShape="0">
              <a:gsLst>
                <a:gs pos="0">
                  <a:srgbClr val="CC6600"/>
                </a:gs>
                <a:gs pos="100000">
                  <a:srgbClr val="000000"/>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6649" name="Freeform 19">
              <a:extLst>
                <a:ext uri="{FF2B5EF4-FFF2-40B4-BE49-F238E27FC236}">
                  <a16:creationId xmlns:a16="http://schemas.microsoft.com/office/drawing/2014/main" id="{FC72D0C5-BE07-594E-BC66-AE44B2BD6F46}"/>
                </a:ext>
              </a:extLst>
            </p:cNvPr>
            <p:cNvSpPr>
              <a:spLocks/>
            </p:cNvSpPr>
            <p:nvPr/>
          </p:nvSpPr>
          <p:spPr bwMode="auto">
            <a:xfrm>
              <a:off x="52" y="104"/>
              <a:ext cx="2130" cy="153"/>
            </a:xfrm>
            <a:custGeom>
              <a:avLst/>
              <a:gdLst>
                <a:gd name="T0" fmla="*/ 0 w 2130"/>
                <a:gd name="T1" fmla="*/ 115 h 153"/>
                <a:gd name="T2" fmla="*/ 5 w 2130"/>
                <a:gd name="T3" fmla="*/ 122 h 153"/>
                <a:gd name="T4" fmla="*/ 9 w 2130"/>
                <a:gd name="T5" fmla="*/ 55 h 153"/>
                <a:gd name="T6" fmla="*/ 28 w 2130"/>
                <a:gd name="T7" fmla="*/ 27 h 153"/>
                <a:gd name="T8" fmla="*/ 101 w 2130"/>
                <a:gd name="T9" fmla="*/ 24 h 153"/>
                <a:gd name="T10" fmla="*/ 243 w 2130"/>
                <a:gd name="T11" fmla="*/ 28 h 153"/>
                <a:gd name="T12" fmla="*/ 378 w 2130"/>
                <a:gd name="T13" fmla="*/ 26 h 153"/>
                <a:gd name="T14" fmla="*/ 537 w 2130"/>
                <a:gd name="T15" fmla="*/ 28 h 153"/>
                <a:gd name="T16" fmla="*/ 645 w 2130"/>
                <a:gd name="T17" fmla="*/ 24 h 153"/>
                <a:gd name="T18" fmla="*/ 735 w 2130"/>
                <a:gd name="T19" fmla="*/ 24 h 153"/>
                <a:gd name="T20" fmla="*/ 870 w 2130"/>
                <a:gd name="T21" fmla="*/ 31 h 153"/>
                <a:gd name="T22" fmla="*/ 968 w 2130"/>
                <a:gd name="T23" fmla="*/ 33 h 153"/>
                <a:gd name="T24" fmla="*/ 1080 w 2130"/>
                <a:gd name="T25" fmla="*/ 28 h 153"/>
                <a:gd name="T26" fmla="*/ 1212 w 2130"/>
                <a:gd name="T27" fmla="*/ 38 h 153"/>
                <a:gd name="T28" fmla="*/ 1316 w 2130"/>
                <a:gd name="T29" fmla="*/ 35 h 153"/>
                <a:gd name="T30" fmla="*/ 1414 w 2130"/>
                <a:gd name="T31" fmla="*/ 30 h 153"/>
                <a:gd name="T32" fmla="*/ 1526 w 2130"/>
                <a:gd name="T33" fmla="*/ 34 h 153"/>
                <a:gd name="T34" fmla="*/ 1621 w 2130"/>
                <a:gd name="T35" fmla="*/ 30 h 153"/>
                <a:gd name="T36" fmla="*/ 1714 w 2130"/>
                <a:gd name="T37" fmla="*/ 27 h 153"/>
                <a:gd name="T38" fmla="*/ 1781 w 2130"/>
                <a:gd name="T39" fmla="*/ 30 h 153"/>
                <a:gd name="T40" fmla="*/ 1914 w 2130"/>
                <a:gd name="T41" fmla="*/ 24 h 153"/>
                <a:gd name="T42" fmla="*/ 2046 w 2130"/>
                <a:gd name="T43" fmla="*/ 31 h 153"/>
                <a:gd name="T44" fmla="*/ 2094 w 2130"/>
                <a:gd name="T45" fmla="*/ 44 h 153"/>
                <a:gd name="T46" fmla="*/ 2115 w 2130"/>
                <a:gd name="T47" fmla="*/ 64 h 153"/>
                <a:gd name="T48" fmla="*/ 2129 w 2130"/>
                <a:gd name="T49" fmla="*/ 117 h 153"/>
                <a:gd name="T50" fmla="*/ 2129 w 2130"/>
                <a:gd name="T51" fmla="*/ 39 h 153"/>
                <a:gd name="T52" fmla="*/ 2120 w 2130"/>
                <a:gd name="T53" fmla="*/ 15 h 153"/>
                <a:gd name="T54" fmla="*/ 1974 w 2130"/>
                <a:gd name="T55" fmla="*/ 5 h 153"/>
                <a:gd name="T56" fmla="*/ 1856 w 2130"/>
                <a:gd name="T57" fmla="*/ 1 h 153"/>
                <a:gd name="T58" fmla="*/ 1774 w 2130"/>
                <a:gd name="T59" fmla="*/ 3 h 153"/>
                <a:gd name="T60" fmla="*/ 1658 w 2130"/>
                <a:gd name="T61" fmla="*/ 7 h 153"/>
                <a:gd name="T62" fmla="*/ 1453 w 2130"/>
                <a:gd name="T63" fmla="*/ 5 h 153"/>
                <a:gd name="T64" fmla="*/ 1312 w 2130"/>
                <a:gd name="T65" fmla="*/ 6 h 153"/>
                <a:gd name="T66" fmla="*/ 1212 w 2130"/>
                <a:gd name="T67" fmla="*/ 5 h 153"/>
                <a:gd name="T68" fmla="*/ 1135 w 2130"/>
                <a:gd name="T69" fmla="*/ 4 h 153"/>
                <a:gd name="T70" fmla="*/ 1000 w 2130"/>
                <a:gd name="T71" fmla="*/ 5 h 153"/>
                <a:gd name="T72" fmla="*/ 837 w 2130"/>
                <a:gd name="T73" fmla="*/ 6 h 153"/>
                <a:gd name="T74" fmla="*/ 652 w 2130"/>
                <a:gd name="T75" fmla="*/ 4 h 153"/>
                <a:gd name="T76" fmla="*/ 569 w 2130"/>
                <a:gd name="T77" fmla="*/ 2 h 153"/>
                <a:gd name="T78" fmla="*/ 431 w 2130"/>
                <a:gd name="T79" fmla="*/ 2 h 153"/>
                <a:gd name="T80" fmla="*/ 256 w 2130"/>
                <a:gd name="T81" fmla="*/ 2 h 153"/>
                <a:gd name="T82" fmla="*/ 107 w 2130"/>
                <a:gd name="T83" fmla="*/ 0 h 153"/>
                <a:gd name="T84" fmla="*/ 34 w 2130"/>
                <a:gd name="T85" fmla="*/ 1 h 153"/>
                <a:gd name="T86" fmla="*/ 5 w 2130"/>
                <a:gd name="T87" fmla="*/ 17 h 153"/>
                <a:gd name="T88" fmla="*/ 0 w 2130"/>
                <a:gd name="T89" fmla="*/ 53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30" h="153">
                  <a:moveTo>
                    <a:pt x="0" y="74"/>
                  </a:moveTo>
                  <a:lnTo>
                    <a:pt x="0" y="115"/>
                  </a:lnTo>
                  <a:lnTo>
                    <a:pt x="0" y="152"/>
                  </a:lnTo>
                  <a:lnTo>
                    <a:pt x="5" y="122"/>
                  </a:lnTo>
                  <a:lnTo>
                    <a:pt x="7" y="98"/>
                  </a:lnTo>
                  <a:lnTo>
                    <a:pt x="9" y="55"/>
                  </a:lnTo>
                  <a:lnTo>
                    <a:pt x="15" y="34"/>
                  </a:lnTo>
                  <a:lnTo>
                    <a:pt x="28" y="27"/>
                  </a:lnTo>
                  <a:lnTo>
                    <a:pt x="60" y="22"/>
                  </a:lnTo>
                  <a:lnTo>
                    <a:pt x="101" y="24"/>
                  </a:lnTo>
                  <a:lnTo>
                    <a:pt x="200" y="24"/>
                  </a:lnTo>
                  <a:lnTo>
                    <a:pt x="243" y="28"/>
                  </a:lnTo>
                  <a:lnTo>
                    <a:pt x="306" y="24"/>
                  </a:lnTo>
                  <a:lnTo>
                    <a:pt x="378" y="26"/>
                  </a:lnTo>
                  <a:lnTo>
                    <a:pt x="431" y="25"/>
                  </a:lnTo>
                  <a:lnTo>
                    <a:pt x="537" y="28"/>
                  </a:lnTo>
                  <a:lnTo>
                    <a:pt x="574" y="27"/>
                  </a:lnTo>
                  <a:lnTo>
                    <a:pt x="645" y="24"/>
                  </a:lnTo>
                  <a:lnTo>
                    <a:pt x="669" y="29"/>
                  </a:lnTo>
                  <a:lnTo>
                    <a:pt x="735" y="24"/>
                  </a:lnTo>
                  <a:lnTo>
                    <a:pt x="836" y="27"/>
                  </a:lnTo>
                  <a:lnTo>
                    <a:pt x="870" y="31"/>
                  </a:lnTo>
                  <a:lnTo>
                    <a:pt x="923" y="28"/>
                  </a:lnTo>
                  <a:lnTo>
                    <a:pt x="968" y="33"/>
                  </a:lnTo>
                  <a:lnTo>
                    <a:pt x="1006" y="33"/>
                  </a:lnTo>
                  <a:lnTo>
                    <a:pt x="1080" y="28"/>
                  </a:lnTo>
                  <a:lnTo>
                    <a:pt x="1150" y="31"/>
                  </a:lnTo>
                  <a:lnTo>
                    <a:pt x="1212" y="38"/>
                  </a:lnTo>
                  <a:lnTo>
                    <a:pt x="1232" y="39"/>
                  </a:lnTo>
                  <a:lnTo>
                    <a:pt x="1316" y="35"/>
                  </a:lnTo>
                  <a:lnTo>
                    <a:pt x="1395" y="32"/>
                  </a:lnTo>
                  <a:lnTo>
                    <a:pt x="1414" y="30"/>
                  </a:lnTo>
                  <a:lnTo>
                    <a:pt x="1444" y="31"/>
                  </a:lnTo>
                  <a:lnTo>
                    <a:pt x="1526" y="34"/>
                  </a:lnTo>
                  <a:lnTo>
                    <a:pt x="1589" y="29"/>
                  </a:lnTo>
                  <a:lnTo>
                    <a:pt x="1621" y="30"/>
                  </a:lnTo>
                  <a:lnTo>
                    <a:pt x="1672" y="31"/>
                  </a:lnTo>
                  <a:lnTo>
                    <a:pt x="1714" y="27"/>
                  </a:lnTo>
                  <a:lnTo>
                    <a:pt x="1743" y="24"/>
                  </a:lnTo>
                  <a:lnTo>
                    <a:pt x="1781" y="30"/>
                  </a:lnTo>
                  <a:lnTo>
                    <a:pt x="1861" y="32"/>
                  </a:lnTo>
                  <a:lnTo>
                    <a:pt x="1914" y="24"/>
                  </a:lnTo>
                  <a:lnTo>
                    <a:pt x="1991" y="31"/>
                  </a:lnTo>
                  <a:lnTo>
                    <a:pt x="2046" y="31"/>
                  </a:lnTo>
                  <a:lnTo>
                    <a:pt x="2075" y="31"/>
                  </a:lnTo>
                  <a:lnTo>
                    <a:pt x="2094" y="44"/>
                  </a:lnTo>
                  <a:lnTo>
                    <a:pt x="2106" y="51"/>
                  </a:lnTo>
                  <a:lnTo>
                    <a:pt x="2115" y="64"/>
                  </a:lnTo>
                  <a:lnTo>
                    <a:pt x="2122" y="87"/>
                  </a:lnTo>
                  <a:lnTo>
                    <a:pt x="2129" y="117"/>
                  </a:lnTo>
                  <a:lnTo>
                    <a:pt x="2129" y="55"/>
                  </a:lnTo>
                  <a:lnTo>
                    <a:pt x="2129" y="39"/>
                  </a:lnTo>
                  <a:lnTo>
                    <a:pt x="2125" y="28"/>
                  </a:lnTo>
                  <a:lnTo>
                    <a:pt x="2120" y="15"/>
                  </a:lnTo>
                  <a:lnTo>
                    <a:pt x="2090" y="7"/>
                  </a:lnTo>
                  <a:lnTo>
                    <a:pt x="1974" y="5"/>
                  </a:lnTo>
                  <a:lnTo>
                    <a:pt x="1947" y="1"/>
                  </a:lnTo>
                  <a:lnTo>
                    <a:pt x="1856" y="1"/>
                  </a:lnTo>
                  <a:lnTo>
                    <a:pt x="1829" y="3"/>
                  </a:lnTo>
                  <a:lnTo>
                    <a:pt x="1774" y="3"/>
                  </a:lnTo>
                  <a:lnTo>
                    <a:pt x="1733" y="2"/>
                  </a:lnTo>
                  <a:lnTo>
                    <a:pt x="1658" y="7"/>
                  </a:lnTo>
                  <a:lnTo>
                    <a:pt x="1502" y="3"/>
                  </a:lnTo>
                  <a:lnTo>
                    <a:pt x="1453" y="5"/>
                  </a:lnTo>
                  <a:lnTo>
                    <a:pt x="1367" y="9"/>
                  </a:lnTo>
                  <a:lnTo>
                    <a:pt x="1312" y="6"/>
                  </a:lnTo>
                  <a:lnTo>
                    <a:pt x="1257" y="5"/>
                  </a:lnTo>
                  <a:lnTo>
                    <a:pt x="1212" y="5"/>
                  </a:lnTo>
                  <a:lnTo>
                    <a:pt x="1164" y="8"/>
                  </a:lnTo>
                  <a:lnTo>
                    <a:pt x="1135" y="4"/>
                  </a:lnTo>
                  <a:lnTo>
                    <a:pt x="1031" y="5"/>
                  </a:lnTo>
                  <a:lnTo>
                    <a:pt x="1000" y="5"/>
                  </a:lnTo>
                  <a:lnTo>
                    <a:pt x="945" y="4"/>
                  </a:lnTo>
                  <a:lnTo>
                    <a:pt x="837" y="6"/>
                  </a:lnTo>
                  <a:lnTo>
                    <a:pt x="741" y="4"/>
                  </a:lnTo>
                  <a:lnTo>
                    <a:pt x="652" y="4"/>
                  </a:lnTo>
                  <a:lnTo>
                    <a:pt x="610" y="5"/>
                  </a:lnTo>
                  <a:lnTo>
                    <a:pt x="569" y="2"/>
                  </a:lnTo>
                  <a:lnTo>
                    <a:pt x="535" y="2"/>
                  </a:lnTo>
                  <a:lnTo>
                    <a:pt x="431" y="2"/>
                  </a:lnTo>
                  <a:lnTo>
                    <a:pt x="312" y="4"/>
                  </a:lnTo>
                  <a:lnTo>
                    <a:pt x="256" y="2"/>
                  </a:lnTo>
                  <a:lnTo>
                    <a:pt x="190" y="4"/>
                  </a:lnTo>
                  <a:lnTo>
                    <a:pt x="107" y="0"/>
                  </a:lnTo>
                  <a:lnTo>
                    <a:pt x="56" y="0"/>
                  </a:lnTo>
                  <a:lnTo>
                    <a:pt x="34" y="1"/>
                  </a:lnTo>
                  <a:lnTo>
                    <a:pt x="19" y="5"/>
                  </a:lnTo>
                  <a:lnTo>
                    <a:pt x="5" y="17"/>
                  </a:lnTo>
                  <a:lnTo>
                    <a:pt x="1" y="35"/>
                  </a:lnTo>
                  <a:lnTo>
                    <a:pt x="0" y="53"/>
                  </a:lnTo>
                  <a:lnTo>
                    <a:pt x="0" y="74"/>
                  </a:lnTo>
                </a:path>
              </a:pathLst>
            </a:custGeom>
            <a:solidFill>
              <a:srgbClr val="FFFFFF"/>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6650" name="Freeform 20">
              <a:extLst>
                <a:ext uri="{FF2B5EF4-FFF2-40B4-BE49-F238E27FC236}">
                  <a16:creationId xmlns:a16="http://schemas.microsoft.com/office/drawing/2014/main" id="{309634BA-C846-A04A-AF68-7D7DA216D3DC}"/>
                </a:ext>
              </a:extLst>
            </p:cNvPr>
            <p:cNvSpPr>
              <a:spLocks/>
            </p:cNvSpPr>
            <p:nvPr/>
          </p:nvSpPr>
          <p:spPr bwMode="auto">
            <a:xfrm>
              <a:off x="57" y="347"/>
              <a:ext cx="2128" cy="62"/>
            </a:xfrm>
            <a:custGeom>
              <a:avLst/>
              <a:gdLst>
                <a:gd name="T0" fmla="*/ 0 w 2128"/>
                <a:gd name="T1" fmla="*/ 14 h 62"/>
                <a:gd name="T2" fmla="*/ 6 w 2128"/>
                <a:gd name="T3" fmla="*/ 12 h 62"/>
                <a:gd name="T4" fmla="*/ 8 w 2128"/>
                <a:gd name="T5" fmla="*/ 39 h 62"/>
                <a:gd name="T6" fmla="*/ 27 w 2128"/>
                <a:gd name="T7" fmla="*/ 49 h 62"/>
                <a:gd name="T8" fmla="*/ 59 w 2128"/>
                <a:gd name="T9" fmla="*/ 47 h 62"/>
                <a:gd name="T10" fmla="*/ 110 w 2128"/>
                <a:gd name="T11" fmla="*/ 47 h 62"/>
                <a:gd name="T12" fmla="*/ 162 w 2128"/>
                <a:gd name="T13" fmla="*/ 48 h 62"/>
                <a:gd name="T14" fmla="*/ 192 w 2128"/>
                <a:gd name="T15" fmla="*/ 49 h 62"/>
                <a:gd name="T16" fmla="*/ 248 w 2128"/>
                <a:gd name="T17" fmla="*/ 46 h 62"/>
                <a:gd name="T18" fmla="*/ 327 w 2128"/>
                <a:gd name="T19" fmla="*/ 49 h 62"/>
                <a:gd name="T20" fmla="*/ 413 w 2128"/>
                <a:gd name="T21" fmla="*/ 49 h 62"/>
                <a:gd name="T22" fmla="*/ 479 w 2128"/>
                <a:gd name="T23" fmla="*/ 50 h 62"/>
                <a:gd name="T24" fmla="*/ 517 w 2128"/>
                <a:gd name="T25" fmla="*/ 50 h 62"/>
                <a:gd name="T26" fmla="*/ 645 w 2128"/>
                <a:gd name="T27" fmla="*/ 51 h 62"/>
                <a:gd name="T28" fmla="*/ 725 w 2128"/>
                <a:gd name="T29" fmla="*/ 47 h 62"/>
                <a:gd name="T30" fmla="*/ 805 w 2128"/>
                <a:gd name="T31" fmla="*/ 48 h 62"/>
                <a:gd name="T32" fmla="*/ 869 w 2128"/>
                <a:gd name="T33" fmla="*/ 48 h 62"/>
                <a:gd name="T34" fmla="*/ 968 w 2128"/>
                <a:gd name="T35" fmla="*/ 47 h 62"/>
                <a:gd name="T36" fmla="*/ 1044 w 2128"/>
                <a:gd name="T37" fmla="*/ 44 h 62"/>
                <a:gd name="T38" fmla="*/ 1157 w 2128"/>
                <a:gd name="T39" fmla="*/ 45 h 62"/>
                <a:gd name="T40" fmla="*/ 1295 w 2128"/>
                <a:gd name="T41" fmla="*/ 47 h 62"/>
                <a:gd name="T42" fmla="*/ 1377 w 2128"/>
                <a:gd name="T43" fmla="*/ 44 h 62"/>
                <a:gd name="T44" fmla="*/ 1412 w 2128"/>
                <a:gd name="T45" fmla="*/ 48 h 62"/>
                <a:gd name="T46" fmla="*/ 1519 w 2128"/>
                <a:gd name="T47" fmla="*/ 48 h 62"/>
                <a:gd name="T48" fmla="*/ 1606 w 2128"/>
                <a:gd name="T49" fmla="*/ 48 h 62"/>
                <a:gd name="T50" fmla="*/ 1636 w 2128"/>
                <a:gd name="T51" fmla="*/ 46 h 62"/>
                <a:gd name="T52" fmla="*/ 1686 w 2128"/>
                <a:gd name="T53" fmla="*/ 49 h 62"/>
                <a:gd name="T54" fmla="*/ 1712 w 2128"/>
                <a:gd name="T55" fmla="*/ 49 h 62"/>
                <a:gd name="T56" fmla="*/ 1782 w 2128"/>
                <a:gd name="T57" fmla="*/ 49 h 62"/>
                <a:gd name="T58" fmla="*/ 1841 w 2128"/>
                <a:gd name="T59" fmla="*/ 47 h 62"/>
                <a:gd name="T60" fmla="*/ 1937 w 2128"/>
                <a:gd name="T61" fmla="*/ 45 h 62"/>
                <a:gd name="T62" fmla="*/ 2072 w 2128"/>
                <a:gd name="T63" fmla="*/ 45 h 62"/>
                <a:gd name="T64" fmla="*/ 2104 w 2128"/>
                <a:gd name="T65" fmla="*/ 40 h 62"/>
                <a:gd name="T66" fmla="*/ 2120 w 2128"/>
                <a:gd name="T67" fmla="*/ 26 h 62"/>
                <a:gd name="T68" fmla="*/ 2127 w 2128"/>
                <a:gd name="T69" fmla="*/ 39 h 62"/>
                <a:gd name="T70" fmla="*/ 2124 w 2128"/>
                <a:gd name="T71" fmla="*/ 49 h 62"/>
                <a:gd name="T72" fmla="*/ 2107 w 2128"/>
                <a:gd name="T73" fmla="*/ 58 h 62"/>
                <a:gd name="T74" fmla="*/ 1972 w 2128"/>
                <a:gd name="T75" fmla="*/ 58 h 62"/>
                <a:gd name="T76" fmla="*/ 1854 w 2128"/>
                <a:gd name="T77" fmla="*/ 60 h 62"/>
                <a:gd name="T78" fmla="*/ 1800 w 2128"/>
                <a:gd name="T79" fmla="*/ 61 h 62"/>
                <a:gd name="T80" fmla="*/ 1739 w 2128"/>
                <a:gd name="T81" fmla="*/ 61 h 62"/>
                <a:gd name="T82" fmla="*/ 1628 w 2128"/>
                <a:gd name="T83" fmla="*/ 57 h 62"/>
                <a:gd name="T84" fmla="*/ 1493 w 2128"/>
                <a:gd name="T85" fmla="*/ 56 h 62"/>
                <a:gd name="T86" fmla="*/ 1382 w 2128"/>
                <a:gd name="T87" fmla="*/ 58 h 62"/>
                <a:gd name="T88" fmla="*/ 1310 w 2128"/>
                <a:gd name="T89" fmla="*/ 58 h 62"/>
                <a:gd name="T90" fmla="*/ 1256 w 2128"/>
                <a:gd name="T91" fmla="*/ 58 h 62"/>
                <a:gd name="T92" fmla="*/ 1212 w 2128"/>
                <a:gd name="T93" fmla="*/ 59 h 62"/>
                <a:gd name="T94" fmla="*/ 1163 w 2128"/>
                <a:gd name="T95" fmla="*/ 57 h 62"/>
                <a:gd name="T96" fmla="*/ 1106 w 2128"/>
                <a:gd name="T97" fmla="*/ 60 h 62"/>
                <a:gd name="T98" fmla="*/ 1030 w 2128"/>
                <a:gd name="T99" fmla="*/ 59 h 62"/>
                <a:gd name="T100" fmla="*/ 971 w 2128"/>
                <a:gd name="T101" fmla="*/ 59 h 62"/>
                <a:gd name="T102" fmla="*/ 885 w 2128"/>
                <a:gd name="T103" fmla="*/ 61 h 62"/>
                <a:gd name="T104" fmla="*/ 784 w 2128"/>
                <a:gd name="T105" fmla="*/ 61 h 62"/>
                <a:gd name="T106" fmla="*/ 692 w 2128"/>
                <a:gd name="T107" fmla="*/ 61 h 62"/>
                <a:gd name="T108" fmla="*/ 609 w 2128"/>
                <a:gd name="T109" fmla="*/ 58 h 62"/>
                <a:gd name="T110" fmla="*/ 534 w 2128"/>
                <a:gd name="T111" fmla="*/ 59 h 62"/>
                <a:gd name="T112" fmla="*/ 401 w 2128"/>
                <a:gd name="T113" fmla="*/ 60 h 62"/>
                <a:gd name="T114" fmla="*/ 256 w 2128"/>
                <a:gd name="T115" fmla="*/ 59 h 62"/>
                <a:gd name="T116" fmla="*/ 19 w 2128"/>
                <a:gd name="T117" fmla="*/ 58 h 62"/>
                <a:gd name="T118" fmla="*/ 1 w 2128"/>
                <a:gd name="T119" fmla="*/ 46 h 62"/>
                <a:gd name="T120" fmla="*/ 0 w 2128"/>
                <a:gd name="T121" fmla="*/ 31 h 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8" h="62">
                  <a:moveTo>
                    <a:pt x="0" y="31"/>
                  </a:moveTo>
                  <a:lnTo>
                    <a:pt x="0" y="14"/>
                  </a:lnTo>
                  <a:lnTo>
                    <a:pt x="0" y="0"/>
                  </a:lnTo>
                  <a:lnTo>
                    <a:pt x="6" y="12"/>
                  </a:lnTo>
                  <a:lnTo>
                    <a:pt x="7" y="21"/>
                  </a:lnTo>
                  <a:lnTo>
                    <a:pt x="8" y="39"/>
                  </a:lnTo>
                  <a:lnTo>
                    <a:pt x="15" y="47"/>
                  </a:lnTo>
                  <a:lnTo>
                    <a:pt x="27" y="49"/>
                  </a:lnTo>
                  <a:lnTo>
                    <a:pt x="40" y="47"/>
                  </a:lnTo>
                  <a:lnTo>
                    <a:pt x="59" y="47"/>
                  </a:lnTo>
                  <a:lnTo>
                    <a:pt x="91" y="46"/>
                  </a:lnTo>
                  <a:lnTo>
                    <a:pt x="110" y="47"/>
                  </a:lnTo>
                  <a:lnTo>
                    <a:pt x="127" y="47"/>
                  </a:lnTo>
                  <a:lnTo>
                    <a:pt x="162" y="48"/>
                  </a:lnTo>
                  <a:lnTo>
                    <a:pt x="175" y="48"/>
                  </a:lnTo>
                  <a:lnTo>
                    <a:pt x="192" y="49"/>
                  </a:lnTo>
                  <a:lnTo>
                    <a:pt x="219" y="47"/>
                  </a:lnTo>
                  <a:lnTo>
                    <a:pt x="248" y="46"/>
                  </a:lnTo>
                  <a:lnTo>
                    <a:pt x="284" y="45"/>
                  </a:lnTo>
                  <a:lnTo>
                    <a:pt x="327" y="49"/>
                  </a:lnTo>
                  <a:lnTo>
                    <a:pt x="383" y="50"/>
                  </a:lnTo>
                  <a:lnTo>
                    <a:pt x="413" y="49"/>
                  </a:lnTo>
                  <a:lnTo>
                    <a:pt x="431" y="50"/>
                  </a:lnTo>
                  <a:lnTo>
                    <a:pt x="479" y="50"/>
                  </a:lnTo>
                  <a:lnTo>
                    <a:pt x="496" y="47"/>
                  </a:lnTo>
                  <a:lnTo>
                    <a:pt x="517" y="50"/>
                  </a:lnTo>
                  <a:lnTo>
                    <a:pt x="574" y="49"/>
                  </a:lnTo>
                  <a:lnTo>
                    <a:pt x="645" y="51"/>
                  </a:lnTo>
                  <a:lnTo>
                    <a:pt x="669" y="49"/>
                  </a:lnTo>
                  <a:lnTo>
                    <a:pt x="725" y="47"/>
                  </a:lnTo>
                  <a:lnTo>
                    <a:pt x="762" y="46"/>
                  </a:lnTo>
                  <a:lnTo>
                    <a:pt x="805" y="48"/>
                  </a:lnTo>
                  <a:lnTo>
                    <a:pt x="835" y="49"/>
                  </a:lnTo>
                  <a:lnTo>
                    <a:pt x="869" y="48"/>
                  </a:lnTo>
                  <a:lnTo>
                    <a:pt x="929" y="50"/>
                  </a:lnTo>
                  <a:lnTo>
                    <a:pt x="968" y="47"/>
                  </a:lnTo>
                  <a:lnTo>
                    <a:pt x="1005" y="47"/>
                  </a:lnTo>
                  <a:lnTo>
                    <a:pt x="1044" y="44"/>
                  </a:lnTo>
                  <a:lnTo>
                    <a:pt x="1093" y="47"/>
                  </a:lnTo>
                  <a:lnTo>
                    <a:pt x="1157" y="45"/>
                  </a:lnTo>
                  <a:lnTo>
                    <a:pt x="1230" y="45"/>
                  </a:lnTo>
                  <a:lnTo>
                    <a:pt x="1295" y="47"/>
                  </a:lnTo>
                  <a:lnTo>
                    <a:pt x="1334" y="43"/>
                  </a:lnTo>
                  <a:lnTo>
                    <a:pt x="1377" y="44"/>
                  </a:lnTo>
                  <a:lnTo>
                    <a:pt x="1394" y="47"/>
                  </a:lnTo>
                  <a:lnTo>
                    <a:pt x="1412" y="48"/>
                  </a:lnTo>
                  <a:lnTo>
                    <a:pt x="1469" y="47"/>
                  </a:lnTo>
                  <a:lnTo>
                    <a:pt x="1519" y="48"/>
                  </a:lnTo>
                  <a:lnTo>
                    <a:pt x="1587" y="49"/>
                  </a:lnTo>
                  <a:lnTo>
                    <a:pt x="1606" y="48"/>
                  </a:lnTo>
                  <a:lnTo>
                    <a:pt x="1619" y="48"/>
                  </a:lnTo>
                  <a:lnTo>
                    <a:pt x="1636" y="46"/>
                  </a:lnTo>
                  <a:lnTo>
                    <a:pt x="1670" y="48"/>
                  </a:lnTo>
                  <a:lnTo>
                    <a:pt x="1686" y="49"/>
                  </a:lnTo>
                  <a:lnTo>
                    <a:pt x="1698" y="47"/>
                  </a:lnTo>
                  <a:lnTo>
                    <a:pt x="1712" y="49"/>
                  </a:lnTo>
                  <a:lnTo>
                    <a:pt x="1739" y="47"/>
                  </a:lnTo>
                  <a:lnTo>
                    <a:pt x="1782" y="49"/>
                  </a:lnTo>
                  <a:lnTo>
                    <a:pt x="1824" y="45"/>
                  </a:lnTo>
                  <a:lnTo>
                    <a:pt x="1841" y="47"/>
                  </a:lnTo>
                  <a:lnTo>
                    <a:pt x="1859" y="47"/>
                  </a:lnTo>
                  <a:lnTo>
                    <a:pt x="1937" y="45"/>
                  </a:lnTo>
                  <a:lnTo>
                    <a:pt x="2013" y="47"/>
                  </a:lnTo>
                  <a:lnTo>
                    <a:pt x="2072" y="45"/>
                  </a:lnTo>
                  <a:lnTo>
                    <a:pt x="2092" y="43"/>
                  </a:lnTo>
                  <a:lnTo>
                    <a:pt x="2104" y="40"/>
                  </a:lnTo>
                  <a:lnTo>
                    <a:pt x="2113" y="34"/>
                  </a:lnTo>
                  <a:lnTo>
                    <a:pt x="2120" y="26"/>
                  </a:lnTo>
                  <a:lnTo>
                    <a:pt x="2127" y="13"/>
                  </a:lnTo>
                  <a:lnTo>
                    <a:pt x="2127" y="39"/>
                  </a:lnTo>
                  <a:lnTo>
                    <a:pt x="2127" y="45"/>
                  </a:lnTo>
                  <a:lnTo>
                    <a:pt x="2124" y="49"/>
                  </a:lnTo>
                  <a:lnTo>
                    <a:pt x="2118" y="54"/>
                  </a:lnTo>
                  <a:lnTo>
                    <a:pt x="2107" y="58"/>
                  </a:lnTo>
                  <a:lnTo>
                    <a:pt x="2029" y="61"/>
                  </a:lnTo>
                  <a:lnTo>
                    <a:pt x="1972" y="58"/>
                  </a:lnTo>
                  <a:lnTo>
                    <a:pt x="1945" y="60"/>
                  </a:lnTo>
                  <a:lnTo>
                    <a:pt x="1854" y="60"/>
                  </a:lnTo>
                  <a:lnTo>
                    <a:pt x="1828" y="59"/>
                  </a:lnTo>
                  <a:lnTo>
                    <a:pt x="1800" y="61"/>
                  </a:lnTo>
                  <a:lnTo>
                    <a:pt x="1772" y="59"/>
                  </a:lnTo>
                  <a:lnTo>
                    <a:pt x="1739" y="61"/>
                  </a:lnTo>
                  <a:lnTo>
                    <a:pt x="1653" y="60"/>
                  </a:lnTo>
                  <a:lnTo>
                    <a:pt x="1628" y="57"/>
                  </a:lnTo>
                  <a:lnTo>
                    <a:pt x="1547" y="60"/>
                  </a:lnTo>
                  <a:lnTo>
                    <a:pt x="1493" y="56"/>
                  </a:lnTo>
                  <a:lnTo>
                    <a:pt x="1430" y="60"/>
                  </a:lnTo>
                  <a:lnTo>
                    <a:pt x="1382" y="58"/>
                  </a:lnTo>
                  <a:lnTo>
                    <a:pt x="1336" y="60"/>
                  </a:lnTo>
                  <a:lnTo>
                    <a:pt x="1310" y="58"/>
                  </a:lnTo>
                  <a:lnTo>
                    <a:pt x="1287" y="58"/>
                  </a:lnTo>
                  <a:lnTo>
                    <a:pt x="1256" y="58"/>
                  </a:lnTo>
                  <a:lnTo>
                    <a:pt x="1235" y="57"/>
                  </a:lnTo>
                  <a:lnTo>
                    <a:pt x="1212" y="59"/>
                  </a:lnTo>
                  <a:lnTo>
                    <a:pt x="1188" y="57"/>
                  </a:lnTo>
                  <a:lnTo>
                    <a:pt x="1163" y="57"/>
                  </a:lnTo>
                  <a:lnTo>
                    <a:pt x="1134" y="59"/>
                  </a:lnTo>
                  <a:lnTo>
                    <a:pt x="1106" y="60"/>
                  </a:lnTo>
                  <a:lnTo>
                    <a:pt x="1075" y="60"/>
                  </a:lnTo>
                  <a:lnTo>
                    <a:pt x="1030" y="59"/>
                  </a:lnTo>
                  <a:lnTo>
                    <a:pt x="998" y="60"/>
                  </a:lnTo>
                  <a:lnTo>
                    <a:pt x="971" y="59"/>
                  </a:lnTo>
                  <a:lnTo>
                    <a:pt x="945" y="59"/>
                  </a:lnTo>
                  <a:lnTo>
                    <a:pt x="885" y="61"/>
                  </a:lnTo>
                  <a:lnTo>
                    <a:pt x="837" y="58"/>
                  </a:lnTo>
                  <a:lnTo>
                    <a:pt x="784" y="61"/>
                  </a:lnTo>
                  <a:lnTo>
                    <a:pt x="740" y="59"/>
                  </a:lnTo>
                  <a:lnTo>
                    <a:pt x="692" y="61"/>
                  </a:lnTo>
                  <a:lnTo>
                    <a:pt x="652" y="59"/>
                  </a:lnTo>
                  <a:lnTo>
                    <a:pt x="609" y="58"/>
                  </a:lnTo>
                  <a:lnTo>
                    <a:pt x="569" y="59"/>
                  </a:lnTo>
                  <a:lnTo>
                    <a:pt x="534" y="59"/>
                  </a:lnTo>
                  <a:lnTo>
                    <a:pt x="431" y="59"/>
                  </a:lnTo>
                  <a:lnTo>
                    <a:pt x="401" y="60"/>
                  </a:lnTo>
                  <a:lnTo>
                    <a:pt x="311" y="59"/>
                  </a:lnTo>
                  <a:lnTo>
                    <a:pt x="256" y="59"/>
                  </a:lnTo>
                  <a:lnTo>
                    <a:pt x="103" y="58"/>
                  </a:lnTo>
                  <a:lnTo>
                    <a:pt x="19" y="58"/>
                  </a:lnTo>
                  <a:lnTo>
                    <a:pt x="4" y="54"/>
                  </a:lnTo>
                  <a:lnTo>
                    <a:pt x="1" y="46"/>
                  </a:lnTo>
                  <a:lnTo>
                    <a:pt x="0" y="39"/>
                  </a:lnTo>
                  <a:lnTo>
                    <a:pt x="0" y="31"/>
                  </a:lnTo>
                </a:path>
              </a:pathLst>
            </a:custGeom>
            <a:solidFill>
              <a:schemeClr val="bg1"/>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grpSp>
        <p:nvGrpSpPr>
          <p:cNvPr id="26637" name="Group 21">
            <a:extLst>
              <a:ext uri="{FF2B5EF4-FFF2-40B4-BE49-F238E27FC236}">
                <a16:creationId xmlns:a16="http://schemas.microsoft.com/office/drawing/2014/main" id="{66DF07E3-A5CD-084E-87C3-B227D1188404}"/>
              </a:ext>
            </a:extLst>
          </p:cNvPr>
          <p:cNvGrpSpPr>
            <a:grpSpLocks/>
          </p:cNvGrpSpPr>
          <p:nvPr/>
        </p:nvGrpSpPr>
        <p:grpSpPr bwMode="auto">
          <a:xfrm>
            <a:off x="5646738" y="153988"/>
            <a:ext cx="3435350" cy="552450"/>
            <a:chOff x="3557" y="97"/>
            <a:chExt cx="2164" cy="348"/>
          </a:xfrm>
        </p:grpSpPr>
        <p:sp>
          <p:nvSpPr>
            <p:cNvPr id="26641" name="Freeform 22">
              <a:extLst>
                <a:ext uri="{FF2B5EF4-FFF2-40B4-BE49-F238E27FC236}">
                  <a16:creationId xmlns:a16="http://schemas.microsoft.com/office/drawing/2014/main" id="{ED3FF5CD-EB50-174E-885B-8510B6E2D5E7}"/>
                </a:ext>
              </a:extLst>
            </p:cNvPr>
            <p:cNvSpPr>
              <a:spLocks/>
            </p:cNvSpPr>
            <p:nvPr/>
          </p:nvSpPr>
          <p:spPr bwMode="auto">
            <a:xfrm>
              <a:off x="3557" y="97"/>
              <a:ext cx="2164" cy="284"/>
            </a:xfrm>
            <a:custGeom>
              <a:avLst/>
              <a:gdLst>
                <a:gd name="T0" fmla="*/ 29 w 2164"/>
                <a:gd name="T1" fmla="*/ 4 h 284"/>
                <a:gd name="T2" fmla="*/ 46 w 2164"/>
                <a:gd name="T3" fmla="*/ 0 h 284"/>
                <a:gd name="T4" fmla="*/ 2096 w 2164"/>
                <a:gd name="T5" fmla="*/ 0 h 284"/>
                <a:gd name="T6" fmla="*/ 2120 w 2164"/>
                <a:gd name="T7" fmla="*/ 3 h 284"/>
                <a:gd name="T8" fmla="*/ 2137 w 2164"/>
                <a:gd name="T9" fmla="*/ 10 h 284"/>
                <a:gd name="T10" fmla="*/ 2152 w 2164"/>
                <a:gd name="T11" fmla="*/ 28 h 284"/>
                <a:gd name="T12" fmla="*/ 2160 w 2164"/>
                <a:gd name="T13" fmla="*/ 49 h 284"/>
                <a:gd name="T14" fmla="*/ 2163 w 2164"/>
                <a:gd name="T15" fmla="*/ 73 h 284"/>
                <a:gd name="T16" fmla="*/ 2163 w 2164"/>
                <a:gd name="T17" fmla="*/ 283 h 284"/>
                <a:gd name="T18" fmla="*/ 81 w 2164"/>
                <a:gd name="T19" fmla="*/ 283 h 284"/>
                <a:gd name="T20" fmla="*/ 0 w 2164"/>
                <a:gd name="T21" fmla="*/ 283 h 284"/>
                <a:gd name="T22" fmla="*/ 0 w 2164"/>
                <a:gd name="T23" fmla="*/ 87 h 284"/>
                <a:gd name="T24" fmla="*/ 1 w 2164"/>
                <a:gd name="T25" fmla="*/ 59 h 284"/>
                <a:gd name="T26" fmla="*/ 9 w 2164"/>
                <a:gd name="T27" fmla="*/ 31 h 284"/>
                <a:gd name="T28" fmla="*/ 16 w 2164"/>
                <a:gd name="T29" fmla="*/ 16 h 284"/>
                <a:gd name="T30" fmla="*/ 29 w 2164"/>
                <a:gd name="T31" fmla="*/ 4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4" h="284">
                  <a:moveTo>
                    <a:pt x="29" y="4"/>
                  </a:moveTo>
                  <a:lnTo>
                    <a:pt x="46" y="0"/>
                  </a:lnTo>
                  <a:lnTo>
                    <a:pt x="2096" y="0"/>
                  </a:lnTo>
                  <a:lnTo>
                    <a:pt x="2120" y="3"/>
                  </a:lnTo>
                  <a:lnTo>
                    <a:pt x="2137" y="10"/>
                  </a:lnTo>
                  <a:lnTo>
                    <a:pt x="2152" y="28"/>
                  </a:lnTo>
                  <a:lnTo>
                    <a:pt x="2160" y="49"/>
                  </a:lnTo>
                  <a:lnTo>
                    <a:pt x="2163" y="73"/>
                  </a:lnTo>
                  <a:lnTo>
                    <a:pt x="2163" y="283"/>
                  </a:lnTo>
                  <a:lnTo>
                    <a:pt x="81" y="283"/>
                  </a:lnTo>
                  <a:lnTo>
                    <a:pt x="0" y="283"/>
                  </a:lnTo>
                  <a:lnTo>
                    <a:pt x="0" y="87"/>
                  </a:lnTo>
                  <a:lnTo>
                    <a:pt x="1" y="59"/>
                  </a:lnTo>
                  <a:lnTo>
                    <a:pt x="9" y="31"/>
                  </a:lnTo>
                  <a:lnTo>
                    <a:pt x="16" y="16"/>
                  </a:lnTo>
                  <a:lnTo>
                    <a:pt x="29" y="4"/>
                  </a:lnTo>
                </a:path>
              </a:pathLst>
            </a:custGeom>
            <a:gradFill rotWithShape="0">
              <a:gsLst>
                <a:gs pos="0">
                  <a:srgbClr val="00CC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6642" name="Freeform 23">
              <a:extLst>
                <a:ext uri="{FF2B5EF4-FFF2-40B4-BE49-F238E27FC236}">
                  <a16:creationId xmlns:a16="http://schemas.microsoft.com/office/drawing/2014/main" id="{453CFB82-4441-674C-B929-5F45FF8B8FC2}"/>
                </a:ext>
              </a:extLst>
            </p:cNvPr>
            <p:cNvSpPr>
              <a:spLocks/>
            </p:cNvSpPr>
            <p:nvPr/>
          </p:nvSpPr>
          <p:spPr bwMode="auto">
            <a:xfrm>
              <a:off x="3557" y="278"/>
              <a:ext cx="2164" cy="123"/>
            </a:xfrm>
            <a:custGeom>
              <a:avLst/>
              <a:gdLst>
                <a:gd name="T0" fmla="*/ 105 w 2164"/>
                <a:gd name="T1" fmla="*/ 42 h 123"/>
                <a:gd name="T2" fmla="*/ 170 w 2164"/>
                <a:gd name="T3" fmla="*/ 42 h 123"/>
                <a:gd name="T4" fmla="*/ 221 w 2164"/>
                <a:gd name="T5" fmla="*/ 63 h 123"/>
                <a:gd name="T6" fmla="*/ 305 w 2164"/>
                <a:gd name="T7" fmla="*/ 50 h 123"/>
                <a:gd name="T8" fmla="*/ 400 w 2164"/>
                <a:gd name="T9" fmla="*/ 44 h 123"/>
                <a:gd name="T10" fmla="*/ 466 w 2164"/>
                <a:gd name="T11" fmla="*/ 57 h 123"/>
                <a:gd name="T12" fmla="*/ 538 w 2164"/>
                <a:gd name="T13" fmla="*/ 50 h 123"/>
                <a:gd name="T14" fmla="*/ 654 w 2164"/>
                <a:gd name="T15" fmla="*/ 54 h 123"/>
                <a:gd name="T16" fmla="*/ 728 w 2164"/>
                <a:gd name="T17" fmla="*/ 63 h 123"/>
                <a:gd name="T18" fmla="*/ 815 w 2164"/>
                <a:gd name="T19" fmla="*/ 38 h 123"/>
                <a:gd name="T20" fmla="*/ 880 w 2164"/>
                <a:gd name="T21" fmla="*/ 60 h 123"/>
                <a:gd name="T22" fmla="*/ 968 w 2164"/>
                <a:gd name="T23" fmla="*/ 56 h 123"/>
                <a:gd name="T24" fmla="*/ 1013 w 2164"/>
                <a:gd name="T25" fmla="*/ 60 h 123"/>
                <a:gd name="T26" fmla="*/ 1053 w 2164"/>
                <a:gd name="T27" fmla="*/ 38 h 123"/>
                <a:gd name="T28" fmla="*/ 1105 w 2164"/>
                <a:gd name="T29" fmla="*/ 22 h 123"/>
                <a:gd name="T30" fmla="*/ 1167 w 2164"/>
                <a:gd name="T31" fmla="*/ 21 h 123"/>
                <a:gd name="T32" fmla="*/ 1218 w 2164"/>
                <a:gd name="T33" fmla="*/ 14 h 123"/>
                <a:gd name="T34" fmla="*/ 1265 w 2164"/>
                <a:gd name="T35" fmla="*/ 32 h 123"/>
                <a:gd name="T36" fmla="*/ 1316 w 2164"/>
                <a:gd name="T37" fmla="*/ 44 h 123"/>
                <a:gd name="T38" fmla="*/ 1399 w 2164"/>
                <a:gd name="T39" fmla="*/ 35 h 123"/>
                <a:gd name="T40" fmla="*/ 1436 w 2164"/>
                <a:gd name="T41" fmla="*/ 59 h 123"/>
                <a:gd name="T42" fmla="*/ 1493 w 2164"/>
                <a:gd name="T43" fmla="*/ 63 h 123"/>
                <a:gd name="T44" fmla="*/ 1589 w 2164"/>
                <a:gd name="T45" fmla="*/ 63 h 123"/>
                <a:gd name="T46" fmla="*/ 1647 w 2164"/>
                <a:gd name="T47" fmla="*/ 52 h 123"/>
                <a:gd name="T48" fmla="*/ 1691 w 2164"/>
                <a:gd name="T49" fmla="*/ 57 h 123"/>
                <a:gd name="T50" fmla="*/ 1743 w 2164"/>
                <a:gd name="T51" fmla="*/ 38 h 123"/>
                <a:gd name="T52" fmla="*/ 1817 w 2164"/>
                <a:gd name="T53" fmla="*/ 35 h 123"/>
                <a:gd name="T54" fmla="*/ 1878 w 2164"/>
                <a:gd name="T55" fmla="*/ 14 h 123"/>
                <a:gd name="T56" fmla="*/ 1926 w 2164"/>
                <a:gd name="T57" fmla="*/ 10 h 123"/>
                <a:gd name="T58" fmla="*/ 1988 w 2164"/>
                <a:gd name="T59" fmla="*/ 18 h 123"/>
                <a:gd name="T60" fmla="*/ 2042 w 2164"/>
                <a:gd name="T61" fmla="*/ 1 h 123"/>
                <a:gd name="T62" fmla="*/ 2093 w 2164"/>
                <a:gd name="T63" fmla="*/ 32 h 123"/>
                <a:gd name="T64" fmla="*/ 2150 w 2164"/>
                <a:gd name="T65" fmla="*/ 16 h 123"/>
                <a:gd name="T66" fmla="*/ 2163 w 2164"/>
                <a:gd name="T67" fmla="*/ 122 h 123"/>
                <a:gd name="T68" fmla="*/ 893 w 2164"/>
                <a:gd name="T69" fmla="*/ 99 h 123"/>
                <a:gd name="T70" fmla="*/ 0 w 2164"/>
                <a:gd name="T71" fmla="*/ 19 h 123"/>
                <a:gd name="T72" fmla="*/ 32 w 2164"/>
                <a:gd name="T73" fmla="*/ 33 h 123"/>
                <a:gd name="T74" fmla="*/ 75 w 2164"/>
                <a:gd name="T75" fmla="*/ 38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4" h="123">
                  <a:moveTo>
                    <a:pt x="75" y="38"/>
                  </a:moveTo>
                  <a:lnTo>
                    <a:pt x="105" y="42"/>
                  </a:lnTo>
                  <a:lnTo>
                    <a:pt x="138" y="38"/>
                  </a:lnTo>
                  <a:lnTo>
                    <a:pt x="170" y="42"/>
                  </a:lnTo>
                  <a:lnTo>
                    <a:pt x="195" y="53"/>
                  </a:lnTo>
                  <a:lnTo>
                    <a:pt x="221" y="63"/>
                  </a:lnTo>
                  <a:lnTo>
                    <a:pt x="266" y="54"/>
                  </a:lnTo>
                  <a:lnTo>
                    <a:pt x="305" y="50"/>
                  </a:lnTo>
                  <a:lnTo>
                    <a:pt x="360" y="50"/>
                  </a:lnTo>
                  <a:lnTo>
                    <a:pt x="400" y="44"/>
                  </a:lnTo>
                  <a:lnTo>
                    <a:pt x="435" y="50"/>
                  </a:lnTo>
                  <a:lnTo>
                    <a:pt x="466" y="57"/>
                  </a:lnTo>
                  <a:lnTo>
                    <a:pt x="494" y="59"/>
                  </a:lnTo>
                  <a:lnTo>
                    <a:pt x="538" y="50"/>
                  </a:lnTo>
                  <a:lnTo>
                    <a:pt x="586" y="50"/>
                  </a:lnTo>
                  <a:lnTo>
                    <a:pt x="654" y="54"/>
                  </a:lnTo>
                  <a:lnTo>
                    <a:pt x="683" y="65"/>
                  </a:lnTo>
                  <a:lnTo>
                    <a:pt x="728" y="63"/>
                  </a:lnTo>
                  <a:lnTo>
                    <a:pt x="773" y="44"/>
                  </a:lnTo>
                  <a:lnTo>
                    <a:pt x="815" y="38"/>
                  </a:lnTo>
                  <a:lnTo>
                    <a:pt x="844" y="44"/>
                  </a:lnTo>
                  <a:lnTo>
                    <a:pt x="880" y="60"/>
                  </a:lnTo>
                  <a:lnTo>
                    <a:pt x="921" y="66"/>
                  </a:lnTo>
                  <a:lnTo>
                    <a:pt x="968" y="56"/>
                  </a:lnTo>
                  <a:lnTo>
                    <a:pt x="989" y="52"/>
                  </a:lnTo>
                  <a:lnTo>
                    <a:pt x="1013" y="60"/>
                  </a:lnTo>
                  <a:lnTo>
                    <a:pt x="1032" y="50"/>
                  </a:lnTo>
                  <a:lnTo>
                    <a:pt x="1053" y="38"/>
                  </a:lnTo>
                  <a:lnTo>
                    <a:pt x="1078" y="26"/>
                  </a:lnTo>
                  <a:lnTo>
                    <a:pt x="1105" y="22"/>
                  </a:lnTo>
                  <a:lnTo>
                    <a:pt x="1136" y="26"/>
                  </a:lnTo>
                  <a:lnTo>
                    <a:pt x="1167" y="21"/>
                  </a:lnTo>
                  <a:lnTo>
                    <a:pt x="1198" y="14"/>
                  </a:lnTo>
                  <a:lnTo>
                    <a:pt x="1218" y="14"/>
                  </a:lnTo>
                  <a:lnTo>
                    <a:pt x="1237" y="16"/>
                  </a:lnTo>
                  <a:lnTo>
                    <a:pt x="1265" y="32"/>
                  </a:lnTo>
                  <a:lnTo>
                    <a:pt x="1293" y="29"/>
                  </a:lnTo>
                  <a:lnTo>
                    <a:pt x="1316" y="44"/>
                  </a:lnTo>
                  <a:lnTo>
                    <a:pt x="1361" y="44"/>
                  </a:lnTo>
                  <a:lnTo>
                    <a:pt x="1399" y="35"/>
                  </a:lnTo>
                  <a:lnTo>
                    <a:pt x="1417" y="47"/>
                  </a:lnTo>
                  <a:lnTo>
                    <a:pt x="1436" y="59"/>
                  </a:lnTo>
                  <a:lnTo>
                    <a:pt x="1462" y="56"/>
                  </a:lnTo>
                  <a:lnTo>
                    <a:pt x="1493" y="63"/>
                  </a:lnTo>
                  <a:lnTo>
                    <a:pt x="1526" y="56"/>
                  </a:lnTo>
                  <a:lnTo>
                    <a:pt x="1589" y="63"/>
                  </a:lnTo>
                  <a:lnTo>
                    <a:pt x="1616" y="69"/>
                  </a:lnTo>
                  <a:lnTo>
                    <a:pt x="1647" y="52"/>
                  </a:lnTo>
                  <a:lnTo>
                    <a:pt x="1667" y="51"/>
                  </a:lnTo>
                  <a:lnTo>
                    <a:pt x="1691" y="57"/>
                  </a:lnTo>
                  <a:lnTo>
                    <a:pt x="1714" y="54"/>
                  </a:lnTo>
                  <a:lnTo>
                    <a:pt x="1743" y="38"/>
                  </a:lnTo>
                  <a:lnTo>
                    <a:pt x="1793" y="33"/>
                  </a:lnTo>
                  <a:lnTo>
                    <a:pt x="1817" y="35"/>
                  </a:lnTo>
                  <a:lnTo>
                    <a:pt x="1842" y="35"/>
                  </a:lnTo>
                  <a:lnTo>
                    <a:pt x="1878" y="14"/>
                  </a:lnTo>
                  <a:lnTo>
                    <a:pt x="1899" y="6"/>
                  </a:lnTo>
                  <a:lnTo>
                    <a:pt x="1926" y="10"/>
                  </a:lnTo>
                  <a:lnTo>
                    <a:pt x="1957" y="32"/>
                  </a:lnTo>
                  <a:lnTo>
                    <a:pt x="1988" y="18"/>
                  </a:lnTo>
                  <a:lnTo>
                    <a:pt x="2017" y="0"/>
                  </a:lnTo>
                  <a:lnTo>
                    <a:pt x="2042" y="1"/>
                  </a:lnTo>
                  <a:lnTo>
                    <a:pt x="2071" y="38"/>
                  </a:lnTo>
                  <a:lnTo>
                    <a:pt x="2093" y="32"/>
                  </a:lnTo>
                  <a:lnTo>
                    <a:pt x="2125" y="16"/>
                  </a:lnTo>
                  <a:lnTo>
                    <a:pt x="2150" y="16"/>
                  </a:lnTo>
                  <a:lnTo>
                    <a:pt x="2163" y="28"/>
                  </a:lnTo>
                  <a:lnTo>
                    <a:pt x="2163" y="122"/>
                  </a:lnTo>
                  <a:lnTo>
                    <a:pt x="909" y="95"/>
                  </a:lnTo>
                  <a:lnTo>
                    <a:pt x="893" y="99"/>
                  </a:lnTo>
                  <a:lnTo>
                    <a:pt x="0" y="88"/>
                  </a:lnTo>
                  <a:lnTo>
                    <a:pt x="0" y="19"/>
                  </a:lnTo>
                  <a:lnTo>
                    <a:pt x="13" y="29"/>
                  </a:lnTo>
                  <a:lnTo>
                    <a:pt x="32" y="33"/>
                  </a:lnTo>
                  <a:lnTo>
                    <a:pt x="56" y="34"/>
                  </a:lnTo>
                  <a:lnTo>
                    <a:pt x="75" y="38"/>
                  </a:lnTo>
                </a:path>
              </a:pathLst>
            </a:custGeom>
            <a:solidFill>
              <a:srgbClr val="003300"/>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6643" name="Freeform 24">
              <a:extLst>
                <a:ext uri="{FF2B5EF4-FFF2-40B4-BE49-F238E27FC236}">
                  <a16:creationId xmlns:a16="http://schemas.microsoft.com/office/drawing/2014/main" id="{15FE4559-F348-5B4B-9D04-38844616A600}"/>
                </a:ext>
              </a:extLst>
            </p:cNvPr>
            <p:cNvSpPr>
              <a:spLocks/>
            </p:cNvSpPr>
            <p:nvPr/>
          </p:nvSpPr>
          <p:spPr bwMode="auto">
            <a:xfrm>
              <a:off x="3557" y="320"/>
              <a:ext cx="2164" cy="125"/>
            </a:xfrm>
            <a:custGeom>
              <a:avLst/>
              <a:gdLst>
                <a:gd name="T0" fmla="*/ 46 w 2164"/>
                <a:gd name="T1" fmla="*/ 123 h 125"/>
                <a:gd name="T2" fmla="*/ 2096 w 2164"/>
                <a:gd name="T3" fmla="*/ 124 h 125"/>
                <a:gd name="T4" fmla="*/ 2137 w 2164"/>
                <a:gd name="T5" fmla="*/ 120 h 125"/>
                <a:gd name="T6" fmla="*/ 2160 w 2164"/>
                <a:gd name="T7" fmla="*/ 104 h 125"/>
                <a:gd name="T8" fmla="*/ 2163 w 2164"/>
                <a:gd name="T9" fmla="*/ 14 h 125"/>
                <a:gd name="T10" fmla="*/ 2134 w 2164"/>
                <a:gd name="T11" fmla="*/ 4 h 125"/>
                <a:gd name="T12" fmla="*/ 2118 w 2164"/>
                <a:gd name="T13" fmla="*/ 34 h 125"/>
                <a:gd name="T14" fmla="*/ 2097 w 2164"/>
                <a:gd name="T15" fmla="*/ 31 h 125"/>
                <a:gd name="T16" fmla="*/ 2054 w 2164"/>
                <a:gd name="T17" fmla="*/ 17 h 125"/>
                <a:gd name="T18" fmla="*/ 1998 w 2164"/>
                <a:gd name="T19" fmla="*/ 21 h 125"/>
                <a:gd name="T20" fmla="*/ 1951 w 2164"/>
                <a:gd name="T21" fmla="*/ 25 h 125"/>
                <a:gd name="T22" fmla="*/ 1910 w 2164"/>
                <a:gd name="T23" fmla="*/ 17 h 125"/>
                <a:gd name="T24" fmla="*/ 1868 w 2164"/>
                <a:gd name="T25" fmla="*/ 27 h 125"/>
                <a:gd name="T26" fmla="*/ 1841 w 2164"/>
                <a:gd name="T27" fmla="*/ 33 h 125"/>
                <a:gd name="T28" fmla="*/ 1776 w 2164"/>
                <a:gd name="T29" fmla="*/ 28 h 125"/>
                <a:gd name="T30" fmla="*/ 1716 w 2164"/>
                <a:gd name="T31" fmla="*/ 24 h 125"/>
                <a:gd name="T32" fmla="*/ 1644 w 2164"/>
                <a:gd name="T33" fmla="*/ 54 h 125"/>
                <a:gd name="T34" fmla="*/ 1589 w 2164"/>
                <a:gd name="T35" fmla="*/ 38 h 125"/>
                <a:gd name="T36" fmla="*/ 1524 w 2164"/>
                <a:gd name="T37" fmla="*/ 37 h 125"/>
                <a:gd name="T38" fmla="*/ 1417 w 2164"/>
                <a:gd name="T39" fmla="*/ 36 h 125"/>
                <a:gd name="T40" fmla="*/ 1367 w 2164"/>
                <a:gd name="T41" fmla="*/ 33 h 125"/>
                <a:gd name="T42" fmla="*/ 1327 w 2164"/>
                <a:gd name="T43" fmla="*/ 24 h 125"/>
                <a:gd name="T44" fmla="*/ 1237 w 2164"/>
                <a:gd name="T45" fmla="*/ 43 h 125"/>
                <a:gd name="T46" fmla="*/ 1159 w 2164"/>
                <a:gd name="T47" fmla="*/ 33 h 125"/>
                <a:gd name="T48" fmla="*/ 1065 w 2164"/>
                <a:gd name="T49" fmla="*/ 38 h 125"/>
                <a:gd name="T50" fmla="*/ 988 w 2164"/>
                <a:gd name="T51" fmla="*/ 38 h 125"/>
                <a:gd name="T52" fmla="*/ 897 w 2164"/>
                <a:gd name="T53" fmla="*/ 51 h 125"/>
                <a:gd name="T54" fmla="*/ 801 w 2164"/>
                <a:gd name="T55" fmla="*/ 45 h 125"/>
                <a:gd name="T56" fmla="*/ 692 w 2164"/>
                <a:gd name="T57" fmla="*/ 46 h 125"/>
                <a:gd name="T58" fmla="*/ 575 w 2164"/>
                <a:gd name="T59" fmla="*/ 33 h 125"/>
                <a:gd name="T60" fmla="*/ 454 w 2164"/>
                <a:gd name="T61" fmla="*/ 23 h 125"/>
                <a:gd name="T62" fmla="*/ 371 w 2164"/>
                <a:gd name="T63" fmla="*/ 35 h 125"/>
                <a:gd name="T64" fmla="*/ 322 w 2164"/>
                <a:gd name="T65" fmla="*/ 31 h 125"/>
                <a:gd name="T66" fmla="*/ 252 w 2164"/>
                <a:gd name="T67" fmla="*/ 36 h 125"/>
                <a:gd name="T68" fmla="*/ 176 w 2164"/>
                <a:gd name="T69" fmla="*/ 35 h 125"/>
                <a:gd name="T70" fmla="*/ 99 w 2164"/>
                <a:gd name="T71" fmla="*/ 43 h 125"/>
                <a:gd name="T72" fmla="*/ 20 w 2164"/>
                <a:gd name="T73" fmla="*/ 37 h 125"/>
                <a:gd name="T74" fmla="*/ 2 w 2164"/>
                <a:gd name="T75" fmla="*/ 73 h 125"/>
                <a:gd name="T76" fmla="*/ 16 w 2164"/>
                <a:gd name="T77" fmla="*/ 116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4" h="125">
                  <a:moveTo>
                    <a:pt x="29" y="120"/>
                  </a:moveTo>
                  <a:lnTo>
                    <a:pt x="46" y="123"/>
                  </a:lnTo>
                  <a:lnTo>
                    <a:pt x="66" y="124"/>
                  </a:lnTo>
                  <a:lnTo>
                    <a:pt x="2096" y="124"/>
                  </a:lnTo>
                  <a:lnTo>
                    <a:pt x="2120" y="122"/>
                  </a:lnTo>
                  <a:lnTo>
                    <a:pt x="2137" y="120"/>
                  </a:lnTo>
                  <a:lnTo>
                    <a:pt x="2152" y="113"/>
                  </a:lnTo>
                  <a:lnTo>
                    <a:pt x="2160" y="104"/>
                  </a:lnTo>
                  <a:lnTo>
                    <a:pt x="2163" y="95"/>
                  </a:lnTo>
                  <a:lnTo>
                    <a:pt x="2163" y="14"/>
                  </a:lnTo>
                  <a:lnTo>
                    <a:pt x="2144" y="0"/>
                  </a:lnTo>
                  <a:lnTo>
                    <a:pt x="2134" y="4"/>
                  </a:lnTo>
                  <a:lnTo>
                    <a:pt x="2125" y="18"/>
                  </a:lnTo>
                  <a:lnTo>
                    <a:pt x="2118" y="34"/>
                  </a:lnTo>
                  <a:lnTo>
                    <a:pt x="2109" y="33"/>
                  </a:lnTo>
                  <a:lnTo>
                    <a:pt x="2097" y="31"/>
                  </a:lnTo>
                  <a:lnTo>
                    <a:pt x="2071" y="23"/>
                  </a:lnTo>
                  <a:lnTo>
                    <a:pt x="2054" y="17"/>
                  </a:lnTo>
                  <a:lnTo>
                    <a:pt x="2027" y="14"/>
                  </a:lnTo>
                  <a:lnTo>
                    <a:pt x="1998" y="21"/>
                  </a:lnTo>
                  <a:lnTo>
                    <a:pt x="1970" y="33"/>
                  </a:lnTo>
                  <a:lnTo>
                    <a:pt x="1951" y="25"/>
                  </a:lnTo>
                  <a:lnTo>
                    <a:pt x="1934" y="23"/>
                  </a:lnTo>
                  <a:lnTo>
                    <a:pt x="1910" y="17"/>
                  </a:lnTo>
                  <a:lnTo>
                    <a:pt x="1885" y="19"/>
                  </a:lnTo>
                  <a:lnTo>
                    <a:pt x="1868" y="27"/>
                  </a:lnTo>
                  <a:lnTo>
                    <a:pt x="1861" y="37"/>
                  </a:lnTo>
                  <a:lnTo>
                    <a:pt x="1841" y="33"/>
                  </a:lnTo>
                  <a:lnTo>
                    <a:pt x="1813" y="33"/>
                  </a:lnTo>
                  <a:lnTo>
                    <a:pt x="1776" y="28"/>
                  </a:lnTo>
                  <a:lnTo>
                    <a:pt x="1744" y="37"/>
                  </a:lnTo>
                  <a:lnTo>
                    <a:pt x="1716" y="24"/>
                  </a:lnTo>
                  <a:lnTo>
                    <a:pt x="1679" y="33"/>
                  </a:lnTo>
                  <a:lnTo>
                    <a:pt x="1644" y="54"/>
                  </a:lnTo>
                  <a:lnTo>
                    <a:pt x="1614" y="46"/>
                  </a:lnTo>
                  <a:lnTo>
                    <a:pt x="1589" y="38"/>
                  </a:lnTo>
                  <a:lnTo>
                    <a:pt x="1560" y="34"/>
                  </a:lnTo>
                  <a:lnTo>
                    <a:pt x="1524" y="37"/>
                  </a:lnTo>
                  <a:lnTo>
                    <a:pt x="1467" y="44"/>
                  </a:lnTo>
                  <a:lnTo>
                    <a:pt x="1417" y="36"/>
                  </a:lnTo>
                  <a:lnTo>
                    <a:pt x="1395" y="40"/>
                  </a:lnTo>
                  <a:lnTo>
                    <a:pt x="1367" y="33"/>
                  </a:lnTo>
                  <a:lnTo>
                    <a:pt x="1348" y="25"/>
                  </a:lnTo>
                  <a:lnTo>
                    <a:pt x="1327" y="24"/>
                  </a:lnTo>
                  <a:lnTo>
                    <a:pt x="1287" y="28"/>
                  </a:lnTo>
                  <a:lnTo>
                    <a:pt x="1237" y="43"/>
                  </a:lnTo>
                  <a:lnTo>
                    <a:pt x="1194" y="30"/>
                  </a:lnTo>
                  <a:lnTo>
                    <a:pt x="1159" y="33"/>
                  </a:lnTo>
                  <a:lnTo>
                    <a:pt x="1125" y="51"/>
                  </a:lnTo>
                  <a:lnTo>
                    <a:pt x="1065" y="38"/>
                  </a:lnTo>
                  <a:lnTo>
                    <a:pt x="1019" y="45"/>
                  </a:lnTo>
                  <a:lnTo>
                    <a:pt x="988" y="38"/>
                  </a:lnTo>
                  <a:lnTo>
                    <a:pt x="943" y="42"/>
                  </a:lnTo>
                  <a:lnTo>
                    <a:pt x="897" y="51"/>
                  </a:lnTo>
                  <a:lnTo>
                    <a:pt x="866" y="48"/>
                  </a:lnTo>
                  <a:lnTo>
                    <a:pt x="801" y="45"/>
                  </a:lnTo>
                  <a:lnTo>
                    <a:pt x="760" y="51"/>
                  </a:lnTo>
                  <a:lnTo>
                    <a:pt x="692" y="46"/>
                  </a:lnTo>
                  <a:lnTo>
                    <a:pt x="636" y="42"/>
                  </a:lnTo>
                  <a:lnTo>
                    <a:pt x="575" y="33"/>
                  </a:lnTo>
                  <a:lnTo>
                    <a:pt x="518" y="42"/>
                  </a:lnTo>
                  <a:lnTo>
                    <a:pt x="454" y="23"/>
                  </a:lnTo>
                  <a:lnTo>
                    <a:pt x="404" y="24"/>
                  </a:lnTo>
                  <a:lnTo>
                    <a:pt x="371" y="35"/>
                  </a:lnTo>
                  <a:lnTo>
                    <a:pt x="349" y="26"/>
                  </a:lnTo>
                  <a:lnTo>
                    <a:pt x="322" y="31"/>
                  </a:lnTo>
                  <a:lnTo>
                    <a:pt x="287" y="33"/>
                  </a:lnTo>
                  <a:lnTo>
                    <a:pt x="252" y="36"/>
                  </a:lnTo>
                  <a:lnTo>
                    <a:pt x="211" y="44"/>
                  </a:lnTo>
                  <a:lnTo>
                    <a:pt x="176" y="35"/>
                  </a:lnTo>
                  <a:lnTo>
                    <a:pt x="143" y="39"/>
                  </a:lnTo>
                  <a:lnTo>
                    <a:pt x="99" y="43"/>
                  </a:lnTo>
                  <a:lnTo>
                    <a:pt x="71" y="39"/>
                  </a:lnTo>
                  <a:lnTo>
                    <a:pt x="20" y="37"/>
                  </a:lnTo>
                  <a:lnTo>
                    <a:pt x="0" y="46"/>
                  </a:lnTo>
                  <a:lnTo>
                    <a:pt x="2" y="73"/>
                  </a:lnTo>
                  <a:lnTo>
                    <a:pt x="5" y="96"/>
                  </a:lnTo>
                  <a:lnTo>
                    <a:pt x="16" y="116"/>
                  </a:lnTo>
                  <a:lnTo>
                    <a:pt x="29" y="120"/>
                  </a:lnTo>
                </a:path>
              </a:pathLst>
            </a:custGeom>
            <a:gradFill rotWithShape="0">
              <a:gsLst>
                <a:gs pos="0">
                  <a:srgbClr val="CC6600"/>
                </a:gs>
                <a:gs pos="100000">
                  <a:srgbClr val="000000"/>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6644" name="Freeform 25">
              <a:extLst>
                <a:ext uri="{FF2B5EF4-FFF2-40B4-BE49-F238E27FC236}">
                  <a16:creationId xmlns:a16="http://schemas.microsoft.com/office/drawing/2014/main" id="{AC404FE7-0E76-4342-A1FF-BAC127E7162B}"/>
                </a:ext>
              </a:extLst>
            </p:cNvPr>
            <p:cNvSpPr>
              <a:spLocks/>
            </p:cNvSpPr>
            <p:nvPr/>
          </p:nvSpPr>
          <p:spPr bwMode="auto">
            <a:xfrm>
              <a:off x="3570" y="104"/>
              <a:ext cx="2129" cy="162"/>
            </a:xfrm>
            <a:custGeom>
              <a:avLst/>
              <a:gdLst>
                <a:gd name="T0" fmla="*/ 0 w 2129"/>
                <a:gd name="T1" fmla="*/ 122 h 162"/>
                <a:gd name="T2" fmla="*/ 5 w 2129"/>
                <a:gd name="T3" fmla="*/ 129 h 162"/>
                <a:gd name="T4" fmla="*/ 9 w 2129"/>
                <a:gd name="T5" fmla="*/ 58 h 162"/>
                <a:gd name="T6" fmla="*/ 28 w 2129"/>
                <a:gd name="T7" fmla="*/ 29 h 162"/>
                <a:gd name="T8" fmla="*/ 101 w 2129"/>
                <a:gd name="T9" fmla="*/ 25 h 162"/>
                <a:gd name="T10" fmla="*/ 243 w 2129"/>
                <a:gd name="T11" fmla="*/ 29 h 162"/>
                <a:gd name="T12" fmla="*/ 378 w 2129"/>
                <a:gd name="T13" fmla="*/ 28 h 162"/>
                <a:gd name="T14" fmla="*/ 537 w 2129"/>
                <a:gd name="T15" fmla="*/ 29 h 162"/>
                <a:gd name="T16" fmla="*/ 645 w 2129"/>
                <a:gd name="T17" fmla="*/ 25 h 162"/>
                <a:gd name="T18" fmla="*/ 735 w 2129"/>
                <a:gd name="T19" fmla="*/ 25 h 162"/>
                <a:gd name="T20" fmla="*/ 870 w 2129"/>
                <a:gd name="T21" fmla="*/ 33 h 162"/>
                <a:gd name="T22" fmla="*/ 968 w 2129"/>
                <a:gd name="T23" fmla="*/ 35 h 162"/>
                <a:gd name="T24" fmla="*/ 1079 w 2129"/>
                <a:gd name="T25" fmla="*/ 29 h 162"/>
                <a:gd name="T26" fmla="*/ 1212 w 2129"/>
                <a:gd name="T27" fmla="*/ 40 h 162"/>
                <a:gd name="T28" fmla="*/ 1316 w 2129"/>
                <a:gd name="T29" fmla="*/ 37 h 162"/>
                <a:gd name="T30" fmla="*/ 1414 w 2129"/>
                <a:gd name="T31" fmla="*/ 32 h 162"/>
                <a:gd name="T32" fmla="*/ 1525 w 2129"/>
                <a:gd name="T33" fmla="*/ 36 h 162"/>
                <a:gd name="T34" fmla="*/ 1621 w 2129"/>
                <a:gd name="T35" fmla="*/ 32 h 162"/>
                <a:gd name="T36" fmla="*/ 1714 w 2129"/>
                <a:gd name="T37" fmla="*/ 29 h 162"/>
                <a:gd name="T38" fmla="*/ 1781 w 2129"/>
                <a:gd name="T39" fmla="*/ 32 h 162"/>
                <a:gd name="T40" fmla="*/ 1913 w 2129"/>
                <a:gd name="T41" fmla="*/ 25 h 162"/>
                <a:gd name="T42" fmla="*/ 2046 w 2129"/>
                <a:gd name="T43" fmla="*/ 33 h 162"/>
                <a:gd name="T44" fmla="*/ 2093 w 2129"/>
                <a:gd name="T45" fmla="*/ 47 h 162"/>
                <a:gd name="T46" fmla="*/ 2115 w 2129"/>
                <a:gd name="T47" fmla="*/ 68 h 162"/>
                <a:gd name="T48" fmla="*/ 2128 w 2129"/>
                <a:gd name="T49" fmla="*/ 124 h 162"/>
                <a:gd name="T50" fmla="*/ 2128 w 2129"/>
                <a:gd name="T51" fmla="*/ 41 h 162"/>
                <a:gd name="T52" fmla="*/ 2120 w 2129"/>
                <a:gd name="T53" fmla="*/ 16 h 162"/>
                <a:gd name="T54" fmla="*/ 1974 w 2129"/>
                <a:gd name="T55" fmla="*/ 6 h 162"/>
                <a:gd name="T56" fmla="*/ 1855 w 2129"/>
                <a:gd name="T57" fmla="*/ 1 h 162"/>
                <a:gd name="T58" fmla="*/ 1774 w 2129"/>
                <a:gd name="T59" fmla="*/ 3 h 162"/>
                <a:gd name="T60" fmla="*/ 1658 w 2129"/>
                <a:gd name="T61" fmla="*/ 8 h 162"/>
                <a:gd name="T62" fmla="*/ 1453 w 2129"/>
                <a:gd name="T63" fmla="*/ 6 h 162"/>
                <a:gd name="T64" fmla="*/ 1311 w 2129"/>
                <a:gd name="T65" fmla="*/ 6 h 162"/>
                <a:gd name="T66" fmla="*/ 1212 w 2129"/>
                <a:gd name="T67" fmla="*/ 6 h 162"/>
                <a:gd name="T68" fmla="*/ 1135 w 2129"/>
                <a:gd name="T69" fmla="*/ 4 h 162"/>
                <a:gd name="T70" fmla="*/ 1000 w 2129"/>
                <a:gd name="T71" fmla="*/ 6 h 162"/>
                <a:gd name="T72" fmla="*/ 837 w 2129"/>
                <a:gd name="T73" fmla="*/ 6 h 162"/>
                <a:gd name="T74" fmla="*/ 652 w 2129"/>
                <a:gd name="T75" fmla="*/ 4 h 162"/>
                <a:gd name="T76" fmla="*/ 569 w 2129"/>
                <a:gd name="T77" fmla="*/ 2 h 162"/>
                <a:gd name="T78" fmla="*/ 431 w 2129"/>
                <a:gd name="T79" fmla="*/ 2 h 162"/>
                <a:gd name="T80" fmla="*/ 256 w 2129"/>
                <a:gd name="T81" fmla="*/ 2 h 162"/>
                <a:gd name="T82" fmla="*/ 107 w 2129"/>
                <a:gd name="T83" fmla="*/ 0 h 162"/>
                <a:gd name="T84" fmla="*/ 34 w 2129"/>
                <a:gd name="T85" fmla="*/ 1 h 162"/>
                <a:gd name="T86" fmla="*/ 5 w 2129"/>
                <a:gd name="T87" fmla="*/ 18 h 162"/>
                <a:gd name="T88" fmla="*/ 0 w 2129"/>
                <a:gd name="T89" fmla="*/ 56 h 1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9" h="162">
                  <a:moveTo>
                    <a:pt x="0" y="78"/>
                  </a:moveTo>
                  <a:lnTo>
                    <a:pt x="0" y="122"/>
                  </a:lnTo>
                  <a:lnTo>
                    <a:pt x="0" y="161"/>
                  </a:lnTo>
                  <a:lnTo>
                    <a:pt x="5" y="129"/>
                  </a:lnTo>
                  <a:lnTo>
                    <a:pt x="7" y="104"/>
                  </a:lnTo>
                  <a:lnTo>
                    <a:pt x="9" y="58"/>
                  </a:lnTo>
                  <a:lnTo>
                    <a:pt x="15" y="36"/>
                  </a:lnTo>
                  <a:lnTo>
                    <a:pt x="28" y="29"/>
                  </a:lnTo>
                  <a:lnTo>
                    <a:pt x="60" y="24"/>
                  </a:lnTo>
                  <a:lnTo>
                    <a:pt x="101" y="25"/>
                  </a:lnTo>
                  <a:lnTo>
                    <a:pt x="200" y="25"/>
                  </a:lnTo>
                  <a:lnTo>
                    <a:pt x="243" y="29"/>
                  </a:lnTo>
                  <a:lnTo>
                    <a:pt x="306" y="25"/>
                  </a:lnTo>
                  <a:lnTo>
                    <a:pt x="378" y="28"/>
                  </a:lnTo>
                  <a:lnTo>
                    <a:pt x="431" y="27"/>
                  </a:lnTo>
                  <a:lnTo>
                    <a:pt x="537" y="29"/>
                  </a:lnTo>
                  <a:lnTo>
                    <a:pt x="574" y="29"/>
                  </a:lnTo>
                  <a:lnTo>
                    <a:pt x="645" y="25"/>
                  </a:lnTo>
                  <a:lnTo>
                    <a:pt x="669" y="30"/>
                  </a:lnTo>
                  <a:lnTo>
                    <a:pt x="735" y="25"/>
                  </a:lnTo>
                  <a:lnTo>
                    <a:pt x="836" y="29"/>
                  </a:lnTo>
                  <a:lnTo>
                    <a:pt x="870" y="33"/>
                  </a:lnTo>
                  <a:lnTo>
                    <a:pt x="923" y="29"/>
                  </a:lnTo>
                  <a:lnTo>
                    <a:pt x="968" y="35"/>
                  </a:lnTo>
                  <a:lnTo>
                    <a:pt x="1006" y="35"/>
                  </a:lnTo>
                  <a:lnTo>
                    <a:pt x="1079" y="29"/>
                  </a:lnTo>
                  <a:lnTo>
                    <a:pt x="1149" y="33"/>
                  </a:lnTo>
                  <a:lnTo>
                    <a:pt x="1212" y="40"/>
                  </a:lnTo>
                  <a:lnTo>
                    <a:pt x="1231" y="41"/>
                  </a:lnTo>
                  <a:lnTo>
                    <a:pt x="1316" y="37"/>
                  </a:lnTo>
                  <a:lnTo>
                    <a:pt x="1395" y="34"/>
                  </a:lnTo>
                  <a:lnTo>
                    <a:pt x="1414" y="32"/>
                  </a:lnTo>
                  <a:lnTo>
                    <a:pt x="1443" y="33"/>
                  </a:lnTo>
                  <a:lnTo>
                    <a:pt x="1525" y="36"/>
                  </a:lnTo>
                  <a:lnTo>
                    <a:pt x="1588" y="30"/>
                  </a:lnTo>
                  <a:lnTo>
                    <a:pt x="1621" y="32"/>
                  </a:lnTo>
                  <a:lnTo>
                    <a:pt x="1671" y="33"/>
                  </a:lnTo>
                  <a:lnTo>
                    <a:pt x="1714" y="29"/>
                  </a:lnTo>
                  <a:lnTo>
                    <a:pt x="1742" y="25"/>
                  </a:lnTo>
                  <a:lnTo>
                    <a:pt x="1781" y="32"/>
                  </a:lnTo>
                  <a:lnTo>
                    <a:pt x="1860" y="34"/>
                  </a:lnTo>
                  <a:lnTo>
                    <a:pt x="1913" y="25"/>
                  </a:lnTo>
                  <a:lnTo>
                    <a:pt x="1990" y="33"/>
                  </a:lnTo>
                  <a:lnTo>
                    <a:pt x="2046" y="33"/>
                  </a:lnTo>
                  <a:lnTo>
                    <a:pt x="2075" y="33"/>
                  </a:lnTo>
                  <a:lnTo>
                    <a:pt x="2093" y="47"/>
                  </a:lnTo>
                  <a:lnTo>
                    <a:pt x="2105" y="54"/>
                  </a:lnTo>
                  <a:lnTo>
                    <a:pt x="2115" y="68"/>
                  </a:lnTo>
                  <a:lnTo>
                    <a:pt x="2122" y="92"/>
                  </a:lnTo>
                  <a:lnTo>
                    <a:pt x="2128" y="124"/>
                  </a:lnTo>
                  <a:lnTo>
                    <a:pt x="2128" y="58"/>
                  </a:lnTo>
                  <a:lnTo>
                    <a:pt x="2128" y="41"/>
                  </a:lnTo>
                  <a:lnTo>
                    <a:pt x="2125" y="30"/>
                  </a:lnTo>
                  <a:lnTo>
                    <a:pt x="2120" y="16"/>
                  </a:lnTo>
                  <a:lnTo>
                    <a:pt x="2089" y="7"/>
                  </a:lnTo>
                  <a:lnTo>
                    <a:pt x="1974" y="6"/>
                  </a:lnTo>
                  <a:lnTo>
                    <a:pt x="1946" y="1"/>
                  </a:lnTo>
                  <a:lnTo>
                    <a:pt x="1855" y="1"/>
                  </a:lnTo>
                  <a:lnTo>
                    <a:pt x="1829" y="3"/>
                  </a:lnTo>
                  <a:lnTo>
                    <a:pt x="1774" y="3"/>
                  </a:lnTo>
                  <a:lnTo>
                    <a:pt x="1733" y="2"/>
                  </a:lnTo>
                  <a:lnTo>
                    <a:pt x="1658" y="8"/>
                  </a:lnTo>
                  <a:lnTo>
                    <a:pt x="1501" y="3"/>
                  </a:lnTo>
                  <a:lnTo>
                    <a:pt x="1453" y="6"/>
                  </a:lnTo>
                  <a:lnTo>
                    <a:pt x="1366" y="10"/>
                  </a:lnTo>
                  <a:lnTo>
                    <a:pt x="1311" y="6"/>
                  </a:lnTo>
                  <a:lnTo>
                    <a:pt x="1256" y="6"/>
                  </a:lnTo>
                  <a:lnTo>
                    <a:pt x="1212" y="6"/>
                  </a:lnTo>
                  <a:lnTo>
                    <a:pt x="1164" y="9"/>
                  </a:lnTo>
                  <a:lnTo>
                    <a:pt x="1135" y="4"/>
                  </a:lnTo>
                  <a:lnTo>
                    <a:pt x="1031" y="6"/>
                  </a:lnTo>
                  <a:lnTo>
                    <a:pt x="1000" y="6"/>
                  </a:lnTo>
                  <a:lnTo>
                    <a:pt x="945" y="4"/>
                  </a:lnTo>
                  <a:lnTo>
                    <a:pt x="837" y="6"/>
                  </a:lnTo>
                  <a:lnTo>
                    <a:pt x="741" y="4"/>
                  </a:lnTo>
                  <a:lnTo>
                    <a:pt x="652" y="4"/>
                  </a:lnTo>
                  <a:lnTo>
                    <a:pt x="610" y="6"/>
                  </a:lnTo>
                  <a:lnTo>
                    <a:pt x="569" y="2"/>
                  </a:lnTo>
                  <a:lnTo>
                    <a:pt x="535" y="2"/>
                  </a:lnTo>
                  <a:lnTo>
                    <a:pt x="431" y="2"/>
                  </a:lnTo>
                  <a:lnTo>
                    <a:pt x="312" y="4"/>
                  </a:lnTo>
                  <a:lnTo>
                    <a:pt x="256" y="2"/>
                  </a:lnTo>
                  <a:lnTo>
                    <a:pt x="190" y="4"/>
                  </a:lnTo>
                  <a:lnTo>
                    <a:pt x="107" y="0"/>
                  </a:lnTo>
                  <a:lnTo>
                    <a:pt x="56" y="0"/>
                  </a:lnTo>
                  <a:lnTo>
                    <a:pt x="34" y="1"/>
                  </a:lnTo>
                  <a:lnTo>
                    <a:pt x="19" y="6"/>
                  </a:lnTo>
                  <a:lnTo>
                    <a:pt x="5" y="18"/>
                  </a:lnTo>
                  <a:lnTo>
                    <a:pt x="1" y="37"/>
                  </a:lnTo>
                  <a:lnTo>
                    <a:pt x="0" y="56"/>
                  </a:lnTo>
                  <a:lnTo>
                    <a:pt x="0" y="78"/>
                  </a:lnTo>
                </a:path>
              </a:pathLst>
            </a:custGeom>
            <a:solidFill>
              <a:srgbClr val="FFFFFF"/>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6645" name="Freeform 26">
              <a:extLst>
                <a:ext uri="{FF2B5EF4-FFF2-40B4-BE49-F238E27FC236}">
                  <a16:creationId xmlns:a16="http://schemas.microsoft.com/office/drawing/2014/main" id="{81686E6D-EA70-1D47-9AF7-F3E6C2181E09}"/>
                </a:ext>
              </a:extLst>
            </p:cNvPr>
            <p:cNvSpPr>
              <a:spLocks/>
            </p:cNvSpPr>
            <p:nvPr/>
          </p:nvSpPr>
          <p:spPr bwMode="auto">
            <a:xfrm>
              <a:off x="3574" y="363"/>
              <a:ext cx="2128" cy="65"/>
            </a:xfrm>
            <a:custGeom>
              <a:avLst/>
              <a:gdLst>
                <a:gd name="T0" fmla="*/ 0 w 2128"/>
                <a:gd name="T1" fmla="*/ 15 h 65"/>
                <a:gd name="T2" fmla="*/ 6 w 2128"/>
                <a:gd name="T3" fmla="*/ 12 h 65"/>
                <a:gd name="T4" fmla="*/ 8 w 2128"/>
                <a:gd name="T5" fmla="*/ 40 h 65"/>
                <a:gd name="T6" fmla="*/ 27 w 2128"/>
                <a:gd name="T7" fmla="*/ 52 h 65"/>
                <a:gd name="T8" fmla="*/ 59 w 2128"/>
                <a:gd name="T9" fmla="*/ 49 h 65"/>
                <a:gd name="T10" fmla="*/ 110 w 2128"/>
                <a:gd name="T11" fmla="*/ 49 h 65"/>
                <a:gd name="T12" fmla="*/ 162 w 2128"/>
                <a:gd name="T13" fmla="*/ 50 h 65"/>
                <a:gd name="T14" fmla="*/ 192 w 2128"/>
                <a:gd name="T15" fmla="*/ 51 h 65"/>
                <a:gd name="T16" fmla="*/ 248 w 2128"/>
                <a:gd name="T17" fmla="*/ 48 h 65"/>
                <a:gd name="T18" fmla="*/ 327 w 2128"/>
                <a:gd name="T19" fmla="*/ 51 h 65"/>
                <a:gd name="T20" fmla="*/ 413 w 2128"/>
                <a:gd name="T21" fmla="*/ 51 h 65"/>
                <a:gd name="T22" fmla="*/ 479 w 2128"/>
                <a:gd name="T23" fmla="*/ 53 h 65"/>
                <a:gd name="T24" fmla="*/ 517 w 2128"/>
                <a:gd name="T25" fmla="*/ 52 h 65"/>
                <a:gd name="T26" fmla="*/ 645 w 2128"/>
                <a:gd name="T27" fmla="*/ 53 h 65"/>
                <a:gd name="T28" fmla="*/ 725 w 2128"/>
                <a:gd name="T29" fmla="*/ 49 h 65"/>
                <a:gd name="T30" fmla="*/ 805 w 2128"/>
                <a:gd name="T31" fmla="*/ 50 h 65"/>
                <a:gd name="T32" fmla="*/ 869 w 2128"/>
                <a:gd name="T33" fmla="*/ 50 h 65"/>
                <a:gd name="T34" fmla="*/ 968 w 2128"/>
                <a:gd name="T35" fmla="*/ 49 h 65"/>
                <a:gd name="T36" fmla="*/ 1044 w 2128"/>
                <a:gd name="T37" fmla="*/ 46 h 65"/>
                <a:gd name="T38" fmla="*/ 1157 w 2128"/>
                <a:gd name="T39" fmla="*/ 47 h 65"/>
                <a:gd name="T40" fmla="*/ 1295 w 2128"/>
                <a:gd name="T41" fmla="*/ 49 h 65"/>
                <a:gd name="T42" fmla="*/ 1377 w 2128"/>
                <a:gd name="T43" fmla="*/ 46 h 65"/>
                <a:gd name="T44" fmla="*/ 1412 w 2128"/>
                <a:gd name="T45" fmla="*/ 51 h 65"/>
                <a:gd name="T46" fmla="*/ 1519 w 2128"/>
                <a:gd name="T47" fmla="*/ 51 h 65"/>
                <a:gd name="T48" fmla="*/ 1606 w 2128"/>
                <a:gd name="T49" fmla="*/ 51 h 65"/>
                <a:gd name="T50" fmla="*/ 1636 w 2128"/>
                <a:gd name="T51" fmla="*/ 48 h 65"/>
                <a:gd name="T52" fmla="*/ 1686 w 2128"/>
                <a:gd name="T53" fmla="*/ 51 h 65"/>
                <a:gd name="T54" fmla="*/ 1712 w 2128"/>
                <a:gd name="T55" fmla="*/ 52 h 65"/>
                <a:gd name="T56" fmla="*/ 1782 w 2128"/>
                <a:gd name="T57" fmla="*/ 51 h 65"/>
                <a:gd name="T58" fmla="*/ 1841 w 2128"/>
                <a:gd name="T59" fmla="*/ 50 h 65"/>
                <a:gd name="T60" fmla="*/ 1937 w 2128"/>
                <a:gd name="T61" fmla="*/ 48 h 65"/>
                <a:gd name="T62" fmla="*/ 2072 w 2128"/>
                <a:gd name="T63" fmla="*/ 47 h 65"/>
                <a:gd name="T64" fmla="*/ 2104 w 2128"/>
                <a:gd name="T65" fmla="*/ 42 h 65"/>
                <a:gd name="T66" fmla="*/ 2120 w 2128"/>
                <a:gd name="T67" fmla="*/ 27 h 65"/>
                <a:gd name="T68" fmla="*/ 2127 w 2128"/>
                <a:gd name="T69" fmla="*/ 40 h 65"/>
                <a:gd name="T70" fmla="*/ 2124 w 2128"/>
                <a:gd name="T71" fmla="*/ 51 h 65"/>
                <a:gd name="T72" fmla="*/ 2107 w 2128"/>
                <a:gd name="T73" fmla="*/ 61 h 65"/>
                <a:gd name="T74" fmla="*/ 1972 w 2128"/>
                <a:gd name="T75" fmla="*/ 61 h 65"/>
                <a:gd name="T76" fmla="*/ 1854 w 2128"/>
                <a:gd name="T77" fmla="*/ 63 h 65"/>
                <a:gd name="T78" fmla="*/ 1800 w 2128"/>
                <a:gd name="T79" fmla="*/ 64 h 65"/>
                <a:gd name="T80" fmla="*/ 1739 w 2128"/>
                <a:gd name="T81" fmla="*/ 64 h 65"/>
                <a:gd name="T82" fmla="*/ 1628 w 2128"/>
                <a:gd name="T83" fmla="*/ 60 h 65"/>
                <a:gd name="T84" fmla="*/ 1493 w 2128"/>
                <a:gd name="T85" fmla="*/ 59 h 65"/>
                <a:gd name="T86" fmla="*/ 1382 w 2128"/>
                <a:gd name="T87" fmla="*/ 61 h 65"/>
                <a:gd name="T88" fmla="*/ 1310 w 2128"/>
                <a:gd name="T89" fmla="*/ 61 h 65"/>
                <a:gd name="T90" fmla="*/ 1256 w 2128"/>
                <a:gd name="T91" fmla="*/ 61 h 65"/>
                <a:gd name="T92" fmla="*/ 1212 w 2128"/>
                <a:gd name="T93" fmla="*/ 62 h 65"/>
                <a:gd name="T94" fmla="*/ 1163 w 2128"/>
                <a:gd name="T95" fmla="*/ 60 h 65"/>
                <a:gd name="T96" fmla="*/ 1106 w 2128"/>
                <a:gd name="T97" fmla="*/ 63 h 65"/>
                <a:gd name="T98" fmla="*/ 1030 w 2128"/>
                <a:gd name="T99" fmla="*/ 62 h 65"/>
                <a:gd name="T100" fmla="*/ 971 w 2128"/>
                <a:gd name="T101" fmla="*/ 62 h 65"/>
                <a:gd name="T102" fmla="*/ 885 w 2128"/>
                <a:gd name="T103" fmla="*/ 64 h 65"/>
                <a:gd name="T104" fmla="*/ 784 w 2128"/>
                <a:gd name="T105" fmla="*/ 64 h 65"/>
                <a:gd name="T106" fmla="*/ 692 w 2128"/>
                <a:gd name="T107" fmla="*/ 64 h 65"/>
                <a:gd name="T108" fmla="*/ 609 w 2128"/>
                <a:gd name="T109" fmla="*/ 61 h 65"/>
                <a:gd name="T110" fmla="*/ 534 w 2128"/>
                <a:gd name="T111" fmla="*/ 62 h 65"/>
                <a:gd name="T112" fmla="*/ 401 w 2128"/>
                <a:gd name="T113" fmla="*/ 63 h 65"/>
                <a:gd name="T114" fmla="*/ 256 w 2128"/>
                <a:gd name="T115" fmla="*/ 62 h 65"/>
                <a:gd name="T116" fmla="*/ 19 w 2128"/>
                <a:gd name="T117" fmla="*/ 61 h 65"/>
                <a:gd name="T118" fmla="*/ 1 w 2128"/>
                <a:gd name="T119" fmla="*/ 49 h 65"/>
                <a:gd name="T120" fmla="*/ 0 w 2128"/>
                <a:gd name="T121" fmla="*/ 32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8" h="65">
                  <a:moveTo>
                    <a:pt x="0" y="32"/>
                  </a:moveTo>
                  <a:lnTo>
                    <a:pt x="0" y="15"/>
                  </a:lnTo>
                  <a:lnTo>
                    <a:pt x="0" y="0"/>
                  </a:lnTo>
                  <a:lnTo>
                    <a:pt x="6" y="12"/>
                  </a:lnTo>
                  <a:lnTo>
                    <a:pt x="7" y="22"/>
                  </a:lnTo>
                  <a:lnTo>
                    <a:pt x="8" y="40"/>
                  </a:lnTo>
                  <a:lnTo>
                    <a:pt x="15" y="49"/>
                  </a:lnTo>
                  <a:lnTo>
                    <a:pt x="27" y="52"/>
                  </a:lnTo>
                  <a:lnTo>
                    <a:pt x="40" y="50"/>
                  </a:lnTo>
                  <a:lnTo>
                    <a:pt x="59" y="49"/>
                  </a:lnTo>
                  <a:lnTo>
                    <a:pt x="91" y="48"/>
                  </a:lnTo>
                  <a:lnTo>
                    <a:pt x="110" y="49"/>
                  </a:lnTo>
                  <a:lnTo>
                    <a:pt x="127" y="49"/>
                  </a:lnTo>
                  <a:lnTo>
                    <a:pt x="162" y="50"/>
                  </a:lnTo>
                  <a:lnTo>
                    <a:pt x="175" y="51"/>
                  </a:lnTo>
                  <a:lnTo>
                    <a:pt x="192" y="51"/>
                  </a:lnTo>
                  <a:lnTo>
                    <a:pt x="219" y="49"/>
                  </a:lnTo>
                  <a:lnTo>
                    <a:pt x="248" y="48"/>
                  </a:lnTo>
                  <a:lnTo>
                    <a:pt x="284" y="48"/>
                  </a:lnTo>
                  <a:lnTo>
                    <a:pt x="327" y="51"/>
                  </a:lnTo>
                  <a:lnTo>
                    <a:pt x="383" y="53"/>
                  </a:lnTo>
                  <a:lnTo>
                    <a:pt x="413" y="51"/>
                  </a:lnTo>
                  <a:lnTo>
                    <a:pt x="431" y="53"/>
                  </a:lnTo>
                  <a:lnTo>
                    <a:pt x="479" y="53"/>
                  </a:lnTo>
                  <a:lnTo>
                    <a:pt x="496" y="50"/>
                  </a:lnTo>
                  <a:lnTo>
                    <a:pt x="517" y="52"/>
                  </a:lnTo>
                  <a:lnTo>
                    <a:pt x="574" y="52"/>
                  </a:lnTo>
                  <a:lnTo>
                    <a:pt x="645" y="53"/>
                  </a:lnTo>
                  <a:lnTo>
                    <a:pt x="669" y="51"/>
                  </a:lnTo>
                  <a:lnTo>
                    <a:pt x="725" y="49"/>
                  </a:lnTo>
                  <a:lnTo>
                    <a:pt x="762" y="48"/>
                  </a:lnTo>
                  <a:lnTo>
                    <a:pt x="805" y="50"/>
                  </a:lnTo>
                  <a:lnTo>
                    <a:pt x="835" y="52"/>
                  </a:lnTo>
                  <a:lnTo>
                    <a:pt x="869" y="50"/>
                  </a:lnTo>
                  <a:lnTo>
                    <a:pt x="929" y="52"/>
                  </a:lnTo>
                  <a:lnTo>
                    <a:pt x="968" y="49"/>
                  </a:lnTo>
                  <a:lnTo>
                    <a:pt x="1005" y="49"/>
                  </a:lnTo>
                  <a:lnTo>
                    <a:pt x="1044" y="46"/>
                  </a:lnTo>
                  <a:lnTo>
                    <a:pt x="1093" y="50"/>
                  </a:lnTo>
                  <a:lnTo>
                    <a:pt x="1157" y="47"/>
                  </a:lnTo>
                  <a:lnTo>
                    <a:pt x="1230" y="47"/>
                  </a:lnTo>
                  <a:lnTo>
                    <a:pt x="1295" y="49"/>
                  </a:lnTo>
                  <a:lnTo>
                    <a:pt x="1334" y="46"/>
                  </a:lnTo>
                  <a:lnTo>
                    <a:pt x="1377" y="46"/>
                  </a:lnTo>
                  <a:lnTo>
                    <a:pt x="1394" y="50"/>
                  </a:lnTo>
                  <a:lnTo>
                    <a:pt x="1412" y="51"/>
                  </a:lnTo>
                  <a:lnTo>
                    <a:pt x="1469" y="49"/>
                  </a:lnTo>
                  <a:lnTo>
                    <a:pt x="1519" y="51"/>
                  </a:lnTo>
                  <a:lnTo>
                    <a:pt x="1587" y="51"/>
                  </a:lnTo>
                  <a:lnTo>
                    <a:pt x="1606" y="51"/>
                  </a:lnTo>
                  <a:lnTo>
                    <a:pt x="1619" y="51"/>
                  </a:lnTo>
                  <a:lnTo>
                    <a:pt x="1636" y="48"/>
                  </a:lnTo>
                  <a:lnTo>
                    <a:pt x="1670" y="50"/>
                  </a:lnTo>
                  <a:lnTo>
                    <a:pt x="1686" y="51"/>
                  </a:lnTo>
                  <a:lnTo>
                    <a:pt x="1698" y="50"/>
                  </a:lnTo>
                  <a:lnTo>
                    <a:pt x="1712" y="52"/>
                  </a:lnTo>
                  <a:lnTo>
                    <a:pt x="1739" y="49"/>
                  </a:lnTo>
                  <a:lnTo>
                    <a:pt x="1782" y="51"/>
                  </a:lnTo>
                  <a:lnTo>
                    <a:pt x="1824" y="48"/>
                  </a:lnTo>
                  <a:lnTo>
                    <a:pt x="1841" y="50"/>
                  </a:lnTo>
                  <a:lnTo>
                    <a:pt x="1859" y="50"/>
                  </a:lnTo>
                  <a:lnTo>
                    <a:pt x="1937" y="48"/>
                  </a:lnTo>
                  <a:lnTo>
                    <a:pt x="2013" y="50"/>
                  </a:lnTo>
                  <a:lnTo>
                    <a:pt x="2072" y="47"/>
                  </a:lnTo>
                  <a:lnTo>
                    <a:pt x="2092" y="45"/>
                  </a:lnTo>
                  <a:lnTo>
                    <a:pt x="2104" y="42"/>
                  </a:lnTo>
                  <a:lnTo>
                    <a:pt x="2113" y="36"/>
                  </a:lnTo>
                  <a:lnTo>
                    <a:pt x="2120" y="27"/>
                  </a:lnTo>
                  <a:lnTo>
                    <a:pt x="2127" y="14"/>
                  </a:lnTo>
                  <a:lnTo>
                    <a:pt x="2127" y="40"/>
                  </a:lnTo>
                  <a:lnTo>
                    <a:pt x="2127" y="47"/>
                  </a:lnTo>
                  <a:lnTo>
                    <a:pt x="2124" y="51"/>
                  </a:lnTo>
                  <a:lnTo>
                    <a:pt x="2118" y="57"/>
                  </a:lnTo>
                  <a:lnTo>
                    <a:pt x="2107" y="61"/>
                  </a:lnTo>
                  <a:lnTo>
                    <a:pt x="2029" y="64"/>
                  </a:lnTo>
                  <a:lnTo>
                    <a:pt x="1972" y="61"/>
                  </a:lnTo>
                  <a:lnTo>
                    <a:pt x="1945" y="63"/>
                  </a:lnTo>
                  <a:lnTo>
                    <a:pt x="1854" y="63"/>
                  </a:lnTo>
                  <a:lnTo>
                    <a:pt x="1828" y="62"/>
                  </a:lnTo>
                  <a:lnTo>
                    <a:pt x="1800" y="64"/>
                  </a:lnTo>
                  <a:lnTo>
                    <a:pt x="1772" y="62"/>
                  </a:lnTo>
                  <a:lnTo>
                    <a:pt x="1739" y="64"/>
                  </a:lnTo>
                  <a:lnTo>
                    <a:pt x="1653" y="63"/>
                  </a:lnTo>
                  <a:lnTo>
                    <a:pt x="1628" y="60"/>
                  </a:lnTo>
                  <a:lnTo>
                    <a:pt x="1547" y="63"/>
                  </a:lnTo>
                  <a:lnTo>
                    <a:pt x="1493" y="59"/>
                  </a:lnTo>
                  <a:lnTo>
                    <a:pt x="1430" y="63"/>
                  </a:lnTo>
                  <a:lnTo>
                    <a:pt x="1382" y="61"/>
                  </a:lnTo>
                  <a:lnTo>
                    <a:pt x="1336" y="63"/>
                  </a:lnTo>
                  <a:lnTo>
                    <a:pt x="1310" y="61"/>
                  </a:lnTo>
                  <a:lnTo>
                    <a:pt x="1287" y="61"/>
                  </a:lnTo>
                  <a:lnTo>
                    <a:pt x="1256" y="61"/>
                  </a:lnTo>
                  <a:lnTo>
                    <a:pt x="1235" y="60"/>
                  </a:lnTo>
                  <a:lnTo>
                    <a:pt x="1212" y="62"/>
                  </a:lnTo>
                  <a:lnTo>
                    <a:pt x="1188" y="60"/>
                  </a:lnTo>
                  <a:lnTo>
                    <a:pt x="1163" y="60"/>
                  </a:lnTo>
                  <a:lnTo>
                    <a:pt x="1134" y="62"/>
                  </a:lnTo>
                  <a:lnTo>
                    <a:pt x="1106" y="63"/>
                  </a:lnTo>
                  <a:lnTo>
                    <a:pt x="1075" y="63"/>
                  </a:lnTo>
                  <a:lnTo>
                    <a:pt x="1030" y="62"/>
                  </a:lnTo>
                  <a:lnTo>
                    <a:pt x="998" y="63"/>
                  </a:lnTo>
                  <a:lnTo>
                    <a:pt x="971" y="62"/>
                  </a:lnTo>
                  <a:lnTo>
                    <a:pt x="945" y="62"/>
                  </a:lnTo>
                  <a:lnTo>
                    <a:pt x="885" y="64"/>
                  </a:lnTo>
                  <a:lnTo>
                    <a:pt x="837" y="61"/>
                  </a:lnTo>
                  <a:lnTo>
                    <a:pt x="784" y="64"/>
                  </a:lnTo>
                  <a:lnTo>
                    <a:pt x="740" y="62"/>
                  </a:lnTo>
                  <a:lnTo>
                    <a:pt x="692" y="64"/>
                  </a:lnTo>
                  <a:lnTo>
                    <a:pt x="652" y="62"/>
                  </a:lnTo>
                  <a:lnTo>
                    <a:pt x="609" y="61"/>
                  </a:lnTo>
                  <a:lnTo>
                    <a:pt x="569" y="62"/>
                  </a:lnTo>
                  <a:lnTo>
                    <a:pt x="534" y="62"/>
                  </a:lnTo>
                  <a:lnTo>
                    <a:pt x="431" y="62"/>
                  </a:lnTo>
                  <a:lnTo>
                    <a:pt x="401" y="63"/>
                  </a:lnTo>
                  <a:lnTo>
                    <a:pt x="311" y="62"/>
                  </a:lnTo>
                  <a:lnTo>
                    <a:pt x="256" y="62"/>
                  </a:lnTo>
                  <a:lnTo>
                    <a:pt x="103" y="61"/>
                  </a:lnTo>
                  <a:lnTo>
                    <a:pt x="19" y="61"/>
                  </a:lnTo>
                  <a:lnTo>
                    <a:pt x="4" y="56"/>
                  </a:lnTo>
                  <a:lnTo>
                    <a:pt x="1" y="49"/>
                  </a:lnTo>
                  <a:lnTo>
                    <a:pt x="0" y="41"/>
                  </a:lnTo>
                  <a:lnTo>
                    <a:pt x="0" y="32"/>
                  </a:lnTo>
                </a:path>
              </a:pathLst>
            </a:custGeom>
            <a:solidFill>
              <a:schemeClr val="bg1"/>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sp>
        <p:nvSpPr>
          <p:cNvPr id="2075" name="Rectangle 27">
            <a:extLst>
              <a:ext uri="{FF2B5EF4-FFF2-40B4-BE49-F238E27FC236}">
                <a16:creationId xmlns:a16="http://schemas.microsoft.com/office/drawing/2014/main" id="{47E02258-9FB2-2742-8225-ED49A4A85FC1}"/>
              </a:ext>
            </a:extLst>
          </p:cNvPr>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400">
                <a:solidFill>
                  <a:srgbClr val="FFFFCC"/>
                </a:solidFill>
                <a:latin typeface="Times New Roman" charset="0"/>
                <a:ea typeface="ＭＳ Ｐゴシック" charset="0"/>
                <a:cs typeface="ＭＳ Ｐゴシック" charset="0"/>
              </a:defRPr>
            </a:lvl1pPr>
          </a:lstStyle>
          <a:p>
            <a:pPr>
              <a:defRPr/>
            </a:pPr>
            <a:endParaRPr lang="en-US"/>
          </a:p>
        </p:txBody>
      </p:sp>
      <p:sp>
        <p:nvSpPr>
          <p:cNvPr id="2076" name="Rectangle 28">
            <a:extLst>
              <a:ext uri="{FF2B5EF4-FFF2-40B4-BE49-F238E27FC236}">
                <a16:creationId xmlns:a16="http://schemas.microsoft.com/office/drawing/2014/main" id="{EFD5DCD0-4867-0641-87F4-46997A5D498D}"/>
              </a:ext>
            </a:extLst>
          </p:cNvPr>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defRPr sz="1400">
                <a:solidFill>
                  <a:srgbClr val="FFFFCC"/>
                </a:solidFill>
                <a:latin typeface="Times New Roman" charset="0"/>
                <a:ea typeface="ＭＳ Ｐゴシック" charset="0"/>
                <a:cs typeface="ＭＳ Ｐゴシック" charset="0"/>
              </a:defRPr>
            </a:lvl1pPr>
          </a:lstStyle>
          <a:p>
            <a:pPr>
              <a:defRPr/>
            </a:pPr>
            <a:endParaRPr lang="en-US"/>
          </a:p>
        </p:txBody>
      </p:sp>
      <p:sp>
        <p:nvSpPr>
          <p:cNvPr id="2077" name="Rectangle 29">
            <a:extLst>
              <a:ext uri="{FF2B5EF4-FFF2-40B4-BE49-F238E27FC236}">
                <a16:creationId xmlns:a16="http://schemas.microsoft.com/office/drawing/2014/main" id="{AF7643C2-AF5C-134B-A855-326714318AFC}"/>
              </a:ext>
            </a:extLst>
          </p:cNvPr>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a:solidFill>
                  <a:srgbClr val="FFFFCC"/>
                </a:solidFill>
                <a:latin typeface="Times New Roman" panose="02020603050405020304" pitchFamily="18" charset="0"/>
              </a:defRPr>
            </a:lvl1pPr>
          </a:lstStyle>
          <a:p>
            <a:fld id="{84812884-D5B9-F048-BAF3-67EF15EFB6D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Arial"/>
          <a:ea typeface="ＭＳ Ｐゴシック" pitchFamily="24"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pitchFamily="24" charset="-128"/>
          <a:cs typeface="Arial" charset="0"/>
        </a:defRPr>
      </a:lvl2pPr>
      <a:lvl3pPr algn="ctr" rtl="0" eaLnBrk="0" fontAlgn="base" hangingPunct="0">
        <a:spcBef>
          <a:spcPct val="0"/>
        </a:spcBef>
        <a:spcAft>
          <a:spcPct val="0"/>
        </a:spcAft>
        <a:defRPr sz="4400" b="1">
          <a:solidFill>
            <a:schemeClr val="tx2"/>
          </a:solidFill>
          <a:latin typeface="Arial" charset="0"/>
          <a:ea typeface="ＭＳ Ｐゴシック" pitchFamily="24" charset="-128"/>
          <a:cs typeface="Arial" charset="0"/>
        </a:defRPr>
      </a:lvl3pPr>
      <a:lvl4pPr algn="ctr" rtl="0" eaLnBrk="0" fontAlgn="base" hangingPunct="0">
        <a:spcBef>
          <a:spcPct val="0"/>
        </a:spcBef>
        <a:spcAft>
          <a:spcPct val="0"/>
        </a:spcAft>
        <a:defRPr sz="4400" b="1">
          <a:solidFill>
            <a:schemeClr val="tx2"/>
          </a:solidFill>
          <a:latin typeface="Arial" charset="0"/>
          <a:ea typeface="ＭＳ Ｐゴシック" pitchFamily="24" charset="-128"/>
          <a:cs typeface="Arial" charset="0"/>
        </a:defRPr>
      </a:lvl4pPr>
      <a:lvl5pPr algn="ctr" rtl="0" eaLnBrk="0" fontAlgn="base" hangingPunct="0">
        <a:spcBef>
          <a:spcPct val="0"/>
        </a:spcBef>
        <a:spcAft>
          <a:spcPct val="0"/>
        </a:spcAft>
        <a:defRPr sz="4400" b="1">
          <a:solidFill>
            <a:schemeClr val="tx2"/>
          </a:solidFill>
          <a:latin typeface="Arial" charset="0"/>
          <a:ea typeface="ＭＳ Ｐゴシック" pitchFamily="24" charset="-128"/>
          <a:cs typeface="Arial" charset="0"/>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SzPct val="75000"/>
        <a:buFont typeface="Wingdings" pitchFamily="2" charset="2"/>
        <a:buChar char="v"/>
        <a:defRPr sz="3200" b="1">
          <a:solidFill>
            <a:schemeClr val="tx1"/>
          </a:solidFill>
          <a:effectLst>
            <a:outerShdw blurRad="38100" dist="38100" dir="2700000" algn="tl">
              <a:srgbClr val="000000">
                <a:alpha val="43137"/>
              </a:srgbClr>
            </a:outerShdw>
          </a:effectLst>
          <a:latin typeface="Arial"/>
          <a:ea typeface="ＭＳ Ｐゴシック" pitchFamily="24" charset="-128"/>
          <a:cs typeface="Arial"/>
        </a:defRPr>
      </a:lvl1pPr>
      <a:lvl2pPr marL="742950" indent="-285750" algn="l" rtl="0" eaLnBrk="0" fontAlgn="base" hangingPunct="0">
        <a:spcBef>
          <a:spcPct val="20000"/>
        </a:spcBef>
        <a:spcAft>
          <a:spcPct val="0"/>
        </a:spcAft>
        <a:buSzPct val="75000"/>
        <a:buFont typeface="Wingdings" pitchFamily="2" charset="2"/>
        <a:buChar char="v"/>
        <a:defRPr sz="2800" b="1">
          <a:solidFill>
            <a:schemeClr val="tx1"/>
          </a:solidFill>
          <a:effectLst>
            <a:outerShdw blurRad="38100" dist="38100" dir="2700000" algn="tl">
              <a:srgbClr val="000000">
                <a:alpha val="43137"/>
              </a:srgbClr>
            </a:outerShdw>
          </a:effectLst>
          <a:latin typeface="Arial"/>
          <a:ea typeface="ＭＳ Ｐゴシック" pitchFamily="-111" charset="-128"/>
          <a:cs typeface="Arial"/>
        </a:defRPr>
      </a:lvl2pPr>
      <a:lvl3pPr marL="1143000" indent="-228600" algn="l" rtl="0" eaLnBrk="0" fontAlgn="base" hangingPunct="0">
        <a:spcBef>
          <a:spcPct val="20000"/>
        </a:spcBef>
        <a:spcAft>
          <a:spcPct val="0"/>
        </a:spcAft>
        <a:buSzPct val="75000"/>
        <a:buFont typeface="Wingdings" pitchFamily="2" charset="2"/>
        <a:buChar char="v"/>
        <a:defRPr sz="2400" b="1">
          <a:solidFill>
            <a:schemeClr val="tx1"/>
          </a:solidFill>
          <a:effectLst>
            <a:outerShdw blurRad="38100" dist="38100" dir="2700000" algn="tl">
              <a:srgbClr val="000000">
                <a:alpha val="43137"/>
              </a:srgbClr>
            </a:outerShdw>
          </a:effectLst>
          <a:latin typeface="Arial"/>
          <a:ea typeface="ＭＳ Ｐゴシック" pitchFamily="-111" charset="-128"/>
          <a:cs typeface="Arial"/>
        </a:defRPr>
      </a:lvl3pPr>
      <a:lvl4pPr marL="1600200" indent="-228600" algn="l" rtl="0" eaLnBrk="0" fontAlgn="base" hangingPunct="0">
        <a:spcBef>
          <a:spcPct val="20000"/>
        </a:spcBef>
        <a:spcAft>
          <a:spcPct val="0"/>
        </a:spcAft>
        <a:buSzPct val="75000"/>
        <a:buFont typeface="Wingdings" pitchFamily="2" charset="2"/>
        <a:buChar char="v"/>
        <a:defRPr sz="2000" b="1">
          <a:solidFill>
            <a:schemeClr val="tx1"/>
          </a:solidFill>
          <a:effectLst>
            <a:outerShdw blurRad="38100" dist="38100" dir="2700000" algn="tl">
              <a:srgbClr val="000000">
                <a:alpha val="43137"/>
              </a:srgbClr>
            </a:outerShdw>
          </a:effectLst>
          <a:latin typeface="Arial"/>
          <a:ea typeface="ＭＳ Ｐゴシック" pitchFamily="-111" charset="-128"/>
          <a:cs typeface="Arial"/>
        </a:defRPr>
      </a:lvl4pPr>
      <a:lvl5pPr marL="2057400" indent="-228600" algn="l" rtl="0" eaLnBrk="0" fontAlgn="base" hangingPunct="0">
        <a:spcBef>
          <a:spcPct val="20000"/>
        </a:spcBef>
        <a:spcAft>
          <a:spcPct val="0"/>
        </a:spcAft>
        <a:buSzPct val="75000"/>
        <a:buFont typeface="Wingdings" pitchFamily="2" charset="2"/>
        <a:buChar char="v"/>
        <a:defRPr sz="2000" b="1">
          <a:solidFill>
            <a:schemeClr val="tx1"/>
          </a:solidFill>
          <a:effectLst>
            <a:outerShdw blurRad="38100" dist="38100" dir="2700000" algn="tl">
              <a:srgbClr val="000000">
                <a:alpha val="43137"/>
              </a:srgbClr>
            </a:outerShdw>
          </a:effectLst>
          <a:latin typeface="Arial"/>
          <a:ea typeface="ＭＳ Ｐゴシック" pitchFamily="-111" charset="-128"/>
          <a:cs typeface="Arial"/>
        </a:defRPr>
      </a:lvl5pPr>
      <a:lvl6pPr marL="2514600" indent="-228600" algn="l" rtl="0" fontAlgn="base">
        <a:spcBef>
          <a:spcPct val="20000"/>
        </a:spcBef>
        <a:spcAft>
          <a:spcPct val="0"/>
        </a:spcAft>
        <a:buSzPct val="75000"/>
        <a:buFont typeface="Wingdings" pitchFamily="-111" charset="2"/>
        <a:buChar char="v"/>
        <a:defRPr sz="2000">
          <a:solidFill>
            <a:schemeClr val="tx1"/>
          </a:solidFill>
          <a:latin typeface="+mn-lt"/>
          <a:ea typeface="ＭＳ Ｐゴシック" pitchFamily="-111" charset="-128"/>
        </a:defRPr>
      </a:lvl6pPr>
      <a:lvl7pPr marL="2971800" indent="-228600" algn="l" rtl="0" fontAlgn="base">
        <a:spcBef>
          <a:spcPct val="20000"/>
        </a:spcBef>
        <a:spcAft>
          <a:spcPct val="0"/>
        </a:spcAft>
        <a:buSzPct val="75000"/>
        <a:buFont typeface="Wingdings" pitchFamily="-111" charset="2"/>
        <a:buChar char="v"/>
        <a:defRPr sz="2000">
          <a:solidFill>
            <a:schemeClr val="tx1"/>
          </a:solidFill>
          <a:latin typeface="+mn-lt"/>
          <a:ea typeface="ＭＳ Ｐゴシック" pitchFamily="-111" charset="-128"/>
        </a:defRPr>
      </a:lvl7pPr>
      <a:lvl8pPr marL="3429000" indent="-228600" algn="l" rtl="0" fontAlgn="base">
        <a:spcBef>
          <a:spcPct val="20000"/>
        </a:spcBef>
        <a:spcAft>
          <a:spcPct val="0"/>
        </a:spcAft>
        <a:buSzPct val="75000"/>
        <a:buFont typeface="Wingdings" pitchFamily="-111" charset="2"/>
        <a:buChar char="v"/>
        <a:defRPr sz="2000">
          <a:solidFill>
            <a:schemeClr val="tx1"/>
          </a:solidFill>
          <a:latin typeface="+mn-lt"/>
          <a:ea typeface="ＭＳ Ｐゴシック" pitchFamily="-111" charset="-128"/>
        </a:defRPr>
      </a:lvl8pPr>
      <a:lvl9pPr marL="3886200" indent="-228600" algn="l" rtl="0" fontAlgn="base">
        <a:spcBef>
          <a:spcPct val="20000"/>
        </a:spcBef>
        <a:spcAft>
          <a:spcPct val="0"/>
        </a:spcAft>
        <a:buSzPct val="75000"/>
        <a:buFont typeface="Wingdings" pitchFamily="-111" charset="2"/>
        <a:buChar char="v"/>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39938" name="Group 2">
            <a:extLst>
              <a:ext uri="{FF2B5EF4-FFF2-40B4-BE49-F238E27FC236}">
                <a16:creationId xmlns:a16="http://schemas.microsoft.com/office/drawing/2014/main" id="{362B59E5-1A51-3B4B-A840-3139FF3D9B94}"/>
              </a:ext>
            </a:extLst>
          </p:cNvPr>
          <p:cNvGrpSpPr>
            <a:grpSpLocks/>
          </p:cNvGrpSpPr>
          <p:nvPr/>
        </p:nvGrpSpPr>
        <p:grpSpPr bwMode="auto">
          <a:xfrm>
            <a:off x="0" y="0"/>
            <a:ext cx="1143000" cy="6856413"/>
            <a:chOff x="0" y="0"/>
            <a:chExt cx="720" cy="4319"/>
          </a:xfrm>
        </p:grpSpPr>
        <p:sp>
          <p:nvSpPr>
            <p:cNvPr id="39944" name="Rectangle 3">
              <a:extLst>
                <a:ext uri="{FF2B5EF4-FFF2-40B4-BE49-F238E27FC236}">
                  <a16:creationId xmlns:a16="http://schemas.microsoft.com/office/drawing/2014/main" id="{3880D0EE-0A95-0148-91E8-F79243CFC457}"/>
                </a:ext>
              </a:extLst>
            </p:cNvPr>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spcBef>
                  <a:spcPct val="50000"/>
                </a:spcBef>
              </a:pPr>
              <a:endParaRPr lang="en-US" altLang="en-US">
                <a:solidFill>
                  <a:srgbClr val="EAEAEA"/>
                </a:solidFill>
                <a:latin typeface="Times New Roman" panose="02020603050405020304" pitchFamily="18" charset="0"/>
              </a:endParaRPr>
            </a:p>
          </p:txBody>
        </p:sp>
        <p:sp>
          <p:nvSpPr>
            <p:cNvPr id="39945" name="Rectangle 4">
              <a:extLst>
                <a:ext uri="{FF2B5EF4-FFF2-40B4-BE49-F238E27FC236}">
                  <a16:creationId xmlns:a16="http://schemas.microsoft.com/office/drawing/2014/main" id="{3C809826-5F97-974D-9BDC-984047FC8135}"/>
                </a:ext>
              </a:extLst>
            </p:cNvPr>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spcBef>
                  <a:spcPct val="50000"/>
                </a:spcBef>
              </a:pPr>
              <a:endParaRPr lang="en-US" altLang="en-US">
                <a:solidFill>
                  <a:srgbClr val="EAEAEA"/>
                </a:solidFill>
                <a:latin typeface="Times New Roman" panose="02020603050405020304" pitchFamily="18" charset="0"/>
              </a:endParaRPr>
            </a:p>
          </p:txBody>
        </p:sp>
        <p:pic>
          <p:nvPicPr>
            <p:cNvPr id="39946" name="Picture 5">
              <a:extLst>
                <a:ext uri="{FF2B5EF4-FFF2-40B4-BE49-F238E27FC236}">
                  <a16:creationId xmlns:a16="http://schemas.microsoft.com/office/drawing/2014/main" id="{F75D20E9-7557-7A48-AA51-7815CD939005}"/>
                </a:ext>
              </a:extLst>
            </p:cNvPr>
            <p:cNvPicPr>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39" name="Rectangle 6">
            <a:extLst>
              <a:ext uri="{FF2B5EF4-FFF2-40B4-BE49-F238E27FC236}">
                <a16:creationId xmlns:a16="http://schemas.microsoft.com/office/drawing/2014/main" id="{30FB0E9D-85C9-974D-AC16-9C962BA93629}"/>
              </a:ext>
            </a:extLst>
          </p:cNvPr>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39940" name="Rectangle 7">
            <a:extLst>
              <a:ext uri="{FF2B5EF4-FFF2-40B4-BE49-F238E27FC236}">
                <a16:creationId xmlns:a16="http://schemas.microsoft.com/office/drawing/2014/main" id="{6F669FF5-1F43-F74D-A504-743503AFCA19}"/>
              </a:ext>
            </a:extLst>
          </p:cNvPr>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6" name="Rectangle 8">
            <a:extLst>
              <a:ext uri="{FF2B5EF4-FFF2-40B4-BE49-F238E27FC236}">
                <a16:creationId xmlns:a16="http://schemas.microsoft.com/office/drawing/2014/main" id="{92A857A3-73E4-3440-9EF0-5D72A66890F3}"/>
              </a:ext>
            </a:extLst>
          </p:cNvPr>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defRPr sz="1400">
                <a:solidFill>
                  <a:srgbClr val="EAEAEA"/>
                </a:solidFill>
                <a:latin typeface="Times New Roman" charset="0"/>
                <a:ea typeface="ＭＳ Ｐゴシック" charset="0"/>
                <a:cs typeface="ＭＳ Ｐゴシック" charset="0"/>
              </a:defRPr>
            </a:lvl1pPr>
          </a:lstStyle>
          <a:p>
            <a:pPr>
              <a:defRPr/>
            </a:pPr>
            <a:endParaRPr lang="en-US"/>
          </a:p>
        </p:txBody>
      </p:sp>
      <p:sp>
        <p:nvSpPr>
          <p:cNvPr id="7177" name="Rectangle 9">
            <a:extLst>
              <a:ext uri="{FF2B5EF4-FFF2-40B4-BE49-F238E27FC236}">
                <a16:creationId xmlns:a16="http://schemas.microsoft.com/office/drawing/2014/main" id="{AD37F298-DB8F-6F46-8374-674866F18145}"/>
              </a:ext>
            </a:extLst>
          </p:cNvPr>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ctr">
              <a:defRPr sz="1400">
                <a:solidFill>
                  <a:srgbClr val="EAEAEA"/>
                </a:solidFill>
                <a:latin typeface="Times New Roman" charset="0"/>
                <a:ea typeface="ＭＳ Ｐゴシック" charset="0"/>
                <a:cs typeface="ＭＳ Ｐゴシック" charset="0"/>
              </a:defRPr>
            </a:lvl1pPr>
          </a:lstStyle>
          <a:p>
            <a:pPr>
              <a:defRPr/>
            </a:pPr>
            <a:endParaRPr lang="en-US"/>
          </a:p>
        </p:txBody>
      </p:sp>
      <p:sp>
        <p:nvSpPr>
          <p:cNvPr id="7178" name="Rectangle 10">
            <a:extLst>
              <a:ext uri="{FF2B5EF4-FFF2-40B4-BE49-F238E27FC236}">
                <a16:creationId xmlns:a16="http://schemas.microsoft.com/office/drawing/2014/main" id="{BE76AE06-D432-274C-B139-7D4828BA4185}"/>
              </a:ext>
            </a:extLst>
          </p:cNvPr>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r">
              <a:defRPr sz="1400">
                <a:solidFill>
                  <a:srgbClr val="EAEAEA"/>
                </a:solidFill>
                <a:latin typeface="Times New Roman" panose="02020603050405020304" pitchFamily="18" charset="0"/>
              </a:defRPr>
            </a:lvl1pPr>
          </a:lstStyle>
          <a:p>
            <a:fld id="{E812792E-BADD-D24A-9267-14BCDA5ECEB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xStyles>
    <p:titleStyle>
      <a:lvl1pPr algn="l" rtl="0" eaLnBrk="0" fontAlgn="base" hangingPunct="0">
        <a:spcBef>
          <a:spcPct val="0"/>
        </a:spcBef>
        <a:spcAft>
          <a:spcPct val="0"/>
        </a:spcAft>
        <a:defRPr sz="4400">
          <a:solidFill>
            <a:schemeClr val="tx2"/>
          </a:solidFill>
          <a:latin typeface="Arial"/>
          <a:ea typeface="ＭＳ Ｐゴシック"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46" algn="l" rtl="0" fontAlgn="base">
        <a:spcBef>
          <a:spcPct val="0"/>
        </a:spcBef>
        <a:spcAft>
          <a:spcPct val="0"/>
        </a:spcAft>
        <a:defRPr sz="4400">
          <a:solidFill>
            <a:schemeClr val="tx2"/>
          </a:solidFill>
          <a:latin typeface="Times New Roman" pitchFamily="-111" charset="0"/>
        </a:defRPr>
      </a:lvl6pPr>
      <a:lvl7pPr marL="914293" algn="l" rtl="0" fontAlgn="base">
        <a:spcBef>
          <a:spcPct val="0"/>
        </a:spcBef>
        <a:spcAft>
          <a:spcPct val="0"/>
        </a:spcAft>
        <a:defRPr sz="4400">
          <a:solidFill>
            <a:schemeClr val="tx2"/>
          </a:solidFill>
          <a:latin typeface="Times New Roman" pitchFamily="-111" charset="0"/>
        </a:defRPr>
      </a:lvl7pPr>
      <a:lvl8pPr marL="1371440" algn="l" rtl="0" fontAlgn="base">
        <a:spcBef>
          <a:spcPct val="0"/>
        </a:spcBef>
        <a:spcAft>
          <a:spcPct val="0"/>
        </a:spcAft>
        <a:defRPr sz="4400">
          <a:solidFill>
            <a:schemeClr val="tx2"/>
          </a:solidFill>
          <a:latin typeface="Times New Roman" pitchFamily="-111" charset="0"/>
        </a:defRPr>
      </a:lvl8pPr>
      <a:lvl9pPr marL="1828586" algn="l" rtl="0" fontAlgn="base">
        <a:spcBef>
          <a:spcPct val="0"/>
        </a:spcBef>
        <a:spcAft>
          <a:spcPct val="0"/>
        </a:spcAft>
        <a:defRPr sz="4400">
          <a:solidFill>
            <a:schemeClr val="tx2"/>
          </a:solidFill>
          <a:latin typeface="Times New Roman" pitchFamily="-111" charset="0"/>
        </a:defRPr>
      </a:lvl9pPr>
    </p:titleStyle>
    <p:bodyStyle>
      <a:lvl1pPr marL="341313" indent="-341313" algn="l" rtl="0" eaLnBrk="0" fontAlgn="base" hangingPunct="0">
        <a:spcBef>
          <a:spcPct val="20000"/>
        </a:spcBef>
        <a:spcAft>
          <a:spcPct val="0"/>
        </a:spcAft>
        <a:buClr>
          <a:schemeClr val="tx2"/>
        </a:buClr>
        <a:buSzPct val="90000"/>
        <a:buFont typeface="Symbol" pitchFamily="2" charset="2"/>
        <a:buChar char="¨"/>
        <a:defRPr sz="3200">
          <a:solidFill>
            <a:schemeClr val="tx1"/>
          </a:solidFill>
          <a:latin typeface="Arial"/>
          <a:ea typeface="ＭＳ Ｐゴシック" charset="-128"/>
          <a:cs typeface="Arial"/>
        </a:defRPr>
      </a:lvl1pPr>
      <a:lvl2pPr marL="741363" indent="-284163" algn="l" rtl="0" eaLnBrk="0" fontAlgn="base" hangingPunct="0">
        <a:spcBef>
          <a:spcPct val="20000"/>
        </a:spcBef>
        <a:spcAft>
          <a:spcPct val="0"/>
        </a:spcAft>
        <a:buChar char="–"/>
        <a:defRPr sz="2800">
          <a:solidFill>
            <a:schemeClr val="tx1"/>
          </a:solidFill>
          <a:latin typeface="Arial"/>
          <a:ea typeface="ＭＳ Ｐゴシック" pitchFamily="-111" charset="-128"/>
          <a:cs typeface="Arial"/>
        </a:defRPr>
      </a:lvl2pPr>
      <a:lvl3pPr marL="1141413" indent="-227013" algn="l" rtl="0" eaLnBrk="0" fontAlgn="base" hangingPunct="0">
        <a:spcBef>
          <a:spcPct val="20000"/>
        </a:spcBef>
        <a:spcAft>
          <a:spcPct val="0"/>
        </a:spcAft>
        <a:buChar char="•"/>
        <a:defRPr sz="2400">
          <a:solidFill>
            <a:schemeClr val="tx1"/>
          </a:solidFill>
          <a:latin typeface="Arial"/>
          <a:ea typeface="ＭＳ Ｐゴシック" pitchFamily="-111" charset="-128"/>
          <a:cs typeface="Arial"/>
        </a:defRPr>
      </a:lvl3pPr>
      <a:lvl4pPr marL="1598613" indent="-227013"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4pPr>
      <a:lvl5pPr marL="2055813" indent="-227013"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5pPr>
      <a:lvl6pPr marL="2514306" indent="-228573" algn="l" rtl="0" fontAlgn="base">
        <a:spcBef>
          <a:spcPct val="20000"/>
        </a:spcBef>
        <a:spcAft>
          <a:spcPct val="0"/>
        </a:spcAft>
        <a:buChar char="•"/>
        <a:defRPr sz="2000">
          <a:solidFill>
            <a:schemeClr val="tx1"/>
          </a:solidFill>
          <a:latin typeface="+mn-lt"/>
          <a:ea typeface="ＭＳ Ｐゴシック" pitchFamily="-111"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11"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11"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125D212-3679-1746-82AF-8C8207F5E8B0}"/>
              </a:ext>
            </a:extLst>
          </p:cNvPr>
          <p:cNvSpPr>
            <a:spLocks noGrp="1" noChangeArrowheads="1"/>
          </p:cNvSpPr>
          <p:nvPr>
            <p:ph type="title"/>
          </p:nvPr>
        </p:nvSpPr>
        <p:spPr bwMode="auto">
          <a:xfrm>
            <a:off x="1295400" y="381000"/>
            <a:ext cx="716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2227" name="Rectangle 3">
            <a:extLst>
              <a:ext uri="{FF2B5EF4-FFF2-40B4-BE49-F238E27FC236}">
                <a16:creationId xmlns:a16="http://schemas.microsoft.com/office/drawing/2014/main" id="{FDBAD893-0E12-8E4A-B5CB-CFF1DB723588}"/>
              </a:ext>
            </a:extLst>
          </p:cNvPr>
          <p:cNvSpPr>
            <a:spLocks noGrp="1" noChangeArrowheads="1"/>
          </p:cNvSpPr>
          <p:nvPr>
            <p:ph type="body" idx="1"/>
          </p:nvPr>
        </p:nvSpPr>
        <p:spPr bwMode="auto">
          <a:xfrm>
            <a:off x="1066800" y="1981200"/>
            <a:ext cx="739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4932" name="Rectangle 4">
            <a:extLst>
              <a:ext uri="{FF2B5EF4-FFF2-40B4-BE49-F238E27FC236}">
                <a16:creationId xmlns:a16="http://schemas.microsoft.com/office/drawing/2014/main" id="{28B0A200-4188-BD41-AA8F-53740F45263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charset="0"/>
                <a:ea typeface="ヒラギノ角ゴ Pro W3" charset="0"/>
                <a:cs typeface="ヒラギノ角ゴ Pro W3" charset="0"/>
              </a:defRPr>
            </a:lvl1pPr>
          </a:lstStyle>
          <a:p>
            <a:pPr>
              <a:defRPr/>
            </a:pPr>
            <a:endParaRPr lang="en-US"/>
          </a:p>
        </p:txBody>
      </p:sp>
      <p:sp>
        <p:nvSpPr>
          <p:cNvPr id="124933" name="Rectangle 5">
            <a:extLst>
              <a:ext uri="{FF2B5EF4-FFF2-40B4-BE49-F238E27FC236}">
                <a16:creationId xmlns:a16="http://schemas.microsoft.com/office/drawing/2014/main" id="{3B71151E-7CDE-974A-A4D7-E2FB7C98697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ea typeface="ヒラギノ角ゴ Pro W3" charset="0"/>
                <a:cs typeface="ヒラギノ角ゴ Pro W3" charset="0"/>
              </a:defRPr>
            </a:lvl1pPr>
          </a:lstStyle>
          <a:p>
            <a:pPr>
              <a:defRPr/>
            </a:pPr>
            <a:endParaRPr lang="en-US"/>
          </a:p>
        </p:txBody>
      </p:sp>
      <p:sp>
        <p:nvSpPr>
          <p:cNvPr id="124934" name="Rectangle 6">
            <a:extLst>
              <a:ext uri="{FF2B5EF4-FFF2-40B4-BE49-F238E27FC236}">
                <a16:creationId xmlns:a16="http://schemas.microsoft.com/office/drawing/2014/main" id="{264E59F8-BEB0-6D48-A1B0-32DB2F3A913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anose="02020603050405020304" pitchFamily="18" charset="0"/>
                <a:ea typeface="ヒラギノ角ゴ Pro W3" panose="020B0300000000000000" pitchFamily="34" charset="-128"/>
              </a:defRPr>
            </a:lvl1pPr>
          </a:lstStyle>
          <a:p>
            <a:fld id="{68DFEF07-A917-5940-9151-182A6758B3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66" r:id="rId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2pPr>
      <a:lvl3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3pPr>
      <a:lvl4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4pPr>
      <a:lvl5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5pPr>
      <a:lvl6pPr marL="4572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6pPr>
      <a:lvl7pPr marL="9144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7pPr>
      <a:lvl8pPr marL="13716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8pPr>
      <a:lvl9pPr marL="18288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SzPct val="9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Wingdings" pitchFamily="2" charset="2"/>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0000"/>
        <a:buFont typeface="Wingdings" pitchFamily="2" charset="2"/>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0000"/>
        <a:buFont typeface="Wingdings" pitchFamily="2"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0000"/>
        <a:buFont typeface="Wingdings" pitchFamily="2" charset="2"/>
        <a:buChar char=""/>
        <a:defRPr sz="2000">
          <a:solidFill>
            <a:schemeClr val="tx1"/>
          </a:solidFill>
          <a:latin typeface="+mn-lt"/>
          <a:ea typeface="+mn-ea"/>
          <a:cs typeface="+mn-cs"/>
        </a:defRPr>
      </a:lvl5pPr>
      <a:lvl6pPr marL="25146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6pPr>
      <a:lvl7pPr marL="29718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7pPr>
      <a:lvl8pPr marL="34290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8pPr>
      <a:lvl9pPr marL="38862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4274" name="Group 2">
            <a:extLst>
              <a:ext uri="{FF2B5EF4-FFF2-40B4-BE49-F238E27FC236}">
                <a16:creationId xmlns:a16="http://schemas.microsoft.com/office/drawing/2014/main" id="{37D3070B-73E7-4045-8122-756AD5B3D588}"/>
              </a:ext>
            </a:extLst>
          </p:cNvPr>
          <p:cNvGrpSpPr>
            <a:grpSpLocks/>
          </p:cNvGrpSpPr>
          <p:nvPr/>
        </p:nvGrpSpPr>
        <p:grpSpPr bwMode="auto">
          <a:xfrm>
            <a:off x="0" y="0"/>
            <a:ext cx="1143000" cy="6856413"/>
            <a:chOff x="0" y="0"/>
            <a:chExt cx="720" cy="4319"/>
          </a:xfrm>
        </p:grpSpPr>
        <p:sp>
          <p:nvSpPr>
            <p:cNvPr id="54280" name="Rectangle 3">
              <a:extLst>
                <a:ext uri="{FF2B5EF4-FFF2-40B4-BE49-F238E27FC236}">
                  <a16:creationId xmlns:a16="http://schemas.microsoft.com/office/drawing/2014/main" id="{4AA4D0E8-CA3B-9C4F-89BE-CDCA4C90E75C}"/>
                </a:ext>
              </a:extLst>
            </p:cNvPr>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spcBef>
                  <a:spcPct val="50000"/>
                </a:spcBef>
              </a:pPr>
              <a:endParaRPr lang="en-US" altLang="en-US">
                <a:solidFill>
                  <a:srgbClr val="EAEAEA"/>
                </a:solidFill>
                <a:latin typeface="Times New Roman" panose="02020603050405020304" pitchFamily="18" charset="0"/>
              </a:endParaRPr>
            </a:p>
          </p:txBody>
        </p:sp>
        <p:sp>
          <p:nvSpPr>
            <p:cNvPr id="54281" name="Rectangle 4">
              <a:extLst>
                <a:ext uri="{FF2B5EF4-FFF2-40B4-BE49-F238E27FC236}">
                  <a16:creationId xmlns:a16="http://schemas.microsoft.com/office/drawing/2014/main" id="{7914BD83-5B94-4240-92A9-78129FDCDC9A}"/>
                </a:ext>
              </a:extLst>
            </p:cNvPr>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spcBef>
                  <a:spcPct val="50000"/>
                </a:spcBef>
              </a:pPr>
              <a:endParaRPr lang="en-US" altLang="en-US">
                <a:solidFill>
                  <a:srgbClr val="EAEAEA"/>
                </a:solidFill>
                <a:latin typeface="Times New Roman" panose="02020603050405020304" pitchFamily="18" charset="0"/>
              </a:endParaRPr>
            </a:p>
          </p:txBody>
        </p:sp>
        <p:pic>
          <p:nvPicPr>
            <p:cNvPr id="54282" name="Picture 5">
              <a:extLst>
                <a:ext uri="{FF2B5EF4-FFF2-40B4-BE49-F238E27FC236}">
                  <a16:creationId xmlns:a16="http://schemas.microsoft.com/office/drawing/2014/main" id="{AF5587F1-57AD-D140-BC12-3497C7A183BC}"/>
                </a:ext>
              </a:extLst>
            </p:cNvPr>
            <p:cNvPicPr>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Rectangle 6">
            <a:extLst>
              <a:ext uri="{FF2B5EF4-FFF2-40B4-BE49-F238E27FC236}">
                <a16:creationId xmlns:a16="http://schemas.microsoft.com/office/drawing/2014/main" id="{AA503ADD-2A30-944A-80D0-E61E27828A03}"/>
              </a:ext>
            </a:extLst>
          </p:cNvPr>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54276" name="Rectangle 7">
            <a:extLst>
              <a:ext uri="{FF2B5EF4-FFF2-40B4-BE49-F238E27FC236}">
                <a16:creationId xmlns:a16="http://schemas.microsoft.com/office/drawing/2014/main" id="{B5FCF1CA-5F0B-1344-BC8C-FA1862C15554}"/>
              </a:ext>
            </a:extLst>
          </p:cNvPr>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6" name="Rectangle 8">
            <a:extLst>
              <a:ext uri="{FF2B5EF4-FFF2-40B4-BE49-F238E27FC236}">
                <a16:creationId xmlns:a16="http://schemas.microsoft.com/office/drawing/2014/main" id="{00D3EFE9-88F7-A046-9817-2BBF26DFFEE9}"/>
              </a:ext>
            </a:extLst>
          </p:cNvPr>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defRPr sz="1400">
                <a:solidFill>
                  <a:srgbClr val="EAEAEA"/>
                </a:solidFill>
                <a:latin typeface="Times New Roman" charset="0"/>
                <a:ea typeface="ＭＳ Ｐゴシック" charset="0"/>
                <a:cs typeface="ＭＳ Ｐゴシック" charset="0"/>
              </a:defRPr>
            </a:lvl1pPr>
          </a:lstStyle>
          <a:p>
            <a:pPr>
              <a:defRPr/>
            </a:pPr>
            <a:endParaRPr lang="en-US"/>
          </a:p>
        </p:txBody>
      </p:sp>
      <p:sp>
        <p:nvSpPr>
          <p:cNvPr id="7177" name="Rectangle 9">
            <a:extLst>
              <a:ext uri="{FF2B5EF4-FFF2-40B4-BE49-F238E27FC236}">
                <a16:creationId xmlns:a16="http://schemas.microsoft.com/office/drawing/2014/main" id="{6C7985B2-178A-5C4B-88B8-E22D5CC694E3}"/>
              </a:ext>
            </a:extLst>
          </p:cNvPr>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ctr">
              <a:defRPr sz="1400">
                <a:solidFill>
                  <a:srgbClr val="EAEAEA"/>
                </a:solidFill>
                <a:latin typeface="Times New Roman" charset="0"/>
                <a:ea typeface="ＭＳ Ｐゴシック" charset="0"/>
                <a:cs typeface="ＭＳ Ｐゴシック" charset="0"/>
              </a:defRPr>
            </a:lvl1pPr>
          </a:lstStyle>
          <a:p>
            <a:pPr>
              <a:defRPr/>
            </a:pPr>
            <a:endParaRPr lang="en-US"/>
          </a:p>
        </p:txBody>
      </p:sp>
      <p:sp>
        <p:nvSpPr>
          <p:cNvPr id="7178" name="Rectangle 10">
            <a:extLst>
              <a:ext uri="{FF2B5EF4-FFF2-40B4-BE49-F238E27FC236}">
                <a16:creationId xmlns:a16="http://schemas.microsoft.com/office/drawing/2014/main" id="{3DCD980C-27BB-DE48-87F5-967364DD7FE5}"/>
              </a:ext>
            </a:extLst>
          </p:cNvPr>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r">
              <a:defRPr sz="1400">
                <a:solidFill>
                  <a:srgbClr val="EAEAEA"/>
                </a:solidFill>
                <a:latin typeface="Times New Roman" panose="02020603050405020304" pitchFamily="18" charset="0"/>
              </a:defRPr>
            </a:lvl1pPr>
          </a:lstStyle>
          <a:p>
            <a:fld id="{6DA914CD-1F82-BA48-B7B5-6DA3B31F649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txStyles>
    <p:titleStyle>
      <a:lvl1pPr algn="l" rtl="0" eaLnBrk="0" fontAlgn="base" hangingPunct="0">
        <a:spcBef>
          <a:spcPct val="0"/>
        </a:spcBef>
        <a:spcAft>
          <a:spcPct val="0"/>
        </a:spcAft>
        <a:defRPr sz="4400">
          <a:solidFill>
            <a:schemeClr val="tx2"/>
          </a:solidFill>
          <a:latin typeface="Arial"/>
          <a:ea typeface="ＭＳ Ｐゴシック"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46" algn="l" rtl="0" fontAlgn="base">
        <a:spcBef>
          <a:spcPct val="0"/>
        </a:spcBef>
        <a:spcAft>
          <a:spcPct val="0"/>
        </a:spcAft>
        <a:defRPr sz="4400">
          <a:solidFill>
            <a:schemeClr val="tx2"/>
          </a:solidFill>
          <a:latin typeface="Times New Roman" pitchFamily="-111" charset="0"/>
        </a:defRPr>
      </a:lvl6pPr>
      <a:lvl7pPr marL="914293" algn="l" rtl="0" fontAlgn="base">
        <a:spcBef>
          <a:spcPct val="0"/>
        </a:spcBef>
        <a:spcAft>
          <a:spcPct val="0"/>
        </a:spcAft>
        <a:defRPr sz="4400">
          <a:solidFill>
            <a:schemeClr val="tx2"/>
          </a:solidFill>
          <a:latin typeface="Times New Roman" pitchFamily="-111" charset="0"/>
        </a:defRPr>
      </a:lvl7pPr>
      <a:lvl8pPr marL="1371440" algn="l" rtl="0" fontAlgn="base">
        <a:spcBef>
          <a:spcPct val="0"/>
        </a:spcBef>
        <a:spcAft>
          <a:spcPct val="0"/>
        </a:spcAft>
        <a:defRPr sz="4400">
          <a:solidFill>
            <a:schemeClr val="tx2"/>
          </a:solidFill>
          <a:latin typeface="Times New Roman" pitchFamily="-111" charset="0"/>
        </a:defRPr>
      </a:lvl8pPr>
      <a:lvl9pPr marL="1828586" algn="l" rtl="0" fontAlgn="base">
        <a:spcBef>
          <a:spcPct val="0"/>
        </a:spcBef>
        <a:spcAft>
          <a:spcPct val="0"/>
        </a:spcAft>
        <a:defRPr sz="4400">
          <a:solidFill>
            <a:schemeClr val="tx2"/>
          </a:solidFill>
          <a:latin typeface="Times New Roman" pitchFamily="-111" charset="0"/>
        </a:defRPr>
      </a:lvl9pPr>
    </p:titleStyle>
    <p:bodyStyle>
      <a:lvl1pPr marL="341313" indent="-341313" algn="l" rtl="0" eaLnBrk="0" fontAlgn="base" hangingPunct="0">
        <a:spcBef>
          <a:spcPct val="20000"/>
        </a:spcBef>
        <a:spcAft>
          <a:spcPct val="0"/>
        </a:spcAft>
        <a:buClr>
          <a:schemeClr val="tx2"/>
        </a:buClr>
        <a:buSzPct val="90000"/>
        <a:buFont typeface="Symbol" pitchFamily="2" charset="2"/>
        <a:buChar char="¨"/>
        <a:defRPr sz="3200">
          <a:solidFill>
            <a:schemeClr val="tx1"/>
          </a:solidFill>
          <a:latin typeface="Arial"/>
          <a:ea typeface="ＭＳ Ｐゴシック" charset="-128"/>
          <a:cs typeface="Arial"/>
        </a:defRPr>
      </a:lvl1pPr>
      <a:lvl2pPr marL="741363" indent="-284163" algn="l" rtl="0" eaLnBrk="0" fontAlgn="base" hangingPunct="0">
        <a:spcBef>
          <a:spcPct val="20000"/>
        </a:spcBef>
        <a:spcAft>
          <a:spcPct val="0"/>
        </a:spcAft>
        <a:buChar char="–"/>
        <a:defRPr sz="2800">
          <a:solidFill>
            <a:schemeClr val="tx1"/>
          </a:solidFill>
          <a:latin typeface="Arial"/>
          <a:ea typeface="ＭＳ Ｐゴシック" pitchFamily="-111" charset="-128"/>
          <a:cs typeface="Arial"/>
        </a:defRPr>
      </a:lvl2pPr>
      <a:lvl3pPr marL="1141413" indent="-227013" algn="l" rtl="0" eaLnBrk="0" fontAlgn="base" hangingPunct="0">
        <a:spcBef>
          <a:spcPct val="20000"/>
        </a:spcBef>
        <a:spcAft>
          <a:spcPct val="0"/>
        </a:spcAft>
        <a:buChar char="•"/>
        <a:defRPr sz="2400">
          <a:solidFill>
            <a:schemeClr val="tx1"/>
          </a:solidFill>
          <a:latin typeface="Arial"/>
          <a:ea typeface="ＭＳ Ｐゴシック" pitchFamily="-111" charset="-128"/>
          <a:cs typeface="Arial"/>
        </a:defRPr>
      </a:lvl3pPr>
      <a:lvl4pPr marL="1598613" indent="-227013"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4pPr>
      <a:lvl5pPr marL="2055813" indent="-227013"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5pPr>
      <a:lvl6pPr marL="2514306" indent="-228573" algn="l" rtl="0" fontAlgn="base">
        <a:spcBef>
          <a:spcPct val="20000"/>
        </a:spcBef>
        <a:spcAft>
          <a:spcPct val="0"/>
        </a:spcAft>
        <a:buChar char="•"/>
        <a:defRPr sz="2000">
          <a:solidFill>
            <a:schemeClr val="tx1"/>
          </a:solidFill>
          <a:latin typeface="+mn-lt"/>
          <a:ea typeface="ＭＳ Ｐゴシック" pitchFamily="-111"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11"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11"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FDBFA00-F94B-B046-BC13-6958F42E2AE3}"/>
              </a:ext>
            </a:extLst>
          </p:cNvPr>
          <p:cNvSpPr>
            <a:spLocks noGrp="1" noChangeArrowheads="1"/>
          </p:cNvSpPr>
          <p:nvPr>
            <p:ph type="title"/>
          </p:nvPr>
        </p:nvSpPr>
        <p:spPr bwMode="auto">
          <a:xfrm>
            <a:off x="0" y="-26988"/>
            <a:ext cx="9144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66563" name="Rectangle 3">
            <a:extLst>
              <a:ext uri="{FF2B5EF4-FFF2-40B4-BE49-F238E27FC236}">
                <a16:creationId xmlns:a16="http://schemas.microsoft.com/office/drawing/2014/main" id="{057FF4B6-6114-3446-85C3-41206CFF18D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3524" name="Rectangle 4">
            <a:extLst>
              <a:ext uri="{FF2B5EF4-FFF2-40B4-BE49-F238E27FC236}">
                <a16:creationId xmlns:a16="http://schemas.microsoft.com/office/drawing/2014/main" id="{EF5B072C-4CF2-3447-BF2F-6EC502E4ABD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363525" name="Rectangle 5">
            <a:extLst>
              <a:ext uri="{FF2B5EF4-FFF2-40B4-BE49-F238E27FC236}">
                <a16:creationId xmlns:a16="http://schemas.microsoft.com/office/drawing/2014/main" id="{26C42370-83EB-014D-BF1C-166F25179A0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363526" name="Rectangle 6">
            <a:extLst>
              <a:ext uri="{FF2B5EF4-FFF2-40B4-BE49-F238E27FC236}">
                <a16:creationId xmlns:a16="http://schemas.microsoft.com/office/drawing/2014/main" id="{CFC8421A-4197-5846-9A87-1A08205FAF2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400">
                <a:solidFill>
                  <a:srgbClr val="000000"/>
                </a:solidFill>
                <a:latin typeface="Times New Roman" panose="02020603050405020304" pitchFamily="18" charset="0"/>
              </a:defRPr>
            </a:lvl1pPr>
          </a:lstStyle>
          <a:p>
            <a:fld id="{401DE168-8C75-4C46-862E-D78EE39B8EE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Lst>
  <p:transition/>
  <p:txStyles>
    <p:titleStyle>
      <a:lvl1pPr algn="ctr" rtl="0" eaLnBrk="0" fontAlgn="base" hangingPunct="0">
        <a:spcBef>
          <a:spcPct val="0"/>
        </a:spcBef>
        <a:spcAft>
          <a:spcPct val="0"/>
        </a:spcAft>
        <a:defRPr sz="4400" b="1">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2"/>
          </a:solidFill>
          <a:latin typeface="Arial" charset="0"/>
          <a:ea typeface="ＭＳ Ｐゴシック" pitchFamily="-112" charset="-128"/>
          <a:cs typeface="ＭＳ Ｐゴシック" pitchFamily="-112" charset="-128"/>
        </a:defRPr>
      </a:lvl5pPr>
      <a:lvl6pPr marL="457146" algn="ctr" rtl="0" fontAlgn="base">
        <a:spcBef>
          <a:spcPct val="0"/>
        </a:spcBef>
        <a:spcAft>
          <a:spcPct val="0"/>
        </a:spcAft>
        <a:defRPr sz="4400">
          <a:solidFill>
            <a:schemeClr val="tx2"/>
          </a:solidFill>
          <a:latin typeface="Times New Roman" pitchFamily="-105" charset="0"/>
        </a:defRPr>
      </a:lvl6pPr>
      <a:lvl7pPr marL="914293" algn="ctr" rtl="0" fontAlgn="base">
        <a:spcBef>
          <a:spcPct val="0"/>
        </a:spcBef>
        <a:spcAft>
          <a:spcPct val="0"/>
        </a:spcAft>
        <a:defRPr sz="4400">
          <a:solidFill>
            <a:schemeClr val="tx2"/>
          </a:solidFill>
          <a:latin typeface="Times New Roman" pitchFamily="-105" charset="0"/>
        </a:defRPr>
      </a:lvl7pPr>
      <a:lvl8pPr marL="1371440" algn="ctr" rtl="0" fontAlgn="base">
        <a:spcBef>
          <a:spcPct val="0"/>
        </a:spcBef>
        <a:spcAft>
          <a:spcPct val="0"/>
        </a:spcAft>
        <a:defRPr sz="4400">
          <a:solidFill>
            <a:schemeClr val="tx2"/>
          </a:solidFill>
          <a:latin typeface="Times New Roman" pitchFamily="-105" charset="0"/>
        </a:defRPr>
      </a:lvl8pPr>
      <a:lvl9pPr marL="1828586" algn="ctr" rtl="0" fontAlgn="base">
        <a:spcBef>
          <a:spcPct val="0"/>
        </a:spcBef>
        <a:spcAft>
          <a:spcPct val="0"/>
        </a:spcAft>
        <a:defRPr sz="4400">
          <a:solidFill>
            <a:schemeClr val="tx2"/>
          </a:solidFill>
          <a:latin typeface="Times New Roman" pitchFamily="-105" charset="0"/>
        </a:defRPr>
      </a:lvl9pPr>
    </p:titleStyle>
    <p:bodyStyle>
      <a:lvl1pPr marL="341313" indent="-341313" algn="l" rtl="0" eaLnBrk="0" fontAlgn="base" hangingPunct="0">
        <a:spcBef>
          <a:spcPct val="20000"/>
        </a:spcBef>
        <a:spcAft>
          <a:spcPct val="0"/>
        </a:spcAft>
        <a:buChar char="•"/>
        <a:defRPr sz="3200" b="1">
          <a:solidFill>
            <a:schemeClr val="tx1"/>
          </a:solidFill>
          <a:latin typeface="Arial"/>
          <a:ea typeface="ＭＳ Ｐゴシック" pitchFamily="-112" charset="-128"/>
          <a:cs typeface="Arial"/>
        </a:defRPr>
      </a:lvl1pPr>
      <a:lvl2pPr marL="741363" indent="-284163" algn="l" rtl="0" eaLnBrk="0" fontAlgn="base" hangingPunct="0">
        <a:spcBef>
          <a:spcPct val="20000"/>
        </a:spcBef>
        <a:spcAft>
          <a:spcPct val="0"/>
        </a:spcAft>
        <a:buChar char="–"/>
        <a:defRPr sz="2800" b="1">
          <a:solidFill>
            <a:schemeClr val="tx1"/>
          </a:solidFill>
          <a:latin typeface="Arial"/>
          <a:ea typeface="ＭＳ Ｐゴシック" pitchFamily="-105" charset="-128"/>
          <a:cs typeface="Arial"/>
        </a:defRPr>
      </a:lvl2pPr>
      <a:lvl3pPr marL="1141413" indent="-227013" algn="l" rtl="0" eaLnBrk="0" fontAlgn="base" hangingPunct="0">
        <a:spcBef>
          <a:spcPct val="20000"/>
        </a:spcBef>
        <a:spcAft>
          <a:spcPct val="0"/>
        </a:spcAft>
        <a:buChar char="•"/>
        <a:defRPr sz="2400" b="1">
          <a:solidFill>
            <a:schemeClr val="tx1"/>
          </a:solidFill>
          <a:latin typeface="Arial"/>
          <a:ea typeface="ＭＳ Ｐゴシック" charset="0"/>
          <a:cs typeface="Arial"/>
        </a:defRPr>
      </a:lvl3pPr>
      <a:lvl4pPr marL="1598613" indent="-227013" algn="l" rtl="0" eaLnBrk="0" fontAlgn="base" hangingPunct="0">
        <a:spcBef>
          <a:spcPct val="20000"/>
        </a:spcBef>
        <a:spcAft>
          <a:spcPct val="0"/>
        </a:spcAft>
        <a:buChar char="–"/>
        <a:defRPr sz="2000" b="1">
          <a:solidFill>
            <a:schemeClr val="tx1"/>
          </a:solidFill>
          <a:latin typeface="Arial"/>
          <a:ea typeface="Geneva" charset="-128"/>
          <a:cs typeface="Arial"/>
        </a:defRPr>
      </a:lvl4pPr>
      <a:lvl5pPr marL="2055813" indent="-227013" algn="l" rtl="0" eaLnBrk="0" fontAlgn="base" hangingPunct="0">
        <a:spcBef>
          <a:spcPct val="20000"/>
        </a:spcBef>
        <a:spcAft>
          <a:spcPct val="0"/>
        </a:spcAft>
        <a:buChar char="»"/>
        <a:defRPr sz="2000" b="1">
          <a:solidFill>
            <a:schemeClr val="tx1"/>
          </a:solidFill>
          <a:latin typeface="Arial"/>
          <a:ea typeface="Geneva" charset="-128"/>
          <a:cs typeface="Arial"/>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511437647"/>
      </p:ext>
    </p:extLst>
  </p:cSld>
  <p:clrMap bg1="dk2" tx1="lt1" bg2="dk1" tx2="lt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slideLayout" Target="../slideLayouts/slideLayout42.xml"/><Relationship Id="rId7" Type="http://schemas.openxmlformats.org/officeDocument/2006/relationships/image" Target="../media/image29.emf"/><Relationship Id="rId2" Type="http://schemas.openxmlformats.org/officeDocument/2006/relationships/audio" Target="file:///C:\Program%20Files\Microsoft%20Office\Media\CntCD1\Sounds\SN00276_.mid" TargetMode="External"/><Relationship Id="rId1" Type="http://schemas.microsoft.com/office/2007/relationships/media" Target="file:///C:\Program%20Files\Microsoft%20Office\Media\CntCD1\Sounds\SN00276_.mid" TargetMode="External"/><Relationship Id="rId6" Type="http://schemas.openxmlformats.org/officeDocument/2006/relationships/image" Target="../media/image28.emf"/><Relationship Id="rId5" Type="http://schemas.openxmlformats.org/officeDocument/2006/relationships/image" Target="../media/image27.png"/><Relationship Id="rId10" Type="http://schemas.openxmlformats.org/officeDocument/2006/relationships/image" Target="../media/image32.emf"/><Relationship Id="rId4" Type="http://schemas.openxmlformats.org/officeDocument/2006/relationships/notesSlide" Target="../notesSlides/notesSlide1.xml"/><Relationship Id="rId9" Type="http://schemas.openxmlformats.org/officeDocument/2006/relationships/image" Target="../media/image31.emf"/></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37.jpeg"/><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7.xml"/><Relationship Id="rId4" Type="http://schemas.openxmlformats.org/officeDocument/2006/relationships/image" Target="../media/image6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7.xml"/><Relationship Id="rId5" Type="http://schemas.openxmlformats.org/officeDocument/2006/relationships/image" Target="../media/image68.jpeg"/><Relationship Id="rId4" Type="http://schemas.openxmlformats.org/officeDocument/2006/relationships/image" Target="../media/image67.jpeg"/></Relationships>
</file>

<file path=ppt/slides/_rels/slide5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73.xml"/><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3">
            <a:extLst>
              <a:ext uri="{FF2B5EF4-FFF2-40B4-BE49-F238E27FC236}">
                <a16:creationId xmlns:a16="http://schemas.microsoft.com/office/drawing/2014/main" id="{2D186626-AB7C-5944-B496-944DF0423AE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Title 1">
            <a:extLst>
              <a:ext uri="{FF2B5EF4-FFF2-40B4-BE49-F238E27FC236}">
                <a16:creationId xmlns:a16="http://schemas.microsoft.com/office/drawing/2014/main" id="{E3396C45-0102-A44F-AE5F-9985DA8AE88F}"/>
              </a:ext>
            </a:extLst>
          </p:cNvPr>
          <p:cNvSpPr>
            <a:spLocks noGrp="1"/>
          </p:cNvSpPr>
          <p:nvPr>
            <p:ph type="title"/>
          </p:nvPr>
        </p:nvSpPr>
        <p:spPr>
          <a:xfrm>
            <a:off x="0" y="2644775"/>
            <a:ext cx="9180512" cy="2209800"/>
          </a:xfrm>
          <a:noFill/>
          <a:ln>
            <a:noFill/>
          </a:ln>
          <a:effectLst>
            <a:glow rad="228600">
              <a:schemeClr val="bg1">
                <a:alpha val="84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r>
              <a:rPr lang="en-US" altLang="en-US" sz="6000" dirty="0">
                <a:solidFill>
                  <a:schemeClr val="tx1"/>
                </a:solidFill>
                <a:effectLst>
                  <a:glow rad="304800">
                    <a:schemeClr val="bg1">
                      <a:alpha val="83000"/>
                    </a:schemeClr>
                  </a:glow>
                </a:effectLst>
                <a:latin typeface="Arial Black" panose="020B0604020202020204" pitchFamily="34" charset="0"/>
              </a:rPr>
              <a:t>Christ-like Humility</a:t>
            </a:r>
          </a:p>
        </p:txBody>
      </p:sp>
      <p:sp>
        <p:nvSpPr>
          <p:cNvPr id="72707" name="Title 1">
            <a:extLst>
              <a:ext uri="{FF2B5EF4-FFF2-40B4-BE49-F238E27FC236}">
                <a16:creationId xmlns:a16="http://schemas.microsoft.com/office/drawing/2014/main" id="{9799A507-EC0C-A341-984F-94E8C5A17964}"/>
              </a:ext>
            </a:extLst>
          </p:cNvPr>
          <p:cNvSpPr txBox="1">
            <a:spLocks/>
          </p:cNvSpPr>
          <p:nvPr/>
        </p:nvSpPr>
        <p:spPr bwMode="auto">
          <a:xfrm>
            <a:off x="685800" y="4854575"/>
            <a:ext cx="7772400" cy="1143000"/>
          </a:xfrm>
          <a:prstGeom prst="rect">
            <a:avLst/>
          </a:prstGeom>
          <a:noFill/>
          <a:ln>
            <a:noFill/>
          </a:ln>
          <a:effectLst>
            <a:glow rad="228600">
              <a:schemeClr val="bg1">
                <a:alpha val="84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eaLnBrk="0" hangingPunct="0">
              <a:defRPr sz="5400">
                <a:effectLst>
                  <a:glow rad="304800">
                    <a:schemeClr val="bg1">
                      <a:alpha val="83000"/>
                    </a:schemeClr>
                  </a:glow>
                </a:effectLst>
                <a:latin typeface="Arial Black" panose="020B0604020202020204" pitchFamily="34" charset="0"/>
                <a:ea typeface="ＭＳ Ｐゴシック" pitchFamily="-105" charset="-128"/>
                <a:cs typeface="ＭＳ Ｐゴシック" pitchFamily="-105" charset="-128"/>
              </a:defRPr>
            </a:lvl1pPr>
            <a:lvl2pPr algn="ctr" eaLnBrk="0" hangingPunct="0">
              <a:defRPr sz="4400">
                <a:solidFill>
                  <a:schemeClr val="tx2"/>
                </a:solidFill>
                <a:latin typeface="Arial Black" pitchFamily="-105" charset="0"/>
                <a:ea typeface="ＭＳ Ｐゴシック" pitchFamily="-105" charset="-128"/>
                <a:cs typeface="ＭＳ Ｐゴシック" pitchFamily="-105" charset="-128"/>
              </a:defRPr>
            </a:lvl2pPr>
            <a:lvl3pPr algn="ctr" eaLnBrk="0" hangingPunct="0">
              <a:defRPr sz="4400">
                <a:solidFill>
                  <a:schemeClr val="tx2"/>
                </a:solidFill>
                <a:latin typeface="Arial Black" pitchFamily="-105" charset="0"/>
                <a:ea typeface="ＭＳ Ｐゴシック" pitchFamily="-105" charset="-128"/>
                <a:cs typeface="ＭＳ Ｐゴシック" pitchFamily="-105" charset="-128"/>
              </a:defRPr>
            </a:lvl3pPr>
            <a:lvl4pPr algn="ctr" eaLnBrk="0" hangingPunct="0">
              <a:defRPr sz="4400">
                <a:solidFill>
                  <a:schemeClr val="tx2"/>
                </a:solidFill>
                <a:latin typeface="Arial Black" pitchFamily="-105" charset="0"/>
                <a:ea typeface="ＭＳ Ｐゴシック" pitchFamily="-105" charset="-128"/>
                <a:cs typeface="ＭＳ Ｐゴシック" pitchFamily="-105" charset="-128"/>
              </a:defRPr>
            </a:lvl4pPr>
            <a:lvl5pPr algn="ctr" eaLnBrk="0" hangingPunct="0">
              <a:defRPr sz="4400">
                <a:solidFill>
                  <a:schemeClr val="tx2"/>
                </a:solidFill>
                <a:latin typeface="Arial Black" pitchFamily="-105" charset="0"/>
                <a:ea typeface="ＭＳ Ｐゴシック" pitchFamily="-105" charset="-128"/>
                <a:cs typeface="ＭＳ Ｐゴシック" pitchFamily="-105" charset="-128"/>
              </a:defRPr>
            </a:lvl5pPr>
            <a:lvl6pPr marL="457146" algn="ctr" fontAlgn="base">
              <a:spcBef>
                <a:spcPct val="0"/>
              </a:spcBef>
              <a:spcAft>
                <a:spcPct val="0"/>
              </a:spcAft>
              <a:defRPr sz="4400">
                <a:solidFill>
                  <a:schemeClr val="tx2"/>
                </a:solidFill>
                <a:latin typeface="Arial Black" pitchFamily="-105" charset="0"/>
              </a:defRPr>
            </a:lvl6pPr>
            <a:lvl7pPr marL="914293" algn="ctr" fontAlgn="base">
              <a:spcBef>
                <a:spcPct val="0"/>
              </a:spcBef>
              <a:spcAft>
                <a:spcPct val="0"/>
              </a:spcAft>
              <a:defRPr sz="4400">
                <a:solidFill>
                  <a:schemeClr val="tx2"/>
                </a:solidFill>
                <a:latin typeface="Arial Black" pitchFamily="-105" charset="0"/>
              </a:defRPr>
            </a:lvl7pPr>
            <a:lvl8pPr marL="1371440" algn="ctr" fontAlgn="base">
              <a:spcBef>
                <a:spcPct val="0"/>
              </a:spcBef>
              <a:spcAft>
                <a:spcPct val="0"/>
              </a:spcAft>
              <a:defRPr sz="4400">
                <a:solidFill>
                  <a:schemeClr val="tx2"/>
                </a:solidFill>
                <a:latin typeface="Arial Black" pitchFamily="-105" charset="0"/>
              </a:defRPr>
            </a:lvl8pPr>
            <a:lvl9pPr marL="1828586" algn="ctr" fontAlgn="base">
              <a:spcBef>
                <a:spcPct val="0"/>
              </a:spcBef>
              <a:spcAft>
                <a:spcPct val="0"/>
              </a:spcAft>
              <a:defRPr sz="4400">
                <a:solidFill>
                  <a:schemeClr val="tx2"/>
                </a:solidFill>
                <a:latin typeface="Arial Black" pitchFamily="-105" charset="0"/>
              </a:defRPr>
            </a:lvl9pPr>
          </a:lstStyle>
          <a:p>
            <a:pPr algn="ctr"/>
            <a:r>
              <a:rPr lang="en-US" altLang="en-US" sz="4000" i="1" dirty="0"/>
              <a:t>Philippians 2:5-30</a:t>
            </a:r>
          </a:p>
        </p:txBody>
      </p:sp>
      <p:sp>
        <p:nvSpPr>
          <p:cNvPr id="72708" name="Rectangle 4">
            <a:extLst>
              <a:ext uri="{FF2B5EF4-FFF2-40B4-BE49-F238E27FC236}">
                <a16:creationId xmlns:a16="http://schemas.microsoft.com/office/drawing/2014/main" id="{367C709C-5D07-FE4F-8634-4F3324C24469}"/>
              </a:ext>
            </a:extLst>
          </p:cNvPr>
          <p:cNvSpPr txBox="1">
            <a:spLocks noChangeArrowheads="1"/>
          </p:cNvSpPr>
          <p:nvPr/>
        </p:nvSpPr>
        <p:spPr bwMode="auto">
          <a:xfrm>
            <a:off x="0" y="5994400"/>
            <a:ext cx="9180513" cy="863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b="1" dirty="0">
                <a:solidFill>
                  <a:srgbClr val="FFFFFF"/>
                </a:solidFill>
                <a:latin typeface="Arial" panose="020B0604020202020204" pitchFamily="34" charset="0"/>
                <a:ea typeface="Osaka" panose="020B0600000000000000" pitchFamily="34" charset="-128"/>
              </a:rPr>
              <a:t>Rick Griffith, Crossroads International Church</a:t>
            </a:r>
            <a:br>
              <a:rPr lang="en-US" altLang="en-US" b="1" dirty="0">
                <a:solidFill>
                  <a:srgbClr val="FFFFFF"/>
                </a:solidFill>
                <a:latin typeface="Arial" panose="020B0604020202020204" pitchFamily="34" charset="0"/>
                <a:ea typeface="Osaka" panose="020B0600000000000000" pitchFamily="34" charset="-128"/>
              </a:rPr>
            </a:br>
            <a:r>
              <a:rPr lang="en-US" altLang="en-US" b="1" dirty="0">
                <a:solidFill>
                  <a:srgbClr val="FFFFFF"/>
                </a:solidFill>
                <a:latin typeface="Arial" panose="020B0604020202020204" pitchFamily="34" charset="0"/>
                <a:ea typeface="Osaka" panose="020B0600000000000000" pitchFamily="34" charset="-128"/>
              </a:rPr>
              <a:t>BibleStudyDownloads.org</a:t>
            </a:r>
            <a:endParaRPr lang="en-US" altLang="en-US" dirty="0">
              <a:solidFill>
                <a:srgbClr val="FFFFFF"/>
              </a:solidFill>
              <a:latin typeface="Arial" panose="020B0604020202020204" pitchFamily="34" charset="0"/>
              <a:ea typeface="Osaka" panose="020B0600000000000000"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337F794D-8C54-4940-B9BF-BF1E63CED338}"/>
              </a:ext>
            </a:extLst>
          </p:cNvPr>
          <p:cNvSpPr>
            <a:spLocks noGrp="1"/>
          </p:cNvSpPr>
          <p:nvPr>
            <p:ph type="title"/>
          </p:nvPr>
        </p:nvSpPr>
        <p:spPr/>
        <p:txBody>
          <a:bodyPr/>
          <a:lstStyle/>
          <a:p>
            <a:r>
              <a:rPr lang="en-US" altLang="en-US">
                <a:ea typeface="ＭＳ Ｐゴシック" panose="020B0600070205080204" pitchFamily="34" charset="-128"/>
              </a:rPr>
              <a:t>Curly Locks</a:t>
            </a:r>
          </a:p>
        </p:txBody>
      </p:sp>
      <p:pic>
        <p:nvPicPr>
          <p:cNvPr id="81922" name="Picture 1">
            <a:extLst>
              <a:ext uri="{FF2B5EF4-FFF2-40B4-BE49-F238E27FC236}">
                <a16:creationId xmlns:a16="http://schemas.microsoft.com/office/drawing/2014/main" id="{FAB3C4FA-2ED6-BC40-98AC-4448AFF88FF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288" y="7938"/>
            <a:ext cx="9129712"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a:extLst>
              <a:ext uri="{FF2B5EF4-FFF2-40B4-BE49-F238E27FC236}">
                <a16:creationId xmlns:a16="http://schemas.microsoft.com/office/drawing/2014/main" id="{D9EE085A-3224-E545-AB15-96C261B7965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88913"/>
            <a:ext cx="9144000"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 name="Title 1">
            <a:extLst>
              <a:ext uri="{FF2B5EF4-FFF2-40B4-BE49-F238E27FC236}">
                <a16:creationId xmlns:a16="http://schemas.microsoft.com/office/drawing/2014/main" id="{34888D82-116D-0048-8D99-46533CCA108A}"/>
              </a:ext>
            </a:extLst>
          </p:cNvPr>
          <p:cNvSpPr>
            <a:spLocks noGrp="1"/>
          </p:cNvSpPr>
          <p:nvPr>
            <p:ph type="title"/>
          </p:nvPr>
        </p:nvSpPr>
        <p:spPr/>
        <p:txBody>
          <a:bodyPr/>
          <a:lstStyle/>
          <a:p>
            <a:r>
              <a:rPr lang="en-US" altLang="en-US">
                <a:ea typeface="ＭＳ Ｐゴシック" panose="020B0600070205080204" pitchFamily="34" charset="-128"/>
              </a:rPr>
              <a:t>Mike Tyson</a:t>
            </a:r>
          </a:p>
        </p:txBody>
      </p:sp>
      <p:sp>
        <p:nvSpPr>
          <p:cNvPr id="82947" name="Rectangle 2">
            <a:extLst>
              <a:ext uri="{FF2B5EF4-FFF2-40B4-BE49-F238E27FC236}">
                <a16:creationId xmlns:a16="http://schemas.microsoft.com/office/drawing/2014/main" id="{5BBBF1A9-7173-9844-864B-249787845415}"/>
              </a:ext>
            </a:extLst>
          </p:cNvPr>
          <p:cNvSpPr>
            <a:spLocks noChangeArrowheads="1"/>
          </p:cNvSpPr>
          <p:nvPr/>
        </p:nvSpPr>
        <p:spPr bwMode="auto">
          <a:xfrm>
            <a:off x="4500563" y="2708275"/>
            <a:ext cx="1800225" cy="865188"/>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endParaRPr lang="en-US" altLang="en-US">
              <a:solidFill>
                <a:srgbClr val="FFFFFF"/>
              </a:solidFill>
              <a:latin typeface="BONES" charset="0"/>
            </a:endParaRPr>
          </a:p>
        </p:txBody>
      </p:sp>
      <p:sp>
        <p:nvSpPr>
          <p:cNvPr id="82948" name="Title 1">
            <a:extLst>
              <a:ext uri="{FF2B5EF4-FFF2-40B4-BE49-F238E27FC236}">
                <a16:creationId xmlns:a16="http://schemas.microsoft.com/office/drawing/2014/main" id="{39C44E20-41F6-4744-A2A6-2F91FB3DEDF9}"/>
              </a:ext>
            </a:extLst>
          </p:cNvPr>
          <p:cNvSpPr txBox="1">
            <a:spLocks/>
          </p:cNvSpPr>
          <p:nvPr/>
        </p:nvSpPr>
        <p:spPr bwMode="auto">
          <a:xfrm>
            <a:off x="115888" y="2565400"/>
            <a:ext cx="5680075" cy="3600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3200">
                <a:solidFill>
                  <a:srgbClr val="E3EBF1"/>
                </a:solidFill>
                <a:latin typeface="Arial Black" panose="020B0604020202020204" pitchFamily="34" charset="0"/>
              </a:rPr>
              <a:t>"My power is discombobulatingly devastating.  I could feel his muscle tissues collapse under my force.  It</a:t>
            </a:r>
            <a:r>
              <a:rPr lang="fr-FR" altLang="en-US" sz="3200">
                <a:solidFill>
                  <a:srgbClr val="E3EBF1"/>
                </a:solidFill>
                <a:latin typeface="Arial Black" panose="020B0604020202020204" pitchFamily="34" charset="0"/>
              </a:rPr>
              <a:t>'</a:t>
            </a:r>
            <a:r>
              <a:rPr lang="en-US" altLang="en-US" sz="3200">
                <a:solidFill>
                  <a:srgbClr val="E3EBF1"/>
                </a:solidFill>
                <a:latin typeface="Arial Black" panose="020B0604020202020204" pitchFamily="34" charset="0"/>
              </a:rPr>
              <a:t>s ludicrous these mortals even attempt to enter my realm.</a:t>
            </a:r>
            <a:r>
              <a:rPr lang="ja-JP" altLang="en-US" sz="3200">
                <a:solidFill>
                  <a:srgbClr val="E3EBF1"/>
                </a:solidFill>
                <a:latin typeface="Arial Black" panose="020B0604020202020204" pitchFamily="34" charset="0"/>
              </a:rPr>
              <a:t>”</a:t>
            </a:r>
            <a:endParaRPr lang="en-US" altLang="en-US" sz="3200">
              <a:solidFill>
                <a:srgbClr val="E3EBF1"/>
              </a:solidFill>
              <a:latin typeface="Arial Black"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a:extLst>
              <a:ext uri="{FF2B5EF4-FFF2-40B4-BE49-F238E27FC236}">
                <a16:creationId xmlns:a16="http://schemas.microsoft.com/office/drawing/2014/main" id="{8A34BD5F-53ED-5C4F-84AD-CC8F5AADA08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893763"/>
            <a:ext cx="9144000" cy="596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itle 1">
            <a:extLst>
              <a:ext uri="{FF2B5EF4-FFF2-40B4-BE49-F238E27FC236}">
                <a16:creationId xmlns:a16="http://schemas.microsoft.com/office/drawing/2014/main" id="{A11FB510-C4D6-4A46-9BD4-FA7BFD3410A0}"/>
              </a:ext>
            </a:extLst>
          </p:cNvPr>
          <p:cNvSpPr>
            <a:spLocks noGrp="1"/>
          </p:cNvSpPr>
          <p:nvPr>
            <p:ph type="title"/>
          </p:nvPr>
        </p:nvSpPr>
        <p:spPr>
          <a:xfrm>
            <a:off x="109538" y="-26988"/>
            <a:ext cx="8926512" cy="863601"/>
          </a:xfrm>
        </p:spPr>
        <p:txBody>
          <a:bodyPr/>
          <a:lstStyle/>
          <a:p>
            <a:r>
              <a:rPr lang="en-US" altLang="en-US">
                <a:ea typeface="ＭＳ Ｐゴシック" panose="020B0600070205080204" pitchFamily="34" charset="-128"/>
              </a:rPr>
              <a:t>Humility is Rare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BF5C992B-2536-DA44-8A8A-C5E65E32EC76}"/>
              </a:ext>
            </a:extLst>
          </p:cNvPr>
          <p:cNvSpPr>
            <a:spLocks noGrp="1"/>
          </p:cNvSpPr>
          <p:nvPr>
            <p:ph type="title"/>
          </p:nvPr>
        </p:nvSpPr>
        <p:spPr>
          <a:xfrm>
            <a:off x="109538" y="44450"/>
            <a:ext cx="8926512" cy="2016125"/>
          </a:xfrm>
        </p:spPr>
        <p:txBody>
          <a:bodyPr/>
          <a:lstStyle/>
          <a:p>
            <a:r>
              <a:rPr lang="en-US" altLang="en-US">
                <a:ea typeface="ＭＳ Ｐゴシック" panose="020B0600070205080204" pitchFamily="34" charset="-128"/>
              </a:rPr>
              <a:t>Humility Badge</a:t>
            </a:r>
          </a:p>
        </p:txBody>
      </p:sp>
      <p:pic>
        <p:nvPicPr>
          <p:cNvPr id="84994" name="Picture 4">
            <a:extLst>
              <a:ext uri="{FF2B5EF4-FFF2-40B4-BE49-F238E27FC236}">
                <a16:creationId xmlns:a16="http://schemas.microsoft.com/office/drawing/2014/main" id="{C99DCDC1-E203-B748-8F65-61E716622B3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a:extLst>
              <a:ext uri="{FF2B5EF4-FFF2-40B4-BE49-F238E27FC236}">
                <a16:creationId xmlns:a16="http://schemas.microsoft.com/office/drawing/2014/main" id="{24431B57-3419-0C45-A6D4-D6C3A84F04D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26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D47F7341-37C0-A942-98EE-9631BF18B7DF}"/>
              </a:ext>
            </a:extLst>
          </p:cNvPr>
          <p:cNvSpPr txBox="1">
            <a:spLocks/>
          </p:cNvSpPr>
          <p:nvPr/>
        </p:nvSpPr>
        <p:spPr bwMode="auto">
          <a:xfrm>
            <a:off x="3887788" y="3068638"/>
            <a:ext cx="5364162" cy="386080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defRPr/>
            </a:pPr>
            <a:r>
              <a:rPr lang="en-US" sz="4400">
                <a:solidFill>
                  <a:srgbClr val="000000"/>
                </a:solidFill>
                <a:latin typeface="Arial Black" charset="0"/>
              </a:rPr>
              <a:t>Humility is the only flower which, when put on display, will whither.</a:t>
            </a:r>
          </a:p>
        </p:txBody>
      </p:sp>
      <p:sp>
        <p:nvSpPr>
          <p:cNvPr id="267266" name="Title 1">
            <a:extLst>
              <a:ext uri="{FF2B5EF4-FFF2-40B4-BE49-F238E27FC236}">
                <a16:creationId xmlns:a16="http://schemas.microsoft.com/office/drawing/2014/main" id="{B5739F46-80E5-9F48-AC17-210177FBC39A}"/>
              </a:ext>
            </a:extLst>
          </p:cNvPr>
          <p:cNvSpPr>
            <a:spLocks noGrp="1"/>
          </p:cNvSpPr>
          <p:nvPr>
            <p:ph type="title"/>
          </p:nvPr>
        </p:nvSpPr>
        <p:spPr>
          <a:xfrm>
            <a:off x="3851275" y="2997200"/>
            <a:ext cx="5364163" cy="3860800"/>
          </a:xfrm>
          <a:effectLst>
            <a:outerShdw blurRad="50800" dist="38100" dir="2700000" rotWithShape="0">
              <a:srgbClr val="000000">
                <a:alpha val="42999"/>
              </a:srgbClr>
            </a:outerShdw>
          </a:effectLst>
        </p:spPr>
        <p:txBody>
          <a:bodyPr/>
          <a:lstStyle/>
          <a:p>
            <a:pPr>
              <a:defRPr/>
            </a:pPr>
            <a:r>
              <a:rPr lang="en-US">
                <a:ea typeface="ＭＳ Ｐゴシック" charset="0"/>
                <a:cs typeface="ＭＳ Ｐゴシック" charset="0"/>
              </a:rPr>
              <a:t>Humility is the only flower which, when put on display, will whither.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2D8ABADC-D6D2-6349-863A-42B5CB54B9DD}"/>
              </a:ext>
            </a:extLst>
          </p:cNvPr>
          <p:cNvSpPr>
            <a:spLocks noGrp="1"/>
          </p:cNvSpPr>
          <p:nvPr>
            <p:ph type="title"/>
          </p:nvPr>
        </p:nvSpPr>
        <p:spPr/>
        <p:txBody>
          <a:bodyPr/>
          <a:lstStyle/>
          <a:p>
            <a:pPr algn="r"/>
            <a:r>
              <a:rPr lang="en-US" altLang="en-US">
                <a:ea typeface="ＭＳ Ｐゴシック" panose="020B0600070205080204" pitchFamily="34" charset="-128"/>
              </a:rPr>
              <a:t>Watermelon Seed</a:t>
            </a:r>
          </a:p>
        </p:txBody>
      </p:sp>
      <p:pic>
        <p:nvPicPr>
          <p:cNvPr id="87042" name="Picture 2">
            <a:extLst>
              <a:ext uri="{FF2B5EF4-FFF2-40B4-BE49-F238E27FC236}">
                <a16:creationId xmlns:a16="http://schemas.microsoft.com/office/drawing/2014/main" id="{CCBDA1DC-A3F5-4F4E-B02F-25150F71BFA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01875" y="15875"/>
            <a:ext cx="6842125"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3">
            <a:extLst>
              <a:ext uri="{FF2B5EF4-FFF2-40B4-BE49-F238E27FC236}">
                <a16:creationId xmlns:a16="http://schemas.microsoft.com/office/drawing/2014/main" id="{4D19CD58-33D6-F649-BDE4-8A23AC52CC2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05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Title 1">
            <a:extLst>
              <a:ext uri="{FF2B5EF4-FFF2-40B4-BE49-F238E27FC236}">
                <a16:creationId xmlns:a16="http://schemas.microsoft.com/office/drawing/2014/main" id="{F01D77EE-1E6A-BC48-BDC1-CD5593CC08C8}"/>
              </a:ext>
            </a:extLst>
          </p:cNvPr>
          <p:cNvSpPr>
            <a:spLocks noGrp="1"/>
          </p:cNvSpPr>
          <p:nvPr>
            <p:ph type="title"/>
          </p:nvPr>
        </p:nvSpPr>
        <p:spPr>
          <a:xfrm>
            <a:off x="31750" y="-1035050"/>
            <a:ext cx="9144000" cy="1143000"/>
          </a:xfrm>
        </p:spPr>
        <p:txBody>
          <a:bodyPr/>
          <a:lstStyle/>
          <a:p>
            <a:r>
              <a:rPr lang="en-US" altLang="en-US">
                <a:ea typeface="ＭＳ Ｐゴシック" panose="020B0600070205080204" pitchFamily="34" charset="-128"/>
              </a:rPr>
              <a:t>True Humility</a:t>
            </a:r>
          </a:p>
        </p:txBody>
      </p:sp>
      <p:sp>
        <p:nvSpPr>
          <p:cNvPr id="88067" name="Title 1">
            <a:extLst>
              <a:ext uri="{FF2B5EF4-FFF2-40B4-BE49-F238E27FC236}">
                <a16:creationId xmlns:a16="http://schemas.microsoft.com/office/drawing/2014/main" id="{AA0D92E2-A34D-5843-9E55-3E3A56DDF9E1}"/>
              </a:ext>
            </a:extLst>
          </p:cNvPr>
          <p:cNvSpPr txBox="1">
            <a:spLocks/>
          </p:cNvSpPr>
          <p:nvPr/>
        </p:nvSpPr>
        <p:spPr bwMode="auto">
          <a:xfrm>
            <a:off x="0" y="0"/>
            <a:ext cx="9144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6000">
                <a:solidFill>
                  <a:srgbClr val="000000"/>
                </a:solidFill>
                <a:latin typeface="Arial Black" panose="020B0604020202020204" pitchFamily="34" charset="0"/>
              </a:rPr>
              <a:t>Is humility thinking poorly of yourself?</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a:extLst>
              <a:ext uri="{FF2B5EF4-FFF2-40B4-BE49-F238E27FC236}">
                <a16:creationId xmlns:a16="http://schemas.microsoft.com/office/drawing/2014/main" id="{871F5A83-8AFF-EF4D-9F7B-8980FB8ED82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0" name="Title 1">
            <a:extLst>
              <a:ext uri="{FF2B5EF4-FFF2-40B4-BE49-F238E27FC236}">
                <a16:creationId xmlns:a16="http://schemas.microsoft.com/office/drawing/2014/main" id="{AE22A132-D1DC-AB4C-BDF9-05637C72AF1A}"/>
              </a:ext>
            </a:extLst>
          </p:cNvPr>
          <p:cNvSpPr>
            <a:spLocks noGrp="1"/>
          </p:cNvSpPr>
          <p:nvPr>
            <p:ph type="title"/>
          </p:nvPr>
        </p:nvSpPr>
        <p:spPr>
          <a:xfrm>
            <a:off x="0" y="-26988"/>
            <a:ext cx="9144000" cy="863601"/>
          </a:xfrm>
          <a:solidFill>
            <a:srgbClr val="000000"/>
          </a:solidFill>
        </p:spPr>
        <p:txBody>
          <a:bodyPr/>
          <a:lstStyle/>
          <a:p>
            <a:r>
              <a:rPr lang="en-US" altLang="en-US">
                <a:ea typeface="ＭＳ Ｐゴシック" panose="020B0600070205080204" pitchFamily="34" charset="-128"/>
              </a:rPr>
              <a:t>What is Humility?</a:t>
            </a:r>
          </a:p>
        </p:txBody>
      </p:sp>
      <p:sp>
        <p:nvSpPr>
          <p:cNvPr id="4" name="Title 1">
            <a:extLst>
              <a:ext uri="{FF2B5EF4-FFF2-40B4-BE49-F238E27FC236}">
                <a16:creationId xmlns:a16="http://schemas.microsoft.com/office/drawing/2014/main" id="{3A5C02C8-6AB6-CF4F-B7B6-617852DE5F5E}"/>
              </a:ext>
            </a:extLst>
          </p:cNvPr>
          <p:cNvSpPr txBox="1">
            <a:spLocks/>
          </p:cNvSpPr>
          <p:nvPr/>
        </p:nvSpPr>
        <p:spPr bwMode="auto">
          <a:xfrm>
            <a:off x="1187450" y="1196975"/>
            <a:ext cx="7956550" cy="5400675"/>
          </a:xfrm>
          <a:prstGeom prst="rect">
            <a:avLst/>
          </a:prstGeom>
          <a:noFill/>
          <a:ln>
            <a:noFill/>
          </a:ln>
        </p:spPr>
        <p:txBody>
          <a:bodyPr lIns="91429" tIns="45714" rIns="91429" bIns="45714" anchor="ctr"/>
          <a:lstStyle>
            <a:lvl1pPr marL="715963" indent="-715963"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r>
              <a:rPr lang="ja-JP" altLang="en-US" sz="4000">
                <a:solidFill>
                  <a:srgbClr val="E3EBF1"/>
                </a:solidFill>
                <a:effectLst>
                  <a:outerShdw blurRad="38100" dist="38100" dir="2700000" algn="tl">
                    <a:srgbClr val="FFFFFF"/>
                  </a:outerShdw>
                </a:effectLst>
                <a:latin typeface="Arial Black" panose="020B0604020202020204" pitchFamily="34" charset="0"/>
              </a:rPr>
              <a:t>“</a:t>
            </a:r>
            <a:r>
              <a:rPr lang="en-US" altLang="ja-JP" sz="4000">
                <a:solidFill>
                  <a:srgbClr val="E3EBF1"/>
                </a:solidFill>
                <a:effectLst>
                  <a:outerShdw blurRad="38100" dist="38100" dir="2700000" algn="tl">
                    <a:srgbClr val="FFFFFF"/>
                  </a:outerShdw>
                </a:effectLst>
                <a:latin typeface="Arial Black" panose="020B0604020202020204" pitchFamily="34" charset="0"/>
              </a:rPr>
              <a:t>Humility is perfect quietness of heart.  </a:t>
            </a:r>
          </a:p>
          <a:p>
            <a:pPr defTabSz="914400"/>
            <a:r>
              <a:rPr lang="en-US" altLang="en-US" sz="4000">
                <a:solidFill>
                  <a:srgbClr val="E3EBF1"/>
                </a:solidFill>
                <a:effectLst>
                  <a:outerShdw blurRad="38100" dist="38100" dir="2700000" algn="tl">
                    <a:srgbClr val="FFFFFF"/>
                  </a:outerShdw>
                </a:effectLst>
                <a:latin typeface="Arial Black" panose="020B0604020202020204" pitchFamily="34" charset="0"/>
              </a:rPr>
              <a:t>It is </a:t>
            </a:r>
          </a:p>
          <a:p>
            <a:pPr defTabSz="914400"/>
            <a:r>
              <a:rPr lang="en-US" altLang="en-US" sz="4000">
                <a:solidFill>
                  <a:srgbClr val="FFFF00"/>
                </a:solidFill>
                <a:effectLst>
                  <a:outerShdw blurRad="38100" dist="38100" dir="2700000" algn="tl">
                    <a:srgbClr val="FFFFFF"/>
                  </a:outerShdw>
                </a:effectLst>
                <a:latin typeface="Arial Black" panose="020B0604020202020204" pitchFamily="34" charset="0"/>
              </a:rPr>
              <a:t>to expect nothing</a:t>
            </a:r>
            <a:r>
              <a:rPr lang="en-US" altLang="en-US" sz="4000">
                <a:solidFill>
                  <a:srgbClr val="E3EBF1"/>
                </a:solidFill>
                <a:effectLst>
                  <a:outerShdw blurRad="38100" dist="38100" dir="2700000" algn="tl">
                    <a:srgbClr val="FFFFFF"/>
                  </a:outerShdw>
                </a:effectLst>
                <a:latin typeface="Arial Black" panose="020B0604020202020204" pitchFamily="34" charset="0"/>
              </a:rPr>
              <a:t>, </a:t>
            </a:r>
          </a:p>
          <a:p>
            <a:pPr defTabSz="914400"/>
            <a:r>
              <a:rPr lang="en-US" altLang="en-US" sz="4000">
                <a:solidFill>
                  <a:srgbClr val="FFFF00"/>
                </a:solidFill>
                <a:effectLst>
                  <a:outerShdw blurRad="38100" dist="38100" dir="2700000" algn="tl">
                    <a:srgbClr val="FFFFFF"/>
                  </a:outerShdw>
                </a:effectLst>
                <a:latin typeface="Arial Black" panose="020B0604020202020204" pitchFamily="34" charset="0"/>
              </a:rPr>
              <a:t>to wonder at nothing </a:t>
            </a:r>
            <a:r>
              <a:rPr lang="en-US" altLang="en-US" sz="4000">
                <a:solidFill>
                  <a:srgbClr val="E3EBF1"/>
                </a:solidFill>
                <a:effectLst>
                  <a:outerShdw blurRad="38100" dist="38100" dir="2700000" algn="tl">
                    <a:srgbClr val="FFFFFF"/>
                  </a:outerShdw>
                </a:effectLst>
                <a:latin typeface="Arial Black" panose="020B0604020202020204" pitchFamily="34" charset="0"/>
              </a:rPr>
              <a:t>that is done to me, </a:t>
            </a:r>
          </a:p>
          <a:p>
            <a:pPr defTabSz="914400"/>
            <a:r>
              <a:rPr lang="en-US" altLang="en-US" sz="4000">
                <a:solidFill>
                  <a:srgbClr val="FFFF00"/>
                </a:solidFill>
                <a:effectLst>
                  <a:outerShdw blurRad="38100" dist="38100" dir="2700000" algn="tl">
                    <a:srgbClr val="FFFFFF"/>
                  </a:outerShdw>
                </a:effectLst>
                <a:latin typeface="Arial Black" panose="020B0604020202020204" pitchFamily="34" charset="0"/>
              </a:rPr>
              <a:t>to feel nothing </a:t>
            </a:r>
            <a:r>
              <a:rPr lang="en-US" altLang="en-US" sz="4000">
                <a:solidFill>
                  <a:srgbClr val="E3EBF1"/>
                </a:solidFill>
                <a:effectLst>
                  <a:outerShdw blurRad="38100" dist="38100" dir="2700000" algn="tl">
                    <a:srgbClr val="FFFFFF"/>
                  </a:outerShdw>
                </a:effectLst>
                <a:latin typeface="Arial Black" panose="020B0604020202020204" pitchFamily="34" charset="0"/>
              </a:rPr>
              <a:t>done against me.</a:t>
            </a:r>
            <a:r>
              <a:rPr lang="ja-JP" altLang="en-US" sz="4000">
                <a:solidFill>
                  <a:srgbClr val="E3EBF1"/>
                </a:solidFill>
                <a:effectLst>
                  <a:outerShdw blurRad="38100" dist="38100" dir="2700000" algn="tl">
                    <a:srgbClr val="FFFFFF"/>
                  </a:outerShdw>
                </a:effectLst>
                <a:latin typeface="Arial Black" panose="020B0604020202020204" pitchFamily="34" charset="0"/>
              </a:rPr>
              <a:t>”</a:t>
            </a:r>
            <a:endParaRPr lang="en-US" altLang="ja-JP" sz="4000">
              <a:solidFill>
                <a:srgbClr val="E3EBF1"/>
              </a:solidFill>
              <a:effectLst>
                <a:outerShdw blurRad="38100" dist="38100" dir="2700000" algn="tl">
                  <a:srgbClr val="FFFFFF"/>
                </a:outerShdw>
              </a:effectLst>
              <a:latin typeface="Arial Black" panose="020B0604020202020204" pitchFamily="34" charset="0"/>
            </a:endParaRPr>
          </a:p>
          <a:p>
            <a:pPr algn="r" defTabSz="914400"/>
            <a:r>
              <a:rPr lang="en-US" altLang="en-US" sz="4000">
                <a:solidFill>
                  <a:srgbClr val="E3EBF1"/>
                </a:solidFill>
                <a:effectLst>
                  <a:outerShdw blurRad="38100" dist="38100" dir="2700000" algn="tl">
                    <a:srgbClr val="FFFFFF"/>
                  </a:outerShdw>
                </a:effectLst>
                <a:latin typeface="Arial Black" panose="020B0604020202020204" pitchFamily="34" charset="0"/>
              </a:rPr>
              <a:t>—Andrew Murray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C43C0EE8-FF99-954D-A24A-E1D8B9660980}"/>
              </a:ext>
            </a:extLst>
          </p:cNvPr>
          <p:cNvSpPr>
            <a:spLocks noGrp="1"/>
          </p:cNvSpPr>
          <p:nvPr>
            <p:ph type="title"/>
          </p:nvPr>
        </p:nvSpPr>
        <p:spPr>
          <a:xfrm>
            <a:off x="31750" y="-1035050"/>
            <a:ext cx="9144000" cy="1143000"/>
          </a:xfrm>
        </p:spPr>
        <p:txBody>
          <a:bodyPr/>
          <a:lstStyle/>
          <a:p>
            <a:r>
              <a:rPr lang="en-US" altLang="en-US">
                <a:ea typeface="ＭＳ Ｐゴシック" panose="020B0600070205080204" pitchFamily="34" charset="-128"/>
              </a:rPr>
              <a:t>True Humility</a:t>
            </a:r>
          </a:p>
        </p:txBody>
      </p:sp>
      <p:pic>
        <p:nvPicPr>
          <p:cNvPr id="90114" name="Picture 1">
            <a:extLst>
              <a:ext uri="{FF2B5EF4-FFF2-40B4-BE49-F238E27FC236}">
                <a16:creationId xmlns:a16="http://schemas.microsoft.com/office/drawing/2014/main" id="{2CF30AD3-F924-9149-A755-B4A4A44C23E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50" y="60325"/>
            <a:ext cx="4008438"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itle 1">
            <a:extLst>
              <a:ext uri="{FF2B5EF4-FFF2-40B4-BE49-F238E27FC236}">
                <a16:creationId xmlns:a16="http://schemas.microsoft.com/office/drawing/2014/main" id="{9C0E466F-4621-9840-9ED4-42638AE31A87}"/>
              </a:ext>
            </a:extLst>
          </p:cNvPr>
          <p:cNvSpPr txBox="1">
            <a:spLocks/>
          </p:cNvSpPr>
          <p:nvPr/>
        </p:nvSpPr>
        <p:spPr bwMode="auto">
          <a:xfrm>
            <a:off x="3276600" y="1484313"/>
            <a:ext cx="56864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ja-JP" altLang="en-US" sz="4400">
                <a:solidFill>
                  <a:srgbClr val="E3EBF1"/>
                </a:solidFill>
                <a:latin typeface="Arial Black" panose="020B0604020202020204" pitchFamily="34" charset="0"/>
              </a:rPr>
              <a:t>“</a:t>
            </a:r>
            <a:r>
              <a:rPr lang="en-US" altLang="ja-JP" sz="4400">
                <a:solidFill>
                  <a:srgbClr val="E3EBF1"/>
                </a:solidFill>
                <a:latin typeface="Arial Black" panose="020B0604020202020204" pitchFamily="34" charset="0"/>
              </a:rPr>
              <a:t>True humility is not to think low of oneself but to think rightly, truthfully of oneself.</a:t>
            </a:r>
            <a:r>
              <a:rPr lang="ja-JP" altLang="en-US" sz="4400">
                <a:solidFill>
                  <a:srgbClr val="E3EBF1"/>
                </a:solidFill>
                <a:latin typeface="Arial Black" panose="020B0604020202020204" pitchFamily="34" charset="0"/>
              </a:rPr>
              <a:t>”</a:t>
            </a:r>
            <a:endParaRPr lang="en-US" altLang="en-US" sz="4400">
              <a:solidFill>
                <a:srgbClr val="E3EBF1"/>
              </a:solidFill>
              <a:latin typeface="Arial Black"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3">
            <a:extLst>
              <a:ext uri="{FF2B5EF4-FFF2-40B4-BE49-F238E27FC236}">
                <a16:creationId xmlns:a16="http://schemas.microsoft.com/office/drawing/2014/main" id="{C0A8F36B-E4B4-3F40-8146-32AF1AF59E6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4318000"/>
            <a:ext cx="4064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Title 1">
            <a:extLst>
              <a:ext uri="{FF2B5EF4-FFF2-40B4-BE49-F238E27FC236}">
                <a16:creationId xmlns:a16="http://schemas.microsoft.com/office/drawing/2014/main" id="{77FBB784-9F30-8D42-8154-5148B01B98E1}"/>
              </a:ext>
            </a:extLst>
          </p:cNvPr>
          <p:cNvSpPr txBox="1">
            <a:spLocks/>
          </p:cNvSpPr>
          <p:nvPr/>
        </p:nvSpPr>
        <p:spPr bwMode="auto">
          <a:xfrm>
            <a:off x="179388" y="188913"/>
            <a:ext cx="87122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4000">
                <a:solidFill>
                  <a:srgbClr val="E3EBF1"/>
                </a:solidFill>
                <a:latin typeface="Arial Black" panose="020B0604020202020204" pitchFamily="34" charset="0"/>
              </a:rPr>
              <a:t>"Do not think of yourself more highly than you ought, but rather think of yourself with sober judgment, in accordance with the measure of faith God has given you."</a:t>
            </a:r>
          </a:p>
        </p:txBody>
      </p:sp>
      <p:sp>
        <p:nvSpPr>
          <p:cNvPr id="91139" name="Title 1">
            <a:extLst>
              <a:ext uri="{FF2B5EF4-FFF2-40B4-BE49-F238E27FC236}">
                <a16:creationId xmlns:a16="http://schemas.microsoft.com/office/drawing/2014/main" id="{4F86CF49-F61F-5243-8868-EC1AE1467623}"/>
              </a:ext>
            </a:extLst>
          </p:cNvPr>
          <p:cNvSpPr>
            <a:spLocks noGrp="1"/>
          </p:cNvSpPr>
          <p:nvPr>
            <p:ph type="title"/>
          </p:nvPr>
        </p:nvSpPr>
        <p:spPr>
          <a:xfrm>
            <a:off x="2411413" y="4733925"/>
            <a:ext cx="6477000" cy="1143000"/>
          </a:xfrm>
        </p:spPr>
        <p:txBody>
          <a:bodyPr/>
          <a:lstStyle/>
          <a:p>
            <a:pPr algn="r"/>
            <a:r>
              <a:rPr lang="en-US" altLang="en-US" sz="3600">
                <a:ea typeface="ＭＳ Ｐゴシック" panose="020B0600070205080204" pitchFamily="34" charset="-128"/>
              </a:rPr>
              <a:t>Romans 12:3 (NIV)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4" descr="Ntiochus IV0002">
            <a:extLst>
              <a:ext uri="{FF2B5EF4-FFF2-40B4-BE49-F238E27FC236}">
                <a16:creationId xmlns:a16="http://schemas.microsoft.com/office/drawing/2014/main" id="{D8EE2DCB-C616-A24A-987D-E608C664C19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35125" y="-2692400"/>
            <a:ext cx="10796588" cy="152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itle 1">
            <a:extLst>
              <a:ext uri="{FF2B5EF4-FFF2-40B4-BE49-F238E27FC236}">
                <a16:creationId xmlns:a16="http://schemas.microsoft.com/office/drawing/2014/main" id="{296A27C2-2C03-6441-B593-D2DA6923FDF3}"/>
              </a:ext>
            </a:extLst>
          </p:cNvPr>
          <p:cNvSpPr>
            <a:spLocks noGrp="1"/>
          </p:cNvSpPr>
          <p:nvPr>
            <p:ph type="title"/>
          </p:nvPr>
        </p:nvSpPr>
        <p:spPr>
          <a:xfrm>
            <a:off x="0" y="0"/>
            <a:ext cx="9144000" cy="981075"/>
          </a:xfrm>
          <a:solidFill>
            <a:srgbClr val="4B3118"/>
          </a:solidFill>
        </p:spPr>
        <p:txBody>
          <a:bodyPr/>
          <a:lstStyle/>
          <a:p>
            <a:r>
              <a:rPr lang="en-US" altLang="en-US" sz="4000">
                <a:effectLst>
                  <a:outerShdw blurRad="38100" dist="38100" dir="2700000" algn="tl">
                    <a:srgbClr val="000000"/>
                  </a:outerShdw>
                </a:effectLst>
                <a:ea typeface="ＭＳ Ｐゴシック" panose="020B0600070205080204" pitchFamily="34" charset="-128"/>
              </a:rPr>
              <a:t>Conquerors Rode Horses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1">
            <a:extLst>
              <a:ext uri="{FF2B5EF4-FFF2-40B4-BE49-F238E27FC236}">
                <a16:creationId xmlns:a16="http://schemas.microsoft.com/office/drawing/2014/main" id="{58FBDD4B-CE81-B747-A0DD-9A13A4BB99D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2225"/>
            <a:ext cx="9144000"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Title 1">
            <a:extLst>
              <a:ext uri="{FF2B5EF4-FFF2-40B4-BE49-F238E27FC236}">
                <a16:creationId xmlns:a16="http://schemas.microsoft.com/office/drawing/2014/main" id="{E1D09D33-5864-934B-B30B-BD2C3C9F7BFD}"/>
              </a:ext>
            </a:extLst>
          </p:cNvPr>
          <p:cNvSpPr>
            <a:spLocks noGrp="1"/>
          </p:cNvSpPr>
          <p:nvPr>
            <p:ph type="title"/>
          </p:nvPr>
        </p:nvSpPr>
        <p:spPr>
          <a:xfrm>
            <a:off x="2627313" y="2276475"/>
            <a:ext cx="4537075" cy="2089150"/>
          </a:xfrm>
        </p:spPr>
        <p:txBody>
          <a:bodyPr/>
          <a:lstStyle/>
          <a:p>
            <a:r>
              <a:rPr lang="en-US" altLang="en-US">
                <a:solidFill>
                  <a:srgbClr val="000000"/>
                </a:solidFill>
                <a:ea typeface="ＭＳ Ｐゴシック" panose="020B0600070205080204" pitchFamily="34" charset="-128"/>
              </a:rPr>
              <a:t>Why is </a:t>
            </a:r>
            <a:r>
              <a:rPr lang="en-US" altLang="en-US">
                <a:solidFill>
                  <a:srgbClr val="FF0000"/>
                </a:solidFill>
                <a:ea typeface="ＭＳ Ｐゴシック" panose="020B0600070205080204" pitchFamily="34" charset="-128"/>
              </a:rPr>
              <a:t>humility </a:t>
            </a:r>
            <a:r>
              <a:rPr lang="en-US" altLang="en-US">
                <a:solidFill>
                  <a:srgbClr val="000000"/>
                </a:solidFill>
                <a:ea typeface="ＭＳ Ｐゴシック" panose="020B0600070205080204" pitchFamily="34" charset="-128"/>
              </a:rPr>
              <a:t>so vital?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SN00276_.mid">
            <a:hlinkClick r:id="" action="ppaction://media"/>
            <a:extLst>
              <a:ext uri="{FF2B5EF4-FFF2-40B4-BE49-F238E27FC236}">
                <a16:creationId xmlns:a16="http://schemas.microsoft.com/office/drawing/2014/main" id="{281416C7-9070-A547-B0C6-1C060824AC0C}"/>
              </a:ext>
            </a:extLst>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295400" y="1143000"/>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6" name="Text Box 3">
            <a:extLst>
              <a:ext uri="{FF2B5EF4-FFF2-40B4-BE49-F238E27FC236}">
                <a16:creationId xmlns:a16="http://schemas.microsoft.com/office/drawing/2014/main" id="{69E18C8B-43DC-F548-9A92-625DBF4D0426}"/>
              </a:ext>
            </a:extLst>
          </p:cNvPr>
          <p:cNvSpPr txBox="1">
            <a:spLocks noChangeArrowheads="1"/>
          </p:cNvSpPr>
          <p:nvPr/>
        </p:nvSpPr>
        <p:spPr bwMode="auto">
          <a:xfrm>
            <a:off x="7683500" y="227013"/>
            <a:ext cx="1312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r>
              <a:rPr lang="en-US" altLang="en-US" b="1">
                <a:solidFill>
                  <a:srgbClr val="EAEAEA"/>
                </a:solidFill>
                <a:latin typeface="Arial" panose="020B0604020202020204" pitchFamily="34" charset="0"/>
              </a:rPr>
              <a:t>184-185</a:t>
            </a:r>
          </a:p>
        </p:txBody>
      </p:sp>
      <p:sp>
        <p:nvSpPr>
          <p:cNvPr id="44037" name="Text Box 5">
            <a:extLst>
              <a:ext uri="{FF2B5EF4-FFF2-40B4-BE49-F238E27FC236}">
                <a16:creationId xmlns:a16="http://schemas.microsoft.com/office/drawing/2014/main" id="{4590D8AD-99CE-DD4E-B8DC-7A8E315AB270}"/>
              </a:ext>
            </a:extLst>
          </p:cNvPr>
          <p:cNvSpPr txBox="1">
            <a:spLocks noChangeArrowheads="1"/>
          </p:cNvSpPr>
          <p:nvPr/>
        </p:nvSpPr>
        <p:spPr bwMode="auto">
          <a:xfrm>
            <a:off x="1722438" y="3305175"/>
            <a:ext cx="2606675" cy="528638"/>
          </a:xfrm>
          <a:prstGeom prst="rect">
            <a:avLst/>
          </a:prstGeom>
          <a:solidFill>
            <a:srgbClr val="B2B2B2"/>
          </a:solidFill>
          <a:ln w="9525">
            <a:solidFill>
              <a:srgbClr val="000000"/>
            </a:solidFill>
            <a:miter lim="800000"/>
            <a:headEnd/>
            <a:tailEnd/>
          </a:ln>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just" defTabSz="914400" eaLnBrk="1" hangingPunct="1"/>
            <a:r>
              <a:rPr lang="en-US" altLang="zh-CN" sz="2800" b="1">
                <a:solidFill>
                  <a:srgbClr val="000000"/>
                </a:solidFill>
                <a:latin typeface="Arial" panose="020B0604020202020204" pitchFamily="34" charset="0"/>
                <a:ea typeface="SimSun" panose="02010600030101010101" pitchFamily="2" charset="-122"/>
              </a:rPr>
              <a:t>2	Humility</a:t>
            </a:r>
          </a:p>
        </p:txBody>
      </p:sp>
      <p:sp>
        <p:nvSpPr>
          <p:cNvPr id="93188" name="Text Box 6">
            <a:extLst>
              <a:ext uri="{FF2B5EF4-FFF2-40B4-BE49-F238E27FC236}">
                <a16:creationId xmlns:a16="http://schemas.microsoft.com/office/drawing/2014/main" id="{3EA7CAF8-38A5-A643-91A5-2CFC4043DBB1}"/>
              </a:ext>
            </a:extLst>
          </p:cNvPr>
          <p:cNvSpPr txBox="1">
            <a:spLocks noChangeArrowheads="1"/>
          </p:cNvSpPr>
          <p:nvPr/>
        </p:nvSpPr>
        <p:spPr bwMode="auto">
          <a:xfrm>
            <a:off x="304800" y="1909763"/>
            <a:ext cx="1828800" cy="528637"/>
          </a:xfrm>
          <a:prstGeom prst="rect">
            <a:avLst/>
          </a:prstGeom>
          <a:solidFill>
            <a:srgbClr val="B2B2B2"/>
          </a:solidFill>
          <a:ln w="9525">
            <a:solidFill>
              <a:srgbClr val="000000"/>
            </a:solidFill>
            <a:miter lim="800000"/>
            <a:headEnd/>
            <a:tailEnd/>
          </a:ln>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just" defTabSz="914400" eaLnBrk="1" hangingPunct="1"/>
            <a:r>
              <a:rPr lang="en-US" altLang="zh-CN" sz="2800" b="1">
                <a:solidFill>
                  <a:srgbClr val="000000"/>
                </a:solidFill>
                <a:latin typeface="Arial" panose="020B0604020202020204" pitchFamily="34" charset="0"/>
                <a:ea typeface="SimSun" panose="02010600030101010101" pitchFamily="2" charset="-122"/>
              </a:rPr>
              <a:t>1	Joy</a:t>
            </a:r>
          </a:p>
        </p:txBody>
      </p:sp>
      <p:sp>
        <p:nvSpPr>
          <p:cNvPr id="93189" name="Text Box 9">
            <a:extLst>
              <a:ext uri="{FF2B5EF4-FFF2-40B4-BE49-F238E27FC236}">
                <a16:creationId xmlns:a16="http://schemas.microsoft.com/office/drawing/2014/main" id="{ABB84D68-5869-5841-A14A-86D127EAB2B9}"/>
              </a:ext>
            </a:extLst>
          </p:cNvPr>
          <p:cNvSpPr txBox="1">
            <a:spLocks noChangeArrowheads="1"/>
          </p:cNvSpPr>
          <p:nvPr/>
        </p:nvSpPr>
        <p:spPr bwMode="auto">
          <a:xfrm>
            <a:off x="1295400" y="990600"/>
            <a:ext cx="6553200" cy="5191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r>
              <a:rPr lang="en-US" altLang="zh-CN" sz="2800" b="1">
                <a:solidFill>
                  <a:srgbClr val="EAEAEA"/>
                </a:solidFill>
                <a:latin typeface="Arial" panose="020B0604020202020204" pitchFamily="34" charset="0"/>
                <a:ea typeface="SimSun" panose="02010600030101010101" pitchFamily="2" charset="-122"/>
              </a:rPr>
              <a:t>Results of imitating Christ</a:t>
            </a:r>
            <a:r>
              <a:rPr lang="fr-FR" altLang="zh-CN" sz="2800" b="1">
                <a:solidFill>
                  <a:srgbClr val="EAEAEA"/>
                </a:solidFill>
                <a:latin typeface="Arial" panose="020B0604020202020204" pitchFamily="34" charset="0"/>
                <a:ea typeface="SimSun" panose="02010600030101010101" pitchFamily="2" charset="-122"/>
              </a:rPr>
              <a:t>'</a:t>
            </a:r>
            <a:r>
              <a:rPr lang="en-US" altLang="zh-CN" sz="2800" b="1">
                <a:solidFill>
                  <a:srgbClr val="EAEAEA"/>
                </a:solidFill>
                <a:latin typeface="Arial" panose="020B0604020202020204" pitchFamily="34" charset="0"/>
                <a:ea typeface="SimSun" panose="02010600030101010101" pitchFamily="2" charset="-122"/>
              </a:rPr>
              <a:t>s attitude</a:t>
            </a:r>
          </a:p>
        </p:txBody>
      </p:sp>
      <p:pic>
        <p:nvPicPr>
          <p:cNvPr id="93190" name="Picture 10" descr="j0343223">
            <a:extLst>
              <a:ext uri="{FF2B5EF4-FFF2-40B4-BE49-F238E27FC236}">
                <a16:creationId xmlns:a16="http://schemas.microsoft.com/office/drawing/2014/main" id="{72464271-4BC7-C244-8856-5DA7DD1DABF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04800" y="2438400"/>
            <a:ext cx="12541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Picture 15" descr="j0240491">
            <a:extLst>
              <a:ext uri="{FF2B5EF4-FFF2-40B4-BE49-F238E27FC236}">
                <a16:creationId xmlns:a16="http://schemas.microsoft.com/office/drawing/2014/main" id="{CE7AB1A2-9221-3340-BA8E-A5F50287565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205163" y="1752600"/>
            <a:ext cx="1824037"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16" descr="j0280980">
            <a:extLst>
              <a:ext uri="{FF2B5EF4-FFF2-40B4-BE49-F238E27FC236}">
                <a16:creationId xmlns:a16="http://schemas.microsoft.com/office/drawing/2014/main" id="{4C3AC7B4-CD96-014F-A5B9-FDEA7E2639E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38163" y="4578350"/>
            <a:ext cx="2287587"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17" descr="j0295580">
            <a:extLst>
              <a:ext uri="{FF2B5EF4-FFF2-40B4-BE49-F238E27FC236}">
                <a16:creationId xmlns:a16="http://schemas.microsoft.com/office/drawing/2014/main" id="{FC1B95E8-58AD-8E4F-BE5F-FE895C5C3D9F}"/>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909763" y="1600200"/>
            <a:ext cx="170656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18" descr="j0297499">
            <a:extLst>
              <a:ext uri="{FF2B5EF4-FFF2-40B4-BE49-F238E27FC236}">
                <a16:creationId xmlns:a16="http://schemas.microsoft.com/office/drawing/2014/main" id="{1175A0A8-96C5-554B-A7DD-50B253BE0519}"/>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998663" y="3743325"/>
            <a:ext cx="15113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6760096-4ADE-3C4D-A2E5-3FAA9A82BCBC}"/>
              </a:ext>
            </a:extLst>
          </p:cNvPr>
          <p:cNvSpPr>
            <a:spLocks noGrp="1"/>
          </p:cNvSpPr>
          <p:nvPr>
            <p:ph type="title" idx="4294967295"/>
          </p:nvPr>
        </p:nvSpPr>
        <p:spPr>
          <a:xfrm>
            <a:off x="3635375" y="260350"/>
            <a:ext cx="1881188" cy="523875"/>
          </a:xfrm>
          <a:solidFill>
            <a:srgbClr val="000000"/>
          </a:solidFill>
        </p:spPr>
        <p:txBody>
          <a:bodyPr wrap="none">
            <a:spAutoFit/>
          </a:bodyPr>
          <a:lstStyle/>
          <a:p>
            <a:pPr algn="ctr" eaLnBrk="1" hangingPunct="1">
              <a:defRPr/>
            </a:pPr>
            <a:r>
              <a:rPr lang="en-US" sz="2800" b="1" kern="1200" dirty="0">
                <a:solidFill>
                  <a:srgbClr val="FFFFFF"/>
                </a:solidFill>
                <a:latin typeface="Arial" charset="0"/>
                <a:ea typeface="SimSun" charset="0"/>
                <a:cs typeface="SimSun" charset="0"/>
              </a:rPr>
              <a:t>Synthesis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additive="base">
                                        <p:cTn id="7" dur="500" fill="hold"/>
                                        <p:tgtEl>
                                          <p:spTgt spid="44037"/>
                                        </p:tgtEl>
                                        <p:attrNameLst>
                                          <p:attrName>ppt_x</p:attrName>
                                        </p:attrNameLst>
                                      </p:cBhvr>
                                      <p:tavLst>
                                        <p:tav tm="0">
                                          <p:val>
                                            <p:strVal val="0-#ppt_w/2"/>
                                          </p:val>
                                        </p:tav>
                                        <p:tav tm="100000">
                                          <p:val>
                                            <p:strVal val="#ppt_x"/>
                                          </p:val>
                                        </p:tav>
                                      </p:tavLst>
                                    </p:anim>
                                    <p:anim calcmode="lin" valueType="num">
                                      <p:cBhvr additive="base">
                                        <p:cTn id="8" dur="500" fill="hold"/>
                                        <p:tgtEl>
                                          <p:spTgt spid="4403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iterate type="lt">
                                    <p:tmAbs val="75"/>
                                  </p:iterate>
                                  <p:childTnLst>
                                    <p:set>
                                      <p:cBhvr>
                                        <p:cTn id="11" dur="1" fill="hold">
                                          <p:stCondLst>
                                            <p:cond delay="74"/>
                                          </p:stCondLst>
                                        </p:cTn>
                                        <p:tgtEl>
                                          <p:spTgt spid="44049"/>
                                        </p:tgtEl>
                                        <p:attrNameLst>
                                          <p:attrName>style.visibility</p:attrName>
                                        </p:attrNameLst>
                                      </p:cBhvr>
                                      <p:to>
                                        <p:strVal val="visible"/>
                                      </p:to>
                                    </p:set>
                                  </p:childTnLst>
                                </p:cTn>
                              </p:par>
                            </p:childTnLst>
                          </p:cTn>
                        </p:par>
                        <p:par>
                          <p:cTn id="12" fill="hold" nodeType="afterGroup">
                            <p:stCondLst>
                              <p:cond delay="575"/>
                            </p:stCondLst>
                            <p:childTnLst>
                              <p:par>
                                <p:cTn id="13" presetID="1" presetClass="entr" presetSubtype="0" fill="hold" nodeType="afterEffect">
                                  <p:stCondLst>
                                    <p:cond delay="0"/>
                                  </p:stCondLst>
                                  <p:iterate type="lt">
                                    <p:tmAbs val="75"/>
                                  </p:iterate>
                                  <p:childTnLst>
                                    <p:set>
                                      <p:cBhvr>
                                        <p:cTn id="14" dur="1" fill="hold">
                                          <p:stCondLst>
                                            <p:cond delay="74"/>
                                          </p:stCondLst>
                                        </p:cTn>
                                        <p:tgtEl>
                                          <p:spTgt spid="44050"/>
                                        </p:tgtEl>
                                        <p:attrNameLst>
                                          <p:attrName>style.visibility</p:attrName>
                                        </p:attrNameLst>
                                      </p:cBhvr>
                                      <p:to>
                                        <p:strVal val="visible"/>
                                      </p:to>
                                    </p:set>
                                  </p:childTnLst>
                                </p:cTn>
                              </p:par>
                            </p:childTnLst>
                          </p:cTn>
                        </p:par>
                        <p:par>
                          <p:cTn id="15" fill="hold" nodeType="afterGroup">
                            <p:stCondLst>
                              <p:cond delay="650"/>
                            </p:stCondLst>
                            <p:childTnLst>
                              <p:par>
                                <p:cTn id="16" presetID="1" presetClass="entr" presetSubtype="0" fill="hold" nodeType="afterEffect">
                                  <p:stCondLst>
                                    <p:cond delay="0"/>
                                  </p:stCondLst>
                                  <p:iterate type="lt">
                                    <p:tmAbs val="75"/>
                                  </p:iterate>
                                  <p:childTnLst>
                                    <p:set>
                                      <p:cBhvr>
                                        <p:cTn id="17" dur="1" fill="hold">
                                          <p:stCondLst>
                                            <p:cond delay="74"/>
                                          </p:stCondLst>
                                        </p:cTn>
                                        <p:tgtEl>
                                          <p:spTgt spid="44047"/>
                                        </p:tgtEl>
                                        <p:attrNameLst>
                                          <p:attrName>style.visibility</p:attrName>
                                        </p:attrNameLst>
                                      </p:cBhvr>
                                      <p:to>
                                        <p:strVal val="visible"/>
                                      </p:to>
                                    </p:set>
                                  </p:childTnLst>
                                </p:cTn>
                              </p:par>
                            </p:childTnLst>
                          </p:cTn>
                        </p:par>
                        <p:par>
                          <p:cTn id="18" fill="hold" nodeType="afterGroup">
                            <p:stCondLst>
                              <p:cond delay="725"/>
                            </p:stCondLst>
                            <p:childTnLst>
                              <p:par>
                                <p:cTn id="19" presetID="1" presetClass="entr" presetSubtype="0" fill="hold" nodeType="afterEffect">
                                  <p:stCondLst>
                                    <p:cond delay="0"/>
                                  </p:stCondLst>
                                  <p:iterate type="lt">
                                    <p:tmAbs val="75"/>
                                  </p:iterate>
                                  <p:childTnLst>
                                    <p:set>
                                      <p:cBhvr>
                                        <p:cTn id="20" dur="1" fill="hold">
                                          <p:stCondLst>
                                            <p:cond delay="74"/>
                                          </p:stCondLst>
                                        </p:cTn>
                                        <p:tgtEl>
                                          <p:spTgt spid="44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403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1" fill="hold"/>
                                        <p:tgtEl>
                                          <p:spTgt spid="44034"/>
                                        </p:tgtEl>
                                      </p:cBhvr>
                                    </p:cmd>
                                  </p:childTnLst>
                                </p:cTn>
                              </p:par>
                            </p:childTnLst>
                          </p:cTn>
                        </p:par>
                      </p:childTnLst>
                    </p:cTn>
                  </p:par>
                </p:childTnLst>
              </p:cTn>
              <p:nextCondLst>
                <p:cond evt="onClick" delay="0">
                  <p:tgtEl>
                    <p:spTgt spid="44034"/>
                  </p:tgtEl>
                </p:cond>
              </p:nextCondLst>
            </p:seq>
            <p:audio>
              <p:cMediaNode vol="80000">
                <p:cTn id="26" fill="hold" display="0">
                  <p:stCondLst>
                    <p:cond delay="indefinite"/>
                  </p:stCondLst>
                  <p:endCondLst>
                    <p:cond evt="onStopAudio" delay="0">
                      <p:tgtEl>
                        <p:sldTgt/>
                      </p:tgtEl>
                    </p:cond>
                  </p:endCondLst>
                </p:cTn>
                <p:tgtEl>
                  <p:spTgt spid="44034"/>
                </p:tgtEl>
              </p:cMediaNode>
            </p:audio>
          </p:childTnLst>
        </p:cTn>
      </p:par>
    </p:tnLst>
    <p:bldLst>
      <p:bldP spid="4403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DCD6D527-5122-8E4B-81C1-742F81E3CF0D}"/>
              </a:ext>
            </a:extLst>
          </p:cNvPr>
          <p:cNvSpPr>
            <a:spLocks noGrp="1"/>
          </p:cNvSpPr>
          <p:nvPr>
            <p:ph type="title"/>
          </p:nvPr>
        </p:nvSpPr>
        <p:spPr>
          <a:xfrm>
            <a:off x="109538" y="115888"/>
            <a:ext cx="8926512" cy="2171700"/>
          </a:xfrm>
        </p:spPr>
        <p:txBody>
          <a:bodyPr/>
          <a:lstStyle/>
          <a:p>
            <a:r>
              <a:rPr lang="en-US" altLang="en-US" sz="4000">
                <a:ea typeface="ＭＳ Ｐゴシック" panose="020B0600070205080204" pitchFamily="34" charset="-128"/>
              </a:rPr>
              <a:t>Main Idea of 2:1-4:</a:t>
            </a:r>
            <a:br>
              <a:rPr lang="en-US" altLang="en-US" sz="4000">
                <a:ea typeface="ＭＳ Ｐゴシック" panose="020B0600070205080204" pitchFamily="34" charset="-128"/>
              </a:rPr>
            </a:br>
            <a:r>
              <a:rPr lang="en-US" altLang="en-US" sz="4000">
                <a:ea typeface="ＭＳ Ｐゴシック" panose="020B0600070205080204" pitchFamily="34" charset="-128"/>
              </a:rPr>
              <a:t>We can be truly </a:t>
            </a:r>
            <a:r>
              <a:rPr lang="en-US" altLang="en-US" sz="4000">
                <a:solidFill>
                  <a:srgbClr val="FFFF00"/>
                </a:solidFill>
                <a:ea typeface="ＭＳ Ｐゴシック" panose="020B0600070205080204" pitchFamily="34" charset="-128"/>
              </a:rPr>
              <a:t>united</a:t>
            </a:r>
            <a:r>
              <a:rPr lang="en-US" altLang="en-US" sz="4000">
                <a:ea typeface="ＭＳ Ｐゴシック" panose="020B0600070205080204" pitchFamily="34" charset="-128"/>
              </a:rPr>
              <a:t> only as long as we are truly </a:t>
            </a:r>
            <a:r>
              <a:rPr lang="en-US" altLang="en-US" sz="4000">
                <a:solidFill>
                  <a:srgbClr val="FFFF00"/>
                </a:solidFill>
                <a:ea typeface="ＭＳ Ｐゴシック" panose="020B0600070205080204" pitchFamily="34" charset="-128"/>
              </a:rPr>
              <a:t>humble</a:t>
            </a:r>
            <a:endParaRPr lang="en-US" altLang="en-US" sz="4000">
              <a:ea typeface="ＭＳ Ｐゴシック" panose="020B0600070205080204" pitchFamily="34" charset="-128"/>
            </a:endParaRPr>
          </a:p>
        </p:txBody>
      </p:sp>
      <p:pic>
        <p:nvPicPr>
          <p:cNvPr id="95234" name="Picture 1">
            <a:extLst>
              <a:ext uri="{FF2B5EF4-FFF2-40B4-BE49-F238E27FC236}">
                <a16:creationId xmlns:a16="http://schemas.microsoft.com/office/drawing/2014/main" id="{4D5B20CA-3817-B342-9581-14FF3777BBB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39975" y="2492375"/>
            <a:ext cx="467995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1">
            <a:extLst>
              <a:ext uri="{FF2B5EF4-FFF2-40B4-BE49-F238E27FC236}">
                <a16:creationId xmlns:a16="http://schemas.microsoft.com/office/drawing/2014/main" id="{A827BEA2-BCF0-F94D-94A7-C7B4633AE73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34988"/>
            <a:ext cx="9144000"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66" name="Title 1">
            <a:extLst>
              <a:ext uri="{FF2B5EF4-FFF2-40B4-BE49-F238E27FC236}">
                <a16:creationId xmlns:a16="http://schemas.microsoft.com/office/drawing/2014/main" id="{7D412C87-81C3-A742-B461-228BD1758B34}"/>
              </a:ext>
            </a:extLst>
          </p:cNvPr>
          <p:cNvSpPr>
            <a:spLocks noGrp="1"/>
          </p:cNvSpPr>
          <p:nvPr>
            <p:ph type="title"/>
          </p:nvPr>
        </p:nvSpPr>
        <p:spPr>
          <a:xfrm>
            <a:off x="0" y="44450"/>
            <a:ext cx="9144000" cy="29527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715963" indent="-715963" algn="l">
              <a:defRPr/>
            </a:pPr>
            <a:r>
              <a:rPr lang="en-US" dirty="0">
                <a:effectLst>
                  <a:glow rad="101600">
                    <a:schemeClr val="bg1"/>
                  </a:glow>
                </a:effectLst>
                <a:ea typeface="ＭＳ Ｐゴシック" charset="0"/>
                <a:cs typeface="ＭＳ Ｐゴシック" charset="0"/>
              </a:rPr>
              <a:t>I.	Christ is the </a:t>
            </a:r>
            <a:r>
              <a:rPr lang="en-US" dirty="0">
                <a:solidFill>
                  <a:srgbClr val="FFFF00"/>
                </a:solidFill>
                <a:effectLst>
                  <a:glow rad="101600">
                    <a:schemeClr val="bg1"/>
                  </a:glow>
                </a:effectLst>
                <a:ea typeface="ＭＳ Ｐゴシック" charset="0"/>
                <a:cs typeface="ＭＳ Ｐゴシック" charset="0"/>
              </a:rPr>
              <a:t>supreme</a:t>
            </a:r>
            <a:r>
              <a:rPr lang="en-US" dirty="0">
                <a:effectLst>
                  <a:glow rad="101600">
                    <a:schemeClr val="bg1"/>
                  </a:glow>
                </a:effectLst>
                <a:ea typeface="ＭＳ Ｐゴシック" charset="0"/>
                <a:cs typeface="ＭＳ Ｐゴシック" charset="0"/>
              </a:rPr>
              <a:t> example of humility in His selfless giving of Himself (2:5-11).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A82ACC00-1807-1141-A53A-DD9AB6E4D622}"/>
              </a:ext>
            </a:extLst>
          </p:cNvPr>
          <p:cNvSpPr>
            <a:spLocks noChangeArrowheads="1"/>
          </p:cNvSpPr>
          <p:nvPr/>
        </p:nvSpPr>
        <p:spPr bwMode="auto">
          <a:xfrm>
            <a:off x="1933575" y="1047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endParaRPr lang="en-US" altLang="en-US">
              <a:solidFill>
                <a:srgbClr val="FFFFFF"/>
              </a:solidFill>
              <a:latin typeface="Times New Roman" panose="02020603050405020304" pitchFamily="18" charset="0"/>
            </a:endParaRPr>
          </a:p>
        </p:txBody>
      </p:sp>
      <p:sp>
        <p:nvSpPr>
          <p:cNvPr id="97282" name="Rectangle 3">
            <a:extLst>
              <a:ext uri="{FF2B5EF4-FFF2-40B4-BE49-F238E27FC236}">
                <a16:creationId xmlns:a16="http://schemas.microsoft.com/office/drawing/2014/main" id="{2A53221E-9C3F-494F-B40F-51A126F20824}"/>
              </a:ext>
            </a:extLst>
          </p:cNvPr>
          <p:cNvSpPr>
            <a:spLocks noChangeArrowheads="1"/>
          </p:cNvSpPr>
          <p:nvPr/>
        </p:nvSpPr>
        <p:spPr bwMode="auto">
          <a:xfrm>
            <a:off x="2733675" y="28051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endParaRPr lang="en-US" altLang="en-US">
              <a:solidFill>
                <a:srgbClr val="FFFFFF"/>
              </a:solidFill>
              <a:latin typeface="Times New Roman" panose="02020603050405020304" pitchFamily="18" charset="0"/>
            </a:endParaRPr>
          </a:p>
        </p:txBody>
      </p:sp>
      <p:sp>
        <p:nvSpPr>
          <p:cNvPr id="97283" name="Text Box 4">
            <a:extLst>
              <a:ext uri="{FF2B5EF4-FFF2-40B4-BE49-F238E27FC236}">
                <a16:creationId xmlns:a16="http://schemas.microsoft.com/office/drawing/2014/main" id="{DD7CA287-347F-6C4C-B258-ACF43876F4C6}"/>
              </a:ext>
            </a:extLst>
          </p:cNvPr>
          <p:cNvSpPr txBox="1">
            <a:spLocks noChangeArrowheads="1"/>
          </p:cNvSpPr>
          <p:nvPr/>
        </p:nvSpPr>
        <p:spPr bwMode="auto">
          <a:xfrm>
            <a:off x="8385175" y="92075"/>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r>
              <a:rPr lang="en-US" altLang="en-US" b="1">
                <a:solidFill>
                  <a:srgbClr val="FFFFFF"/>
                </a:solidFill>
                <a:latin typeface="Arial" panose="020B0604020202020204" pitchFamily="34" charset="0"/>
              </a:rPr>
              <a:t>181</a:t>
            </a:r>
          </a:p>
        </p:txBody>
      </p:sp>
      <p:sp>
        <p:nvSpPr>
          <p:cNvPr id="97284" name="Text Box 5">
            <a:extLst>
              <a:ext uri="{FF2B5EF4-FFF2-40B4-BE49-F238E27FC236}">
                <a16:creationId xmlns:a16="http://schemas.microsoft.com/office/drawing/2014/main" id="{147BFF7E-3887-C641-BA6E-08109A6D3291}"/>
              </a:ext>
            </a:extLst>
          </p:cNvPr>
          <p:cNvSpPr txBox="1">
            <a:spLocks noChangeArrowheads="1"/>
          </p:cNvSpPr>
          <p:nvPr/>
        </p:nvSpPr>
        <p:spPr bwMode="auto">
          <a:xfrm>
            <a:off x="3495675" y="319088"/>
            <a:ext cx="2100263" cy="523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r>
              <a:rPr lang="en-US" altLang="zh-CN" sz="2800" b="1">
                <a:solidFill>
                  <a:srgbClr val="FFFFFF"/>
                </a:solidFill>
                <a:latin typeface="Arial" panose="020B0604020202020204" pitchFamily="34" charset="0"/>
                <a:ea typeface="SimSun" panose="02010600030101010101" pitchFamily="2" charset="-122"/>
              </a:rPr>
              <a:t>Philippians</a:t>
            </a:r>
            <a:endParaRPr lang="en-US" altLang="en-US" sz="2800" b="1">
              <a:solidFill>
                <a:srgbClr val="FFFFFF"/>
              </a:solidFill>
              <a:latin typeface="Arial" panose="020B0604020202020204" pitchFamily="34" charset="0"/>
              <a:ea typeface="SimSun" panose="02010600030101010101" pitchFamily="2" charset="-122"/>
            </a:endParaRPr>
          </a:p>
        </p:txBody>
      </p:sp>
      <p:sp>
        <p:nvSpPr>
          <p:cNvPr id="12394" name="Text Box 106">
            <a:extLst>
              <a:ext uri="{FF2B5EF4-FFF2-40B4-BE49-F238E27FC236}">
                <a16:creationId xmlns:a16="http://schemas.microsoft.com/office/drawing/2014/main" id="{B658335A-C234-3C4F-8903-CCF626E9171D}"/>
              </a:ext>
            </a:extLst>
          </p:cNvPr>
          <p:cNvSpPr txBox="1">
            <a:spLocks noChangeArrowheads="1"/>
          </p:cNvSpPr>
          <p:nvPr/>
        </p:nvSpPr>
        <p:spPr bwMode="auto">
          <a:xfrm>
            <a:off x="674688" y="1600200"/>
            <a:ext cx="2332037" cy="1200150"/>
          </a:xfrm>
          <a:prstGeom prst="rect">
            <a:avLst/>
          </a:prstGeom>
          <a:solidFill>
            <a:schemeClr val="folHlink"/>
          </a:solidFill>
          <a:ln w="9525">
            <a:solidFill>
              <a:schemeClr val="tx1"/>
            </a:solidFill>
            <a:miter lim="800000"/>
            <a:headEnd/>
            <a:tailEnd/>
          </a:ln>
        </p:spPr>
        <p:txBody>
          <a:bodyPr wrap="none"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r>
              <a:rPr lang="en-US" altLang="zh-CN" sz="3600" b="1" u="sng">
                <a:solidFill>
                  <a:srgbClr val="000000"/>
                </a:solidFill>
                <a:latin typeface="Arial" panose="020B0604020202020204" pitchFamily="34" charset="0"/>
                <a:ea typeface="SimSun" panose="02010600030101010101" pitchFamily="2" charset="-122"/>
              </a:rPr>
              <a:t>Key Word</a:t>
            </a:r>
            <a:endParaRPr lang="en-US" altLang="zh-CN" sz="3600" b="1">
              <a:solidFill>
                <a:srgbClr val="000000"/>
              </a:solidFill>
              <a:latin typeface="Arial" panose="020B0604020202020204" pitchFamily="34" charset="0"/>
              <a:ea typeface="SimSun" panose="02010600030101010101" pitchFamily="2" charset="-122"/>
            </a:endParaRPr>
          </a:p>
          <a:p>
            <a:pPr algn="ctr" defTabSz="914400" eaLnBrk="1" hangingPunct="1"/>
            <a:r>
              <a:rPr lang="en-US" altLang="zh-CN" sz="3600" b="1">
                <a:solidFill>
                  <a:srgbClr val="000000"/>
                </a:solidFill>
                <a:latin typeface="Arial" panose="020B0604020202020204" pitchFamily="34" charset="0"/>
                <a:ea typeface="SimSun" panose="02010600030101010101" pitchFamily="2" charset="-122"/>
              </a:rPr>
              <a:t>Attitude </a:t>
            </a:r>
          </a:p>
        </p:txBody>
      </p:sp>
      <p:sp>
        <p:nvSpPr>
          <p:cNvPr id="12395" name="Text Box 107">
            <a:extLst>
              <a:ext uri="{FF2B5EF4-FFF2-40B4-BE49-F238E27FC236}">
                <a16:creationId xmlns:a16="http://schemas.microsoft.com/office/drawing/2014/main" id="{C6EDC244-0FF3-9741-A9FD-98FEFB373DB7}"/>
              </a:ext>
            </a:extLst>
          </p:cNvPr>
          <p:cNvSpPr txBox="1">
            <a:spLocks noChangeArrowheads="1"/>
          </p:cNvSpPr>
          <p:nvPr/>
        </p:nvSpPr>
        <p:spPr bwMode="auto">
          <a:xfrm>
            <a:off x="990600" y="3981450"/>
            <a:ext cx="7086600" cy="2308225"/>
          </a:xfrm>
          <a:prstGeom prst="rect">
            <a:avLst/>
          </a:prstGeom>
          <a:solidFill>
            <a:schemeClr val="tx2"/>
          </a:solidFill>
          <a:ln w="9525">
            <a:solidFill>
              <a:schemeClr val="tx1"/>
            </a:solidFill>
            <a:miter lim="800000"/>
            <a:headEnd/>
            <a:tailEnd/>
          </a:ln>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r>
              <a:rPr lang="en-US" altLang="zh-CN" sz="3600" b="1" u="sng">
                <a:solidFill>
                  <a:srgbClr val="000000"/>
                </a:solidFill>
                <a:latin typeface="Arial" panose="020B0604020202020204" pitchFamily="34" charset="0"/>
                <a:ea typeface="SimSun" panose="02010600030101010101" pitchFamily="2" charset="-122"/>
              </a:rPr>
              <a:t>Key Verse</a:t>
            </a:r>
            <a:endParaRPr lang="en-US" altLang="zh-CN" sz="3600" b="1">
              <a:solidFill>
                <a:srgbClr val="000000"/>
              </a:solidFill>
              <a:latin typeface="Arial" panose="020B0604020202020204" pitchFamily="34" charset="0"/>
              <a:ea typeface="SimSun" panose="02010600030101010101" pitchFamily="2" charset="-122"/>
            </a:endParaRPr>
          </a:p>
          <a:p>
            <a:pPr algn="ctr" defTabSz="914400" eaLnBrk="1" hangingPunct="1"/>
            <a:r>
              <a:rPr lang="en-US" altLang="zh-CN" sz="3600" b="1">
                <a:solidFill>
                  <a:srgbClr val="000000"/>
                </a:solidFill>
                <a:latin typeface="Arial" panose="020B0604020202020204" pitchFamily="34" charset="0"/>
                <a:ea typeface="SimSun" panose="02010600030101010101" pitchFamily="2" charset="-122"/>
              </a:rPr>
              <a:t>“Your attitude should be the same as that of Christ Jesus”</a:t>
            </a:r>
            <a:br>
              <a:rPr lang="en-US" altLang="zh-CN" sz="3600" b="1">
                <a:solidFill>
                  <a:srgbClr val="000000"/>
                </a:solidFill>
                <a:latin typeface="Arial" panose="020B0604020202020204" pitchFamily="34" charset="0"/>
                <a:ea typeface="SimSun" panose="02010600030101010101" pitchFamily="2" charset="-122"/>
              </a:rPr>
            </a:br>
            <a:r>
              <a:rPr lang="en-US" altLang="zh-CN" sz="3600" b="1">
                <a:solidFill>
                  <a:srgbClr val="000000"/>
                </a:solidFill>
                <a:latin typeface="Arial" panose="020B0604020202020204" pitchFamily="34" charset="0"/>
                <a:ea typeface="SimSun" panose="02010600030101010101" pitchFamily="2" charset="-122"/>
              </a:rPr>
              <a:t>(Philippians 2:5).</a:t>
            </a:r>
          </a:p>
        </p:txBody>
      </p:sp>
      <p:pic>
        <p:nvPicPr>
          <p:cNvPr id="12397" name="Picture 109" descr="j0282744">
            <a:extLst>
              <a:ext uri="{FF2B5EF4-FFF2-40B4-BE49-F238E27FC236}">
                <a16:creationId xmlns:a16="http://schemas.microsoft.com/office/drawing/2014/main" id="{23D79C92-74CD-434C-B89B-64C120ADEB69}"/>
              </a:ext>
            </a:extLst>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239000" y="4953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8" name="Picture 110" descr="j0312392">
            <a:extLst>
              <a:ext uri="{FF2B5EF4-FFF2-40B4-BE49-F238E27FC236}">
                <a16:creationId xmlns:a16="http://schemas.microsoft.com/office/drawing/2014/main" id="{13ED6A2C-72DE-8D4E-8C9D-E45937B4013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73363" y="1228725"/>
            <a:ext cx="11763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9" name="Picture 111" descr="j0285144">
            <a:extLst>
              <a:ext uri="{FF2B5EF4-FFF2-40B4-BE49-F238E27FC236}">
                <a16:creationId xmlns:a16="http://schemas.microsoft.com/office/drawing/2014/main" id="{6DB0B64F-12E0-D845-889C-99835392A42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86200" y="1096963"/>
            <a:ext cx="41910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0" name="Rectangle 112">
            <a:extLst>
              <a:ext uri="{FF2B5EF4-FFF2-40B4-BE49-F238E27FC236}">
                <a16:creationId xmlns:a16="http://schemas.microsoft.com/office/drawing/2014/main" id="{1B344B0D-451F-2841-B54C-F9924C54EF49}"/>
              </a:ext>
            </a:extLst>
          </p:cNvPr>
          <p:cNvSpPr>
            <a:spLocks noGrp="1" noChangeArrowheads="1"/>
          </p:cNvSpPr>
          <p:nvPr>
            <p:ph type="title" idx="4294967295"/>
          </p:nvPr>
        </p:nvSpPr>
        <p:spPr>
          <a:xfrm>
            <a:off x="755650" y="6788150"/>
            <a:ext cx="7772400" cy="457200"/>
          </a:xfrm>
        </p:spPr>
        <p:txBody>
          <a:bodyPr/>
          <a:lstStyle/>
          <a:p>
            <a:pPr eaLnBrk="1" hangingPunct="1"/>
            <a:r>
              <a:rPr lang="en-US" altLang="en-US" sz="2400">
                <a:latin typeface="Times New Roman" panose="02020603050405020304" pitchFamily="18" charset="0"/>
                <a:ea typeface="ＭＳ Ｐゴシック" panose="020B0600070205080204" pitchFamily="34" charset="-128"/>
              </a:rPr>
              <a:t>Key Word &amp; Verse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394"/>
                                        </p:tgtEl>
                                        <p:attrNameLst>
                                          <p:attrName>style.visibility</p:attrName>
                                        </p:attrNameLst>
                                      </p:cBhvr>
                                      <p:to>
                                        <p:strVal val="visible"/>
                                      </p:to>
                                    </p:set>
                                    <p:anim calcmode="lin" valueType="num">
                                      <p:cBhvr additive="base">
                                        <p:cTn id="7" dur="500" fill="hold"/>
                                        <p:tgtEl>
                                          <p:spTgt spid="12394"/>
                                        </p:tgtEl>
                                        <p:attrNameLst>
                                          <p:attrName>ppt_x</p:attrName>
                                        </p:attrNameLst>
                                      </p:cBhvr>
                                      <p:tavLst>
                                        <p:tav tm="0">
                                          <p:val>
                                            <p:strVal val="#ppt_x"/>
                                          </p:val>
                                        </p:tav>
                                        <p:tav tm="100000">
                                          <p:val>
                                            <p:strVal val="#ppt_x"/>
                                          </p:val>
                                        </p:tav>
                                      </p:tavLst>
                                    </p:anim>
                                    <p:anim calcmode="lin" valueType="num">
                                      <p:cBhvr additive="base">
                                        <p:cTn id="8" dur="500" fill="hold"/>
                                        <p:tgtEl>
                                          <p:spTgt spid="1239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12398"/>
                                        </p:tgtEl>
                                        <p:attrNameLst>
                                          <p:attrName>style.visibility</p:attrName>
                                        </p:attrNameLst>
                                      </p:cBhvr>
                                      <p:to>
                                        <p:strVal val="visible"/>
                                      </p:to>
                                    </p:set>
                                    <p:anim calcmode="lin" valueType="num">
                                      <p:cBhvr>
                                        <p:cTn id="12" dur="1000" fill="hold"/>
                                        <p:tgtEl>
                                          <p:spTgt spid="12398"/>
                                        </p:tgtEl>
                                        <p:attrNameLst>
                                          <p:attrName>ppt_w</p:attrName>
                                        </p:attrNameLst>
                                      </p:cBhvr>
                                      <p:tavLst>
                                        <p:tav tm="0">
                                          <p:val>
                                            <p:fltVal val="0"/>
                                          </p:val>
                                        </p:tav>
                                        <p:tav tm="100000">
                                          <p:val>
                                            <p:strVal val="#ppt_w"/>
                                          </p:val>
                                        </p:tav>
                                      </p:tavLst>
                                    </p:anim>
                                    <p:anim calcmode="lin" valueType="num">
                                      <p:cBhvr>
                                        <p:cTn id="13" dur="1000" fill="hold"/>
                                        <p:tgtEl>
                                          <p:spTgt spid="12398"/>
                                        </p:tgtEl>
                                        <p:attrNameLst>
                                          <p:attrName>ppt_h</p:attrName>
                                        </p:attrNameLst>
                                      </p:cBhvr>
                                      <p:tavLst>
                                        <p:tav tm="0">
                                          <p:val>
                                            <p:fltVal val="0"/>
                                          </p:val>
                                        </p:tav>
                                        <p:tav tm="100000">
                                          <p:val>
                                            <p:strVal val="#ppt_h"/>
                                          </p:val>
                                        </p:tav>
                                      </p:tavLst>
                                    </p:anim>
                                    <p:anim calcmode="lin" valueType="num">
                                      <p:cBhvr>
                                        <p:cTn id="14" dur="1000" fill="hold"/>
                                        <p:tgtEl>
                                          <p:spTgt spid="1239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3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395"/>
                                        </p:tgtEl>
                                        <p:attrNameLst>
                                          <p:attrName>style.visibility</p:attrName>
                                        </p:attrNameLst>
                                      </p:cBhvr>
                                      <p:to>
                                        <p:strVal val="visible"/>
                                      </p:to>
                                    </p:set>
                                    <p:anim calcmode="lin" valueType="num">
                                      <p:cBhvr additive="base">
                                        <p:cTn id="20" dur="500" fill="hold"/>
                                        <p:tgtEl>
                                          <p:spTgt spid="12395"/>
                                        </p:tgtEl>
                                        <p:attrNameLst>
                                          <p:attrName>ppt_x</p:attrName>
                                        </p:attrNameLst>
                                      </p:cBhvr>
                                      <p:tavLst>
                                        <p:tav tm="0">
                                          <p:val>
                                            <p:strVal val="#ppt_x"/>
                                          </p:val>
                                        </p:tav>
                                        <p:tav tm="100000">
                                          <p:val>
                                            <p:strVal val="#ppt_x"/>
                                          </p:val>
                                        </p:tav>
                                      </p:tavLst>
                                    </p:anim>
                                    <p:anim calcmode="lin" valueType="num">
                                      <p:cBhvr additive="base">
                                        <p:cTn id="21" dur="500" fill="hold"/>
                                        <p:tgtEl>
                                          <p:spTgt spid="12395"/>
                                        </p:tgtEl>
                                        <p:attrNameLst>
                                          <p:attrName>ppt_y</p:attrName>
                                        </p:attrNameLst>
                                      </p:cBhvr>
                                      <p:tavLst>
                                        <p:tav tm="0">
                                          <p:val>
                                            <p:strVal val="1+#ppt_h/2"/>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12397"/>
                                        </p:tgtEl>
                                        <p:attrNameLst>
                                          <p:attrName>style.visibility</p:attrName>
                                        </p:attrNameLst>
                                      </p:cBhvr>
                                      <p:to>
                                        <p:strVal val="visible"/>
                                      </p:to>
                                    </p:set>
                                    <p:animEffect transition="in" filter="fade">
                                      <p:cBhvr>
                                        <p:cTn id="24" dur="800" decel="100000"/>
                                        <p:tgtEl>
                                          <p:spTgt spid="12397"/>
                                        </p:tgtEl>
                                      </p:cBhvr>
                                    </p:animEffect>
                                    <p:anim calcmode="lin" valueType="num">
                                      <p:cBhvr>
                                        <p:cTn id="25" dur="800" decel="100000" fill="hold"/>
                                        <p:tgtEl>
                                          <p:spTgt spid="12397"/>
                                        </p:tgtEl>
                                        <p:attrNameLst>
                                          <p:attrName>style.rotation</p:attrName>
                                        </p:attrNameLst>
                                      </p:cBhvr>
                                      <p:tavLst>
                                        <p:tav tm="0">
                                          <p:val>
                                            <p:fltVal val="-90"/>
                                          </p:val>
                                        </p:tav>
                                        <p:tav tm="100000">
                                          <p:val>
                                            <p:fltVal val="0"/>
                                          </p:val>
                                        </p:tav>
                                      </p:tavLst>
                                    </p:anim>
                                    <p:anim calcmode="lin" valueType="num">
                                      <p:cBhvr>
                                        <p:cTn id="26" dur="800" decel="100000" fill="hold"/>
                                        <p:tgtEl>
                                          <p:spTgt spid="12397"/>
                                        </p:tgtEl>
                                        <p:attrNameLst>
                                          <p:attrName>ppt_x</p:attrName>
                                        </p:attrNameLst>
                                      </p:cBhvr>
                                      <p:tavLst>
                                        <p:tav tm="0">
                                          <p:val>
                                            <p:strVal val="#ppt_x+0.4"/>
                                          </p:val>
                                        </p:tav>
                                        <p:tav tm="100000">
                                          <p:val>
                                            <p:strVal val="#ppt_x-0.05"/>
                                          </p:val>
                                        </p:tav>
                                      </p:tavLst>
                                    </p:anim>
                                    <p:anim calcmode="lin" valueType="num">
                                      <p:cBhvr>
                                        <p:cTn id="27" dur="800" decel="100000" fill="hold"/>
                                        <p:tgtEl>
                                          <p:spTgt spid="12397"/>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2397"/>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239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4" grpId="0" animBg="1" autoUpdateAnimBg="0"/>
      <p:bldP spid="12395"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a:extLst>
              <a:ext uri="{FF2B5EF4-FFF2-40B4-BE49-F238E27FC236}">
                <a16:creationId xmlns:a16="http://schemas.microsoft.com/office/drawing/2014/main" id="{12494E53-E64C-1248-ADA9-9EDF854F5E34}"/>
              </a:ext>
            </a:extLst>
          </p:cNvPr>
          <p:cNvSpPr>
            <a:spLocks noChangeArrowheads="1"/>
          </p:cNvSpPr>
          <p:nvPr/>
        </p:nvSpPr>
        <p:spPr bwMode="auto">
          <a:xfrm>
            <a:off x="-36513" y="-100013"/>
            <a:ext cx="9251951" cy="6985001"/>
          </a:xfrm>
          <a:prstGeom prst="rect">
            <a:avLst/>
          </a:prstGeom>
          <a:solidFill>
            <a:schemeClr val="tx1"/>
          </a:solidFill>
          <a:ln w="9525">
            <a:solidFill>
              <a:schemeClr val="tx1"/>
            </a:solidFill>
            <a:round/>
            <a:headEnd/>
            <a:tailEnd/>
          </a:ln>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endParaRPr lang="en-US" altLang="en-US">
              <a:solidFill>
                <a:srgbClr val="FFFFFF"/>
              </a:solidFill>
              <a:latin typeface="BONES" charset="0"/>
            </a:endParaRPr>
          </a:p>
        </p:txBody>
      </p:sp>
      <p:sp>
        <p:nvSpPr>
          <p:cNvPr id="99330" name="Title 2">
            <a:extLst>
              <a:ext uri="{FF2B5EF4-FFF2-40B4-BE49-F238E27FC236}">
                <a16:creationId xmlns:a16="http://schemas.microsoft.com/office/drawing/2014/main" id="{4F48AF20-3743-B243-9A46-4F56674F376C}"/>
              </a:ext>
            </a:extLst>
          </p:cNvPr>
          <p:cNvSpPr>
            <a:spLocks noGrp="1"/>
          </p:cNvSpPr>
          <p:nvPr>
            <p:ph type="title" idx="4294967295"/>
          </p:nvPr>
        </p:nvSpPr>
        <p:spPr>
          <a:xfrm>
            <a:off x="109538" y="0"/>
            <a:ext cx="8999537" cy="2808288"/>
          </a:xfrm>
        </p:spPr>
        <p:txBody>
          <a:bodyPr/>
          <a:lstStyle/>
          <a:p>
            <a:r>
              <a:rPr lang="en-US" altLang="en-US" sz="4800" b="1">
                <a:solidFill>
                  <a:srgbClr val="4B3118"/>
                </a:solidFill>
                <a:latin typeface="Arial" panose="020B0604020202020204" pitchFamily="34" charset="0"/>
                <a:ea typeface="ＭＳ Ｐゴシック" panose="020B0600070205080204" pitchFamily="34" charset="-128"/>
                <a:cs typeface="Arial" panose="020B0604020202020204" pitchFamily="34" charset="0"/>
              </a:rPr>
              <a:t>Mimicking the Master</a:t>
            </a:r>
          </a:p>
        </p:txBody>
      </p:sp>
      <p:pic>
        <p:nvPicPr>
          <p:cNvPr id="6" name="Picture 5" descr="Mimicking the Master Cartoon.pdf">
            <a:extLst>
              <a:ext uri="{FF2B5EF4-FFF2-40B4-BE49-F238E27FC236}">
                <a16:creationId xmlns:a16="http://schemas.microsoft.com/office/drawing/2014/main" id="{58ED8B85-6A60-5641-AE5F-E493D5B55D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073" t="37619" r="6083"/>
          <a:stretch/>
        </p:blipFill>
        <p:spPr>
          <a:xfrm>
            <a:off x="1907705" y="-155332"/>
            <a:ext cx="8362035" cy="8216106"/>
          </a:xfrm>
          <a:prstGeom prst="ellipse">
            <a:avLst/>
          </a:prstGeom>
          <a:noFill/>
          <a:ln>
            <a:noFill/>
          </a:ln>
        </p:spPr>
      </p:pic>
      <p:pic>
        <p:nvPicPr>
          <p:cNvPr id="99332" name="Picture 1" descr="Mimicking the Master Cartoon.pdf">
            <a:extLst>
              <a:ext uri="{FF2B5EF4-FFF2-40B4-BE49-F238E27FC236}">
                <a16:creationId xmlns:a16="http://schemas.microsoft.com/office/drawing/2014/main" id="{FB9CD97B-D640-304F-BB91-08E3499A4B4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163" y="0"/>
            <a:ext cx="3605212"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C7E7AFF-E127-9C49-914F-4459C7C672C4}"/>
              </a:ext>
            </a:extLst>
          </p:cNvPr>
          <p:cNvSpPr>
            <a:spLocks noChangeArrowheads="1"/>
          </p:cNvSpPr>
          <p:nvPr/>
        </p:nvSpPr>
        <p:spPr bwMode="auto">
          <a:xfrm rot="-272930">
            <a:off x="323850" y="2076450"/>
            <a:ext cx="3246438" cy="360363"/>
          </a:xfrm>
          <a:prstGeom prst="rect">
            <a:avLst/>
          </a:prstGeom>
          <a:gradFill rotWithShape="1">
            <a:gsLst>
              <a:gs pos="0">
                <a:srgbClr val="9DA6F3"/>
              </a:gs>
              <a:gs pos="100000">
                <a:srgbClr val="002BB0"/>
              </a:gs>
            </a:gsLst>
            <a:lin ang="5400000"/>
          </a:gradFill>
          <a:ln w="9525">
            <a:solidFill>
              <a:srgbClr val="003099"/>
            </a:solidFill>
            <a:miter lim="800000"/>
            <a:headEnd/>
            <a:tailEnd/>
          </a:ln>
          <a:effectLst>
            <a:outerShdw blurRad="40000" dist="23000" dir="5400000" rotWithShape="0">
              <a:srgbClr val="808080">
                <a:alpha val="34999"/>
              </a:srgbClr>
            </a:outerShdw>
          </a:effec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endParaRPr lang="en-US" altLang="en-US">
              <a:solidFill>
                <a:srgbClr val="FFFFFF"/>
              </a:solidFill>
              <a:latin typeface="Arial Black" panose="020B0604020202020204" pitchFamily="34" charset="0"/>
            </a:endParaRPr>
          </a:p>
        </p:txBody>
      </p:sp>
      <p:sp>
        <p:nvSpPr>
          <p:cNvPr id="7" name="Text Box 107">
            <a:extLst>
              <a:ext uri="{FF2B5EF4-FFF2-40B4-BE49-F238E27FC236}">
                <a16:creationId xmlns:a16="http://schemas.microsoft.com/office/drawing/2014/main" id="{382F9464-C32A-6B43-A252-5EF26CD78808}"/>
              </a:ext>
            </a:extLst>
          </p:cNvPr>
          <p:cNvSpPr txBox="1">
            <a:spLocks noChangeArrowheads="1"/>
          </p:cNvSpPr>
          <p:nvPr/>
        </p:nvSpPr>
        <p:spPr bwMode="auto">
          <a:xfrm>
            <a:off x="-36513" y="2781300"/>
            <a:ext cx="3240088" cy="3046413"/>
          </a:xfrm>
          <a:prstGeom prst="rect">
            <a:avLst/>
          </a:prstGeom>
          <a:solidFill>
            <a:srgbClr val="000000"/>
          </a:solidFill>
          <a:ln w="9525">
            <a:solidFill>
              <a:schemeClr val="tx1"/>
            </a:solidFill>
            <a:miter lim="800000"/>
            <a:headEnd/>
            <a:tailEnd/>
          </a:ln>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r>
              <a:rPr lang="en-US" altLang="zh-CN" sz="3200" b="1" u="sng">
                <a:solidFill>
                  <a:srgbClr val="FFFFFF"/>
                </a:solidFill>
                <a:latin typeface="Arial" panose="020B0604020202020204" pitchFamily="34" charset="0"/>
                <a:ea typeface="SimSun" panose="02010600030101010101" pitchFamily="2" charset="-122"/>
              </a:rPr>
              <a:t>Key Verse</a:t>
            </a:r>
            <a:endParaRPr lang="en-US" altLang="zh-CN" sz="3200" b="1">
              <a:solidFill>
                <a:srgbClr val="FFFFFF"/>
              </a:solidFill>
              <a:latin typeface="Arial" panose="020B0604020202020204" pitchFamily="34" charset="0"/>
              <a:ea typeface="SimSun" panose="02010600030101010101" pitchFamily="2" charset="-122"/>
            </a:endParaRPr>
          </a:p>
          <a:p>
            <a:pPr algn="ctr" defTabSz="914400" eaLnBrk="1" hangingPunct="1"/>
            <a:r>
              <a:rPr lang="en-US" altLang="zh-CN" sz="3200" b="1">
                <a:solidFill>
                  <a:srgbClr val="FFFFFF"/>
                </a:solidFill>
                <a:latin typeface="Arial" panose="020B0604020202020204" pitchFamily="34" charset="0"/>
                <a:ea typeface="SimSun" panose="02010600030101010101" pitchFamily="2" charset="-122"/>
              </a:rPr>
              <a:t>“Your </a:t>
            </a:r>
            <a:r>
              <a:rPr lang="en-US" altLang="zh-CN" sz="3200" b="1">
                <a:solidFill>
                  <a:srgbClr val="FFFF00"/>
                </a:solidFill>
                <a:latin typeface="Arial" panose="020B0604020202020204" pitchFamily="34" charset="0"/>
                <a:ea typeface="SimSun" panose="02010600030101010101" pitchFamily="2" charset="-122"/>
              </a:rPr>
              <a:t>attitude</a:t>
            </a:r>
            <a:r>
              <a:rPr lang="en-US" altLang="zh-CN" sz="3200" b="1">
                <a:solidFill>
                  <a:srgbClr val="FFFFFF"/>
                </a:solidFill>
                <a:latin typeface="Arial" panose="020B0604020202020204" pitchFamily="34" charset="0"/>
                <a:ea typeface="SimSun" panose="02010600030101010101" pitchFamily="2" charset="-122"/>
              </a:rPr>
              <a:t> should be the </a:t>
            </a:r>
            <a:r>
              <a:rPr lang="en-US" altLang="zh-CN" sz="3200" b="1">
                <a:solidFill>
                  <a:srgbClr val="FFFF00"/>
                </a:solidFill>
                <a:latin typeface="Arial" panose="020B0604020202020204" pitchFamily="34" charset="0"/>
                <a:ea typeface="SimSun" panose="02010600030101010101" pitchFamily="2" charset="-122"/>
              </a:rPr>
              <a:t>same</a:t>
            </a:r>
            <a:r>
              <a:rPr lang="en-US" altLang="zh-CN" sz="3200" b="1">
                <a:solidFill>
                  <a:srgbClr val="FFFFFF"/>
                </a:solidFill>
                <a:latin typeface="Arial" panose="020B0604020202020204" pitchFamily="34" charset="0"/>
                <a:ea typeface="SimSun" panose="02010600030101010101" pitchFamily="2" charset="-122"/>
              </a:rPr>
              <a:t> as that of Christ Jesus”</a:t>
            </a:r>
            <a:br>
              <a:rPr lang="en-US" altLang="zh-CN" sz="3200" b="1">
                <a:solidFill>
                  <a:srgbClr val="FFFFFF"/>
                </a:solidFill>
                <a:latin typeface="Arial" panose="020B0604020202020204" pitchFamily="34" charset="0"/>
                <a:ea typeface="SimSun" panose="02010600030101010101" pitchFamily="2" charset="-122"/>
              </a:rPr>
            </a:br>
            <a:r>
              <a:rPr lang="en-US" altLang="zh-CN" sz="3200" b="1">
                <a:solidFill>
                  <a:srgbClr val="FFFFFF"/>
                </a:solidFill>
                <a:latin typeface="Arial" panose="020B0604020202020204" pitchFamily="34" charset="0"/>
                <a:ea typeface="SimSun" panose="02010600030101010101" pitchFamily="2" charset="-122"/>
              </a:rPr>
              <a:t>(Phil. 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lef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3">
            <a:extLst>
              <a:ext uri="{FF2B5EF4-FFF2-40B4-BE49-F238E27FC236}">
                <a16:creationId xmlns:a16="http://schemas.microsoft.com/office/drawing/2014/main" id="{A1636524-B435-AA44-95D3-DE2097C825E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9525"/>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Title 1">
            <a:extLst>
              <a:ext uri="{FF2B5EF4-FFF2-40B4-BE49-F238E27FC236}">
                <a16:creationId xmlns:a16="http://schemas.microsoft.com/office/drawing/2014/main" id="{B1D7AC1D-577D-D347-B1A0-2BDA26F29A2A}"/>
              </a:ext>
            </a:extLst>
          </p:cNvPr>
          <p:cNvSpPr>
            <a:spLocks noGrp="1"/>
          </p:cNvSpPr>
          <p:nvPr>
            <p:ph type="ctrTitle"/>
          </p:nvPr>
        </p:nvSpPr>
        <p:spPr>
          <a:xfrm>
            <a:off x="0" y="1600200"/>
            <a:ext cx="5257800" cy="2971800"/>
          </a:xfrm>
        </p:spPr>
        <p:txBody>
          <a:bodyPr/>
          <a:lstStyle/>
          <a:p>
            <a:pPr algn="ctr"/>
            <a:r>
              <a:rPr lang="en-US" altLang="en-US" b="1">
                <a:latin typeface="Arial" panose="020B0604020202020204" pitchFamily="34" charset="0"/>
                <a:cs typeface="Arial" panose="020B0604020202020204" pitchFamily="34" charset="0"/>
              </a:rPr>
              <a:t>The Kenosis (</a:t>
            </a:r>
            <a:r>
              <a:rPr lang="ja-JP" altLang="en-US" b="1">
                <a:latin typeface="Arial" panose="020B0604020202020204" pitchFamily="34" charset="0"/>
                <a:cs typeface="Arial" panose="020B0604020202020204" pitchFamily="34" charset="0"/>
              </a:rPr>
              <a:t>“</a:t>
            </a:r>
            <a:r>
              <a:rPr lang="en-US" altLang="ja-JP" b="1">
                <a:latin typeface="Arial" panose="020B0604020202020204" pitchFamily="34" charset="0"/>
                <a:cs typeface="Arial" panose="020B0604020202020204" pitchFamily="34" charset="0"/>
              </a:rPr>
              <a:t>Emptying</a:t>
            </a:r>
            <a:r>
              <a:rPr lang="ja-JP" altLang="en-US" b="1">
                <a:latin typeface="Arial" panose="020B0604020202020204" pitchFamily="34" charset="0"/>
                <a:cs typeface="Arial" panose="020B0604020202020204" pitchFamily="34" charset="0"/>
              </a:rPr>
              <a:t>”</a:t>
            </a:r>
            <a:r>
              <a:rPr lang="en-US" altLang="ja-JP" b="1">
                <a:latin typeface="Arial" panose="020B0604020202020204" pitchFamily="34" charset="0"/>
                <a:cs typeface="Arial" panose="020B0604020202020204" pitchFamily="34" charset="0"/>
              </a:rPr>
              <a:t>) Passage</a:t>
            </a:r>
            <a:br>
              <a:rPr lang="en-US" altLang="ja-JP" b="1">
                <a:latin typeface="Arial" panose="020B0604020202020204" pitchFamily="34" charset="0"/>
                <a:cs typeface="Arial" panose="020B0604020202020204" pitchFamily="34" charset="0"/>
              </a:rPr>
            </a:br>
            <a:r>
              <a:rPr lang="en-US" altLang="ja-JP" b="1">
                <a:latin typeface="Arial" panose="020B0604020202020204" pitchFamily="34" charset="0"/>
                <a:cs typeface="Arial" panose="020B0604020202020204" pitchFamily="34" charset="0"/>
              </a:rPr>
              <a:t>Philippians 2:5-11</a:t>
            </a:r>
            <a:endParaRPr lang="en-US" altLang="en-US" b="1">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a16="http://schemas.microsoft.com/office/drawing/2014/main" id="{EF751703-928B-2442-89A1-5646B3C66C41}"/>
              </a:ext>
            </a:extLst>
          </p:cNvPr>
          <p:cNvSpPr>
            <a:spLocks noGrp="1"/>
          </p:cNvSpPr>
          <p:nvPr>
            <p:ph type="ctrTitle"/>
          </p:nvPr>
        </p:nvSpPr>
        <p:spPr>
          <a:xfrm>
            <a:off x="4775200" y="6096000"/>
            <a:ext cx="6781800" cy="762000"/>
          </a:xfrm>
        </p:spPr>
        <p:txBody>
          <a:bodyPr/>
          <a:lstStyle/>
          <a:p>
            <a:r>
              <a:rPr lang="en-US" altLang="en-US"/>
              <a:t>Phil 2:5-8</a:t>
            </a:r>
          </a:p>
        </p:txBody>
      </p:sp>
      <p:pic>
        <p:nvPicPr>
          <p:cNvPr id="101378" name="Picture 5">
            <a:extLst>
              <a:ext uri="{FF2B5EF4-FFF2-40B4-BE49-F238E27FC236}">
                <a16:creationId xmlns:a16="http://schemas.microsoft.com/office/drawing/2014/main" id="{E6AED333-BDEE-F04E-BB6A-A9E102BFBC9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26988"/>
            <a:ext cx="9180513"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a:extLst>
              <a:ext uri="{FF2B5EF4-FFF2-40B4-BE49-F238E27FC236}">
                <a16:creationId xmlns:a16="http://schemas.microsoft.com/office/drawing/2014/main" id="{15E04A0D-5774-3A4D-9FC2-714A00B16E7C}"/>
              </a:ext>
            </a:extLst>
          </p:cNvPr>
          <p:cNvSpPr txBox="1">
            <a:spLocks noChangeArrowheads="1"/>
          </p:cNvSpPr>
          <p:nvPr/>
        </p:nvSpPr>
        <p:spPr bwMode="auto">
          <a:xfrm>
            <a:off x="0" y="152400"/>
            <a:ext cx="4800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r>
              <a:rPr lang="en-US" altLang="en-US" b="1" baseline="30000">
                <a:solidFill>
                  <a:srgbClr val="000000"/>
                </a:solidFill>
                <a:latin typeface="Tahoma" panose="020B0604030504040204" pitchFamily="34" charset="0"/>
              </a:rPr>
              <a:t>5</a:t>
            </a:r>
            <a:r>
              <a:rPr lang="en-US" altLang="en-US" b="1">
                <a:solidFill>
                  <a:srgbClr val="000000"/>
                </a:solidFill>
                <a:latin typeface="Tahoma" panose="020B0604030504040204" pitchFamily="34" charset="0"/>
              </a:rPr>
              <a:t>You must have the same attitude that Christ Jesus had.</a:t>
            </a:r>
          </a:p>
          <a:p>
            <a:pPr defTabSz="914400"/>
            <a:r>
              <a:rPr lang="en-US" altLang="en-US" b="1" baseline="30000">
                <a:solidFill>
                  <a:srgbClr val="000000"/>
                </a:solidFill>
                <a:latin typeface="Tahoma" panose="020B0604030504040204" pitchFamily="34" charset="0"/>
              </a:rPr>
              <a:t>6</a:t>
            </a:r>
            <a:r>
              <a:rPr lang="en-US" altLang="en-US" b="1">
                <a:solidFill>
                  <a:srgbClr val="000000"/>
                </a:solidFill>
                <a:latin typeface="Tahoma" panose="020B0604030504040204" pitchFamily="34" charset="0"/>
              </a:rPr>
              <a:t>Though he was God,</a:t>
            </a:r>
          </a:p>
          <a:p>
            <a:pPr defTabSz="914400"/>
            <a:r>
              <a:rPr lang="en-US" altLang="en-US" b="1">
                <a:solidFill>
                  <a:srgbClr val="000000"/>
                </a:solidFill>
                <a:latin typeface="Tahoma" panose="020B0604030504040204" pitchFamily="34" charset="0"/>
              </a:rPr>
              <a:t>he did not think of equality with God as something to cling to.</a:t>
            </a:r>
          </a:p>
          <a:p>
            <a:pPr defTabSz="914400"/>
            <a:r>
              <a:rPr lang="en-US" altLang="en-US" b="1" baseline="30000">
                <a:solidFill>
                  <a:srgbClr val="000000"/>
                </a:solidFill>
                <a:latin typeface="Tahoma" panose="020B0604030504040204" pitchFamily="34" charset="0"/>
              </a:rPr>
              <a:t>7</a:t>
            </a:r>
            <a:r>
              <a:rPr lang="en-US" altLang="en-US" b="1">
                <a:solidFill>
                  <a:srgbClr val="000000"/>
                </a:solidFill>
                <a:latin typeface="Tahoma" panose="020B0604030504040204" pitchFamily="34" charset="0"/>
              </a:rPr>
              <a:t>Instead, he gave up his divine privileges [</a:t>
            </a:r>
            <a:r>
              <a:rPr lang="en-US" altLang="en-US" b="1" i="1">
                <a:solidFill>
                  <a:srgbClr val="000000"/>
                </a:solidFill>
                <a:latin typeface="Tahoma" panose="020B0604030504040204" pitchFamily="34" charset="0"/>
              </a:rPr>
              <a:t>Greek </a:t>
            </a:r>
            <a:r>
              <a:rPr lang="ja-JP" altLang="en-US" b="1">
                <a:solidFill>
                  <a:srgbClr val="000000"/>
                </a:solidFill>
                <a:latin typeface="Tahoma" panose="020B0604030504040204" pitchFamily="34" charset="0"/>
              </a:rPr>
              <a:t>“</a:t>
            </a:r>
            <a:r>
              <a:rPr lang="en-US" altLang="ja-JP" b="1">
                <a:solidFill>
                  <a:srgbClr val="000000"/>
                </a:solidFill>
                <a:latin typeface="Tahoma" panose="020B0604030504040204" pitchFamily="34" charset="0"/>
              </a:rPr>
              <a:t>he emptied himself</a:t>
            </a:r>
            <a:r>
              <a:rPr lang="ja-JP" altLang="en-US" b="1">
                <a:solidFill>
                  <a:srgbClr val="000000"/>
                </a:solidFill>
                <a:latin typeface="Tahoma" panose="020B0604030504040204" pitchFamily="34" charset="0"/>
              </a:rPr>
              <a:t>”</a:t>
            </a:r>
            <a:r>
              <a:rPr lang="en-US" altLang="ja-JP" b="1">
                <a:solidFill>
                  <a:srgbClr val="000000"/>
                </a:solidFill>
                <a:latin typeface="Tahoma" panose="020B0604030504040204" pitchFamily="34" charset="0"/>
              </a:rPr>
              <a:t>]; he took the humble position of a slave and was born as a human being.</a:t>
            </a:r>
          </a:p>
          <a:p>
            <a:pPr defTabSz="914400"/>
            <a:r>
              <a:rPr lang="en-US" altLang="en-US" b="1">
                <a:solidFill>
                  <a:srgbClr val="000000"/>
                </a:solidFill>
                <a:latin typeface="Tahoma" panose="020B0604030504040204" pitchFamily="34" charset="0"/>
              </a:rPr>
              <a:t>When he appeared in human form,</a:t>
            </a:r>
            <a:r>
              <a:rPr lang="en-US" altLang="en-US" b="1" baseline="30000">
                <a:solidFill>
                  <a:srgbClr val="000000"/>
                </a:solidFill>
                <a:latin typeface="Tahoma" panose="020B0604030504040204" pitchFamily="34" charset="0"/>
              </a:rPr>
              <a:t> 8</a:t>
            </a:r>
            <a:r>
              <a:rPr lang="en-US" altLang="en-US" b="1">
                <a:solidFill>
                  <a:srgbClr val="000000"/>
                </a:solidFill>
                <a:latin typeface="Tahoma" panose="020B0604030504040204" pitchFamily="34" charset="0"/>
              </a:rPr>
              <a:t>he humbled himself in obedience to God and died a criminal</a:t>
            </a:r>
            <a:r>
              <a:rPr lang="fr-FR" altLang="ja-JP" b="1">
                <a:solidFill>
                  <a:srgbClr val="000000"/>
                </a:solidFill>
                <a:latin typeface="Tahoma" panose="020B0604030504040204" pitchFamily="34" charset="0"/>
              </a:rPr>
              <a:t>'</a:t>
            </a:r>
            <a:r>
              <a:rPr lang="en-US" altLang="ja-JP" b="1">
                <a:solidFill>
                  <a:srgbClr val="000000"/>
                </a:solidFill>
                <a:latin typeface="Tahoma" panose="020B0604030504040204" pitchFamily="34" charset="0"/>
              </a:rPr>
              <a:t>s death on a cross </a:t>
            </a:r>
            <a:br>
              <a:rPr lang="en-US" altLang="ja-JP" b="1">
                <a:solidFill>
                  <a:srgbClr val="000000"/>
                </a:solidFill>
                <a:latin typeface="Tahoma" panose="020B0604030504040204" pitchFamily="34" charset="0"/>
              </a:rPr>
            </a:br>
            <a:r>
              <a:rPr lang="en-US" altLang="ja-JP" b="1">
                <a:solidFill>
                  <a:srgbClr val="000000"/>
                </a:solidFill>
                <a:latin typeface="Tahoma" panose="020B0604030504040204" pitchFamily="34" charset="0"/>
              </a:rPr>
              <a:t>(Phil. 2:5-8 </a:t>
            </a:r>
            <a:r>
              <a:rPr lang="en-US" altLang="ja-JP" sz="2000" b="1">
                <a:solidFill>
                  <a:srgbClr val="000000"/>
                </a:solidFill>
                <a:latin typeface="Tahoma" panose="020B0604030504040204" pitchFamily="34" charset="0"/>
              </a:rPr>
              <a:t>NLT</a:t>
            </a:r>
            <a:r>
              <a:rPr lang="en-US" altLang="ja-JP" b="1">
                <a:solidFill>
                  <a:srgbClr val="000000"/>
                </a:solidFill>
                <a:latin typeface="Tahoma" panose="020B0604030504040204" pitchFamily="34" charset="0"/>
              </a:rPr>
              <a:t>).</a:t>
            </a:r>
            <a:endParaRPr lang="en-US" altLang="en-US" b="1">
              <a:solidFill>
                <a:srgbClr val="000000"/>
              </a:solidFill>
              <a:latin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3">
            <a:extLst>
              <a:ext uri="{FF2B5EF4-FFF2-40B4-BE49-F238E27FC236}">
                <a16:creationId xmlns:a16="http://schemas.microsoft.com/office/drawing/2014/main" id="{AE1BA96C-0126-C445-806D-C912D5CD501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6988"/>
            <a:ext cx="9172575" cy="684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Title 1">
            <a:extLst>
              <a:ext uri="{FF2B5EF4-FFF2-40B4-BE49-F238E27FC236}">
                <a16:creationId xmlns:a16="http://schemas.microsoft.com/office/drawing/2014/main" id="{D4B90336-DA1B-8544-AADE-6A264858F272}"/>
              </a:ext>
            </a:extLst>
          </p:cNvPr>
          <p:cNvSpPr>
            <a:spLocks noGrp="1"/>
          </p:cNvSpPr>
          <p:nvPr>
            <p:ph type="ctrTitle"/>
          </p:nvPr>
        </p:nvSpPr>
        <p:spPr>
          <a:xfrm>
            <a:off x="5076825" y="6092825"/>
            <a:ext cx="6781800" cy="762000"/>
          </a:xfrm>
        </p:spPr>
        <p:txBody>
          <a:bodyPr/>
          <a:lstStyle/>
          <a:p>
            <a:r>
              <a:rPr lang="en-US" altLang="en-US"/>
              <a:t>Phil 2:9-11</a:t>
            </a:r>
          </a:p>
        </p:txBody>
      </p:sp>
      <p:sp>
        <p:nvSpPr>
          <p:cNvPr id="286723" name="Rectangle 3">
            <a:extLst>
              <a:ext uri="{FF2B5EF4-FFF2-40B4-BE49-F238E27FC236}">
                <a16:creationId xmlns:a16="http://schemas.microsoft.com/office/drawing/2014/main" id="{9609E700-53DD-964F-BA67-528DD8E48878}"/>
              </a:ext>
            </a:extLst>
          </p:cNvPr>
          <p:cNvSpPr txBox="1">
            <a:spLocks noChangeArrowheads="1"/>
          </p:cNvSpPr>
          <p:nvPr/>
        </p:nvSpPr>
        <p:spPr bwMode="auto">
          <a:xfrm>
            <a:off x="3370263" y="31750"/>
            <a:ext cx="5715000" cy="6629400"/>
          </a:xfrm>
          <a:prstGeom prst="rect">
            <a:avLst/>
          </a:prstGeom>
          <a:noFill/>
          <a:ln>
            <a:noFill/>
          </a:ln>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a:r>
              <a:rPr lang="en-US" altLang="en-US" sz="2800" b="1" baseline="30000">
                <a:solidFill>
                  <a:srgbClr val="FFFFFF"/>
                </a:solidFill>
                <a:effectLst>
                  <a:outerShdw blurRad="38100" dist="38100" dir="2700000" algn="tl">
                    <a:srgbClr val="000000"/>
                  </a:outerShdw>
                </a:effectLst>
                <a:latin typeface="Tahoma" panose="020B0604030504040204" pitchFamily="34" charset="0"/>
              </a:rPr>
              <a:t>9</a:t>
            </a:r>
            <a:r>
              <a:rPr lang="en-US" altLang="en-US" sz="2800" b="1">
                <a:solidFill>
                  <a:srgbClr val="FFFFFF"/>
                </a:solidFill>
                <a:effectLst>
                  <a:outerShdw blurRad="38100" dist="38100" dir="2700000" algn="tl">
                    <a:srgbClr val="000000"/>
                  </a:outerShdw>
                </a:effectLst>
                <a:latin typeface="Tahoma" panose="020B0604030504040204" pitchFamily="34" charset="0"/>
              </a:rPr>
              <a:t>Therefore, God elevated him to the place of highest honor</a:t>
            </a:r>
          </a:p>
          <a:p>
            <a:pPr algn="r" defTabSz="914400"/>
            <a:r>
              <a:rPr lang="en-US" altLang="en-US" sz="2800" b="1">
                <a:solidFill>
                  <a:srgbClr val="FFFFFF"/>
                </a:solidFill>
                <a:effectLst>
                  <a:outerShdw blurRad="38100" dist="38100" dir="2700000" algn="tl">
                    <a:srgbClr val="000000"/>
                  </a:outerShdw>
                </a:effectLst>
                <a:latin typeface="Tahoma" panose="020B0604030504040204" pitchFamily="34" charset="0"/>
              </a:rPr>
              <a:t>and gave him the name above all other names,</a:t>
            </a:r>
          </a:p>
          <a:p>
            <a:pPr algn="r" defTabSz="914400"/>
            <a:r>
              <a:rPr lang="en-US" altLang="en-US" sz="2800" b="1" baseline="30000">
                <a:solidFill>
                  <a:srgbClr val="FFFFFF"/>
                </a:solidFill>
                <a:effectLst>
                  <a:outerShdw blurRad="38100" dist="38100" dir="2700000" algn="tl">
                    <a:srgbClr val="000000"/>
                  </a:outerShdw>
                </a:effectLst>
                <a:latin typeface="Tahoma" panose="020B0604030504040204" pitchFamily="34" charset="0"/>
              </a:rPr>
              <a:t>10</a:t>
            </a:r>
            <a:r>
              <a:rPr lang="en-US" altLang="en-US" sz="2800" b="1">
                <a:solidFill>
                  <a:srgbClr val="FFFFFF"/>
                </a:solidFill>
                <a:effectLst>
                  <a:outerShdw blurRad="38100" dist="38100" dir="2700000" algn="tl">
                    <a:srgbClr val="000000"/>
                  </a:outerShdw>
                </a:effectLst>
                <a:latin typeface="Tahoma" panose="020B0604030504040204" pitchFamily="34" charset="0"/>
              </a:rPr>
              <a:t>that at the name of Jesus every knee should bow,</a:t>
            </a:r>
          </a:p>
          <a:p>
            <a:pPr algn="r" defTabSz="914400"/>
            <a:r>
              <a:rPr lang="en-US" altLang="en-US" sz="2800" b="1">
                <a:solidFill>
                  <a:srgbClr val="FFFFFF"/>
                </a:solidFill>
                <a:effectLst>
                  <a:outerShdw blurRad="38100" dist="38100" dir="2700000" algn="tl">
                    <a:srgbClr val="000000"/>
                  </a:outerShdw>
                </a:effectLst>
                <a:latin typeface="Tahoma" panose="020B0604030504040204" pitchFamily="34" charset="0"/>
              </a:rPr>
              <a:t>in heaven and on earth and under the earth,</a:t>
            </a:r>
          </a:p>
          <a:p>
            <a:pPr algn="r" defTabSz="914400"/>
            <a:r>
              <a:rPr lang="en-US" altLang="en-US" sz="2800" b="1" baseline="30000">
                <a:solidFill>
                  <a:srgbClr val="FFFFFF"/>
                </a:solidFill>
                <a:effectLst>
                  <a:outerShdw blurRad="38100" dist="38100" dir="2700000" algn="tl">
                    <a:srgbClr val="000000"/>
                  </a:outerShdw>
                </a:effectLst>
                <a:latin typeface="Tahoma" panose="020B0604030504040204" pitchFamily="34" charset="0"/>
              </a:rPr>
              <a:t>11</a:t>
            </a:r>
            <a:r>
              <a:rPr lang="en-US" altLang="en-US" sz="2800" b="1">
                <a:solidFill>
                  <a:srgbClr val="FFFFFF"/>
                </a:solidFill>
                <a:effectLst>
                  <a:outerShdw blurRad="38100" dist="38100" dir="2700000" algn="tl">
                    <a:srgbClr val="000000"/>
                  </a:outerShdw>
                </a:effectLst>
                <a:latin typeface="Tahoma" panose="020B0604030504040204" pitchFamily="34" charset="0"/>
              </a:rPr>
              <a:t>and every tongue confess that Jesus Christ is Lord,</a:t>
            </a:r>
          </a:p>
          <a:p>
            <a:pPr algn="r" defTabSz="914400"/>
            <a:r>
              <a:rPr lang="en-US" altLang="en-US" sz="2800" b="1">
                <a:solidFill>
                  <a:srgbClr val="FFFFFF"/>
                </a:solidFill>
                <a:effectLst>
                  <a:outerShdw blurRad="38100" dist="38100" dir="2700000" algn="tl">
                    <a:srgbClr val="000000"/>
                  </a:outerShdw>
                </a:effectLst>
                <a:latin typeface="Tahoma" panose="020B0604030504040204" pitchFamily="34" charset="0"/>
              </a:rPr>
              <a:t>to the glory of God the Father.</a:t>
            </a:r>
          </a:p>
          <a:p>
            <a:pPr algn="r" defTabSz="914400"/>
            <a:r>
              <a:rPr lang="en-US" altLang="en-US" sz="2800" b="1">
                <a:solidFill>
                  <a:srgbClr val="FFFFFF"/>
                </a:solidFill>
                <a:effectLst>
                  <a:outerShdw blurRad="38100" dist="38100" dir="2700000" algn="tl">
                    <a:srgbClr val="000000"/>
                  </a:outerShdw>
                </a:effectLst>
                <a:latin typeface="Tahoma" panose="020B0604030504040204" pitchFamily="34" charset="0"/>
              </a:rPr>
              <a:t> </a:t>
            </a:r>
            <a:br>
              <a:rPr lang="en-US" altLang="ja-JP" sz="2800" b="1">
                <a:solidFill>
                  <a:srgbClr val="FFFFFF"/>
                </a:solidFill>
                <a:effectLst>
                  <a:outerShdw blurRad="38100" dist="38100" dir="2700000" algn="tl">
                    <a:srgbClr val="000000"/>
                  </a:outerShdw>
                </a:effectLst>
                <a:latin typeface="Tahoma" panose="020B0604030504040204" pitchFamily="34" charset="0"/>
              </a:rPr>
            </a:br>
            <a:r>
              <a:rPr lang="en-US" altLang="ja-JP" sz="2800" b="1">
                <a:solidFill>
                  <a:srgbClr val="FFFFFF"/>
                </a:solidFill>
                <a:effectLst>
                  <a:outerShdw blurRad="38100" dist="38100" dir="2700000" algn="tl">
                    <a:srgbClr val="000000"/>
                  </a:outerShdw>
                </a:effectLst>
                <a:latin typeface="Tahoma" panose="020B0604030504040204" pitchFamily="34" charset="0"/>
              </a:rPr>
              <a:t>(Phil. 2:9-11 </a:t>
            </a:r>
            <a:r>
              <a:rPr lang="en-US" altLang="ja-JP" b="1">
                <a:solidFill>
                  <a:srgbClr val="FFFFFF"/>
                </a:solidFill>
                <a:effectLst>
                  <a:outerShdw blurRad="38100" dist="38100" dir="2700000" algn="tl">
                    <a:srgbClr val="000000"/>
                  </a:outerShdw>
                </a:effectLst>
                <a:latin typeface="Tahoma" panose="020B0604030504040204" pitchFamily="34" charset="0"/>
              </a:rPr>
              <a:t>NLT</a:t>
            </a:r>
            <a:r>
              <a:rPr lang="en-US" altLang="ja-JP" sz="2800" b="1">
                <a:solidFill>
                  <a:srgbClr val="FFFFFF"/>
                </a:solidFill>
                <a:effectLst>
                  <a:outerShdw blurRad="38100" dist="38100" dir="2700000" algn="tl">
                    <a:srgbClr val="000000"/>
                  </a:outerShdw>
                </a:effectLst>
                <a:latin typeface="Tahoma" panose="020B0604030504040204" pitchFamily="34" charset="0"/>
              </a:rPr>
              <a:t>)</a:t>
            </a:r>
            <a:endParaRPr lang="en-US" altLang="en-US" sz="2800" b="1">
              <a:solidFill>
                <a:srgbClr val="FFFFFF"/>
              </a:solidFill>
              <a:effectLst>
                <a:outerShdw blurRad="38100" dist="38100" dir="2700000" algn="tl">
                  <a:srgbClr val="000000"/>
                </a:outerShdw>
              </a:effectLst>
              <a:latin typeface="Tahom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40"/>
        </a:solidFill>
        <a:effectLst/>
      </p:bgPr>
    </p:bg>
    <p:spTree>
      <p:nvGrpSpPr>
        <p:cNvPr id="1" name=""/>
        <p:cNvGrpSpPr/>
        <p:nvPr/>
      </p:nvGrpSpPr>
      <p:grpSpPr>
        <a:xfrm>
          <a:off x="0" y="0"/>
          <a:ext cx="0" cy="0"/>
          <a:chOff x="0" y="0"/>
          <a:chExt cx="0" cy="0"/>
        </a:xfrm>
      </p:grpSpPr>
      <p:sp>
        <p:nvSpPr>
          <p:cNvPr id="103426" name="Text Box 2">
            <a:extLst>
              <a:ext uri="{FF2B5EF4-FFF2-40B4-BE49-F238E27FC236}">
                <a16:creationId xmlns:a16="http://schemas.microsoft.com/office/drawing/2014/main" id="{7D39D132-BDFA-8044-A4DB-78981781059E}"/>
              </a:ext>
            </a:extLst>
          </p:cNvPr>
          <p:cNvSpPr txBox="1">
            <a:spLocks noChangeArrowheads="1"/>
          </p:cNvSpPr>
          <p:nvPr/>
        </p:nvSpPr>
        <p:spPr bwMode="auto">
          <a:xfrm>
            <a:off x="8350250" y="4445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b="1">
                <a:solidFill>
                  <a:srgbClr val="FFFFFF"/>
                </a:solidFill>
                <a:latin typeface="Arial" panose="020B0604020202020204" pitchFamily="34" charset="0"/>
                <a:cs typeface="Arial" panose="020B0604020202020204" pitchFamily="34" charset="0"/>
              </a:rPr>
              <a:t>186</a:t>
            </a:r>
          </a:p>
        </p:txBody>
      </p:sp>
      <p:sp>
        <p:nvSpPr>
          <p:cNvPr id="2" name="Title 1">
            <a:extLst>
              <a:ext uri="{FF2B5EF4-FFF2-40B4-BE49-F238E27FC236}">
                <a16:creationId xmlns:a16="http://schemas.microsoft.com/office/drawing/2014/main" id="{8752114B-40E6-8140-AFA8-0D51430E686D}"/>
              </a:ext>
            </a:extLst>
          </p:cNvPr>
          <p:cNvSpPr>
            <a:spLocks noGrp="1"/>
          </p:cNvSpPr>
          <p:nvPr>
            <p:ph type="title" idx="4294967295"/>
          </p:nvPr>
        </p:nvSpPr>
        <p:spPr>
          <a:xfrm>
            <a:off x="2195513" y="0"/>
            <a:ext cx="4748212" cy="523875"/>
          </a:xfrm>
          <a:solidFill>
            <a:srgbClr val="000000"/>
          </a:solidFill>
        </p:spPr>
        <p:txBody>
          <a:bodyPr>
            <a:spAutoFit/>
          </a:bodyPr>
          <a:lstStyle/>
          <a:p>
            <a:pPr algn="ctr" eaLnBrk="1" hangingPunct="1">
              <a:defRPr/>
            </a:pPr>
            <a:r>
              <a:rPr lang="en-US" sz="2800" b="1" kern="1200" dirty="0">
                <a:solidFill>
                  <a:srgbClr val="FFFFFF"/>
                </a:solidFill>
                <a:latin typeface="Arial" charset="0"/>
                <a:ea typeface="ＭＳ Ｐゴシック" charset="0"/>
                <a:cs typeface="Times New Roman" charset="0"/>
              </a:rPr>
              <a:t>Philippians 2:6-11</a:t>
            </a:r>
          </a:p>
        </p:txBody>
      </p:sp>
      <p:sp>
        <p:nvSpPr>
          <p:cNvPr id="3" name="Snip Single Corner Rectangle 2">
            <a:extLst>
              <a:ext uri="{FF2B5EF4-FFF2-40B4-BE49-F238E27FC236}">
                <a16:creationId xmlns:a16="http://schemas.microsoft.com/office/drawing/2014/main" id="{2D2953AE-90D4-BA42-A2AE-CD77B4779255}"/>
              </a:ext>
            </a:extLst>
          </p:cNvPr>
          <p:cNvSpPr/>
          <p:nvPr/>
        </p:nvSpPr>
        <p:spPr bwMode="auto">
          <a:xfrm>
            <a:off x="0" y="1484313"/>
            <a:ext cx="1116013" cy="5373687"/>
          </a:xfrm>
          <a:prstGeom prst="snip1Rect">
            <a:avLst/>
          </a:prstGeom>
          <a:solidFill>
            <a:srgbClr val="660066"/>
          </a:solidFill>
          <a:ln w="12700" cap="sq" cmpd="sng" algn="ctr">
            <a:noFill/>
            <a:prstDash val="solid"/>
            <a:round/>
            <a:headEnd type="none" w="sm" len="sm"/>
            <a:tailEnd type="none" w="sm" len="sm"/>
          </a:ln>
          <a:effectLst/>
        </p:spPr>
        <p:txBody>
          <a:bodyPr wrap="none"/>
          <a:lstStyle/>
          <a:p>
            <a:pPr defTabSz="914400">
              <a:defRPr/>
            </a:pPr>
            <a:endParaRPr lang="en-US" sz="2400">
              <a:solidFill>
                <a:srgbClr val="EAEAEA"/>
              </a:solidFill>
              <a:latin typeface="Times New Roman" pitchFamily="-111" charset="0"/>
              <a:ea typeface="ＭＳ Ｐゴシック" charset="0"/>
              <a:cs typeface="ＭＳ Ｐゴシック" charset="0"/>
            </a:endParaRPr>
          </a:p>
        </p:txBody>
      </p:sp>
      <p:sp>
        <p:nvSpPr>
          <p:cNvPr id="103429" name="Text Box 2">
            <a:extLst>
              <a:ext uri="{FF2B5EF4-FFF2-40B4-BE49-F238E27FC236}">
                <a16:creationId xmlns:a16="http://schemas.microsoft.com/office/drawing/2014/main" id="{DEA7B9C4-DAF4-774D-91C8-4BE611105D36}"/>
              </a:ext>
            </a:extLst>
          </p:cNvPr>
          <p:cNvSpPr txBox="1">
            <a:spLocks noChangeArrowheads="1"/>
          </p:cNvSpPr>
          <p:nvPr/>
        </p:nvSpPr>
        <p:spPr bwMode="auto">
          <a:xfrm>
            <a:off x="20638" y="836613"/>
            <a:ext cx="992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b="1">
                <a:solidFill>
                  <a:srgbClr val="FFFFFF"/>
                </a:solidFill>
                <a:latin typeface="Arial" panose="020B0604020202020204" pitchFamily="34" charset="0"/>
                <a:cs typeface="Arial" panose="020B0604020202020204" pitchFamily="34" charset="0"/>
              </a:rPr>
              <a:t>Glory</a:t>
            </a:r>
          </a:p>
        </p:txBody>
      </p:sp>
      <p:sp>
        <p:nvSpPr>
          <p:cNvPr id="287751" name="Text Box 2">
            <a:extLst>
              <a:ext uri="{FF2B5EF4-FFF2-40B4-BE49-F238E27FC236}">
                <a16:creationId xmlns:a16="http://schemas.microsoft.com/office/drawing/2014/main" id="{31D3357E-D67B-014F-94C5-4374062392F4}"/>
              </a:ext>
            </a:extLst>
          </p:cNvPr>
          <p:cNvSpPr txBox="1">
            <a:spLocks noChangeArrowheads="1"/>
          </p:cNvSpPr>
          <p:nvPr/>
        </p:nvSpPr>
        <p:spPr bwMode="auto">
          <a:xfrm>
            <a:off x="1042988" y="1341438"/>
            <a:ext cx="4681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b="1">
                <a:solidFill>
                  <a:srgbClr val="FFFFFF"/>
                </a:solidFill>
                <a:latin typeface="Arial" panose="020B0604020202020204" pitchFamily="34" charset="0"/>
                <a:cs typeface="Arial" panose="020B0604020202020204" pitchFamily="34" charset="0"/>
              </a:rPr>
              <a:t>Always existed as God</a:t>
            </a:r>
          </a:p>
        </p:txBody>
      </p:sp>
      <p:sp>
        <p:nvSpPr>
          <p:cNvPr id="287752" name="Text Box 2">
            <a:extLst>
              <a:ext uri="{FF2B5EF4-FFF2-40B4-BE49-F238E27FC236}">
                <a16:creationId xmlns:a16="http://schemas.microsoft.com/office/drawing/2014/main" id="{21BD2184-EB73-3C44-A825-B25BAD8344D4}"/>
              </a:ext>
            </a:extLst>
          </p:cNvPr>
          <p:cNvSpPr txBox="1">
            <a:spLocks noChangeArrowheads="1"/>
          </p:cNvSpPr>
          <p:nvPr/>
        </p:nvSpPr>
        <p:spPr bwMode="auto">
          <a:xfrm>
            <a:off x="1476375" y="1873250"/>
            <a:ext cx="5399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b="1">
                <a:solidFill>
                  <a:srgbClr val="FFFFFF"/>
                </a:solidFill>
                <a:latin typeface="Arial" panose="020B0604020202020204" pitchFamily="34" charset="0"/>
                <a:cs typeface="Arial" panose="020B0604020202020204" pitchFamily="34" charset="0"/>
              </a:rPr>
              <a:t>Decided not to hold to divine rights</a:t>
            </a:r>
          </a:p>
        </p:txBody>
      </p:sp>
      <p:sp>
        <p:nvSpPr>
          <p:cNvPr id="287753" name="Text Box 2">
            <a:extLst>
              <a:ext uri="{FF2B5EF4-FFF2-40B4-BE49-F238E27FC236}">
                <a16:creationId xmlns:a16="http://schemas.microsoft.com/office/drawing/2014/main" id="{19775ACC-8CB9-394B-979D-62926472B3F7}"/>
              </a:ext>
            </a:extLst>
          </p:cNvPr>
          <p:cNvSpPr txBox="1">
            <a:spLocks noChangeArrowheads="1"/>
          </p:cNvSpPr>
          <p:nvPr/>
        </p:nvSpPr>
        <p:spPr bwMode="auto">
          <a:xfrm>
            <a:off x="1979613" y="2406650"/>
            <a:ext cx="583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b="1">
                <a:solidFill>
                  <a:srgbClr val="FFFFFF"/>
                </a:solidFill>
                <a:latin typeface="Arial" panose="020B0604020202020204" pitchFamily="34" charset="0"/>
                <a:cs typeface="Arial" panose="020B0604020202020204" pitchFamily="34" charset="0"/>
              </a:rPr>
              <a:t>Emptied Himself of these equal rights</a:t>
            </a:r>
          </a:p>
        </p:txBody>
      </p:sp>
      <p:sp>
        <p:nvSpPr>
          <p:cNvPr id="287754" name="Text Box 2">
            <a:extLst>
              <a:ext uri="{FF2B5EF4-FFF2-40B4-BE49-F238E27FC236}">
                <a16:creationId xmlns:a16="http://schemas.microsoft.com/office/drawing/2014/main" id="{90E41E50-8FFC-7C4B-8AB9-33FB1372D30B}"/>
              </a:ext>
            </a:extLst>
          </p:cNvPr>
          <p:cNvSpPr txBox="1">
            <a:spLocks noChangeArrowheads="1"/>
          </p:cNvSpPr>
          <p:nvPr/>
        </p:nvSpPr>
        <p:spPr bwMode="auto">
          <a:xfrm>
            <a:off x="2411413" y="2940050"/>
            <a:ext cx="5832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b="1">
                <a:solidFill>
                  <a:srgbClr val="FFFFFF"/>
                </a:solidFill>
                <a:latin typeface="Arial" panose="020B0604020202020204" pitchFamily="34" charset="0"/>
                <a:cs typeface="Arial" panose="020B0604020202020204" pitchFamily="34" charset="0"/>
              </a:rPr>
              <a:t>Became a slave by being born a man</a:t>
            </a:r>
          </a:p>
        </p:txBody>
      </p:sp>
      <p:sp>
        <p:nvSpPr>
          <p:cNvPr id="287755" name="Text Box 2">
            <a:extLst>
              <a:ext uri="{FF2B5EF4-FFF2-40B4-BE49-F238E27FC236}">
                <a16:creationId xmlns:a16="http://schemas.microsoft.com/office/drawing/2014/main" id="{EF356A99-5D9E-C84B-81CD-4F4EA73A0701}"/>
              </a:ext>
            </a:extLst>
          </p:cNvPr>
          <p:cNvSpPr txBox="1">
            <a:spLocks noChangeArrowheads="1"/>
          </p:cNvSpPr>
          <p:nvPr/>
        </p:nvSpPr>
        <p:spPr bwMode="auto">
          <a:xfrm>
            <a:off x="2916238" y="3471863"/>
            <a:ext cx="5832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b="1">
                <a:solidFill>
                  <a:srgbClr val="FFFFFF"/>
                </a:solidFill>
                <a:latin typeface="Arial" panose="020B0604020202020204" pitchFamily="34" charset="0"/>
                <a:cs typeface="Arial" panose="020B0604020202020204" pitchFamily="34" charset="0"/>
              </a:rPr>
              <a:t>Humbled himself in obedience</a:t>
            </a:r>
          </a:p>
        </p:txBody>
      </p:sp>
      <p:sp>
        <p:nvSpPr>
          <p:cNvPr id="287756" name="Text Box 2">
            <a:extLst>
              <a:ext uri="{FF2B5EF4-FFF2-40B4-BE49-F238E27FC236}">
                <a16:creationId xmlns:a16="http://schemas.microsoft.com/office/drawing/2014/main" id="{4982A848-21EC-9B4E-A31E-0F62E99F2DAA}"/>
              </a:ext>
            </a:extLst>
          </p:cNvPr>
          <p:cNvSpPr txBox="1">
            <a:spLocks noChangeArrowheads="1"/>
          </p:cNvSpPr>
          <p:nvPr/>
        </p:nvSpPr>
        <p:spPr bwMode="auto">
          <a:xfrm>
            <a:off x="3419475" y="4005263"/>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b="1">
                <a:solidFill>
                  <a:srgbClr val="FFFFFF"/>
                </a:solidFill>
                <a:latin typeface="Arial" panose="020B0604020202020204" pitchFamily="34" charset="0"/>
                <a:cs typeface="Arial" panose="020B0604020202020204" pitchFamily="34" charset="0"/>
              </a:rPr>
              <a:t>Died by crucifixion</a:t>
            </a:r>
          </a:p>
        </p:txBody>
      </p:sp>
      <p:cxnSp>
        <p:nvCxnSpPr>
          <p:cNvPr id="14" name="Straight Arrow Connector 4">
            <a:extLst>
              <a:ext uri="{FF2B5EF4-FFF2-40B4-BE49-F238E27FC236}">
                <a16:creationId xmlns:a16="http://schemas.microsoft.com/office/drawing/2014/main" id="{8E024C52-A7F6-874C-82C9-1C657D9054DF}"/>
              </a:ext>
            </a:extLst>
          </p:cNvPr>
          <p:cNvCxnSpPr>
            <a:cxnSpLocks noChangeShapeType="1"/>
          </p:cNvCxnSpPr>
          <p:nvPr/>
        </p:nvCxnSpPr>
        <p:spPr bwMode="auto">
          <a:xfrm flipV="1">
            <a:off x="7019925" y="1412875"/>
            <a:ext cx="1584325" cy="4103688"/>
          </a:xfrm>
          <a:prstGeom prst="straightConnector1">
            <a:avLst/>
          </a:prstGeom>
          <a:noFill/>
          <a:ln w="76200" cap="sq">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7" name="Text Box 2">
            <a:extLst>
              <a:ext uri="{FF2B5EF4-FFF2-40B4-BE49-F238E27FC236}">
                <a16:creationId xmlns:a16="http://schemas.microsoft.com/office/drawing/2014/main" id="{0EDEE76A-A9C4-0A42-9593-09F73DE2B593}"/>
              </a:ext>
            </a:extLst>
          </p:cNvPr>
          <p:cNvSpPr txBox="1">
            <a:spLocks noChangeArrowheads="1"/>
          </p:cNvSpPr>
          <p:nvPr/>
        </p:nvSpPr>
        <p:spPr bwMode="auto">
          <a:xfrm>
            <a:off x="8027988" y="836613"/>
            <a:ext cx="992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b="1">
                <a:solidFill>
                  <a:srgbClr val="FFFFFF"/>
                </a:solidFill>
                <a:latin typeface="Arial" panose="020B0604020202020204" pitchFamily="34" charset="0"/>
                <a:cs typeface="Arial" panose="020B0604020202020204" pitchFamily="34" charset="0"/>
              </a:rPr>
              <a:t>Glory</a:t>
            </a:r>
          </a:p>
        </p:txBody>
      </p:sp>
      <p:cxnSp>
        <p:nvCxnSpPr>
          <p:cNvPr id="19" name="Straight Arrow Connector 4">
            <a:extLst>
              <a:ext uri="{FF2B5EF4-FFF2-40B4-BE49-F238E27FC236}">
                <a16:creationId xmlns:a16="http://schemas.microsoft.com/office/drawing/2014/main" id="{E0B7DB5E-8B1E-7347-AC67-9ADC506C1E0C}"/>
              </a:ext>
            </a:extLst>
          </p:cNvPr>
          <p:cNvCxnSpPr>
            <a:cxnSpLocks noChangeShapeType="1"/>
          </p:cNvCxnSpPr>
          <p:nvPr/>
        </p:nvCxnSpPr>
        <p:spPr bwMode="auto">
          <a:xfrm>
            <a:off x="4500563" y="5589588"/>
            <a:ext cx="2519362" cy="0"/>
          </a:xfrm>
          <a:prstGeom prst="straightConnector1">
            <a:avLst/>
          </a:prstGeom>
          <a:noFill/>
          <a:ln w="76200" cap="sq">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21" name="Snip Single Corner Rectangle 20">
            <a:extLst>
              <a:ext uri="{FF2B5EF4-FFF2-40B4-BE49-F238E27FC236}">
                <a16:creationId xmlns:a16="http://schemas.microsoft.com/office/drawing/2014/main" id="{8E839F56-CBAB-FF46-89C1-146BB3EE7D6E}"/>
              </a:ext>
            </a:extLst>
          </p:cNvPr>
          <p:cNvSpPr/>
          <p:nvPr/>
        </p:nvSpPr>
        <p:spPr bwMode="auto">
          <a:xfrm>
            <a:off x="684213" y="2060575"/>
            <a:ext cx="900112" cy="4821238"/>
          </a:xfrm>
          <a:prstGeom prst="snip1Rect">
            <a:avLst/>
          </a:prstGeom>
          <a:solidFill>
            <a:srgbClr val="660066"/>
          </a:solidFill>
          <a:ln w="12700" cap="sq" cmpd="sng" algn="ctr">
            <a:noFill/>
            <a:prstDash val="solid"/>
            <a:round/>
            <a:headEnd type="none" w="sm" len="sm"/>
            <a:tailEnd type="none" w="sm" len="sm"/>
          </a:ln>
          <a:effectLst/>
        </p:spPr>
        <p:txBody>
          <a:bodyPr wrap="none"/>
          <a:lstStyle/>
          <a:p>
            <a:pPr defTabSz="914400">
              <a:defRPr/>
            </a:pPr>
            <a:endParaRPr lang="en-US" sz="2400">
              <a:solidFill>
                <a:srgbClr val="EAEAEA"/>
              </a:solidFill>
              <a:latin typeface="Times New Roman" pitchFamily="-111" charset="0"/>
              <a:ea typeface="ＭＳ Ｐゴシック" charset="0"/>
              <a:cs typeface="ＭＳ Ｐゴシック" charset="0"/>
            </a:endParaRPr>
          </a:p>
        </p:txBody>
      </p:sp>
      <p:sp>
        <p:nvSpPr>
          <p:cNvPr id="22" name="Snip Single Corner Rectangle 21">
            <a:extLst>
              <a:ext uri="{FF2B5EF4-FFF2-40B4-BE49-F238E27FC236}">
                <a16:creationId xmlns:a16="http://schemas.microsoft.com/office/drawing/2014/main" id="{54A58174-C7F9-634E-B03B-2E098DB559A0}"/>
              </a:ext>
            </a:extLst>
          </p:cNvPr>
          <p:cNvSpPr/>
          <p:nvPr/>
        </p:nvSpPr>
        <p:spPr bwMode="auto">
          <a:xfrm>
            <a:off x="1150938" y="2568575"/>
            <a:ext cx="900112" cy="4289425"/>
          </a:xfrm>
          <a:prstGeom prst="snip1Rect">
            <a:avLst/>
          </a:prstGeom>
          <a:solidFill>
            <a:srgbClr val="660066"/>
          </a:solidFill>
          <a:ln w="12700" cap="sq" cmpd="sng" algn="ctr">
            <a:noFill/>
            <a:prstDash val="solid"/>
            <a:round/>
            <a:headEnd type="none" w="sm" len="sm"/>
            <a:tailEnd type="none" w="sm" len="sm"/>
          </a:ln>
          <a:effectLst/>
        </p:spPr>
        <p:txBody>
          <a:bodyPr wrap="none"/>
          <a:lstStyle/>
          <a:p>
            <a:pPr defTabSz="914400">
              <a:defRPr/>
            </a:pPr>
            <a:endParaRPr lang="en-US" sz="2400">
              <a:solidFill>
                <a:srgbClr val="EAEAEA"/>
              </a:solidFill>
              <a:latin typeface="Times New Roman" pitchFamily="-111" charset="0"/>
              <a:ea typeface="ＭＳ Ｐゴシック" charset="0"/>
              <a:cs typeface="ＭＳ Ｐゴシック" charset="0"/>
            </a:endParaRPr>
          </a:p>
        </p:txBody>
      </p:sp>
      <p:sp>
        <p:nvSpPr>
          <p:cNvPr id="23" name="Snip Single Corner Rectangle 22">
            <a:extLst>
              <a:ext uri="{FF2B5EF4-FFF2-40B4-BE49-F238E27FC236}">
                <a16:creationId xmlns:a16="http://schemas.microsoft.com/office/drawing/2014/main" id="{74BD40EE-051F-DD46-9911-3D2CF2726D08}"/>
              </a:ext>
            </a:extLst>
          </p:cNvPr>
          <p:cNvSpPr/>
          <p:nvPr/>
        </p:nvSpPr>
        <p:spPr bwMode="auto">
          <a:xfrm>
            <a:off x="1655763" y="3171825"/>
            <a:ext cx="900112" cy="3686175"/>
          </a:xfrm>
          <a:prstGeom prst="snip1Rect">
            <a:avLst/>
          </a:prstGeom>
          <a:solidFill>
            <a:srgbClr val="660066"/>
          </a:solidFill>
          <a:ln w="12700" cap="sq" cmpd="sng" algn="ctr">
            <a:noFill/>
            <a:prstDash val="solid"/>
            <a:round/>
            <a:headEnd type="none" w="sm" len="sm"/>
            <a:tailEnd type="none" w="sm" len="sm"/>
          </a:ln>
          <a:effectLst/>
        </p:spPr>
        <p:txBody>
          <a:bodyPr wrap="none"/>
          <a:lstStyle/>
          <a:p>
            <a:pPr defTabSz="914400">
              <a:defRPr/>
            </a:pPr>
            <a:endParaRPr lang="en-US" sz="2400">
              <a:solidFill>
                <a:srgbClr val="EAEAEA"/>
              </a:solidFill>
              <a:latin typeface="Times New Roman" pitchFamily="-111" charset="0"/>
              <a:ea typeface="ＭＳ Ｐゴシック" charset="0"/>
              <a:cs typeface="ＭＳ Ｐゴシック" charset="0"/>
            </a:endParaRPr>
          </a:p>
        </p:txBody>
      </p:sp>
      <p:sp>
        <p:nvSpPr>
          <p:cNvPr id="24" name="Snip Single Corner Rectangle 23">
            <a:extLst>
              <a:ext uri="{FF2B5EF4-FFF2-40B4-BE49-F238E27FC236}">
                <a16:creationId xmlns:a16="http://schemas.microsoft.com/office/drawing/2014/main" id="{B9FA1F5D-74E4-6844-98D6-6C72838B90A4}"/>
              </a:ext>
            </a:extLst>
          </p:cNvPr>
          <p:cNvSpPr/>
          <p:nvPr/>
        </p:nvSpPr>
        <p:spPr bwMode="auto">
          <a:xfrm>
            <a:off x="1979613" y="3716338"/>
            <a:ext cx="1116012" cy="3141662"/>
          </a:xfrm>
          <a:prstGeom prst="snip1Rect">
            <a:avLst/>
          </a:prstGeom>
          <a:solidFill>
            <a:srgbClr val="660066"/>
          </a:solidFill>
          <a:ln w="12700" cap="sq" cmpd="sng" algn="ctr">
            <a:noFill/>
            <a:prstDash val="solid"/>
            <a:round/>
            <a:headEnd type="none" w="sm" len="sm"/>
            <a:tailEnd type="none" w="sm" len="sm"/>
          </a:ln>
          <a:effectLst/>
        </p:spPr>
        <p:txBody>
          <a:bodyPr wrap="none"/>
          <a:lstStyle/>
          <a:p>
            <a:pPr defTabSz="914400">
              <a:defRPr/>
            </a:pPr>
            <a:endParaRPr lang="en-US" sz="2400">
              <a:solidFill>
                <a:srgbClr val="EAEAEA"/>
              </a:solidFill>
              <a:latin typeface="Times New Roman" pitchFamily="-111" charset="0"/>
              <a:ea typeface="ＭＳ Ｐゴシック" charset="0"/>
              <a:cs typeface="ＭＳ Ｐゴシック" charset="0"/>
            </a:endParaRPr>
          </a:p>
        </p:txBody>
      </p:sp>
      <p:sp>
        <p:nvSpPr>
          <p:cNvPr id="25" name="Snip Single Corner Rectangle 24">
            <a:extLst>
              <a:ext uri="{FF2B5EF4-FFF2-40B4-BE49-F238E27FC236}">
                <a16:creationId xmlns:a16="http://schemas.microsoft.com/office/drawing/2014/main" id="{DF5B872A-E364-D14A-B274-82C1D8C134CC}"/>
              </a:ext>
            </a:extLst>
          </p:cNvPr>
          <p:cNvSpPr/>
          <p:nvPr/>
        </p:nvSpPr>
        <p:spPr bwMode="auto">
          <a:xfrm>
            <a:off x="2484438" y="4292600"/>
            <a:ext cx="1116012" cy="2565400"/>
          </a:xfrm>
          <a:prstGeom prst="snip1Rect">
            <a:avLst/>
          </a:prstGeom>
          <a:solidFill>
            <a:srgbClr val="660066"/>
          </a:solidFill>
          <a:ln w="12700" cap="sq" cmpd="sng" algn="ctr">
            <a:noFill/>
            <a:prstDash val="solid"/>
            <a:round/>
            <a:headEnd type="none" w="sm" len="sm"/>
            <a:tailEnd type="none" w="sm" len="sm"/>
          </a:ln>
          <a:effectLst/>
        </p:spPr>
        <p:txBody>
          <a:bodyPr wrap="none"/>
          <a:lstStyle/>
          <a:p>
            <a:pPr defTabSz="914400">
              <a:defRPr/>
            </a:pPr>
            <a:endParaRPr lang="en-US" sz="2400">
              <a:solidFill>
                <a:srgbClr val="EAEAEA"/>
              </a:solidFill>
              <a:latin typeface="Times New Roman" pitchFamily="-111" charset="0"/>
              <a:ea typeface="ＭＳ Ｐゴシック" charset="0"/>
              <a:cs typeface="ＭＳ Ｐゴシック" charset="0"/>
            </a:endParaRPr>
          </a:p>
        </p:txBody>
      </p:sp>
      <p:grpSp>
        <p:nvGrpSpPr>
          <p:cNvPr id="4" name="Group 12">
            <a:extLst>
              <a:ext uri="{FF2B5EF4-FFF2-40B4-BE49-F238E27FC236}">
                <a16:creationId xmlns:a16="http://schemas.microsoft.com/office/drawing/2014/main" id="{6544F08B-EB01-4047-8C89-C7B8E9667C99}"/>
              </a:ext>
            </a:extLst>
          </p:cNvPr>
          <p:cNvGrpSpPr/>
          <p:nvPr/>
        </p:nvGrpSpPr>
        <p:grpSpPr>
          <a:xfrm>
            <a:off x="5508104" y="4581128"/>
            <a:ext cx="648072" cy="936104"/>
            <a:chOff x="5508104" y="4653136"/>
            <a:chExt cx="648072" cy="936104"/>
          </a:xfrm>
          <a:solidFill>
            <a:srgbClr val="FFFF00"/>
          </a:solidFill>
        </p:grpSpPr>
        <p:sp>
          <p:nvSpPr>
            <p:cNvPr id="10" name="Rectangle 9">
              <a:extLst>
                <a:ext uri="{FF2B5EF4-FFF2-40B4-BE49-F238E27FC236}">
                  <a16:creationId xmlns:a16="http://schemas.microsoft.com/office/drawing/2014/main" id="{AB59C1AA-637B-974A-AC2C-5DF20C74213E}"/>
                </a:ext>
              </a:extLst>
            </p:cNvPr>
            <p:cNvSpPr/>
            <p:nvPr/>
          </p:nvSpPr>
          <p:spPr bwMode="auto">
            <a:xfrm>
              <a:off x="5724128" y="4653136"/>
              <a:ext cx="216024" cy="936104"/>
            </a:xfrm>
            <a:prstGeom prst="rect">
              <a:avLst/>
            </a:prstGeom>
            <a:grpFill/>
            <a:ln w="12700" cap="sq" cmpd="sng" algn="ctr">
              <a:noFill/>
              <a:prstDash val="solid"/>
              <a:round/>
              <a:headEnd type="none" w="sm" len="sm"/>
              <a:tailEnd type="none" w="sm" len="sm"/>
            </a:ln>
            <a:effectLst/>
          </p:spPr>
          <p:txBody>
            <a:bodyPr wrap="none"/>
            <a:lstStyle/>
            <a:p>
              <a:pPr defTabSz="914400">
                <a:defRPr/>
              </a:pPr>
              <a:endParaRPr lang="en-US" sz="2400">
                <a:solidFill>
                  <a:srgbClr val="EAEAEA"/>
                </a:solidFill>
                <a:latin typeface="Times New Roman" pitchFamily="-111" charset="0"/>
                <a:ea typeface="ＭＳ Ｐゴシック" charset="0"/>
                <a:cs typeface="ＭＳ Ｐゴシック" charset="0"/>
              </a:endParaRPr>
            </a:p>
          </p:txBody>
        </p:sp>
        <p:sp>
          <p:nvSpPr>
            <p:cNvPr id="29" name="Rectangle 28">
              <a:extLst>
                <a:ext uri="{FF2B5EF4-FFF2-40B4-BE49-F238E27FC236}">
                  <a16:creationId xmlns:a16="http://schemas.microsoft.com/office/drawing/2014/main" id="{13DAC140-3DB2-CA4B-B614-F449B5221BCA}"/>
                </a:ext>
              </a:extLst>
            </p:cNvPr>
            <p:cNvSpPr/>
            <p:nvPr/>
          </p:nvSpPr>
          <p:spPr bwMode="auto">
            <a:xfrm rot="16200000">
              <a:off x="5724128" y="4653136"/>
              <a:ext cx="216024" cy="648072"/>
            </a:xfrm>
            <a:prstGeom prst="rect">
              <a:avLst/>
            </a:prstGeom>
            <a:grpFill/>
            <a:ln w="12700" cap="sq" cmpd="sng" algn="ctr">
              <a:noFill/>
              <a:prstDash val="solid"/>
              <a:round/>
              <a:headEnd type="none" w="sm" len="sm"/>
              <a:tailEnd type="none" w="sm" len="sm"/>
            </a:ln>
            <a:effectLst/>
          </p:spPr>
          <p:txBody>
            <a:bodyPr wrap="none"/>
            <a:lstStyle/>
            <a:p>
              <a:pPr defTabSz="914400">
                <a:defRPr/>
              </a:pPr>
              <a:endParaRPr lang="en-US" sz="2400">
                <a:solidFill>
                  <a:srgbClr val="EAEAEA"/>
                </a:solidFill>
                <a:latin typeface="Times New Roman" pitchFamily="-111" charset="0"/>
                <a:ea typeface="ＭＳ Ｐゴシック" charset="0"/>
                <a:cs typeface="ＭＳ Ｐゴシック" charset="0"/>
              </a:endParaRPr>
            </a:p>
          </p:txBody>
        </p:sp>
      </p:grpSp>
      <p:sp>
        <p:nvSpPr>
          <p:cNvPr id="30" name="Text Box 2">
            <a:extLst>
              <a:ext uri="{FF2B5EF4-FFF2-40B4-BE49-F238E27FC236}">
                <a16:creationId xmlns:a16="http://schemas.microsoft.com/office/drawing/2014/main" id="{72776C68-6259-3D49-8389-A2D0FBCD3DF0}"/>
              </a:ext>
            </a:extLst>
          </p:cNvPr>
          <p:cNvSpPr txBox="1">
            <a:spLocks noChangeArrowheads="1"/>
          </p:cNvSpPr>
          <p:nvPr/>
        </p:nvSpPr>
        <p:spPr bwMode="auto">
          <a:xfrm>
            <a:off x="323850" y="4365625"/>
            <a:ext cx="2160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b="1" i="1">
                <a:solidFill>
                  <a:srgbClr val="FFFFFF"/>
                </a:solidFill>
                <a:latin typeface="Arial" panose="020B0604020202020204" pitchFamily="34" charset="0"/>
                <a:cs typeface="Arial" panose="020B0604020202020204" pitchFamily="34" charset="0"/>
              </a:rPr>
              <a:t>2:6-8</a:t>
            </a:r>
            <a:br>
              <a:rPr lang="en-US" altLang="en-US" b="1" i="1">
                <a:solidFill>
                  <a:srgbClr val="FFFFFF"/>
                </a:solidFill>
                <a:latin typeface="Arial" panose="020B0604020202020204" pitchFamily="34" charset="0"/>
                <a:cs typeface="Arial" panose="020B0604020202020204" pitchFamily="34" charset="0"/>
              </a:rPr>
            </a:br>
            <a:r>
              <a:rPr lang="en-US" altLang="en-US" b="1" i="1">
                <a:solidFill>
                  <a:srgbClr val="FFFFFF"/>
                </a:solidFill>
                <a:latin typeface="Arial" panose="020B0604020202020204" pitchFamily="34" charset="0"/>
                <a:cs typeface="Arial" panose="020B0604020202020204" pitchFamily="34" charset="0"/>
              </a:rPr>
              <a:t>Humiliation</a:t>
            </a:r>
          </a:p>
        </p:txBody>
      </p:sp>
      <p:sp>
        <p:nvSpPr>
          <p:cNvPr id="31" name="Text Box 2">
            <a:extLst>
              <a:ext uri="{FF2B5EF4-FFF2-40B4-BE49-F238E27FC236}">
                <a16:creationId xmlns:a16="http://schemas.microsoft.com/office/drawing/2014/main" id="{5F10415F-0DF0-B840-B196-468B382FB7AD}"/>
              </a:ext>
            </a:extLst>
          </p:cNvPr>
          <p:cNvSpPr txBox="1">
            <a:spLocks noChangeArrowheads="1"/>
          </p:cNvSpPr>
          <p:nvPr/>
        </p:nvSpPr>
        <p:spPr bwMode="auto">
          <a:xfrm>
            <a:off x="7235825" y="4365625"/>
            <a:ext cx="1800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US" altLang="en-US" b="1" i="1">
                <a:solidFill>
                  <a:srgbClr val="FFFFFF"/>
                </a:solidFill>
                <a:latin typeface="Arial" panose="020B0604020202020204" pitchFamily="34" charset="0"/>
                <a:cs typeface="Arial" panose="020B0604020202020204" pitchFamily="34" charset="0"/>
              </a:rPr>
              <a:t>2:9-11</a:t>
            </a:r>
            <a:br>
              <a:rPr lang="en-US" altLang="en-US" b="1" i="1">
                <a:solidFill>
                  <a:srgbClr val="FFFFFF"/>
                </a:solidFill>
                <a:latin typeface="Arial" panose="020B0604020202020204" pitchFamily="34" charset="0"/>
                <a:cs typeface="Arial" panose="020B0604020202020204" pitchFamily="34" charset="0"/>
              </a:rPr>
            </a:br>
            <a:r>
              <a:rPr lang="en-US" altLang="en-US" b="1" i="1">
                <a:solidFill>
                  <a:srgbClr val="FFFFFF"/>
                </a:solidFill>
                <a:latin typeface="Arial" panose="020B0604020202020204" pitchFamily="34" charset="0"/>
                <a:cs typeface="Arial" panose="020B0604020202020204" pitchFamily="34" charset="0"/>
              </a:rPr>
              <a:t>Exaltation</a:t>
            </a:r>
          </a:p>
        </p:txBody>
      </p:sp>
      <p:cxnSp>
        <p:nvCxnSpPr>
          <p:cNvPr id="287757" name="Straight Arrow Connector 4">
            <a:extLst>
              <a:ext uri="{FF2B5EF4-FFF2-40B4-BE49-F238E27FC236}">
                <a16:creationId xmlns:a16="http://schemas.microsoft.com/office/drawing/2014/main" id="{5B96F962-1EC5-BE47-9270-0708AFC9B3C6}"/>
              </a:ext>
            </a:extLst>
          </p:cNvPr>
          <p:cNvCxnSpPr>
            <a:cxnSpLocks noChangeShapeType="1"/>
          </p:cNvCxnSpPr>
          <p:nvPr/>
        </p:nvCxnSpPr>
        <p:spPr bwMode="auto">
          <a:xfrm>
            <a:off x="900113" y="1484313"/>
            <a:ext cx="3529012" cy="4032250"/>
          </a:xfrm>
          <a:prstGeom prst="straightConnector1">
            <a:avLst/>
          </a:prstGeom>
          <a:noFill/>
          <a:ln w="76200" cap="sq">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4" name="Text Box 2">
            <a:extLst>
              <a:ext uri="{FF2B5EF4-FFF2-40B4-BE49-F238E27FC236}">
                <a16:creationId xmlns:a16="http://schemas.microsoft.com/office/drawing/2014/main" id="{C35DE714-0F73-D448-A892-8A96F99AD354}"/>
              </a:ext>
            </a:extLst>
          </p:cNvPr>
          <p:cNvSpPr txBox="1">
            <a:spLocks noChangeArrowheads="1"/>
          </p:cNvSpPr>
          <p:nvPr/>
        </p:nvSpPr>
        <p:spPr bwMode="auto">
          <a:xfrm>
            <a:off x="5292725" y="692150"/>
            <a:ext cx="27352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r>
              <a:rPr lang="en-US" altLang="en-US" b="1" i="1">
                <a:solidFill>
                  <a:srgbClr val="FFFF00"/>
                </a:solidFill>
                <a:latin typeface="Arial" panose="020B0604020202020204" pitchFamily="34" charset="0"/>
                <a:cs typeface="Arial" panose="020B0604020202020204" pitchFamily="34" charset="0"/>
              </a:rPr>
              <a:t>Lordship will be Acknowledged!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7751"/>
                                        </p:tgtEl>
                                        <p:attrNameLst>
                                          <p:attrName>style.visibility</p:attrName>
                                        </p:attrNameLst>
                                      </p:cBhvr>
                                      <p:to>
                                        <p:strVal val="visible"/>
                                      </p:to>
                                    </p:set>
                                    <p:animEffect transition="in" filter="wipe(left)">
                                      <p:cBhvr>
                                        <p:cTn id="10" dur="500"/>
                                        <p:tgtEl>
                                          <p:spTgt spid="2877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7752"/>
                                        </p:tgtEl>
                                        <p:attrNameLst>
                                          <p:attrName>style.visibility</p:attrName>
                                        </p:attrNameLst>
                                      </p:cBhvr>
                                      <p:to>
                                        <p:strVal val="visible"/>
                                      </p:to>
                                    </p:set>
                                    <p:animEffect transition="in" filter="wipe(left)">
                                      <p:cBhvr>
                                        <p:cTn id="18" dur="500"/>
                                        <p:tgtEl>
                                          <p:spTgt spid="2877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87753"/>
                                        </p:tgtEl>
                                        <p:attrNameLst>
                                          <p:attrName>style.visibility</p:attrName>
                                        </p:attrNameLst>
                                      </p:cBhvr>
                                      <p:to>
                                        <p:strVal val="visible"/>
                                      </p:to>
                                    </p:set>
                                    <p:animEffect transition="in" filter="wipe(left)">
                                      <p:cBhvr>
                                        <p:cTn id="26" dur="500"/>
                                        <p:tgtEl>
                                          <p:spTgt spid="2877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linds(horizontal)">
                                      <p:cBhvr>
                                        <p:cTn id="31" dur="500"/>
                                        <p:tgtEl>
                                          <p:spTgt spid="2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87754"/>
                                        </p:tgtEl>
                                        <p:attrNameLst>
                                          <p:attrName>style.visibility</p:attrName>
                                        </p:attrNameLst>
                                      </p:cBhvr>
                                      <p:to>
                                        <p:strVal val="visible"/>
                                      </p:to>
                                    </p:set>
                                    <p:animEffect transition="in" filter="wipe(left)">
                                      <p:cBhvr>
                                        <p:cTn id="34" dur="500"/>
                                        <p:tgtEl>
                                          <p:spTgt spid="28775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87755"/>
                                        </p:tgtEl>
                                        <p:attrNameLst>
                                          <p:attrName>style.visibility</p:attrName>
                                        </p:attrNameLst>
                                      </p:cBhvr>
                                      <p:to>
                                        <p:strVal val="visible"/>
                                      </p:to>
                                    </p:set>
                                    <p:animEffect transition="in" filter="wipe(left)">
                                      <p:cBhvr>
                                        <p:cTn id="42" dur="500"/>
                                        <p:tgtEl>
                                          <p:spTgt spid="28775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87756"/>
                                        </p:tgtEl>
                                        <p:attrNameLst>
                                          <p:attrName>style.visibility</p:attrName>
                                        </p:attrNameLst>
                                      </p:cBhvr>
                                      <p:to>
                                        <p:strVal val="visible"/>
                                      </p:to>
                                    </p:set>
                                    <p:animEffect transition="in" filter="wipe(left)">
                                      <p:cBhvr>
                                        <p:cTn id="50" dur="500"/>
                                        <p:tgtEl>
                                          <p:spTgt spid="28775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287757"/>
                                        </p:tgtEl>
                                        <p:attrNameLst>
                                          <p:attrName>style.visibility</p:attrName>
                                        </p:attrNameLst>
                                      </p:cBhvr>
                                      <p:to>
                                        <p:strVal val="visible"/>
                                      </p:to>
                                    </p:set>
                                    <p:animEffect transition="in" filter="wipe(left)">
                                      <p:cBhvr>
                                        <p:cTn id="55" dur="500"/>
                                        <p:tgtEl>
                                          <p:spTgt spid="28775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par>
                                <p:cTn id="61" presetID="55" presetClass="entr" presetSubtype="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1000" fill="hold"/>
                                        <p:tgtEl>
                                          <p:spTgt spid="4"/>
                                        </p:tgtEl>
                                        <p:attrNameLst>
                                          <p:attrName>ppt_w</p:attrName>
                                        </p:attrNameLst>
                                      </p:cBhvr>
                                      <p:tavLst>
                                        <p:tav tm="0">
                                          <p:val>
                                            <p:strVal val="#ppt_w*0.70"/>
                                          </p:val>
                                        </p:tav>
                                        <p:tav tm="100000">
                                          <p:val>
                                            <p:strVal val="#ppt_w"/>
                                          </p:val>
                                        </p:tav>
                                      </p:tavLst>
                                    </p:anim>
                                    <p:anim calcmode="lin" valueType="num">
                                      <p:cBhvr>
                                        <p:cTn id="64" dur="1000" fill="hold"/>
                                        <p:tgtEl>
                                          <p:spTgt spid="4"/>
                                        </p:tgtEl>
                                        <p:attrNameLst>
                                          <p:attrName>ppt_h</p:attrName>
                                        </p:attrNameLst>
                                      </p:cBhvr>
                                      <p:tavLst>
                                        <p:tav tm="0">
                                          <p:val>
                                            <p:strVal val="#ppt_h"/>
                                          </p:val>
                                        </p:tav>
                                        <p:tav tm="100000">
                                          <p:val>
                                            <p:strVal val="#ppt_h"/>
                                          </p:val>
                                        </p:tav>
                                      </p:tavLst>
                                    </p:anim>
                                    <p:animEffect transition="in" filter="fade">
                                      <p:cBhvr>
                                        <p:cTn id="65" dur="1000"/>
                                        <p:tgtEl>
                                          <p:spTgt spid="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500"/>
                                        <p:tgtEl>
                                          <p:spTgt spid="3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left)">
                                      <p:cBhvr>
                                        <p:cTn id="75" dur="500"/>
                                        <p:tgtEl>
                                          <p:spTgt spid="3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left)">
                                      <p:cBhvr>
                                        <p:cTn id="80" dur="500"/>
                                        <p:tgtEl>
                                          <p:spTgt spid="14"/>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500"/>
                                        <p:tgtEl>
                                          <p:spTgt spid="17"/>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wipe(left)">
                                      <p:cBhvr>
                                        <p:cTn id="8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1" grpId="0"/>
      <p:bldP spid="287752" grpId="0"/>
      <p:bldP spid="287753" grpId="0"/>
      <p:bldP spid="287754" grpId="0"/>
      <p:bldP spid="287755" grpId="0"/>
      <p:bldP spid="287756" grpId="0"/>
      <p:bldP spid="17" grpId="0"/>
      <p:bldP spid="30" grpId="0"/>
      <p:bldP spid="31"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030" descr="triumphal-entry-zoom">
            <a:extLst>
              <a:ext uri="{FF2B5EF4-FFF2-40B4-BE49-F238E27FC236}">
                <a16:creationId xmlns:a16="http://schemas.microsoft.com/office/drawing/2014/main" id="{41B2E3B9-C324-504D-BB24-022093DE985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11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Rectangle 1026">
            <a:extLst>
              <a:ext uri="{FF2B5EF4-FFF2-40B4-BE49-F238E27FC236}">
                <a16:creationId xmlns:a16="http://schemas.microsoft.com/office/drawing/2014/main" id="{D70D8E69-8585-AE45-961E-E7D6FB9866D9}"/>
              </a:ext>
            </a:extLst>
          </p:cNvPr>
          <p:cNvSpPr>
            <a:spLocks noGrp="1" noChangeArrowheads="1"/>
          </p:cNvSpPr>
          <p:nvPr>
            <p:ph type="ctrTitle"/>
          </p:nvPr>
        </p:nvSpPr>
        <p:spPr>
          <a:xfrm>
            <a:off x="0" y="0"/>
            <a:ext cx="9144000" cy="762000"/>
          </a:xfrm>
          <a:solidFill>
            <a:srgbClr val="000090"/>
          </a:solidFill>
          <a:effectLst>
            <a:outerShdw blurRad="63500" dist="35921" dir="2700000" algn="ctr" rotWithShape="0">
              <a:srgbClr val="000000">
                <a:alpha val="74997"/>
              </a:srgbClr>
            </a:outerShdw>
          </a:effectLst>
        </p:spPr>
        <p:txBody>
          <a:bodyPr/>
          <a:lstStyle/>
          <a:p>
            <a:r>
              <a:rPr lang="en-US" altLang="en-US" sz="4000">
                <a:effectLst>
                  <a:outerShdw blurRad="38100" dist="38100" dir="2700000" algn="tl">
                    <a:srgbClr val="000000"/>
                  </a:outerShdw>
                </a:effectLst>
                <a:latin typeface="Arial" panose="020B0604020202020204" pitchFamily="34" charset="0"/>
                <a:ea typeface="ＭＳ Ｐゴシック" panose="020B0600070205080204" pitchFamily="34" charset="-128"/>
              </a:rPr>
              <a:t>Welcomed Leaders Rode Donkeys</a:t>
            </a:r>
          </a:p>
        </p:txBody>
      </p:sp>
      <p:sp>
        <p:nvSpPr>
          <p:cNvPr id="98311" name="Rectangle 1031">
            <a:extLst>
              <a:ext uri="{FF2B5EF4-FFF2-40B4-BE49-F238E27FC236}">
                <a16:creationId xmlns:a16="http://schemas.microsoft.com/office/drawing/2014/main" id="{F53B60D5-C167-6E43-80D7-38480CD899E0}"/>
              </a:ext>
            </a:extLst>
          </p:cNvPr>
          <p:cNvSpPr>
            <a:spLocks noChangeArrowheads="1"/>
          </p:cNvSpPr>
          <p:nvPr/>
        </p:nvSpPr>
        <p:spPr bwMode="auto">
          <a:xfrm>
            <a:off x="4378325" y="6070600"/>
            <a:ext cx="4572000" cy="7620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a:r>
              <a:rPr lang="en-US" altLang="en-US" sz="4400" b="1">
                <a:solidFill>
                  <a:srgbClr val="FFFFCC"/>
                </a:solidFill>
                <a:effectLst>
                  <a:outerShdw blurRad="38100" dist="38100" dir="2700000" algn="tl">
                    <a:srgbClr val="000000"/>
                  </a:outerShdw>
                </a:effectLst>
                <a:latin typeface="Arial" panose="020B0604020202020204" pitchFamily="34" charset="0"/>
              </a:rPr>
              <a:t>Zech. 9:9</a:t>
            </a:r>
          </a:p>
        </p:txBody>
      </p:sp>
      <p:sp>
        <p:nvSpPr>
          <p:cNvPr id="5" name="Rectangle 1026">
            <a:extLst>
              <a:ext uri="{FF2B5EF4-FFF2-40B4-BE49-F238E27FC236}">
                <a16:creationId xmlns:a16="http://schemas.microsoft.com/office/drawing/2014/main" id="{4E2BCB1A-C4DC-6545-8921-90FC44D97B49}"/>
              </a:ext>
            </a:extLst>
          </p:cNvPr>
          <p:cNvSpPr txBox="1">
            <a:spLocks noChangeArrowheads="1"/>
          </p:cNvSpPr>
          <p:nvPr/>
        </p:nvSpPr>
        <p:spPr bwMode="auto">
          <a:xfrm>
            <a:off x="0" y="6070600"/>
            <a:ext cx="4572000" cy="7620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4400" b="1">
                <a:solidFill>
                  <a:schemeClr val="tx2"/>
                </a:solidFill>
                <a:effectLst>
                  <a:outerShdw blurRad="38100" dist="38100" dir="2700000" algn="tl">
                    <a:srgbClr val="000000"/>
                  </a:outerShdw>
                </a:effectLst>
                <a:latin typeface="Arial" panose="020B0604020202020204" pitchFamily="34" charset="0"/>
              </a:rPr>
              <a:t>Triumphal Entry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D9AB4CA8-A57C-9744-940F-3C167E80D22B}"/>
              </a:ext>
            </a:extLst>
          </p:cNvPr>
          <p:cNvSpPr>
            <a:spLocks noGrp="1"/>
          </p:cNvSpPr>
          <p:nvPr>
            <p:ph type="title"/>
          </p:nvPr>
        </p:nvSpPr>
        <p:spPr>
          <a:xfrm>
            <a:off x="0" y="-1104900"/>
            <a:ext cx="9144000" cy="1143000"/>
          </a:xfrm>
        </p:spPr>
        <p:txBody>
          <a:bodyPr/>
          <a:lstStyle/>
          <a:p>
            <a:r>
              <a:rPr lang="en-US" altLang="en-US">
                <a:solidFill>
                  <a:srgbClr val="000000"/>
                </a:solidFill>
                <a:ea typeface="ＭＳ Ｐゴシック" panose="020B0600070205080204" pitchFamily="34" charset="-128"/>
              </a:rPr>
              <a:t>B.C. by Johnny Hart 1 of 4</a:t>
            </a:r>
          </a:p>
        </p:txBody>
      </p:sp>
      <p:pic>
        <p:nvPicPr>
          <p:cNvPr id="105474" name="Picture 10">
            <a:extLst>
              <a:ext uri="{FF2B5EF4-FFF2-40B4-BE49-F238E27FC236}">
                <a16:creationId xmlns:a16="http://schemas.microsoft.com/office/drawing/2014/main" id="{0405296B-D0ED-1F43-85EC-0D4C49E875C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163" y="15875"/>
            <a:ext cx="9174163"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a:extLst>
              <a:ext uri="{FF2B5EF4-FFF2-40B4-BE49-F238E27FC236}">
                <a16:creationId xmlns:a16="http://schemas.microsoft.com/office/drawing/2014/main" id="{F3DF5BE7-1F17-AC42-93E0-2EC5E7789B22}"/>
              </a:ext>
            </a:extLst>
          </p:cNvPr>
          <p:cNvSpPr>
            <a:spLocks noGrp="1"/>
          </p:cNvSpPr>
          <p:nvPr>
            <p:ph type="title"/>
          </p:nvPr>
        </p:nvSpPr>
        <p:spPr>
          <a:xfrm>
            <a:off x="0" y="-1104900"/>
            <a:ext cx="9144000" cy="1143000"/>
          </a:xfrm>
        </p:spPr>
        <p:txBody>
          <a:bodyPr/>
          <a:lstStyle/>
          <a:p>
            <a:r>
              <a:rPr lang="en-US" altLang="en-US">
                <a:solidFill>
                  <a:srgbClr val="000000"/>
                </a:solidFill>
                <a:ea typeface="ＭＳ Ｐゴシック" panose="020B0600070205080204" pitchFamily="34" charset="-128"/>
              </a:rPr>
              <a:t>B.C. by Johnny Hart 2 of 4</a:t>
            </a:r>
          </a:p>
        </p:txBody>
      </p:sp>
      <p:pic>
        <p:nvPicPr>
          <p:cNvPr id="106498" name="Picture 10">
            <a:extLst>
              <a:ext uri="{FF2B5EF4-FFF2-40B4-BE49-F238E27FC236}">
                <a16:creationId xmlns:a16="http://schemas.microsoft.com/office/drawing/2014/main" id="{6AA3836B-7290-6449-A1D1-BC5F2F2D27A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6988"/>
            <a:ext cx="9123363"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id="{FBB1A02D-1F5E-194A-A6C8-7692C04BFC0C}"/>
              </a:ext>
            </a:extLst>
          </p:cNvPr>
          <p:cNvSpPr>
            <a:spLocks noGrp="1"/>
          </p:cNvSpPr>
          <p:nvPr>
            <p:ph type="title"/>
          </p:nvPr>
        </p:nvSpPr>
        <p:spPr>
          <a:xfrm>
            <a:off x="0" y="-1104900"/>
            <a:ext cx="9144000" cy="1143000"/>
          </a:xfrm>
        </p:spPr>
        <p:txBody>
          <a:bodyPr/>
          <a:lstStyle/>
          <a:p>
            <a:r>
              <a:rPr lang="en-US" altLang="en-US">
                <a:solidFill>
                  <a:schemeClr val="bg1"/>
                </a:solidFill>
                <a:ea typeface="ＭＳ Ｐゴシック" panose="020B0600070205080204" pitchFamily="34" charset="-128"/>
              </a:rPr>
              <a:t>B.C. by Johnny Hart 3 of 4</a:t>
            </a:r>
          </a:p>
        </p:txBody>
      </p:sp>
      <p:pic>
        <p:nvPicPr>
          <p:cNvPr id="107522" name="Picture 10">
            <a:extLst>
              <a:ext uri="{FF2B5EF4-FFF2-40B4-BE49-F238E27FC236}">
                <a16:creationId xmlns:a16="http://schemas.microsoft.com/office/drawing/2014/main" id="{4B3F59BB-E2D2-7B4C-8F2F-59FEC1F1F27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9050"/>
            <a:ext cx="91440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a:extLst>
              <a:ext uri="{FF2B5EF4-FFF2-40B4-BE49-F238E27FC236}">
                <a16:creationId xmlns:a16="http://schemas.microsoft.com/office/drawing/2014/main" id="{0DFF7814-3218-4949-8398-A0EBDC063B28}"/>
              </a:ext>
            </a:extLst>
          </p:cNvPr>
          <p:cNvSpPr>
            <a:spLocks noGrp="1"/>
          </p:cNvSpPr>
          <p:nvPr>
            <p:ph type="title"/>
          </p:nvPr>
        </p:nvSpPr>
        <p:spPr>
          <a:xfrm>
            <a:off x="0" y="-1104900"/>
            <a:ext cx="9144000" cy="1143000"/>
          </a:xfrm>
        </p:spPr>
        <p:txBody>
          <a:bodyPr/>
          <a:lstStyle/>
          <a:p>
            <a:r>
              <a:rPr lang="en-US" altLang="en-US">
                <a:solidFill>
                  <a:srgbClr val="000000"/>
                </a:solidFill>
                <a:ea typeface="ＭＳ Ｐゴシック" panose="020B0600070205080204" pitchFamily="34" charset="-128"/>
              </a:rPr>
              <a:t>B.C. by Johnny Hart 4 of 4</a:t>
            </a:r>
          </a:p>
        </p:txBody>
      </p:sp>
      <p:pic>
        <p:nvPicPr>
          <p:cNvPr id="108546" name="Picture 10">
            <a:extLst>
              <a:ext uri="{FF2B5EF4-FFF2-40B4-BE49-F238E27FC236}">
                <a16:creationId xmlns:a16="http://schemas.microsoft.com/office/drawing/2014/main" id="{43CB1684-2906-B64F-B47D-742E9D94F76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75"/>
            <a:ext cx="91567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a:extLst>
              <a:ext uri="{FF2B5EF4-FFF2-40B4-BE49-F238E27FC236}">
                <a16:creationId xmlns:a16="http://schemas.microsoft.com/office/drawing/2014/main" id="{CF219C84-16B1-114E-A660-FFA2E59E6D8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0"/>
            <a:ext cx="91916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0" name="Title 1">
            <a:extLst>
              <a:ext uri="{FF2B5EF4-FFF2-40B4-BE49-F238E27FC236}">
                <a16:creationId xmlns:a16="http://schemas.microsoft.com/office/drawing/2014/main" id="{BDF01A9F-A125-2949-BFCB-511A26159373}"/>
              </a:ext>
            </a:extLst>
          </p:cNvPr>
          <p:cNvSpPr>
            <a:spLocks noGrp="1"/>
          </p:cNvSpPr>
          <p:nvPr>
            <p:ph type="title"/>
          </p:nvPr>
        </p:nvSpPr>
        <p:spPr>
          <a:xfrm>
            <a:off x="0" y="0"/>
            <a:ext cx="6443663" cy="1557338"/>
          </a:xfrm>
          <a:solidFill>
            <a:schemeClr val="bg1"/>
          </a:solidFill>
        </p:spPr>
        <p:txBody>
          <a:bodyPr/>
          <a:lstStyle/>
          <a:p>
            <a:r>
              <a:rPr lang="en-US" altLang="en-US">
                <a:ea typeface="ＭＳ Ｐゴシック" panose="020B0600070205080204" pitchFamily="34" charset="-128"/>
              </a:rPr>
              <a:t>Christ did NOT lay aside </a:t>
            </a:r>
            <a:r>
              <a:rPr lang="en-US" altLang="en-US">
                <a:solidFill>
                  <a:srgbClr val="FFFF00"/>
                </a:solidFill>
                <a:ea typeface="ＭＳ Ｐゴシック" panose="020B0600070205080204" pitchFamily="34" charset="-128"/>
              </a:rPr>
              <a:t>His deity</a:t>
            </a:r>
            <a:r>
              <a:rPr lang="en-US" altLang="en-US">
                <a:ea typeface="ＭＳ Ｐゴシック" panose="020B0600070205080204" pitchFamily="34" charset="-128"/>
              </a:rPr>
              <a:t>!</a:t>
            </a:r>
          </a:p>
        </p:txBody>
      </p:sp>
      <p:sp>
        <p:nvSpPr>
          <p:cNvPr id="109571" name="Title 1">
            <a:extLst>
              <a:ext uri="{FF2B5EF4-FFF2-40B4-BE49-F238E27FC236}">
                <a16:creationId xmlns:a16="http://schemas.microsoft.com/office/drawing/2014/main" id="{2E94078D-76C5-3441-AED1-4F43B67D54D0}"/>
              </a:ext>
            </a:extLst>
          </p:cNvPr>
          <p:cNvSpPr txBox="1">
            <a:spLocks/>
          </p:cNvSpPr>
          <p:nvPr/>
        </p:nvSpPr>
        <p:spPr bwMode="auto">
          <a:xfrm>
            <a:off x="2051050" y="4508500"/>
            <a:ext cx="7092950" cy="2376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4400">
                <a:solidFill>
                  <a:srgbClr val="E3EBF1"/>
                </a:solidFill>
                <a:latin typeface="Arial Black" panose="020B0604020202020204" pitchFamily="34" charset="0"/>
              </a:rPr>
              <a:t>He laid aside </a:t>
            </a:r>
            <a:r>
              <a:rPr lang="en-US" altLang="en-US" sz="4400" i="1">
                <a:solidFill>
                  <a:srgbClr val="FFFF00"/>
                </a:solidFill>
                <a:latin typeface="Arial Black" panose="020B0604020202020204" pitchFamily="34" charset="0"/>
              </a:rPr>
              <a:t>His rights </a:t>
            </a:r>
            <a:r>
              <a:rPr lang="en-US" altLang="en-US" sz="4400">
                <a:solidFill>
                  <a:srgbClr val="E3EBF1"/>
                </a:solidFill>
                <a:latin typeface="Arial Black" panose="020B0604020202020204" pitchFamily="34" charset="0"/>
              </a:rPr>
              <a:t>to use all of His divine attributes.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05C189E5-3510-0A4D-A3DB-3950D103906B}"/>
              </a:ext>
            </a:extLst>
          </p:cNvPr>
          <p:cNvSpPr>
            <a:spLocks noGrp="1"/>
          </p:cNvSpPr>
          <p:nvPr>
            <p:ph type="title"/>
          </p:nvPr>
        </p:nvSpPr>
        <p:spPr/>
        <p:txBody>
          <a:bodyPr/>
          <a:lstStyle/>
          <a:p>
            <a:r>
              <a:rPr lang="en-US" altLang="en-US">
                <a:solidFill>
                  <a:srgbClr val="4B3118"/>
                </a:solidFill>
                <a:ea typeface="ＭＳ Ｐゴシック" panose="020B0600070205080204" pitchFamily="34" charset="-128"/>
              </a:rPr>
              <a:t>C.S. Lewis on Your Dog...</a:t>
            </a:r>
          </a:p>
        </p:txBody>
      </p:sp>
      <p:pic>
        <p:nvPicPr>
          <p:cNvPr id="110595" name="Picture 1">
            <a:extLst>
              <a:ext uri="{FF2B5EF4-FFF2-40B4-BE49-F238E27FC236}">
                <a16:creationId xmlns:a16="http://schemas.microsoft.com/office/drawing/2014/main" id="{2D253244-40C9-FD4C-B43E-094987EEC7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08175" y="1301750"/>
            <a:ext cx="50800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a:extLst>
              <a:ext uri="{FF2B5EF4-FFF2-40B4-BE49-F238E27FC236}">
                <a16:creationId xmlns:a16="http://schemas.microsoft.com/office/drawing/2014/main" id="{630F6FB4-943A-C34E-930C-7D4428365158}"/>
              </a:ext>
            </a:extLst>
          </p:cNvPr>
          <p:cNvSpPr>
            <a:spLocks noGrp="1"/>
          </p:cNvSpPr>
          <p:nvPr>
            <p:ph type="title"/>
          </p:nvPr>
        </p:nvSpPr>
        <p:spPr/>
        <p:txBody>
          <a:bodyPr/>
          <a:lstStyle/>
          <a:p>
            <a:r>
              <a:rPr lang="en-US" altLang="en-US">
                <a:ea typeface="ＭＳ Ｐゴシック" panose="020B0600070205080204" pitchFamily="34" charset="-128"/>
              </a:rPr>
              <a:t>Crucifixion</a:t>
            </a:r>
          </a:p>
        </p:txBody>
      </p:sp>
      <p:pic>
        <p:nvPicPr>
          <p:cNvPr id="112642" name="Picture 1">
            <a:extLst>
              <a:ext uri="{FF2B5EF4-FFF2-40B4-BE49-F238E27FC236}">
                <a16:creationId xmlns:a16="http://schemas.microsoft.com/office/drawing/2014/main" id="{C6D293BD-970C-0C48-AF62-5FCBA942ACA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113" y="11113"/>
            <a:ext cx="9132887"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1">
            <a:extLst>
              <a:ext uri="{FF2B5EF4-FFF2-40B4-BE49-F238E27FC236}">
                <a16:creationId xmlns:a16="http://schemas.microsoft.com/office/drawing/2014/main" id="{8C7247A9-BC66-BC4C-A596-3E0D1A3F2E9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6513" y="1466850"/>
            <a:ext cx="9144000"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6" name="Title 1">
            <a:extLst>
              <a:ext uri="{FF2B5EF4-FFF2-40B4-BE49-F238E27FC236}">
                <a16:creationId xmlns:a16="http://schemas.microsoft.com/office/drawing/2014/main" id="{13CCAC30-9A7D-514A-A62C-1D90A3C0848C}"/>
              </a:ext>
            </a:extLst>
          </p:cNvPr>
          <p:cNvSpPr>
            <a:spLocks noGrp="1"/>
          </p:cNvSpPr>
          <p:nvPr>
            <p:ph type="title"/>
          </p:nvPr>
        </p:nvSpPr>
        <p:spPr>
          <a:xfrm>
            <a:off x="0" y="44450"/>
            <a:ext cx="9144000" cy="1944688"/>
          </a:xfrm>
          <a:solidFill>
            <a:srgbClr val="000000"/>
          </a:solidFill>
        </p:spPr>
        <p:txBody>
          <a:bodyPr/>
          <a:lstStyle/>
          <a:p>
            <a:pPr marL="342900" indent="-342900"/>
            <a:r>
              <a:rPr lang="ja-JP" altLang="en-US" sz="3200" b="1">
                <a:ea typeface="ＭＳ Ｐゴシック" panose="020B0600070205080204" pitchFamily="34" charset="-128"/>
              </a:rPr>
              <a:t>“</a:t>
            </a:r>
            <a:r>
              <a:rPr lang="en-US" altLang="ja-JP" sz="3200" b="1">
                <a:ea typeface="ＭＳ Ｐゴシック" panose="020B0600070205080204" pitchFamily="34" charset="-128"/>
              </a:rPr>
              <a:t>All kings send out their subjects </a:t>
            </a:r>
            <a:br>
              <a:rPr lang="en-US" altLang="ja-JP" sz="3200" b="1">
                <a:ea typeface="ＭＳ Ｐゴシック" panose="020B0600070205080204" pitchFamily="34" charset="-128"/>
              </a:rPr>
            </a:br>
            <a:r>
              <a:rPr lang="en-US" altLang="ja-JP" sz="3200" b="1">
                <a:ea typeface="ＭＳ Ｐゴシック" panose="020B0600070205080204" pitchFamily="34" charset="-128"/>
              </a:rPr>
              <a:t>to die for them.</a:t>
            </a:r>
            <a:br>
              <a:rPr lang="en-US" altLang="ja-JP" sz="3200" b="1">
                <a:ea typeface="ＭＳ Ｐゴシック" panose="020B0600070205080204" pitchFamily="34" charset="-128"/>
              </a:rPr>
            </a:br>
            <a:r>
              <a:rPr lang="en-US" altLang="ja-JP" sz="3200" b="1">
                <a:ea typeface="ＭＳ Ｐゴシック" panose="020B0600070205080204" pitchFamily="34" charset="-128"/>
              </a:rPr>
              <a:t>Only one King died for his subjects</a:t>
            </a:r>
            <a:r>
              <a:rPr lang="ja-JP" altLang="en-US" sz="3200" b="1">
                <a:ea typeface="ＭＳ Ｐゴシック" panose="020B0600070205080204" pitchFamily="34" charset="-128"/>
              </a:rPr>
              <a:t>”</a:t>
            </a:r>
            <a:r>
              <a:rPr lang="en-US" altLang="ja-JP" sz="3200" b="1">
                <a:ea typeface="ＭＳ Ｐゴシック" panose="020B0600070205080204" pitchFamily="34" charset="-128"/>
              </a:rPr>
              <a:t> </a:t>
            </a:r>
            <a:br>
              <a:rPr lang="en-US" altLang="ja-JP" sz="3200" b="1">
                <a:ea typeface="ＭＳ Ｐゴシック" panose="020B0600070205080204" pitchFamily="34" charset="-128"/>
              </a:rPr>
            </a:br>
            <a:r>
              <a:rPr lang="en-US" altLang="ja-JP" sz="2400" b="1" i="1">
                <a:ea typeface="ＭＳ Ｐゴシック" panose="020B0600070205080204" pitchFamily="34" charset="-128"/>
              </a:rPr>
              <a:t>––Chuck Colson</a:t>
            </a:r>
            <a:endParaRPr lang="en-US" altLang="en-US" sz="2400" i="1">
              <a:ea typeface="ＭＳ Ｐゴシック" panose="020B0600070205080204"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a:extLst>
              <a:ext uri="{FF2B5EF4-FFF2-40B4-BE49-F238E27FC236}">
                <a16:creationId xmlns:a16="http://schemas.microsoft.com/office/drawing/2014/main" id="{93E8BA65-DCC1-124E-9C20-8E5230099D7C}"/>
              </a:ext>
            </a:extLst>
          </p:cNvPr>
          <p:cNvSpPr>
            <a:spLocks noGrp="1"/>
          </p:cNvSpPr>
          <p:nvPr>
            <p:ph type="title"/>
          </p:nvPr>
        </p:nvSpPr>
        <p:spPr>
          <a:xfrm>
            <a:off x="0" y="-26988"/>
            <a:ext cx="9144000" cy="647701"/>
          </a:xfrm>
        </p:spPr>
        <p:txBody>
          <a:bodyPr/>
          <a:lstStyle/>
          <a:p>
            <a:r>
              <a:rPr lang="en-US" altLang="en-US" sz="4000">
                <a:ea typeface="ＭＳ Ｐゴシック" panose="020B0600070205080204" pitchFamily="34" charset="-128"/>
              </a:rPr>
              <a:t>Cruise Ship</a:t>
            </a:r>
          </a:p>
        </p:txBody>
      </p:sp>
      <p:pic>
        <p:nvPicPr>
          <p:cNvPr id="114690" name="Picture 1">
            <a:extLst>
              <a:ext uri="{FF2B5EF4-FFF2-40B4-BE49-F238E27FC236}">
                <a16:creationId xmlns:a16="http://schemas.microsoft.com/office/drawing/2014/main" id="{BFDBB236-7272-5E44-9C1D-5029853F244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63575"/>
            <a:ext cx="9144000"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1">
            <a:extLst>
              <a:ext uri="{FF2B5EF4-FFF2-40B4-BE49-F238E27FC236}">
                <a16:creationId xmlns:a16="http://schemas.microsoft.com/office/drawing/2014/main" id="{BE4ACB05-4B6E-F946-88CA-75FE376BFD9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8572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Title 1">
            <a:extLst>
              <a:ext uri="{FF2B5EF4-FFF2-40B4-BE49-F238E27FC236}">
                <a16:creationId xmlns:a16="http://schemas.microsoft.com/office/drawing/2014/main" id="{352A8D77-FBA1-A241-9B05-9D18654DA438}"/>
              </a:ext>
            </a:extLst>
          </p:cNvPr>
          <p:cNvSpPr>
            <a:spLocks noGrp="1"/>
          </p:cNvSpPr>
          <p:nvPr>
            <p:ph type="title"/>
          </p:nvPr>
        </p:nvSpPr>
        <p:spPr>
          <a:xfrm rot="16200000">
            <a:off x="5218906" y="2953544"/>
            <a:ext cx="6854825" cy="947738"/>
          </a:xfrm>
          <a:solidFill>
            <a:srgbClr val="000000"/>
          </a:solidFill>
        </p:spPr>
        <p:txBody>
          <a:bodyPr/>
          <a:lstStyle/>
          <a:p>
            <a:r>
              <a:rPr lang="en-US" altLang="en-US" sz="2800">
                <a:ea typeface="ＭＳ Ｐゴシック" panose="020B0600070205080204" pitchFamily="34" charset="-128"/>
              </a:rPr>
              <a:t>If Jesus could serve, can</a:t>
            </a:r>
            <a:r>
              <a:rPr lang="fr-FR" altLang="en-US" sz="2800">
                <a:ea typeface="ＭＳ Ｐゴシック" panose="020B0600070205080204" pitchFamily="34" charset="-128"/>
              </a:rPr>
              <a:t>'</a:t>
            </a:r>
            <a:r>
              <a:rPr lang="en-US" altLang="en-US" sz="2800">
                <a:ea typeface="ＭＳ Ｐゴシック" panose="020B0600070205080204" pitchFamily="34" charset="-128"/>
              </a:rPr>
              <a:t>t we?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9FBD8890-FA7B-8C48-A040-9DAAD226F707}"/>
              </a:ext>
            </a:extLst>
          </p:cNvPr>
          <p:cNvSpPr>
            <a:spLocks noGrp="1"/>
          </p:cNvSpPr>
          <p:nvPr>
            <p:ph type="title"/>
          </p:nvPr>
        </p:nvSpPr>
        <p:spPr>
          <a:xfrm>
            <a:off x="0" y="0"/>
            <a:ext cx="9144000" cy="981075"/>
          </a:xfrm>
          <a:solidFill>
            <a:schemeClr val="bg1"/>
          </a:solidFill>
        </p:spPr>
        <p:txBody>
          <a:bodyPr/>
          <a:lstStyle/>
          <a:p>
            <a:r>
              <a:rPr lang="en-US" altLang="en-US" sz="4000">
                <a:ea typeface="ＭＳ Ｐゴシック" panose="020B0600070205080204" pitchFamily="34" charset="-128"/>
              </a:rPr>
              <a:t>Conquerors Ride Tanks Today</a:t>
            </a:r>
          </a:p>
        </p:txBody>
      </p:sp>
      <p:pic>
        <p:nvPicPr>
          <p:cNvPr id="75778" name="Picture 1">
            <a:extLst>
              <a:ext uri="{FF2B5EF4-FFF2-40B4-BE49-F238E27FC236}">
                <a16:creationId xmlns:a16="http://schemas.microsoft.com/office/drawing/2014/main" id="{A53F6525-9F99-7E4A-9457-981A8424698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0975" y="908050"/>
            <a:ext cx="9502775"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F3186341-82DC-7C4C-83DB-D662F8993AFD}"/>
              </a:ext>
            </a:extLst>
          </p:cNvPr>
          <p:cNvSpPr>
            <a:spLocks noGrp="1"/>
          </p:cNvSpPr>
          <p:nvPr>
            <p:ph type="title"/>
          </p:nvPr>
        </p:nvSpPr>
        <p:spPr>
          <a:xfrm>
            <a:off x="0" y="44450"/>
            <a:ext cx="9144000" cy="2232025"/>
          </a:xfrm>
        </p:spPr>
        <p:txBody>
          <a:bodyPr/>
          <a:lstStyle/>
          <a:p>
            <a:pPr marL="714375" indent="-714375" algn="l"/>
            <a:r>
              <a:rPr lang="en-US" altLang="en-US" sz="4000">
                <a:ea typeface="ＭＳ Ｐゴシック" panose="020B0600070205080204" pitchFamily="34" charset="-128"/>
              </a:rPr>
              <a:t>The Life of Christ</a:t>
            </a:r>
          </a:p>
        </p:txBody>
      </p:sp>
      <p:pic>
        <p:nvPicPr>
          <p:cNvPr id="116738" name="Picture 1">
            <a:extLst>
              <a:ext uri="{FF2B5EF4-FFF2-40B4-BE49-F238E27FC236}">
                <a16:creationId xmlns:a16="http://schemas.microsoft.com/office/drawing/2014/main" id="{B6CFC052-67F9-AD44-A40B-8E5F4C09CA5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a:extLst>
              <a:ext uri="{FF2B5EF4-FFF2-40B4-BE49-F238E27FC236}">
                <a16:creationId xmlns:a16="http://schemas.microsoft.com/office/drawing/2014/main" id="{D76C2C6F-7C18-4445-9301-66F4EBC230A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42925"/>
            <a:ext cx="9144000"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2" name="Title 1">
            <a:extLst>
              <a:ext uri="{FF2B5EF4-FFF2-40B4-BE49-F238E27FC236}">
                <a16:creationId xmlns:a16="http://schemas.microsoft.com/office/drawing/2014/main" id="{F0B3D0A7-D4E6-CD4D-B2DE-9F1C1311CB86}"/>
              </a:ext>
            </a:extLst>
          </p:cNvPr>
          <p:cNvSpPr>
            <a:spLocks noGrp="1"/>
          </p:cNvSpPr>
          <p:nvPr>
            <p:ph type="title"/>
          </p:nvPr>
        </p:nvSpPr>
        <p:spPr>
          <a:xfrm>
            <a:off x="0" y="44450"/>
            <a:ext cx="9144000" cy="1584325"/>
          </a:xfrm>
          <a:solidFill>
            <a:srgbClr val="000000"/>
          </a:solidFill>
        </p:spPr>
        <p:txBody>
          <a:bodyPr/>
          <a:lstStyle/>
          <a:p>
            <a:pPr marL="714375" indent="-714375" algn="l"/>
            <a:r>
              <a:rPr lang="en-US" altLang="en-US" sz="3200">
                <a:ea typeface="ＭＳ Ｐゴシック" panose="020B0600070205080204" pitchFamily="34" charset="-128"/>
              </a:rPr>
              <a:t>II. Other examples of humility show us what </a:t>
            </a:r>
            <a:r>
              <a:rPr lang="en-US" altLang="en-US" sz="3200">
                <a:solidFill>
                  <a:srgbClr val="FFFF00"/>
                </a:solidFill>
                <a:ea typeface="ＭＳ Ｐゴシック" panose="020B0600070205080204" pitchFamily="34" charset="-128"/>
              </a:rPr>
              <a:t>selflessness</a:t>
            </a:r>
            <a:r>
              <a:rPr lang="en-US" altLang="en-US" sz="3200">
                <a:ea typeface="ＭＳ Ｐゴシック" panose="020B0600070205080204" pitchFamily="34" charset="-128"/>
              </a:rPr>
              <a:t> is really like (2:12-30).</a:t>
            </a:r>
          </a:p>
        </p:txBody>
      </p:sp>
      <p:sp>
        <p:nvSpPr>
          <p:cNvPr id="5" name="Title 1">
            <a:extLst>
              <a:ext uri="{FF2B5EF4-FFF2-40B4-BE49-F238E27FC236}">
                <a16:creationId xmlns:a16="http://schemas.microsoft.com/office/drawing/2014/main" id="{C755E7D5-EF76-974E-93C4-0CAA4B11E553}"/>
              </a:ext>
            </a:extLst>
          </p:cNvPr>
          <p:cNvSpPr txBox="1">
            <a:spLocks/>
          </p:cNvSpPr>
          <p:nvPr/>
        </p:nvSpPr>
        <p:spPr bwMode="auto">
          <a:xfrm>
            <a:off x="5364163" y="1844675"/>
            <a:ext cx="3519487" cy="936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marL="714375" indent="-714375"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r>
              <a:rPr lang="en-US" altLang="en-US" sz="3200">
                <a:solidFill>
                  <a:srgbClr val="E3EBF1"/>
                </a:solidFill>
                <a:latin typeface="Arial Black" panose="020B0604020202020204" pitchFamily="34" charset="0"/>
              </a:rPr>
              <a:t>Paul (2:12-18)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1">
            <a:extLst>
              <a:ext uri="{FF2B5EF4-FFF2-40B4-BE49-F238E27FC236}">
                <a16:creationId xmlns:a16="http://schemas.microsoft.com/office/drawing/2014/main" id="{97981054-DB91-8441-863C-447449060C7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05" name="Title 1">
            <a:extLst>
              <a:ext uri="{FF2B5EF4-FFF2-40B4-BE49-F238E27FC236}">
                <a16:creationId xmlns:a16="http://schemas.microsoft.com/office/drawing/2014/main" id="{AC6E7BFC-6F36-0645-A020-58B60A466600}"/>
              </a:ext>
            </a:extLst>
          </p:cNvPr>
          <p:cNvSpPr>
            <a:spLocks noGrp="1"/>
          </p:cNvSpPr>
          <p:nvPr>
            <p:ph type="title"/>
          </p:nvPr>
        </p:nvSpPr>
        <p:spPr>
          <a:ln>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defRPr/>
            </a:pPr>
            <a:r>
              <a:rPr lang="en-US" sz="3600" b="1" kern="1200" dirty="0">
                <a:effectLst>
                  <a:glow rad="228600">
                    <a:schemeClr val="bg1">
                      <a:alpha val="40000"/>
                    </a:schemeClr>
                  </a:glow>
                </a:effectLst>
                <a:latin typeface="Arial"/>
                <a:cs typeface="Arial"/>
              </a:rPr>
              <a:t>Let God work through you (2:12-13 </a:t>
            </a:r>
            <a:r>
              <a:rPr lang="en-US" sz="2800" b="1" kern="1200" dirty="0">
                <a:effectLst>
                  <a:glow rad="228600">
                    <a:schemeClr val="bg1">
                      <a:alpha val="40000"/>
                    </a:schemeClr>
                  </a:glow>
                </a:effectLst>
                <a:latin typeface="Arial"/>
                <a:cs typeface="Arial"/>
              </a:rPr>
              <a:t>NLT</a:t>
            </a:r>
            <a:r>
              <a:rPr lang="en-US" sz="3600" b="1" kern="1200" dirty="0">
                <a:effectLst>
                  <a:glow rad="228600">
                    <a:schemeClr val="bg1">
                      <a:alpha val="40000"/>
                    </a:schemeClr>
                  </a:glow>
                </a:effectLst>
                <a:latin typeface="Arial"/>
                <a:cs typeface="Arial"/>
              </a:rPr>
              <a:t>)</a:t>
            </a:r>
          </a:p>
        </p:txBody>
      </p:sp>
      <p:sp>
        <p:nvSpPr>
          <p:cNvPr id="4" name="Title 1">
            <a:extLst>
              <a:ext uri="{FF2B5EF4-FFF2-40B4-BE49-F238E27FC236}">
                <a16:creationId xmlns:a16="http://schemas.microsoft.com/office/drawing/2014/main" id="{B2DB1F3F-AB61-C349-A79B-6A1749C02F52}"/>
              </a:ext>
            </a:extLst>
          </p:cNvPr>
          <p:cNvSpPr txBox="1">
            <a:spLocks/>
          </p:cNvSpPr>
          <p:nvPr/>
        </p:nvSpPr>
        <p:spPr bwMode="auto">
          <a:xfrm>
            <a:off x="-36512" y="4581128"/>
            <a:ext cx="9144000" cy="2204864"/>
          </a:xfrm>
          <a:prstGeom prst="rect">
            <a:avLst/>
          </a:prstGeom>
          <a:noFill/>
          <a:ln>
            <a:noFill/>
          </a:ln>
        </p:spPr>
        <p:txBody>
          <a:bodyPr lIns="91429" tIns="45714" rIns="91429" bIns="45714" anchor="ct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defTabSz="914400">
              <a:defRPr/>
            </a:pPr>
            <a:r>
              <a:rPr lang="en-US" sz="2400" baseline="30000" dirty="0">
                <a:solidFill>
                  <a:srgbClr val="E3EBF1"/>
                </a:solidFill>
                <a:effectLst>
                  <a:glow rad="228600">
                    <a:srgbClr val="000000">
                      <a:alpha val="40000"/>
                    </a:srgbClr>
                  </a:glow>
                </a:effectLst>
              </a:rPr>
              <a:t>12 </a:t>
            </a:r>
            <a:r>
              <a:rPr lang="en-US" sz="2400" dirty="0">
                <a:solidFill>
                  <a:srgbClr val="E3EBF1"/>
                </a:solidFill>
                <a:effectLst>
                  <a:glow rad="228600">
                    <a:srgbClr val="000000">
                      <a:alpha val="40000"/>
                    </a:srgbClr>
                  </a:glow>
                </a:effectLst>
              </a:rPr>
              <a:t>Dear friends, you always followed my instructions when I was with you. And now that I am away, it is even more important. Work hard to show the results of your salvation, obeying God with deep reverence and fear. </a:t>
            </a:r>
            <a:r>
              <a:rPr lang="en-US" sz="2400" baseline="30000" dirty="0">
                <a:solidFill>
                  <a:srgbClr val="E3EBF1"/>
                </a:solidFill>
                <a:effectLst>
                  <a:glow rad="228600">
                    <a:srgbClr val="000000">
                      <a:alpha val="40000"/>
                    </a:srgbClr>
                  </a:glow>
                </a:effectLst>
              </a:rPr>
              <a:t>13 </a:t>
            </a:r>
            <a:r>
              <a:rPr lang="en-US" sz="2400" dirty="0">
                <a:solidFill>
                  <a:srgbClr val="E3EBF1"/>
                </a:solidFill>
                <a:effectLst>
                  <a:glow rad="228600">
                    <a:srgbClr val="000000">
                      <a:alpha val="40000"/>
                    </a:srgbClr>
                  </a:glow>
                </a:effectLst>
              </a:rPr>
              <a:t>For God is working in you, giving you the desire and the power to do what pleases him."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1">
            <a:extLst>
              <a:ext uri="{FF2B5EF4-FFF2-40B4-BE49-F238E27FC236}">
                <a16:creationId xmlns:a16="http://schemas.microsoft.com/office/drawing/2014/main" id="{CD143623-97F8-FE4E-BEA7-E435B6526AC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91440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0" name="Title 1">
            <a:extLst>
              <a:ext uri="{FF2B5EF4-FFF2-40B4-BE49-F238E27FC236}">
                <a16:creationId xmlns:a16="http://schemas.microsoft.com/office/drawing/2014/main" id="{676CEB4C-32B6-1A46-8E0E-AF1216012644}"/>
              </a:ext>
            </a:extLst>
          </p:cNvPr>
          <p:cNvSpPr>
            <a:spLocks noGrp="1"/>
          </p:cNvSpPr>
          <p:nvPr>
            <p:ph type="title"/>
          </p:nvPr>
        </p:nvSpPr>
        <p:spPr>
          <a:xfrm>
            <a:off x="0" y="44450"/>
            <a:ext cx="4787900" cy="2592388"/>
          </a:xfrm>
        </p:spPr>
        <p:txBody>
          <a:bodyPr/>
          <a:lstStyle/>
          <a:p>
            <a:r>
              <a:rPr lang="en-US" altLang="en-US" sz="4800">
                <a:ea typeface="ＭＳ Ｐゴシック" panose="020B0600070205080204" pitchFamily="34" charset="-128"/>
              </a:rPr>
              <a:t>Should we take pride in our work?</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0834" name="Picture 1">
            <a:extLst>
              <a:ext uri="{FF2B5EF4-FFF2-40B4-BE49-F238E27FC236}">
                <a16:creationId xmlns:a16="http://schemas.microsoft.com/office/drawing/2014/main" id="{B084DDF1-4847-CB4D-B93D-9082DA835C6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463"/>
            <a:ext cx="687546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itle 1">
            <a:extLst>
              <a:ext uri="{FF2B5EF4-FFF2-40B4-BE49-F238E27FC236}">
                <a16:creationId xmlns:a16="http://schemas.microsoft.com/office/drawing/2014/main" id="{B56D7C11-1CDE-014E-BE14-0E0DA5D22345}"/>
              </a:ext>
            </a:extLst>
          </p:cNvPr>
          <p:cNvSpPr>
            <a:spLocks noGrp="1"/>
          </p:cNvSpPr>
          <p:nvPr>
            <p:ph type="title"/>
          </p:nvPr>
        </p:nvSpPr>
        <p:spPr>
          <a:xfrm>
            <a:off x="5795963" y="44450"/>
            <a:ext cx="3348037" cy="4537075"/>
          </a:xfrm>
        </p:spPr>
        <p:txBody>
          <a:bodyPr/>
          <a:lstStyle/>
          <a:p>
            <a:r>
              <a:rPr lang="en-US" altLang="en-US" sz="3600">
                <a:solidFill>
                  <a:schemeClr val="bg1"/>
                </a:solidFill>
                <a:ea typeface="ＭＳ Ｐゴシック" panose="020B0600070205080204" pitchFamily="34" charset="-128"/>
              </a:rPr>
              <a:t>"Do everything without complaining and arguing" </a:t>
            </a:r>
            <a:br>
              <a:rPr lang="en-US" altLang="en-US" sz="3600">
                <a:solidFill>
                  <a:schemeClr val="bg1"/>
                </a:solidFill>
                <a:ea typeface="ＭＳ Ｐゴシック" panose="020B0600070205080204" pitchFamily="34" charset="-128"/>
              </a:rPr>
            </a:br>
            <a:r>
              <a:rPr lang="en-US" altLang="en-US" sz="3600">
                <a:solidFill>
                  <a:schemeClr val="bg1"/>
                </a:solidFill>
                <a:ea typeface="ＭＳ Ｐゴシック" panose="020B0600070205080204" pitchFamily="34" charset="-128"/>
              </a:rPr>
              <a:t>(2:14)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121858" name="Text Box 2">
            <a:extLst>
              <a:ext uri="{FF2B5EF4-FFF2-40B4-BE49-F238E27FC236}">
                <a16:creationId xmlns:a16="http://schemas.microsoft.com/office/drawing/2014/main" id="{39B58790-58C6-7D47-8305-1C649E5DB885}"/>
              </a:ext>
            </a:extLst>
          </p:cNvPr>
          <p:cNvSpPr txBox="1">
            <a:spLocks noChangeArrowheads="1"/>
          </p:cNvSpPr>
          <p:nvPr/>
        </p:nvSpPr>
        <p:spPr bwMode="auto">
          <a:xfrm>
            <a:off x="8215313" y="152400"/>
            <a:ext cx="86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b="1">
                <a:solidFill>
                  <a:srgbClr val="000000"/>
                </a:solidFill>
                <a:latin typeface="Arial" panose="020B0604020202020204" pitchFamily="34" charset="0"/>
                <a:cs typeface="Arial" panose="020B0604020202020204" pitchFamily="34" charset="0"/>
              </a:rPr>
              <a:t>186e</a:t>
            </a:r>
          </a:p>
        </p:txBody>
      </p:sp>
      <p:sp>
        <p:nvSpPr>
          <p:cNvPr id="29704" name="Rectangle 8">
            <a:extLst>
              <a:ext uri="{FF2B5EF4-FFF2-40B4-BE49-F238E27FC236}">
                <a16:creationId xmlns:a16="http://schemas.microsoft.com/office/drawing/2014/main" id="{79403519-F9F1-6740-9AC2-771C805F2F0E}"/>
              </a:ext>
            </a:extLst>
          </p:cNvPr>
          <p:cNvSpPr>
            <a:spLocks noChangeArrowheads="1"/>
          </p:cNvSpPr>
          <p:nvPr/>
        </p:nvSpPr>
        <p:spPr bwMode="auto">
          <a:xfrm>
            <a:off x="4776788" y="5486400"/>
            <a:ext cx="4062412" cy="1143000"/>
          </a:xfrm>
          <a:prstGeom prst="rect">
            <a:avLst/>
          </a:prstGeom>
          <a:noFill/>
          <a:ln w="50800">
            <a:solidFill>
              <a:srgbClr val="0077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698"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b="1">
                <a:solidFill>
                  <a:srgbClr val="000000"/>
                </a:solidFill>
                <a:latin typeface="Arial Narrow" panose="020B0604020202020204" pitchFamily="34" charset="0"/>
              </a:rPr>
              <a:t>Those who invested in us will wish they had invested in others</a:t>
            </a:r>
            <a:endParaRPr lang="en-US" altLang="en-US">
              <a:solidFill>
                <a:srgbClr val="000000"/>
              </a:solidFill>
              <a:latin typeface="Arial Narrow" panose="020B0604020202020204" pitchFamily="34" charset="0"/>
            </a:endParaRPr>
          </a:p>
        </p:txBody>
      </p:sp>
      <p:grpSp>
        <p:nvGrpSpPr>
          <p:cNvPr id="2" name="Group 24">
            <a:extLst>
              <a:ext uri="{FF2B5EF4-FFF2-40B4-BE49-F238E27FC236}">
                <a16:creationId xmlns:a16="http://schemas.microsoft.com/office/drawing/2014/main" id="{4F914B27-C125-7446-8A36-70084A8D085F}"/>
              </a:ext>
            </a:extLst>
          </p:cNvPr>
          <p:cNvGrpSpPr>
            <a:grpSpLocks/>
          </p:cNvGrpSpPr>
          <p:nvPr/>
        </p:nvGrpSpPr>
        <p:grpSpPr bwMode="auto">
          <a:xfrm>
            <a:off x="230188" y="1066800"/>
            <a:ext cx="2513012" cy="1335088"/>
            <a:chOff x="145" y="672"/>
            <a:chExt cx="1583" cy="841"/>
          </a:xfrm>
        </p:grpSpPr>
        <p:sp>
          <p:nvSpPr>
            <p:cNvPr id="121869" name="Rectangle 5">
              <a:extLst>
                <a:ext uri="{FF2B5EF4-FFF2-40B4-BE49-F238E27FC236}">
                  <a16:creationId xmlns:a16="http://schemas.microsoft.com/office/drawing/2014/main" id="{FCA6026C-1E02-964F-9AE5-AD66BB36AF1F}"/>
                </a:ext>
              </a:extLst>
            </p:cNvPr>
            <p:cNvSpPr>
              <a:spLocks noChangeArrowheads="1"/>
            </p:cNvSpPr>
            <p:nvPr/>
          </p:nvSpPr>
          <p:spPr bwMode="auto">
            <a:xfrm>
              <a:off x="145" y="672"/>
              <a:ext cx="1583" cy="561"/>
            </a:xfrm>
            <a:prstGeom prst="rect">
              <a:avLst/>
            </a:prstGeom>
            <a:noFill/>
            <a:ln w="50800">
              <a:solidFill>
                <a:srgbClr val="0077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b="1">
                  <a:solidFill>
                    <a:srgbClr val="000000"/>
                  </a:solidFill>
                  <a:latin typeface="Arial Narrow" panose="020B0604020202020204" pitchFamily="34" charset="0"/>
                </a:rPr>
                <a:t>If we complain and argue</a:t>
              </a:r>
              <a:endParaRPr lang="en-US" altLang="en-US">
                <a:solidFill>
                  <a:srgbClr val="000000"/>
                </a:solidFill>
                <a:latin typeface="Arial Narrow" panose="020B0604020202020204" pitchFamily="34" charset="0"/>
              </a:endParaRPr>
            </a:p>
          </p:txBody>
        </p:sp>
        <p:sp>
          <p:nvSpPr>
            <p:cNvPr id="29705" name="Line 9">
              <a:extLst>
                <a:ext uri="{FF2B5EF4-FFF2-40B4-BE49-F238E27FC236}">
                  <a16:creationId xmlns:a16="http://schemas.microsoft.com/office/drawing/2014/main" id="{4A244614-5EBD-8E48-89A5-AAEA1EF098E2}"/>
                </a:ext>
              </a:extLst>
            </p:cNvPr>
            <p:cNvSpPr>
              <a:spLocks noChangeShapeType="1"/>
            </p:cNvSpPr>
            <p:nvPr/>
          </p:nvSpPr>
          <p:spPr bwMode="auto">
            <a:xfrm>
              <a:off x="1331" y="1320"/>
              <a:ext cx="347" cy="193"/>
            </a:xfrm>
            <a:prstGeom prst="line">
              <a:avLst/>
            </a:prstGeom>
            <a:noFill/>
            <a:ln w="76200">
              <a:solidFill>
                <a:srgbClr val="88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defTabSz="914400">
                <a:defRPr/>
              </a:pPr>
              <a:endParaRPr lang="en-US" sz="2400">
                <a:solidFill>
                  <a:srgbClr val="EAEAEA"/>
                </a:solidFill>
                <a:latin typeface="Times New Roman" pitchFamily="-111" charset="0"/>
                <a:ea typeface="ＭＳ Ｐゴシック" charset="0"/>
                <a:cs typeface="ＭＳ Ｐゴシック" charset="0"/>
              </a:endParaRPr>
            </a:p>
          </p:txBody>
        </p:sp>
      </p:grpSp>
      <p:grpSp>
        <p:nvGrpSpPr>
          <p:cNvPr id="3" name="Group 25">
            <a:extLst>
              <a:ext uri="{FF2B5EF4-FFF2-40B4-BE49-F238E27FC236}">
                <a16:creationId xmlns:a16="http://schemas.microsoft.com/office/drawing/2014/main" id="{2ABDF6B2-51CB-EE40-9997-44FF0A44475B}"/>
              </a:ext>
            </a:extLst>
          </p:cNvPr>
          <p:cNvGrpSpPr>
            <a:grpSpLocks/>
          </p:cNvGrpSpPr>
          <p:nvPr/>
        </p:nvGrpSpPr>
        <p:grpSpPr bwMode="auto">
          <a:xfrm>
            <a:off x="1882775" y="2579688"/>
            <a:ext cx="2894013" cy="1225550"/>
            <a:chOff x="1186" y="1625"/>
            <a:chExt cx="1823" cy="772"/>
          </a:xfrm>
        </p:grpSpPr>
        <p:sp>
          <p:nvSpPr>
            <p:cNvPr id="121867" name="Rectangle 6">
              <a:extLst>
                <a:ext uri="{FF2B5EF4-FFF2-40B4-BE49-F238E27FC236}">
                  <a16:creationId xmlns:a16="http://schemas.microsoft.com/office/drawing/2014/main" id="{4E1F8D7A-472D-1C40-AC0E-428CFBE96DD4}"/>
                </a:ext>
              </a:extLst>
            </p:cNvPr>
            <p:cNvSpPr>
              <a:spLocks noChangeArrowheads="1"/>
            </p:cNvSpPr>
            <p:nvPr/>
          </p:nvSpPr>
          <p:spPr bwMode="auto">
            <a:xfrm>
              <a:off x="1186" y="1625"/>
              <a:ext cx="1823" cy="542"/>
            </a:xfrm>
            <a:prstGeom prst="rect">
              <a:avLst/>
            </a:prstGeom>
            <a:noFill/>
            <a:ln w="50800">
              <a:solidFill>
                <a:srgbClr val="0077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b="1">
                  <a:solidFill>
                    <a:srgbClr val="000000"/>
                  </a:solidFill>
                  <a:latin typeface="Arial Narrow" panose="020B0604020202020204" pitchFamily="34" charset="0"/>
                </a:rPr>
                <a:t>We won</a:t>
              </a:r>
              <a:r>
                <a:rPr lang="fr-FR" altLang="ja-JP" b="1">
                  <a:solidFill>
                    <a:srgbClr val="000000"/>
                  </a:solidFill>
                  <a:latin typeface="Arial Narrow" panose="020B0604020202020204" pitchFamily="34" charset="0"/>
                </a:rPr>
                <a:t>'</a:t>
              </a:r>
              <a:r>
                <a:rPr lang="en-US" altLang="ja-JP" b="1">
                  <a:solidFill>
                    <a:srgbClr val="000000"/>
                  </a:solidFill>
                  <a:latin typeface="Arial Narrow" panose="020B0604020202020204" pitchFamily="34" charset="0"/>
                </a:rPr>
                <a:t>t be blameless &amp; innocent</a:t>
              </a:r>
              <a:endParaRPr lang="en-US" altLang="en-US">
                <a:solidFill>
                  <a:srgbClr val="000000"/>
                </a:solidFill>
                <a:latin typeface="Arial Narrow" panose="020B0604020202020204" pitchFamily="34" charset="0"/>
              </a:endParaRPr>
            </a:p>
          </p:txBody>
        </p:sp>
        <p:sp>
          <p:nvSpPr>
            <p:cNvPr id="29706" name="Line 10">
              <a:extLst>
                <a:ext uri="{FF2B5EF4-FFF2-40B4-BE49-F238E27FC236}">
                  <a16:creationId xmlns:a16="http://schemas.microsoft.com/office/drawing/2014/main" id="{6292CFEE-6930-AA44-A657-BB3CEAE9C75D}"/>
                </a:ext>
              </a:extLst>
            </p:cNvPr>
            <p:cNvSpPr>
              <a:spLocks noChangeShapeType="1"/>
            </p:cNvSpPr>
            <p:nvPr/>
          </p:nvSpPr>
          <p:spPr bwMode="auto">
            <a:xfrm>
              <a:off x="2576" y="2204"/>
              <a:ext cx="348" cy="193"/>
            </a:xfrm>
            <a:prstGeom prst="line">
              <a:avLst/>
            </a:prstGeom>
            <a:noFill/>
            <a:ln w="76200">
              <a:solidFill>
                <a:srgbClr val="88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defTabSz="914400">
                <a:defRPr/>
              </a:pPr>
              <a:endParaRPr lang="en-US" sz="2400">
                <a:solidFill>
                  <a:srgbClr val="EAEAEA"/>
                </a:solidFill>
                <a:latin typeface="Times New Roman" pitchFamily="-111" charset="0"/>
                <a:ea typeface="ＭＳ Ｐゴシック" charset="0"/>
                <a:cs typeface="ＭＳ Ｐゴシック" charset="0"/>
              </a:endParaRPr>
            </a:p>
          </p:txBody>
        </p:sp>
      </p:grpSp>
      <p:grpSp>
        <p:nvGrpSpPr>
          <p:cNvPr id="4" name="Group 26">
            <a:extLst>
              <a:ext uri="{FF2B5EF4-FFF2-40B4-BE49-F238E27FC236}">
                <a16:creationId xmlns:a16="http://schemas.microsoft.com/office/drawing/2014/main" id="{B85E47EE-CFE7-7041-8098-BA3AE7185C5B}"/>
              </a:ext>
            </a:extLst>
          </p:cNvPr>
          <p:cNvGrpSpPr>
            <a:grpSpLocks/>
          </p:cNvGrpSpPr>
          <p:nvPr/>
        </p:nvGrpSpPr>
        <p:grpSpPr bwMode="auto">
          <a:xfrm>
            <a:off x="3151188" y="3957638"/>
            <a:ext cx="3832225" cy="1336675"/>
            <a:chOff x="1985" y="2493"/>
            <a:chExt cx="2414" cy="842"/>
          </a:xfrm>
        </p:grpSpPr>
        <p:sp>
          <p:nvSpPr>
            <p:cNvPr id="121865" name="Rectangle 7">
              <a:extLst>
                <a:ext uri="{FF2B5EF4-FFF2-40B4-BE49-F238E27FC236}">
                  <a16:creationId xmlns:a16="http://schemas.microsoft.com/office/drawing/2014/main" id="{996BFF4E-E6A2-DF4E-9EC9-B1153468BB7B}"/>
                </a:ext>
              </a:extLst>
            </p:cNvPr>
            <p:cNvSpPr>
              <a:spLocks noChangeArrowheads="1"/>
            </p:cNvSpPr>
            <p:nvPr/>
          </p:nvSpPr>
          <p:spPr bwMode="auto">
            <a:xfrm>
              <a:off x="1985" y="2493"/>
              <a:ext cx="2154" cy="562"/>
            </a:xfrm>
            <a:prstGeom prst="rect">
              <a:avLst/>
            </a:prstGeom>
            <a:noFill/>
            <a:ln w="50800">
              <a:solidFill>
                <a:srgbClr val="0077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b="1">
                  <a:solidFill>
                    <a:srgbClr val="000000"/>
                  </a:solidFill>
                  <a:latin typeface="Arial Narrow" panose="020B0604020202020204" pitchFamily="34" charset="0"/>
                </a:rPr>
                <a:t>We won</a:t>
              </a:r>
              <a:r>
                <a:rPr lang="fr-FR" altLang="ja-JP" b="1">
                  <a:solidFill>
                    <a:srgbClr val="000000"/>
                  </a:solidFill>
                  <a:latin typeface="Arial Narrow" panose="020B0604020202020204" pitchFamily="34" charset="0"/>
                </a:rPr>
                <a:t>'</a:t>
              </a:r>
              <a:r>
                <a:rPr lang="en-US" altLang="ja-JP" b="1">
                  <a:solidFill>
                    <a:srgbClr val="000000"/>
                  </a:solidFill>
                  <a:latin typeface="Arial Narrow" panose="020B0604020202020204" pitchFamily="34" charset="0"/>
                </a:rPr>
                <a:t>t stand out with a positive impact</a:t>
              </a:r>
              <a:endParaRPr lang="en-US" altLang="en-US">
                <a:solidFill>
                  <a:srgbClr val="000000"/>
                </a:solidFill>
                <a:latin typeface="Arial Narrow" panose="020B0604020202020204" pitchFamily="34" charset="0"/>
              </a:endParaRPr>
            </a:p>
          </p:txBody>
        </p:sp>
        <p:sp>
          <p:nvSpPr>
            <p:cNvPr id="29707" name="Line 11">
              <a:extLst>
                <a:ext uri="{FF2B5EF4-FFF2-40B4-BE49-F238E27FC236}">
                  <a16:creationId xmlns:a16="http://schemas.microsoft.com/office/drawing/2014/main" id="{3678FF90-3530-FD4F-A10D-2A36CF9B0014}"/>
                </a:ext>
              </a:extLst>
            </p:cNvPr>
            <p:cNvSpPr>
              <a:spLocks noChangeShapeType="1"/>
            </p:cNvSpPr>
            <p:nvPr/>
          </p:nvSpPr>
          <p:spPr bwMode="auto">
            <a:xfrm>
              <a:off x="4052" y="3142"/>
              <a:ext cx="347" cy="193"/>
            </a:xfrm>
            <a:prstGeom prst="line">
              <a:avLst/>
            </a:prstGeom>
            <a:noFill/>
            <a:ln w="76200">
              <a:solidFill>
                <a:srgbClr val="88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defTabSz="914400">
                <a:defRPr/>
              </a:pPr>
              <a:endParaRPr lang="en-US" sz="2400">
                <a:solidFill>
                  <a:srgbClr val="EAEAEA"/>
                </a:solidFill>
                <a:latin typeface="Times New Roman" pitchFamily="-111" charset="0"/>
                <a:ea typeface="ＭＳ Ｐゴシック" charset="0"/>
                <a:cs typeface="ＭＳ Ｐゴシック" charset="0"/>
              </a:endParaRPr>
            </a:p>
          </p:txBody>
        </p:sp>
      </p:grpSp>
      <p:sp>
        <p:nvSpPr>
          <p:cNvPr id="121863" name="Title 4">
            <a:extLst>
              <a:ext uri="{FF2B5EF4-FFF2-40B4-BE49-F238E27FC236}">
                <a16:creationId xmlns:a16="http://schemas.microsoft.com/office/drawing/2014/main" id="{0B40526E-EB61-8A4C-B4F0-B4FC9D5CBDB0}"/>
              </a:ext>
            </a:extLst>
          </p:cNvPr>
          <p:cNvSpPr>
            <a:spLocks noGrp="1"/>
          </p:cNvSpPr>
          <p:nvPr>
            <p:ph type="title" idx="4294967295"/>
          </p:nvPr>
        </p:nvSpPr>
        <p:spPr>
          <a:xfrm>
            <a:off x="1979613" y="-26988"/>
            <a:ext cx="5505450" cy="800101"/>
          </a:xfrm>
          <a:solidFill>
            <a:srgbClr val="000040"/>
          </a:solidFill>
        </p:spPr>
        <p:txBody>
          <a:bodyPr/>
          <a:lstStyle/>
          <a:p>
            <a:pPr algn="ctr" eaLnBrk="1" hangingPunct="1"/>
            <a:r>
              <a:rPr lang="en-US" altLang="en-US" sz="2800" b="1">
                <a:solidFill>
                  <a:srgbClr val="FFFFFF"/>
                </a:solidFill>
                <a:latin typeface="Arial" panose="020B0604020202020204" pitchFamily="34" charset="0"/>
                <a:ea typeface="SimSun" panose="02010600030101010101" pitchFamily="2" charset="-122"/>
              </a:rPr>
              <a:t>Results of a Bad Attitude</a:t>
            </a:r>
            <a:br>
              <a:rPr lang="en-US" altLang="en-US">
                <a:latin typeface="Arial" panose="020B0604020202020204" pitchFamily="34" charset="0"/>
                <a:ea typeface="ＭＳ Ｐゴシック" panose="020B0600070205080204" pitchFamily="34" charset="-128"/>
              </a:rPr>
            </a:br>
            <a:r>
              <a:rPr lang="en-US" altLang="en-US" sz="2000" b="1" i="1">
                <a:solidFill>
                  <a:srgbClr val="FFFFFF"/>
                </a:solidFill>
                <a:latin typeface="Arial" panose="020B0604020202020204" pitchFamily="34" charset="0"/>
                <a:ea typeface="SimSun" panose="02010600030101010101" pitchFamily="2" charset="-122"/>
              </a:rPr>
              <a:t>Philippians 2:14-16</a:t>
            </a:r>
            <a:endParaRPr lang="en-US" altLang="en-US">
              <a:latin typeface="Arial" panose="020B0604020202020204" pitchFamily="34" charset="0"/>
              <a:ea typeface="ＭＳ Ｐゴシック" panose="020B0600070205080204" pitchFamily="34" charset="-128"/>
            </a:endParaRPr>
          </a:p>
        </p:txBody>
      </p:sp>
      <p:pic>
        <p:nvPicPr>
          <p:cNvPr id="121864" name="Picture 14">
            <a:extLst>
              <a:ext uri="{FF2B5EF4-FFF2-40B4-BE49-F238E27FC236}">
                <a16:creationId xmlns:a16="http://schemas.microsoft.com/office/drawing/2014/main" id="{FAFD5449-C6CC-D14D-A5BF-17095DF6F7A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03800" y="828675"/>
            <a:ext cx="41402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704"/>
                                        </p:tgtEl>
                                        <p:attrNameLst>
                                          <p:attrName>style.visibility</p:attrName>
                                        </p:attrNameLst>
                                      </p:cBhvr>
                                      <p:to>
                                        <p:strVal val="visible"/>
                                      </p:to>
                                    </p:set>
                                    <p:anim calcmode="lin" valueType="num">
                                      <p:cBhvr additive="base">
                                        <p:cTn id="25" dur="500" fill="hold"/>
                                        <p:tgtEl>
                                          <p:spTgt spid="29704"/>
                                        </p:tgtEl>
                                        <p:attrNameLst>
                                          <p:attrName>ppt_x</p:attrName>
                                        </p:attrNameLst>
                                      </p:cBhvr>
                                      <p:tavLst>
                                        <p:tav tm="0">
                                          <p:val>
                                            <p:strVal val="0-#ppt_w/2"/>
                                          </p:val>
                                        </p:tav>
                                        <p:tav tm="100000">
                                          <p:val>
                                            <p:strVal val="#ppt_x"/>
                                          </p:val>
                                        </p:tav>
                                      </p:tavLst>
                                    </p:anim>
                                    <p:anim calcmode="lin" valueType="num">
                                      <p:cBhvr additive="base">
                                        <p:cTn id="26" dur="500" fill="hold"/>
                                        <p:tgtEl>
                                          <p:spTgt spid="297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123906" name="Text Box 2">
            <a:extLst>
              <a:ext uri="{FF2B5EF4-FFF2-40B4-BE49-F238E27FC236}">
                <a16:creationId xmlns:a16="http://schemas.microsoft.com/office/drawing/2014/main" id="{870B2917-EC4B-B84B-ACD3-046D49E1DE3A}"/>
              </a:ext>
            </a:extLst>
          </p:cNvPr>
          <p:cNvSpPr txBox="1">
            <a:spLocks noChangeArrowheads="1"/>
          </p:cNvSpPr>
          <p:nvPr/>
        </p:nvSpPr>
        <p:spPr bwMode="auto">
          <a:xfrm>
            <a:off x="8248650" y="15240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b="1">
                <a:solidFill>
                  <a:srgbClr val="000000"/>
                </a:solidFill>
                <a:latin typeface="Arial" panose="020B0604020202020204" pitchFamily="34" charset="0"/>
                <a:cs typeface="Arial" panose="020B0604020202020204" pitchFamily="34" charset="0"/>
              </a:rPr>
              <a:t>186f</a:t>
            </a:r>
          </a:p>
        </p:txBody>
      </p:sp>
      <p:sp>
        <p:nvSpPr>
          <p:cNvPr id="34832" name="Rectangle 16">
            <a:extLst>
              <a:ext uri="{FF2B5EF4-FFF2-40B4-BE49-F238E27FC236}">
                <a16:creationId xmlns:a16="http://schemas.microsoft.com/office/drawing/2014/main" id="{EF3D168A-943A-3C48-9FBA-30ABA45AF5F6}"/>
              </a:ext>
            </a:extLst>
          </p:cNvPr>
          <p:cNvSpPr>
            <a:spLocks noChangeArrowheads="1"/>
          </p:cNvSpPr>
          <p:nvPr/>
        </p:nvSpPr>
        <p:spPr bwMode="auto">
          <a:xfrm>
            <a:off x="4843463" y="1066800"/>
            <a:ext cx="4075112" cy="1143000"/>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698"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b="1">
                <a:solidFill>
                  <a:srgbClr val="000000"/>
                </a:solidFill>
                <a:latin typeface="Arial Narrow" panose="020B0604020202020204" pitchFamily="34" charset="0"/>
              </a:rPr>
              <a:t>Those who invested in us will rejoice that their efforts had been worth it</a:t>
            </a:r>
            <a:endParaRPr lang="en-US" altLang="en-US">
              <a:solidFill>
                <a:srgbClr val="000000"/>
              </a:solidFill>
              <a:latin typeface="Arial Narrow" panose="020B0604020202020204" pitchFamily="34" charset="0"/>
            </a:endParaRPr>
          </a:p>
        </p:txBody>
      </p:sp>
      <p:grpSp>
        <p:nvGrpSpPr>
          <p:cNvPr id="2" name="Group 22">
            <a:extLst>
              <a:ext uri="{FF2B5EF4-FFF2-40B4-BE49-F238E27FC236}">
                <a16:creationId xmlns:a16="http://schemas.microsoft.com/office/drawing/2014/main" id="{C9A9972E-ABAA-B746-95B6-77A9A86BA41D}"/>
              </a:ext>
            </a:extLst>
          </p:cNvPr>
          <p:cNvGrpSpPr>
            <a:grpSpLocks/>
          </p:cNvGrpSpPr>
          <p:nvPr/>
        </p:nvGrpSpPr>
        <p:grpSpPr bwMode="auto">
          <a:xfrm>
            <a:off x="1870075" y="3806825"/>
            <a:ext cx="4473575" cy="1333500"/>
            <a:chOff x="1178" y="2398"/>
            <a:chExt cx="2818" cy="840"/>
          </a:xfrm>
        </p:grpSpPr>
        <p:sp>
          <p:nvSpPr>
            <p:cNvPr id="123917" name="Rectangle 14">
              <a:extLst>
                <a:ext uri="{FF2B5EF4-FFF2-40B4-BE49-F238E27FC236}">
                  <a16:creationId xmlns:a16="http://schemas.microsoft.com/office/drawing/2014/main" id="{CF7BDB0A-2F9E-7845-8C3C-4A4B8FF3562A}"/>
                </a:ext>
              </a:extLst>
            </p:cNvPr>
            <p:cNvSpPr>
              <a:spLocks noChangeArrowheads="1"/>
            </p:cNvSpPr>
            <p:nvPr/>
          </p:nvSpPr>
          <p:spPr bwMode="auto">
            <a:xfrm>
              <a:off x="1178" y="2688"/>
              <a:ext cx="2818" cy="550"/>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b="1">
                  <a:solidFill>
                    <a:srgbClr val="000000"/>
                  </a:solidFill>
                  <a:latin typeface="Arial Narrow" panose="020B0604020202020204" pitchFamily="34" charset="0"/>
                </a:rPr>
                <a:t>We will be blameless &amp; innocent, children of God above reproach</a:t>
              </a:r>
              <a:endParaRPr lang="en-US" altLang="en-US">
                <a:solidFill>
                  <a:srgbClr val="000000"/>
                </a:solidFill>
                <a:latin typeface="Arial Narrow" panose="020B0604020202020204" pitchFamily="34" charset="0"/>
              </a:endParaRPr>
            </a:p>
          </p:txBody>
        </p:sp>
        <p:sp>
          <p:nvSpPr>
            <p:cNvPr id="34833" name="Line 17">
              <a:extLst>
                <a:ext uri="{FF2B5EF4-FFF2-40B4-BE49-F238E27FC236}">
                  <a16:creationId xmlns:a16="http://schemas.microsoft.com/office/drawing/2014/main" id="{3D1CE47F-9F01-AB4D-AA7E-5024FCAAAB43}"/>
                </a:ext>
              </a:extLst>
            </p:cNvPr>
            <p:cNvSpPr>
              <a:spLocks noChangeShapeType="1"/>
            </p:cNvSpPr>
            <p:nvPr/>
          </p:nvSpPr>
          <p:spPr bwMode="auto">
            <a:xfrm flipV="1">
              <a:off x="2872" y="2398"/>
              <a:ext cx="345" cy="194"/>
            </a:xfrm>
            <a:prstGeom prst="line">
              <a:avLst/>
            </a:prstGeom>
            <a:noFill/>
            <a:ln w="76200">
              <a:solidFill>
                <a:srgbClr val="FF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defTabSz="914400">
                <a:defRPr/>
              </a:pPr>
              <a:endParaRPr lang="en-US" sz="2400">
                <a:solidFill>
                  <a:srgbClr val="EAEAEA"/>
                </a:solidFill>
                <a:latin typeface="Times New Roman" pitchFamily="-111" charset="0"/>
                <a:ea typeface="ＭＳ Ｐゴシック" charset="0"/>
                <a:cs typeface="ＭＳ Ｐゴシック" charset="0"/>
              </a:endParaRPr>
            </a:p>
          </p:txBody>
        </p:sp>
      </p:grpSp>
      <p:grpSp>
        <p:nvGrpSpPr>
          <p:cNvPr id="3" name="Group 21">
            <a:extLst>
              <a:ext uri="{FF2B5EF4-FFF2-40B4-BE49-F238E27FC236}">
                <a16:creationId xmlns:a16="http://schemas.microsoft.com/office/drawing/2014/main" id="{11C2FF79-A4E7-3B40-8667-6FD95E62A7D0}"/>
              </a:ext>
            </a:extLst>
          </p:cNvPr>
          <p:cNvGrpSpPr>
            <a:grpSpLocks/>
          </p:cNvGrpSpPr>
          <p:nvPr/>
        </p:nvGrpSpPr>
        <p:grpSpPr bwMode="auto">
          <a:xfrm>
            <a:off x="304800" y="5254625"/>
            <a:ext cx="4068763" cy="1358900"/>
            <a:chOff x="192" y="3310"/>
            <a:chExt cx="2563" cy="856"/>
          </a:xfrm>
        </p:grpSpPr>
        <p:sp>
          <p:nvSpPr>
            <p:cNvPr id="123915" name="Rectangle 13">
              <a:extLst>
                <a:ext uri="{FF2B5EF4-FFF2-40B4-BE49-F238E27FC236}">
                  <a16:creationId xmlns:a16="http://schemas.microsoft.com/office/drawing/2014/main" id="{FCC66E62-ADD1-C94E-AD74-40AB1975AB63}"/>
                </a:ext>
              </a:extLst>
            </p:cNvPr>
            <p:cNvSpPr>
              <a:spLocks noChangeArrowheads="1"/>
            </p:cNvSpPr>
            <p:nvPr/>
          </p:nvSpPr>
          <p:spPr bwMode="auto">
            <a:xfrm>
              <a:off x="192" y="3582"/>
              <a:ext cx="2563" cy="584"/>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b="1">
                  <a:solidFill>
                    <a:srgbClr val="000000"/>
                  </a:solidFill>
                  <a:latin typeface="Arial Narrow" panose="020B0604020202020204" pitchFamily="34" charset="0"/>
                </a:rPr>
                <a:t>If we do everything without complaining &amp; arguing</a:t>
              </a:r>
              <a:endParaRPr lang="en-US" altLang="en-US">
                <a:solidFill>
                  <a:srgbClr val="000000"/>
                </a:solidFill>
                <a:latin typeface="Arial Narrow" panose="020B0604020202020204" pitchFamily="34" charset="0"/>
              </a:endParaRPr>
            </a:p>
          </p:txBody>
        </p:sp>
        <p:sp>
          <p:nvSpPr>
            <p:cNvPr id="34834" name="Line 18">
              <a:extLst>
                <a:ext uri="{FF2B5EF4-FFF2-40B4-BE49-F238E27FC236}">
                  <a16:creationId xmlns:a16="http://schemas.microsoft.com/office/drawing/2014/main" id="{7697A487-2330-4546-BCE0-ABE5785B080A}"/>
                </a:ext>
              </a:extLst>
            </p:cNvPr>
            <p:cNvSpPr>
              <a:spLocks noChangeShapeType="1"/>
            </p:cNvSpPr>
            <p:nvPr/>
          </p:nvSpPr>
          <p:spPr bwMode="auto">
            <a:xfrm flipV="1">
              <a:off x="1574" y="3310"/>
              <a:ext cx="347" cy="194"/>
            </a:xfrm>
            <a:prstGeom prst="line">
              <a:avLst/>
            </a:prstGeom>
            <a:noFill/>
            <a:ln w="76200">
              <a:solidFill>
                <a:srgbClr val="FF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defTabSz="914400">
                <a:defRPr/>
              </a:pPr>
              <a:endParaRPr lang="en-US" sz="2400">
                <a:solidFill>
                  <a:srgbClr val="EAEAEA"/>
                </a:solidFill>
                <a:latin typeface="Times New Roman" pitchFamily="-111" charset="0"/>
                <a:ea typeface="ＭＳ Ｐゴシック" charset="0"/>
                <a:cs typeface="ＭＳ Ｐゴシック" charset="0"/>
              </a:endParaRPr>
            </a:p>
          </p:txBody>
        </p:sp>
      </p:grpSp>
      <p:grpSp>
        <p:nvGrpSpPr>
          <p:cNvPr id="4" name="Group 23">
            <a:extLst>
              <a:ext uri="{FF2B5EF4-FFF2-40B4-BE49-F238E27FC236}">
                <a16:creationId xmlns:a16="http://schemas.microsoft.com/office/drawing/2014/main" id="{7E074214-1309-D74D-BCB7-A225EF9A41AB}"/>
              </a:ext>
            </a:extLst>
          </p:cNvPr>
          <p:cNvGrpSpPr>
            <a:grpSpLocks/>
          </p:cNvGrpSpPr>
          <p:nvPr/>
        </p:nvGrpSpPr>
        <p:grpSpPr bwMode="auto">
          <a:xfrm>
            <a:off x="4373563" y="2359025"/>
            <a:ext cx="2794000" cy="1352550"/>
            <a:chOff x="2755" y="1486"/>
            <a:chExt cx="1760" cy="852"/>
          </a:xfrm>
        </p:grpSpPr>
        <p:sp>
          <p:nvSpPr>
            <p:cNvPr id="123913" name="Rectangle 15">
              <a:extLst>
                <a:ext uri="{FF2B5EF4-FFF2-40B4-BE49-F238E27FC236}">
                  <a16:creationId xmlns:a16="http://schemas.microsoft.com/office/drawing/2014/main" id="{522ABA81-EF12-324C-8FF3-98CD7E8D125D}"/>
                </a:ext>
              </a:extLst>
            </p:cNvPr>
            <p:cNvSpPr>
              <a:spLocks noChangeArrowheads="1"/>
            </p:cNvSpPr>
            <p:nvPr/>
          </p:nvSpPr>
          <p:spPr bwMode="auto">
            <a:xfrm>
              <a:off x="2755" y="1776"/>
              <a:ext cx="1760" cy="562"/>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b="1">
                  <a:solidFill>
                    <a:srgbClr val="000000"/>
                  </a:solidFill>
                  <a:latin typeface="Arial Narrow" panose="020B0604020202020204" pitchFamily="34" charset="0"/>
                </a:rPr>
                <a:t>We will shine like stars in the universe</a:t>
              </a:r>
              <a:endParaRPr lang="en-US" altLang="en-US">
                <a:solidFill>
                  <a:srgbClr val="000000"/>
                </a:solidFill>
                <a:latin typeface="Arial Narrow" panose="020B0604020202020204" pitchFamily="34" charset="0"/>
              </a:endParaRPr>
            </a:p>
          </p:txBody>
        </p:sp>
        <p:sp>
          <p:nvSpPr>
            <p:cNvPr id="34835" name="Line 19">
              <a:extLst>
                <a:ext uri="{FF2B5EF4-FFF2-40B4-BE49-F238E27FC236}">
                  <a16:creationId xmlns:a16="http://schemas.microsoft.com/office/drawing/2014/main" id="{676E7F43-9D52-A94F-B083-B913DAFBEF11}"/>
                </a:ext>
              </a:extLst>
            </p:cNvPr>
            <p:cNvSpPr>
              <a:spLocks noChangeShapeType="1"/>
            </p:cNvSpPr>
            <p:nvPr/>
          </p:nvSpPr>
          <p:spPr bwMode="auto">
            <a:xfrm flipV="1">
              <a:off x="4082" y="1486"/>
              <a:ext cx="345" cy="194"/>
            </a:xfrm>
            <a:prstGeom prst="line">
              <a:avLst/>
            </a:prstGeom>
            <a:noFill/>
            <a:ln w="76200">
              <a:solidFill>
                <a:srgbClr val="FF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defTabSz="914400">
                <a:defRPr/>
              </a:pPr>
              <a:endParaRPr lang="en-US" sz="2400">
                <a:solidFill>
                  <a:srgbClr val="EAEAEA"/>
                </a:solidFill>
                <a:latin typeface="Times New Roman" pitchFamily="-111" charset="0"/>
                <a:ea typeface="ＭＳ Ｐゴシック" charset="0"/>
                <a:cs typeface="ＭＳ Ｐゴシック" charset="0"/>
              </a:endParaRPr>
            </a:p>
          </p:txBody>
        </p:sp>
      </p:grpSp>
      <p:sp>
        <p:nvSpPr>
          <p:cNvPr id="123911" name="Title 4">
            <a:extLst>
              <a:ext uri="{FF2B5EF4-FFF2-40B4-BE49-F238E27FC236}">
                <a16:creationId xmlns:a16="http://schemas.microsoft.com/office/drawing/2014/main" id="{73048591-637F-7742-B67C-0A1FF4C2B218}"/>
              </a:ext>
            </a:extLst>
          </p:cNvPr>
          <p:cNvSpPr>
            <a:spLocks noGrp="1"/>
          </p:cNvSpPr>
          <p:nvPr>
            <p:ph type="title" idx="4294967295"/>
          </p:nvPr>
        </p:nvSpPr>
        <p:spPr>
          <a:xfrm>
            <a:off x="1331913" y="14288"/>
            <a:ext cx="5616575" cy="865187"/>
          </a:xfrm>
          <a:solidFill>
            <a:srgbClr val="000040"/>
          </a:solidFill>
        </p:spPr>
        <p:txBody>
          <a:bodyPr/>
          <a:lstStyle/>
          <a:p>
            <a:pPr algn="ctr" eaLnBrk="1" hangingPunct="1"/>
            <a:r>
              <a:rPr lang="en-US" altLang="en-US" sz="2800" b="1">
                <a:solidFill>
                  <a:srgbClr val="FFFFFF"/>
                </a:solidFill>
                <a:latin typeface="Arial" panose="020B0604020202020204" pitchFamily="34" charset="0"/>
                <a:ea typeface="SimSun" panose="02010600030101010101" pitchFamily="2" charset="-122"/>
              </a:rPr>
              <a:t>Results of a Good Attitude</a:t>
            </a:r>
            <a:br>
              <a:rPr lang="en-US" altLang="en-US">
                <a:latin typeface="Arial" panose="020B0604020202020204" pitchFamily="34" charset="0"/>
                <a:ea typeface="ＭＳ Ｐゴシック" panose="020B0600070205080204" pitchFamily="34" charset="-128"/>
              </a:rPr>
            </a:br>
            <a:r>
              <a:rPr lang="en-US" altLang="en-US" sz="2000" b="1" i="1">
                <a:solidFill>
                  <a:srgbClr val="FFFFFF"/>
                </a:solidFill>
                <a:latin typeface="Arial" panose="020B0604020202020204" pitchFamily="34" charset="0"/>
                <a:ea typeface="SimSun" panose="02010600030101010101" pitchFamily="2" charset="-122"/>
              </a:rPr>
              <a:t>Philippians 2:14-16</a:t>
            </a:r>
            <a:endParaRPr lang="en-US" altLang="en-US">
              <a:latin typeface="Arial" panose="020B0604020202020204" pitchFamily="34" charset="0"/>
              <a:ea typeface="ＭＳ Ｐゴシック" panose="020B0600070205080204" pitchFamily="34" charset="-128"/>
            </a:endParaRPr>
          </a:p>
        </p:txBody>
      </p:sp>
      <p:pic>
        <p:nvPicPr>
          <p:cNvPr id="123912" name="Picture 15">
            <a:extLst>
              <a:ext uri="{FF2B5EF4-FFF2-40B4-BE49-F238E27FC236}">
                <a16:creationId xmlns:a16="http://schemas.microsoft.com/office/drawing/2014/main" id="{8BB04DAE-FD17-354D-8D9A-DC337B5F1F8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050" y="1125538"/>
            <a:ext cx="295275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32"/>
                                        </p:tgtEl>
                                        <p:attrNameLst>
                                          <p:attrName>style.visibility</p:attrName>
                                        </p:attrNameLst>
                                      </p:cBhvr>
                                      <p:to>
                                        <p:strVal val="visible"/>
                                      </p:to>
                                    </p:set>
                                    <p:anim calcmode="lin" valueType="num">
                                      <p:cBhvr additive="base">
                                        <p:cTn id="25" dur="500" fill="hold"/>
                                        <p:tgtEl>
                                          <p:spTgt spid="34832"/>
                                        </p:tgtEl>
                                        <p:attrNameLst>
                                          <p:attrName>ppt_x</p:attrName>
                                        </p:attrNameLst>
                                      </p:cBhvr>
                                      <p:tavLst>
                                        <p:tav tm="0">
                                          <p:val>
                                            <p:strVal val="0-#ppt_w/2"/>
                                          </p:val>
                                        </p:tav>
                                        <p:tav tm="100000">
                                          <p:val>
                                            <p:strVal val="#ppt_x"/>
                                          </p:val>
                                        </p:tav>
                                      </p:tavLst>
                                    </p:anim>
                                    <p:anim calcmode="lin" valueType="num">
                                      <p:cBhvr additive="base">
                                        <p:cTn id="26" dur="500" fill="hold"/>
                                        <p:tgtEl>
                                          <p:spTgt spid="348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2"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a:extLst>
              <a:ext uri="{FF2B5EF4-FFF2-40B4-BE49-F238E27FC236}">
                <a16:creationId xmlns:a16="http://schemas.microsoft.com/office/drawing/2014/main" id="{D10AAE67-D268-2D4A-8D47-753D08FAF285}"/>
              </a:ext>
            </a:extLst>
          </p:cNvPr>
          <p:cNvSpPr>
            <a:spLocks noGrp="1"/>
          </p:cNvSpPr>
          <p:nvPr>
            <p:ph type="title"/>
          </p:nvPr>
        </p:nvSpPr>
        <p:spPr/>
        <p:txBody>
          <a:bodyPr/>
          <a:lstStyle/>
          <a:p>
            <a:r>
              <a:rPr lang="en-US" altLang="en-US">
                <a:ea typeface="ＭＳ Ｐゴシック" panose="020B0600070205080204" pitchFamily="34" charset="-128"/>
              </a:rPr>
              <a:t>Complaining = </a:t>
            </a:r>
            <a:r>
              <a:rPr lang="el-GR" altLang="en-US">
                <a:latin typeface="Bwgrkl" charset="0"/>
                <a:ea typeface="ＭＳ Ｐゴシック" panose="020B0600070205080204" pitchFamily="34" charset="-128"/>
              </a:rPr>
              <a:t>﻿γογγυσμῶν</a:t>
            </a:r>
            <a:endParaRPr lang="en-US" altLang="en-US">
              <a:latin typeface="Bwgrkl" charset="0"/>
              <a:ea typeface="ＭＳ Ｐゴシック" panose="020B0600070205080204" pitchFamily="34" charset="-128"/>
            </a:endParaRPr>
          </a:p>
        </p:txBody>
      </p:sp>
      <p:sp>
        <p:nvSpPr>
          <p:cNvPr id="3" name="Title 1">
            <a:extLst>
              <a:ext uri="{FF2B5EF4-FFF2-40B4-BE49-F238E27FC236}">
                <a16:creationId xmlns:a16="http://schemas.microsoft.com/office/drawing/2014/main" id="{75454F08-9928-1A4E-A844-8661C7E48A04}"/>
              </a:ext>
            </a:extLst>
          </p:cNvPr>
          <p:cNvSpPr txBox="1">
            <a:spLocks/>
          </p:cNvSpPr>
          <p:nvPr/>
        </p:nvSpPr>
        <p:spPr bwMode="auto">
          <a:xfrm>
            <a:off x="0" y="1268413"/>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8800">
                <a:solidFill>
                  <a:srgbClr val="E3EBF1"/>
                </a:solidFill>
                <a:latin typeface="Arial Black" panose="020B0604020202020204" pitchFamily="34" charset="0"/>
              </a:rPr>
              <a:t>goggusmoan</a:t>
            </a:r>
            <a:endParaRPr lang="en-US" altLang="en-US" sz="4400">
              <a:solidFill>
                <a:srgbClr val="E3EBF1"/>
              </a:solidFill>
              <a:latin typeface="Bwgrkl" charset="0"/>
            </a:endParaRPr>
          </a:p>
        </p:txBody>
      </p:sp>
      <p:pic>
        <p:nvPicPr>
          <p:cNvPr id="125955" name="Picture 1">
            <a:extLst>
              <a:ext uri="{FF2B5EF4-FFF2-40B4-BE49-F238E27FC236}">
                <a16:creationId xmlns:a16="http://schemas.microsoft.com/office/drawing/2014/main" id="{7E9C83F2-C02E-B647-B15F-19874DC1305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3284538"/>
            <a:ext cx="5348288"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DAAF0952-27D7-5745-BF65-2F635D95C963}"/>
              </a:ext>
            </a:extLst>
          </p:cNvPr>
          <p:cNvSpPr txBox="1">
            <a:spLocks/>
          </p:cNvSpPr>
          <p:nvPr/>
        </p:nvSpPr>
        <p:spPr bwMode="auto">
          <a:xfrm>
            <a:off x="395288" y="3213100"/>
            <a:ext cx="86772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tabLst>
                <a:tab pos="4117975"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tabLst>
                <a:tab pos="4117975"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tabLst>
                <a:tab pos="411797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tabLst>
                <a:tab pos="4117975"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tabLst>
                <a:tab pos="4117975"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tabLst>
                <a:tab pos="4117975"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tabLst>
                <a:tab pos="4117975"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tabLst>
                <a:tab pos="4117975"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tabLst>
                <a:tab pos="4117975" algn="l"/>
              </a:tabLst>
              <a:defRPr sz="2400">
                <a:solidFill>
                  <a:schemeClr val="tx1"/>
                </a:solidFill>
                <a:latin typeface="Calibri" panose="020F0502020204030204" pitchFamily="34" charset="0"/>
                <a:ea typeface="ＭＳ Ｐゴシック" panose="020B0600070205080204" pitchFamily="34" charset="-128"/>
              </a:defRPr>
            </a:lvl9pPr>
          </a:lstStyle>
          <a:p>
            <a:pPr defTabSz="914400"/>
            <a:r>
              <a:rPr lang="en-US" altLang="en-US" sz="4000">
                <a:solidFill>
                  <a:srgbClr val="000000"/>
                </a:solidFill>
                <a:latin typeface="Arial" panose="020B0604020202020204" pitchFamily="34" charset="0"/>
                <a:cs typeface="Arial" panose="020B0604020202020204" pitchFamily="34" charset="0"/>
              </a:rPr>
              <a:t>John 7:12</a:t>
            </a:r>
            <a:r>
              <a:rPr lang="en-US" altLang="en-US" sz="4000">
                <a:solidFill>
                  <a:srgbClr val="E3EBF1"/>
                </a:solidFill>
                <a:latin typeface="Arial" panose="020B0604020202020204" pitchFamily="34" charset="0"/>
                <a:cs typeface="Arial" panose="020B0604020202020204" pitchFamily="34" charset="0"/>
              </a:rPr>
              <a:t>	Jesus</a:t>
            </a:r>
          </a:p>
          <a:p>
            <a:pPr defTabSz="914400"/>
            <a:r>
              <a:rPr lang="en-US" altLang="en-US" sz="4000">
                <a:solidFill>
                  <a:srgbClr val="000000"/>
                </a:solidFill>
                <a:latin typeface="Arial" panose="020B0604020202020204" pitchFamily="34" charset="0"/>
                <a:cs typeface="Arial" panose="020B0604020202020204" pitchFamily="34" charset="0"/>
              </a:rPr>
              <a:t>Acts 6:1</a:t>
            </a:r>
            <a:r>
              <a:rPr lang="en-US" altLang="en-US" sz="4000">
                <a:solidFill>
                  <a:srgbClr val="E3EBF1"/>
                </a:solidFill>
                <a:latin typeface="Arial" panose="020B0604020202020204" pitchFamily="34" charset="0"/>
                <a:cs typeface="Arial" panose="020B0604020202020204" pitchFamily="34" charset="0"/>
              </a:rPr>
              <a:t>	Food</a:t>
            </a:r>
            <a:endParaRPr lang="en-US" altLang="en-US" sz="2800">
              <a:solidFill>
                <a:srgbClr val="E3EBF1"/>
              </a:solidFill>
              <a:latin typeface="Arial" panose="020B0604020202020204" pitchFamily="34" charset="0"/>
              <a:cs typeface="Arial" panose="020B0604020202020204" pitchFamily="34" charset="0"/>
            </a:endParaRPr>
          </a:p>
          <a:p>
            <a:pPr defTabSz="914400"/>
            <a:r>
              <a:rPr lang="en-US" altLang="en-US" sz="4000">
                <a:solidFill>
                  <a:srgbClr val="000000"/>
                </a:solidFill>
                <a:latin typeface="Arial" panose="020B0604020202020204" pitchFamily="34" charset="0"/>
                <a:cs typeface="Arial" panose="020B0604020202020204" pitchFamily="34" charset="0"/>
              </a:rPr>
              <a:t>1 Pet 4:9</a:t>
            </a:r>
            <a:r>
              <a:rPr lang="en-US" altLang="en-US" sz="4000">
                <a:solidFill>
                  <a:srgbClr val="E3EBF1"/>
                </a:solidFill>
                <a:latin typeface="Arial" panose="020B0604020202020204" pitchFamily="34" charset="0"/>
                <a:cs typeface="Arial" panose="020B0604020202020204" pitchFamily="34" charset="0"/>
              </a:rPr>
              <a:t>	Hospitality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a:extLst>
              <a:ext uri="{FF2B5EF4-FFF2-40B4-BE49-F238E27FC236}">
                <a16:creationId xmlns:a16="http://schemas.microsoft.com/office/drawing/2014/main" id="{0BB3C20E-C9EB-3E42-B5A2-C20E69B0FFCC}"/>
              </a:ext>
            </a:extLst>
          </p:cNvPr>
          <p:cNvSpPr>
            <a:spLocks noGrp="1"/>
          </p:cNvSpPr>
          <p:nvPr>
            <p:ph type="title"/>
          </p:nvPr>
        </p:nvSpPr>
        <p:spPr/>
        <p:txBody>
          <a:bodyPr/>
          <a:lstStyle/>
          <a:p>
            <a:r>
              <a:rPr lang="en-US" altLang="en-US">
                <a:ea typeface="ＭＳ Ｐゴシック" panose="020B0600070205080204" pitchFamily="34" charset="-128"/>
              </a:rPr>
              <a:t>Paul</a:t>
            </a:r>
            <a:r>
              <a:rPr lang="fr-FR" altLang="en-US">
                <a:ea typeface="ＭＳ Ｐゴシック" panose="020B0600070205080204" pitchFamily="34" charset="-128"/>
              </a:rPr>
              <a:t>'</a:t>
            </a:r>
            <a:r>
              <a:rPr lang="en-US" altLang="en-US">
                <a:ea typeface="ＭＳ Ｐゴシック" panose="020B0600070205080204" pitchFamily="34" charset="-128"/>
              </a:rPr>
              <a:t>s Example</a:t>
            </a:r>
          </a:p>
        </p:txBody>
      </p:sp>
      <p:sp>
        <p:nvSpPr>
          <p:cNvPr id="128002" name="Title 1">
            <a:extLst>
              <a:ext uri="{FF2B5EF4-FFF2-40B4-BE49-F238E27FC236}">
                <a16:creationId xmlns:a16="http://schemas.microsoft.com/office/drawing/2014/main" id="{D96B4726-6FC7-FE4A-9C41-B08DA6E7B1CF}"/>
              </a:ext>
            </a:extLst>
          </p:cNvPr>
          <p:cNvSpPr txBox="1">
            <a:spLocks/>
          </p:cNvSpPr>
          <p:nvPr/>
        </p:nvSpPr>
        <p:spPr bwMode="auto">
          <a:xfrm>
            <a:off x="34925" y="1125538"/>
            <a:ext cx="5832475"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3200" baseline="30000">
                <a:solidFill>
                  <a:srgbClr val="E3EBF1"/>
                </a:solidFill>
                <a:latin typeface="Arial Black" panose="020B0604020202020204" pitchFamily="34" charset="0"/>
              </a:rPr>
              <a:t>17</a:t>
            </a:r>
            <a:r>
              <a:rPr lang="en-US" altLang="en-US" sz="3200">
                <a:solidFill>
                  <a:srgbClr val="E3EBF1"/>
                </a:solidFill>
                <a:latin typeface="Arial Black" panose="020B0604020202020204" pitchFamily="34" charset="0"/>
              </a:rPr>
              <a:t>But I will rejoice even if I lose my life, pouring it out like a liquid offering to God, just like your faithful service is an offering to God. And I want all of you to share that joy. </a:t>
            </a:r>
            <a:r>
              <a:rPr lang="en-US" altLang="en-US" sz="3200" baseline="30000">
                <a:solidFill>
                  <a:srgbClr val="E3EBF1"/>
                </a:solidFill>
                <a:latin typeface="Arial Black" panose="020B0604020202020204" pitchFamily="34" charset="0"/>
              </a:rPr>
              <a:t>18</a:t>
            </a:r>
            <a:r>
              <a:rPr lang="en-US" altLang="en-US" sz="3200">
                <a:solidFill>
                  <a:srgbClr val="E3EBF1"/>
                </a:solidFill>
                <a:latin typeface="Arial Black" panose="020B0604020202020204" pitchFamily="34" charset="0"/>
              </a:rPr>
              <a:t>Yes, you should rejoice, and I will share your joy </a:t>
            </a:r>
            <a:br>
              <a:rPr lang="en-US" altLang="en-US" sz="3200">
                <a:solidFill>
                  <a:srgbClr val="E3EBF1"/>
                </a:solidFill>
                <a:latin typeface="Arial Black" panose="020B0604020202020204" pitchFamily="34" charset="0"/>
              </a:rPr>
            </a:br>
            <a:r>
              <a:rPr lang="en-US" altLang="en-US" sz="3200">
                <a:solidFill>
                  <a:srgbClr val="E3EBF1"/>
                </a:solidFill>
                <a:latin typeface="Arial Black" panose="020B0604020202020204" pitchFamily="34" charset="0"/>
              </a:rPr>
              <a:t>(Phil. 2:17-18).</a:t>
            </a:r>
          </a:p>
        </p:txBody>
      </p:sp>
      <p:pic>
        <p:nvPicPr>
          <p:cNvPr id="128003" name="Picture 1">
            <a:extLst>
              <a:ext uri="{FF2B5EF4-FFF2-40B4-BE49-F238E27FC236}">
                <a16:creationId xmlns:a16="http://schemas.microsoft.com/office/drawing/2014/main" id="{4B495B23-D30F-B049-B73E-323F2EF91A3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016625" y="1557338"/>
            <a:ext cx="3379788"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4" name="Picture 4">
            <a:extLst>
              <a:ext uri="{FF2B5EF4-FFF2-40B4-BE49-F238E27FC236}">
                <a16:creationId xmlns:a16="http://schemas.microsoft.com/office/drawing/2014/main" id="{86329A85-1A73-2A40-BBE7-BA48710F553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1863" y="3938588"/>
            <a:ext cx="99853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5">
            <a:extLst>
              <a:ext uri="{FF2B5EF4-FFF2-40B4-BE49-F238E27FC236}">
                <a16:creationId xmlns:a16="http://schemas.microsoft.com/office/drawing/2014/main" id="{78838AF4-65F0-0948-971A-D43815BF093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48488" y="5135563"/>
            <a:ext cx="56673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a:extLst>
              <a:ext uri="{FF2B5EF4-FFF2-40B4-BE49-F238E27FC236}">
                <a16:creationId xmlns:a16="http://schemas.microsoft.com/office/drawing/2014/main" id="{87E61CC0-90AD-664F-A210-D86B8E981453}"/>
              </a:ext>
            </a:extLst>
          </p:cNvPr>
          <p:cNvSpPr txBox="1">
            <a:spLocks noChangeArrowheads="1"/>
          </p:cNvSpPr>
          <p:nvPr/>
        </p:nvSpPr>
        <p:spPr bwMode="auto">
          <a:xfrm>
            <a:off x="1066800" y="1123950"/>
            <a:ext cx="8077200" cy="5048250"/>
          </a:xfrm>
          <a:prstGeom prst="rect">
            <a:avLst/>
          </a:prstGeom>
          <a:noFill/>
          <a:ln w="9525">
            <a:noFill/>
            <a:miter lim="800000"/>
            <a:headEnd/>
            <a:tailEnd/>
          </a:ln>
        </p:spPr>
        <p:txBody>
          <a:bodyPr lIns="91429" tIns="45714" rIns="91429" bIns="45714">
            <a:spAutoFit/>
          </a:bodyPr>
          <a:lstStyle>
            <a:lvl1pPr marL="457200" indent="-457200" eaLnBrk="0" hangingPunct="0">
              <a:defRPr sz="2400">
                <a:solidFill>
                  <a:schemeClr val="tx1"/>
                </a:solidFill>
                <a:latin typeface="Calibri" panose="020F0502020204030204" pitchFamily="34" charset="0"/>
                <a:ea typeface="ＭＳ Ｐゴシック" panose="020B0600070205080204" pitchFamily="34" charset="-128"/>
              </a:defRPr>
            </a:lvl1pPr>
            <a:lvl2pPr marL="914400" indent="-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50000"/>
              </a:spcBef>
              <a:buFontTx/>
              <a:buAutoNum type="arabicPeriod"/>
            </a:pPr>
            <a:r>
              <a:rPr lang="en-US" altLang="en-US" sz="2800" b="1" u="sng">
                <a:solidFill>
                  <a:srgbClr val="EAEAEA"/>
                </a:solidFill>
                <a:effectLst>
                  <a:outerShdw blurRad="38100" dist="38100" dir="2700000" algn="tl">
                    <a:srgbClr val="000000"/>
                  </a:outerShdw>
                </a:effectLst>
                <a:latin typeface="Arial" panose="020B0604020202020204" pitchFamily="34" charset="0"/>
              </a:rPr>
              <a:t>Paul</a:t>
            </a:r>
            <a:r>
              <a:rPr lang="en-US" altLang="en-US" sz="2800" b="1">
                <a:solidFill>
                  <a:srgbClr val="EAEAEA"/>
                </a:solidFill>
                <a:effectLst>
                  <a:outerShdw blurRad="38100" dist="38100" dir="2700000" algn="tl">
                    <a:srgbClr val="000000"/>
                  </a:outerShdw>
                </a:effectLst>
                <a:latin typeface="Arial" panose="020B0604020202020204" pitchFamily="34" charset="0"/>
              </a:rPr>
              <a:t> served with humility </a:t>
            </a:r>
            <a:r>
              <a:rPr lang="en-US" altLang="zh-CN" sz="2800" b="1">
                <a:solidFill>
                  <a:srgbClr val="EAEAEA"/>
                </a:solidFill>
                <a:effectLst>
                  <a:outerShdw blurRad="38100" dist="38100" dir="2700000" algn="tl">
                    <a:srgbClr val="000000"/>
                  </a:outerShdw>
                </a:effectLst>
                <a:latin typeface="Arial" panose="020B0604020202020204" pitchFamily="34" charset="0"/>
                <a:cs typeface="Arial" panose="020B0604020202020204" pitchFamily="34" charset="0"/>
              </a:rPr>
              <a:t>(2:16-18)</a:t>
            </a:r>
          </a:p>
          <a:p>
            <a:pPr lvl="1" defTabSz="914400" eaLnBrk="1" hangingPunct="1">
              <a:spcBef>
                <a:spcPct val="50000"/>
              </a:spcBef>
              <a:buFontTx/>
              <a:buChar char="•"/>
            </a:pPr>
            <a:r>
              <a:rPr lang="en-US" altLang="zh-CN" sz="2800" b="1">
                <a:solidFill>
                  <a:srgbClr val="EAEAEA"/>
                </a:solidFill>
                <a:effectLst>
                  <a:outerShdw blurRad="38100" dist="38100" dir="2700000" algn="tl">
                    <a:srgbClr val="000000"/>
                  </a:outerShdw>
                </a:effectLst>
                <a:latin typeface="Arial" panose="020B0604020202020204" pitchFamily="34" charset="0"/>
                <a:cs typeface="Arial" panose="020B0604020202020204" pitchFamily="34" charset="0"/>
              </a:rPr>
              <a:t>Paul spent his life for the Philippians (“poured out as a drink offering on the sacrifice”)</a:t>
            </a:r>
          </a:p>
          <a:p>
            <a:pPr defTabSz="914400" eaLnBrk="1" hangingPunct="1">
              <a:spcBef>
                <a:spcPct val="50000"/>
              </a:spcBef>
              <a:buFontTx/>
              <a:buAutoNum type="arabicPeriod"/>
            </a:pPr>
            <a:r>
              <a:rPr lang="en-US" altLang="zh-CN" sz="2800" b="1" u="sng">
                <a:solidFill>
                  <a:srgbClr val="EAEAEA"/>
                </a:solidFill>
                <a:effectLst>
                  <a:outerShdw blurRad="38100" dist="38100" dir="2700000" algn="tl">
                    <a:srgbClr val="000000"/>
                  </a:outerShdw>
                </a:effectLst>
                <a:latin typeface="Arial" panose="020B0604020202020204" pitchFamily="34" charset="0"/>
                <a:cs typeface="Arial" panose="020B0604020202020204" pitchFamily="34" charset="0"/>
              </a:rPr>
              <a:t>Timothy</a:t>
            </a:r>
            <a:r>
              <a:rPr lang="en-US" altLang="zh-CN" sz="2800" b="1">
                <a:solidFill>
                  <a:srgbClr val="EAEAEA"/>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altLang="en-US" sz="2800" b="1">
                <a:solidFill>
                  <a:srgbClr val="EAEAEA"/>
                </a:solidFill>
                <a:effectLst>
                  <a:outerShdw blurRad="38100" dist="38100" dir="2700000" algn="tl">
                    <a:srgbClr val="000000"/>
                  </a:outerShdw>
                </a:effectLst>
                <a:latin typeface="Arial" panose="020B0604020202020204" pitchFamily="34" charset="0"/>
                <a:cs typeface="Arial" panose="020B0604020202020204" pitchFamily="34" charset="0"/>
              </a:rPr>
              <a:t>served with humility </a:t>
            </a:r>
            <a:r>
              <a:rPr lang="en-US" altLang="zh-CN" sz="2800" b="1">
                <a:solidFill>
                  <a:srgbClr val="EAEAEA"/>
                </a:solidFill>
                <a:effectLst>
                  <a:outerShdw blurRad="38100" dist="38100" dir="2700000" algn="tl">
                    <a:srgbClr val="000000"/>
                  </a:outerShdw>
                </a:effectLst>
                <a:latin typeface="Arial" panose="020B0604020202020204" pitchFamily="34" charset="0"/>
                <a:cs typeface="Arial" panose="020B0604020202020204" pitchFamily="34" charset="0"/>
              </a:rPr>
              <a:t>(2:</a:t>
            </a:r>
            <a:r>
              <a:rPr lang="en-US" altLang="zh-CN" sz="2800" b="1">
                <a:solidFill>
                  <a:srgbClr val="EAEAEA"/>
                </a:solidFill>
                <a:effectLst>
                  <a:outerShdw blurRad="38100" dist="38100" dir="2700000" algn="tl">
                    <a:srgbClr val="000000"/>
                  </a:outerShdw>
                </a:effectLst>
                <a:latin typeface="Arial" panose="020B0604020202020204" pitchFamily="34" charset="0"/>
                <a:ea typeface="SimSun" panose="02010600030101010101" pitchFamily="2" charset="-122"/>
              </a:rPr>
              <a:t>19-24</a:t>
            </a:r>
            <a:r>
              <a:rPr lang="en-US" altLang="zh-CN" sz="2800" b="1">
                <a:solidFill>
                  <a:srgbClr val="EAEAEA"/>
                </a:solidFill>
                <a:effectLst>
                  <a:outerShdw blurRad="38100" dist="38100" dir="2700000" algn="tl">
                    <a:srgbClr val="000000"/>
                  </a:outerShdw>
                </a:effectLst>
                <a:latin typeface="Arial" panose="020B0604020202020204" pitchFamily="34" charset="0"/>
                <a:cs typeface="Arial" panose="020B0604020202020204" pitchFamily="34" charset="0"/>
              </a:rPr>
              <a:t>)</a:t>
            </a:r>
          </a:p>
          <a:p>
            <a:pPr lvl="1" defTabSz="914400" eaLnBrk="1" hangingPunct="1">
              <a:spcBef>
                <a:spcPct val="50000"/>
              </a:spcBef>
              <a:buFontTx/>
              <a:buChar char="•"/>
            </a:pPr>
            <a:r>
              <a:rPr lang="en-US" altLang="zh-CN" sz="2800" b="1">
                <a:solidFill>
                  <a:srgbClr val="EAEAEA"/>
                </a:solidFill>
                <a:effectLst>
                  <a:outerShdw blurRad="38100" dist="38100" dir="2700000" algn="tl">
                    <a:srgbClr val="000000"/>
                  </a:outerShdw>
                </a:effectLst>
                <a:latin typeface="Arial" panose="020B0604020202020204" pitchFamily="34" charset="0"/>
                <a:cs typeface="Arial" panose="020B0604020202020204" pitchFamily="34" charset="0"/>
              </a:rPr>
              <a:t>Timothy showed genuine interest for their welfare, not for his own interests</a:t>
            </a:r>
          </a:p>
          <a:p>
            <a:pPr defTabSz="914400" eaLnBrk="1" hangingPunct="1">
              <a:spcBef>
                <a:spcPct val="50000"/>
              </a:spcBef>
              <a:buFontTx/>
              <a:buAutoNum type="arabicPeriod"/>
            </a:pPr>
            <a:r>
              <a:rPr lang="en-US" altLang="zh-CN" sz="2800" b="1" u="sng">
                <a:solidFill>
                  <a:srgbClr val="EAEAEA"/>
                </a:solidFill>
                <a:effectLst>
                  <a:outerShdw blurRad="38100" dist="38100" dir="2700000" algn="tl">
                    <a:srgbClr val="000000"/>
                  </a:outerShdw>
                </a:effectLst>
                <a:latin typeface="Arial" panose="020B0604020202020204" pitchFamily="34" charset="0"/>
                <a:cs typeface="Arial" panose="020B0604020202020204" pitchFamily="34" charset="0"/>
              </a:rPr>
              <a:t>Epaphroditus</a:t>
            </a:r>
            <a:r>
              <a:rPr lang="en-US" altLang="zh-CN" sz="2800" b="1">
                <a:solidFill>
                  <a:srgbClr val="EAEAEA"/>
                </a:solidFill>
                <a:effectLst>
                  <a:outerShdw blurRad="38100" dist="38100" dir="2700000" algn="tl">
                    <a:srgbClr val="000000"/>
                  </a:outerShdw>
                </a:effectLst>
                <a:latin typeface="Arial" panose="020B0604020202020204" pitchFamily="34" charset="0"/>
                <a:cs typeface="Arial" panose="020B0604020202020204" pitchFamily="34" charset="0"/>
              </a:rPr>
              <a:t> served with humility (2:25-30)</a:t>
            </a:r>
          </a:p>
          <a:p>
            <a:pPr lvl="1" defTabSz="914400" eaLnBrk="1" hangingPunct="1">
              <a:spcBef>
                <a:spcPct val="50000"/>
              </a:spcBef>
              <a:buFontTx/>
              <a:buChar char="•"/>
            </a:pPr>
            <a:r>
              <a:rPr lang="en-US" altLang="en-US" sz="2800" b="1">
                <a:solidFill>
                  <a:srgbClr val="EAEAEA"/>
                </a:solidFill>
                <a:effectLst>
                  <a:outerShdw blurRad="38100" dist="38100" dir="2700000" algn="tl">
                    <a:srgbClr val="000000"/>
                  </a:outerShdw>
                </a:effectLst>
                <a:latin typeface="Arial" panose="020B0604020202020204" pitchFamily="34" charset="0"/>
                <a:cs typeface="Arial" panose="020B0604020202020204" pitchFamily="34" charset="0"/>
              </a:rPr>
              <a:t>Epaphroditus risked his life to serve Paul</a:t>
            </a:r>
            <a:endParaRPr lang="en-GB" altLang="en-US" sz="2800" b="1">
              <a:solidFill>
                <a:srgbClr val="EAEAEA"/>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9FA7C08-2852-2145-BC1B-3EECD74B2A41}"/>
              </a:ext>
            </a:extLst>
          </p:cNvPr>
          <p:cNvSpPr>
            <a:spLocks noGrp="1"/>
          </p:cNvSpPr>
          <p:nvPr>
            <p:ph type="title" idx="4294967295"/>
          </p:nvPr>
        </p:nvSpPr>
        <p:spPr>
          <a:xfrm>
            <a:off x="539750" y="44450"/>
            <a:ext cx="8420100" cy="646113"/>
          </a:xfrm>
          <a:solidFill>
            <a:srgbClr val="FFCC00"/>
          </a:solidFill>
          <a:ln>
            <a:solidFill>
              <a:srgbClr val="000000"/>
            </a:solidFill>
          </a:ln>
        </p:spPr>
        <p:txBody>
          <a:bodyPr>
            <a:spAutoFit/>
          </a:bodyPr>
          <a:lstStyle/>
          <a:p>
            <a:pPr algn="ctr" eaLnBrk="1" hangingPunct="1">
              <a:defRPr/>
            </a:pPr>
            <a:r>
              <a:rPr lang="en-US" sz="3600" b="1" kern="1200" dirty="0">
                <a:solidFill>
                  <a:srgbClr val="000040"/>
                </a:solidFill>
                <a:latin typeface="Arial" charset="0"/>
                <a:ea typeface="SimSun" charset="0"/>
                <a:cs typeface="SimSun" charset="0"/>
              </a:rPr>
              <a:t>Other examples of Christ-like humility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anim calcmode="lin" valueType="num">
                                      <p:cBhvr additive="base">
                                        <p:cTn id="11" dur="500" fill="hold"/>
                                        <p:tgtEl>
                                          <p:spTgt spid="645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4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 calcmode="lin" valueType="num">
                                      <p:cBhvr additive="base">
                                        <p:cTn id="17" dur="500" fill="hold"/>
                                        <p:tgtEl>
                                          <p:spTgt spid="645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451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4515">
                                            <p:txEl>
                                              <p:pRg st="3" end="3"/>
                                            </p:txEl>
                                          </p:spTgt>
                                        </p:tgtEl>
                                        <p:attrNameLst>
                                          <p:attrName>style.visibility</p:attrName>
                                        </p:attrNameLst>
                                      </p:cBhvr>
                                      <p:to>
                                        <p:strVal val="visible"/>
                                      </p:to>
                                    </p:set>
                                    <p:anim calcmode="lin" valueType="num">
                                      <p:cBhvr additive="base">
                                        <p:cTn id="21" dur="500" fill="hold"/>
                                        <p:tgtEl>
                                          <p:spTgt spid="6451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4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 calcmode="lin" valueType="num">
                                      <p:cBhvr additive="base">
                                        <p:cTn id="27" dur="500" fill="hold"/>
                                        <p:tgtEl>
                                          <p:spTgt spid="6451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4515">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4515">
                                            <p:txEl>
                                              <p:pRg st="5" end="5"/>
                                            </p:txEl>
                                          </p:spTgt>
                                        </p:tgtEl>
                                        <p:attrNameLst>
                                          <p:attrName>style.visibility</p:attrName>
                                        </p:attrNameLst>
                                      </p:cBhvr>
                                      <p:to>
                                        <p:strVal val="visible"/>
                                      </p:to>
                                    </p:set>
                                    <p:anim calcmode="lin" valueType="num">
                                      <p:cBhvr additive="base">
                                        <p:cTn id="31" dur="500" fill="hold"/>
                                        <p:tgtEl>
                                          <p:spTgt spid="645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45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a:extLst>
              <a:ext uri="{FF2B5EF4-FFF2-40B4-BE49-F238E27FC236}">
                <a16:creationId xmlns:a16="http://schemas.microsoft.com/office/drawing/2014/main" id="{524AE53C-5B45-5B4B-B80C-739E16DB754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3538"/>
            <a:ext cx="9144000"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Title 1">
            <a:extLst>
              <a:ext uri="{FF2B5EF4-FFF2-40B4-BE49-F238E27FC236}">
                <a16:creationId xmlns:a16="http://schemas.microsoft.com/office/drawing/2014/main" id="{C1D90951-C97C-7445-B4C1-F3D14AF9E182}"/>
              </a:ext>
            </a:extLst>
          </p:cNvPr>
          <p:cNvSpPr>
            <a:spLocks noGrp="1"/>
          </p:cNvSpPr>
          <p:nvPr>
            <p:ph type="title"/>
          </p:nvPr>
        </p:nvSpPr>
        <p:spPr>
          <a:xfrm>
            <a:off x="0" y="0"/>
            <a:ext cx="9144000" cy="981075"/>
          </a:xfrm>
          <a:solidFill>
            <a:srgbClr val="000090"/>
          </a:solidFill>
        </p:spPr>
        <p:txBody>
          <a:bodyPr/>
          <a:lstStyle/>
          <a:p>
            <a:r>
              <a:rPr lang="en-US" altLang="en-US" sz="4000">
                <a:ea typeface="ＭＳ Ｐゴシック" panose="020B0600070205080204" pitchFamily="34" charset="-128"/>
              </a:rPr>
              <a:t>Welcomed Leaders Ride Limos</a:t>
            </a:r>
          </a:p>
        </p:txBody>
      </p:sp>
      <p:pic>
        <p:nvPicPr>
          <p:cNvPr id="76803" name="Picture 2">
            <a:extLst>
              <a:ext uri="{FF2B5EF4-FFF2-40B4-BE49-F238E27FC236}">
                <a16:creationId xmlns:a16="http://schemas.microsoft.com/office/drawing/2014/main" id="{B03C1968-EAD5-E44E-ADB8-DD157E6378B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932363" y="2852738"/>
            <a:ext cx="41433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a:extLst>
              <a:ext uri="{FF2B5EF4-FFF2-40B4-BE49-F238E27FC236}">
                <a16:creationId xmlns:a16="http://schemas.microsoft.com/office/drawing/2014/main" id="{C2D5699E-842F-5F46-B285-24D934C9D271}"/>
              </a:ext>
            </a:extLst>
          </p:cNvPr>
          <p:cNvSpPr>
            <a:spLocks noGrp="1"/>
          </p:cNvSpPr>
          <p:nvPr>
            <p:ph type="title"/>
          </p:nvPr>
        </p:nvSpPr>
        <p:spPr>
          <a:xfrm>
            <a:off x="0" y="44450"/>
            <a:ext cx="9144000" cy="1584325"/>
          </a:xfrm>
        </p:spPr>
        <p:txBody>
          <a:bodyPr/>
          <a:lstStyle/>
          <a:p>
            <a:r>
              <a:rPr lang="en-US" altLang="en-US" sz="2800">
                <a:solidFill>
                  <a:srgbClr val="FFFF00"/>
                </a:solidFill>
                <a:ea typeface="ＭＳ Ｐゴシック" panose="020B0600070205080204" pitchFamily="34" charset="-128"/>
              </a:rPr>
              <a:t>Humility</a:t>
            </a:r>
            <a:r>
              <a:rPr lang="en-US" altLang="en-US" sz="2800">
                <a:ea typeface="ＭＳ Ｐゴシック" panose="020B0600070205080204" pitchFamily="34" charset="-128"/>
              </a:rPr>
              <a:t> </a:t>
            </a:r>
            <a:r>
              <a:rPr lang="en-US" altLang="en-US" sz="5400">
                <a:ea typeface="ＭＳ Ｐゴシック" panose="020B0600070205080204" pitchFamily="34" charset="-128"/>
              </a:rPr>
              <a:t>is necessary for Christ-likeness</a:t>
            </a:r>
          </a:p>
        </p:txBody>
      </p:sp>
      <p:pic>
        <p:nvPicPr>
          <p:cNvPr id="130050" name="Picture 1">
            <a:extLst>
              <a:ext uri="{FF2B5EF4-FFF2-40B4-BE49-F238E27FC236}">
                <a16:creationId xmlns:a16="http://schemas.microsoft.com/office/drawing/2014/main" id="{9FEC0875-F036-304C-9C0D-AC06ED9B812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47813" y="1700213"/>
            <a:ext cx="5940425"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Title 1">
            <a:extLst>
              <a:ext uri="{FF2B5EF4-FFF2-40B4-BE49-F238E27FC236}">
                <a16:creationId xmlns:a16="http://schemas.microsoft.com/office/drawing/2014/main" id="{9DA592D4-352E-EC43-874B-45B309113709}"/>
              </a:ext>
            </a:extLst>
          </p:cNvPr>
          <p:cNvSpPr txBox="1">
            <a:spLocks/>
          </p:cNvSpPr>
          <p:nvPr/>
        </p:nvSpPr>
        <p:spPr bwMode="auto">
          <a:xfrm>
            <a:off x="-20638" y="5273675"/>
            <a:ext cx="9144001"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4800">
                <a:solidFill>
                  <a:srgbClr val="E3EBF1"/>
                </a:solidFill>
                <a:latin typeface="Arial Black" panose="020B0604020202020204" pitchFamily="34" charset="0"/>
              </a:rPr>
              <a:t>= The Main Idea of Philippians 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BBEE0C-9C65-0E45-A1EB-4031C600A09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2413" y="3068638"/>
            <a:ext cx="5173663"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41BA541-27C7-DE4A-92F4-AC45A3BC006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76825" y="-315913"/>
            <a:ext cx="406717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5DE4F65-1815-2640-8949-C6A78A1DA71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064000" y="3067050"/>
            <a:ext cx="5621338"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08CB3CD-A3D8-364D-93F7-5A1459515812}"/>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287338"/>
            <a:ext cx="4518025"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Rectangle 5">
            <a:extLst>
              <a:ext uri="{FF2B5EF4-FFF2-40B4-BE49-F238E27FC236}">
                <a16:creationId xmlns:a16="http://schemas.microsoft.com/office/drawing/2014/main" id="{E1641491-3369-0244-95A8-413CD8B1697F}"/>
              </a:ext>
            </a:extLst>
          </p:cNvPr>
          <p:cNvSpPr>
            <a:spLocks noChangeArrowheads="1"/>
          </p:cNvSpPr>
          <p:nvPr/>
        </p:nvSpPr>
        <p:spPr bwMode="auto">
          <a:xfrm rot="-5400000">
            <a:off x="1093787" y="2946400"/>
            <a:ext cx="6956426" cy="10096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endParaRPr lang="en-US" altLang="en-US">
              <a:solidFill>
                <a:srgbClr val="FFFFFF"/>
              </a:solidFill>
              <a:latin typeface="BONES" charset="0"/>
            </a:endParaRPr>
          </a:p>
        </p:txBody>
      </p:sp>
      <p:sp>
        <p:nvSpPr>
          <p:cNvPr id="131078" name="Title 1">
            <a:extLst>
              <a:ext uri="{FF2B5EF4-FFF2-40B4-BE49-F238E27FC236}">
                <a16:creationId xmlns:a16="http://schemas.microsoft.com/office/drawing/2014/main" id="{DEEECCCC-9793-D64E-B5C4-DE27E8297D80}"/>
              </a:ext>
            </a:extLst>
          </p:cNvPr>
          <p:cNvSpPr>
            <a:spLocks noGrp="1"/>
          </p:cNvSpPr>
          <p:nvPr>
            <p:ph type="title"/>
          </p:nvPr>
        </p:nvSpPr>
        <p:spPr>
          <a:xfrm>
            <a:off x="0" y="2133600"/>
            <a:ext cx="9144000" cy="935038"/>
          </a:xfrm>
          <a:solidFill>
            <a:srgbClr val="000000"/>
          </a:solidFill>
        </p:spPr>
        <p:txBody>
          <a:bodyPr/>
          <a:lstStyle/>
          <a:p>
            <a:r>
              <a:rPr lang="en-US" altLang="en-US" sz="3600">
                <a:ea typeface="ＭＳ Ｐゴシック" panose="020B0600070205080204" pitchFamily="34" charset="-128"/>
              </a:rPr>
              <a:t>Do you show </a:t>
            </a:r>
            <a:r>
              <a:rPr lang="en-US" altLang="en-US" sz="3600">
                <a:solidFill>
                  <a:srgbClr val="FFFF00"/>
                </a:solidFill>
                <a:ea typeface="ＭＳ Ｐゴシック" panose="020B0600070205080204" pitchFamily="34" charset="-128"/>
              </a:rPr>
              <a:t>humility</a:t>
            </a:r>
            <a:r>
              <a:rPr lang="en-US" altLang="en-US" sz="3600">
                <a:ea typeface="ＭＳ Ｐゴシック" panose="020B0600070205080204" pitchFamily="34" charset="-128"/>
              </a:rPr>
              <a:t> like Christ?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1">
            <a:extLst>
              <a:ext uri="{FF2B5EF4-FFF2-40B4-BE49-F238E27FC236}">
                <a16:creationId xmlns:a16="http://schemas.microsoft.com/office/drawing/2014/main" id="{DD5241A2-8219-494F-A888-EB9CF6C2F2D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84213"/>
            <a:ext cx="9180513" cy="617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8" name="Title 1">
            <a:extLst>
              <a:ext uri="{FF2B5EF4-FFF2-40B4-BE49-F238E27FC236}">
                <a16:creationId xmlns:a16="http://schemas.microsoft.com/office/drawing/2014/main" id="{39E31937-7D81-5345-A3B9-FDB64C06C4AC}"/>
              </a:ext>
            </a:extLst>
          </p:cNvPr>
          <p:cNvSpPr>
            <a:spLocks noGrp="1"/>
          </p:cNvSpPr>
          <p:nvPr>
            <p:ph type="title"/>
          </p:nvPr>
        </p:nvSpPr>
        <p:spPr>
          <a:solidFill>
            <a:srgbClr val="000000"/>
          </a:solidFill>
        </p:spPr>
        <p:txBody>
          <a:bodyPr/>
          <a:lstStyle/>
          <a:p>
            <a:r>
              <a:rPr lang="en-US" altLang="en-US">
                <a:ea typeface="ＭＳ Ｐゴシック" panose="020B0600070205080204" pitchFamily="34" charset="-128"/>
              </a:rPr>
              <a:t>"Every knee will bow"</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a:extLst>
              <a:ext uri="{FF2B5EF4-FFF2-40B4-BE49-F238E27FC236}">
                <a16:creationId xmlns:a16="http://schemas.microsoft.com/office/drawing/2014/main" id="{963E528C-23FB-D147-83DC-2329CB5AF9EB}"/>
              </a:ext>
            </a:extLst>
          </p:cNvPr>
          <p:cNvSpPr>
            <a:spLocks noGrp="1"/>
          </p:cNvSpPr>
          <p:nvPr>
            <p:ph type="title"/>
          </p:nvPr>
        </p:nvSpPr>
        <p:spPr/>
        <p:txBody>
          <a:bodyPr/>
          <a:lstStyle/>
          <a:p>
            <a:r>
              <a:rPr lang="en-US" altLang="en-US">
                <a:latin typeface="Arial" panose="020B0604020202020204" pitchFamily="34" charset="0"/>
                <a:ea typeface="ＭＳ Ｐゴシック" panose="020B0600070205080204" pitchFamily="34" charset="-128"/>
              </a:rPr>
              <a:t>Black</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570762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a:extLst>
              <a:ext uri="{FF2B5EF4-FFF2-40B4-BE49-F238E27FC236}">
                <a16:creationId xmlns:a16="http://schemas.microsoft.com/office/drawing/2014/main" id="{51F05C69-4079-9E42-9E48-48982BF127E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492375"/>
            <a:ext cx="726122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itle 1">
            <a:extLst>
              <a:ext uri="{FF2B5EF4-FFF2-40B4-BE49-F238E27FC236}">
                <a16:creationId xmlns:a16="http://schemas.microsoft.com/office/drawing/2014/main" id="{A5B11AD1-F4BF-3B4B-B772-BCFB72E9146B}"/>
              </a:ext>
            </a:extLst>
          </p:cNvPr>
          <p:cNvSpPr>
            <a:spLocks noGrp="1"/>
          </p:cNvSpPr>
          <p:nvPr>
            <p:ph type="title"/>
          </p:nvPr>
        </p:nvSpPr>
        <p:spPr>
          <a:xfrm>
            <a:off x="0" y="0"/>
            <a:ext cx="9144000" cy="981075"/>
          </a:xfrm>
          <a:solidFill>
            <a:srgbClr val="660066"/>
          </a:solidFill>
        </p:spPr>
        <p:txBody>
          <a:bodyPr/>
          <a:lstStyle/>
          <a:p>
            <a:r>
              <a:rPr lang="en-US" altLang="en-US" sz="4000">
                <a:ea typeface="ＭＳ Ｐゴシック" panose="020B0600070205080204" pitchFamily="34" charset="-128"/>
              </a:rPr>
              <a:t>Question to Leonard Bernstein:</a:t>
            </a:r>
          </a:p>
        </p:txBody>
      </p:sp>
      <p:sp>
        <p:nvSpPr>
          <p:cNvPr id="77827" name="Title 1">
            <a:extLst>
              <a:ext uri="{FF2B5EF4-FFF2-40B4-BE49-F238E27FC236}">
                <a16:creationId xmlns:a16="http://schemas.microsoft.com/office/drawing/2014/main" id="{E309E15F-9EB9-DE4D-A76E-F2477069AAF9}"/>
              </a:ext>
            </a:extLst>
          </p:cNvPr>
          <p:cNvSpPr txBox="1">
            <a:spLocks/>
          </p:cNvSpPr>
          <p:nvPr/>
        </p:nvSpPr>
        <p:spPr bwMode="auto">
          <a:xfrm>
            <a:off x="0" y="1125538"/>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4400">
                <a:solidFill>
                  <a:srgbClr val="E3EBF1"/>
                </a:solidFill>
                <a:latin typeface="Arial Black" panose="020B0604020202020204" pitchFamily="34" charset="0"/>
              </a:rPr>
              <a:t>"What is the most difficult instrument to play?"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a:extLst>
              <a:ext uri="{FF2B5EF4-FFF2-40B4-BE49-F238E27FC236}">
                <a16:creationId xmlns:a16="http://schemas.microsoft.com/office/drawing/2014/main" id="{24447F48-5F71-FF4C-971B-9157E07CB87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175"/>
            <a:ext cx="918051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Title 1">
            <a:extLst>
              <a:ext uri="{FF2B5EF4-FFF2-40B4-BE49-F238E27FC236}">
                <a16:creationId xmlns:a16="http://schemas.microsoft.com/office/drawing/2014/main" id="{97937EA7-E39A-844B-8B0A-82CA61F68A4A}"/>
              </a:ext>
            </a:extLst>
          </p:cNvPr>
          <p:cNvSpPr>
            <a:spLocks noGrp="1"/>
          </p:cNvSpPr>
          <p:nvPr>
            <p:ph type="title"/>
          </p:nvPr>
        </p:nvSpPr>
        <p:spPr>
          <a:xfrm>
            <a:off x="684213" y="-1169988"/>
            <a:ext cx="7772400" cy="1143000"/>
          </a:xfrm>
        </p:spPr>
        <p:txBody>
          <a:bodyPr/>
          <a:lstStyle/>
          <a:p>
            <a:r>
              <a:rPr lang="en-US" altLang="en-US">
                <a:ea typeface="ＭＳ Ｐゴシック" panose="020B0600070205080204" pitchFamily="34" charset="-128"/>
              </a:rPr>
              <a:t>Leonard Bernstein</a:t>
            </a:r>
          </a:p>
        </p:txBody>
      </p:sp>
      <p:sp>
        <p:nvSpPr>
          <p:cNvPr id="3" name="Title 1">
            <a:extLst>
              <a:ext uri="{FF2B5EF4-FFF2-40B4-BE49-F238E27FC236}">
                <a16:creationId xmlns:a16="http://schemas.microsoft.com/office/drawing/2014/main" id="{19D5DAA9-F838-3A48-B3B3-0D211E2E875B}"/>
              </a:ext>
            </a:extLst>
          </p:cNvPr>
          <p:cNvSpPr txBox="1">
            <a:spLocks/>
          </p:cNvSpPr>
          <p:nvPr/>
        </p:nvSpPr>
        <p:spPr bwMode="auto">
          <a:xfrm>
            <a:off x="0" y="-26988"/>
            <a:ext cx="9144000" cy="3743326"/>
          </a:xfrm>
          <a:prstGeom prst="rect">
            <a:avLst/>
          </a:prstGeom>
          <a:noFill/>
          <a:ln>
            <a:noFill/>
          </a:ln>
          <a:effec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3600">
                <a:solidFill>
                  <a:srgbClr val="E3EBF1"/>
                </a:solidFill>
                <a:effectLst>
                  <a:outerShdw blurRad="38100" dist="38100" dir="2700000" algn="tl">
                    <a:srgbClr val="FFFFFF"/>
                  </a:outerShdw>
                </a:effectLst>
                <a:latin typeface="Arial Black" panose="020B0604020202020204" pitchFamily="34" charset="0"/>
              </a:rPr>
              <a:t>"The second fiddle.  I can get plenty of first violinists, but to find someone who can play the second fiddle with enthusiasm—that</a:t>
            </a:r>
            <a:r>
              <a:rPr lang="fr-FR" altLang="en-US" sz="3600">
                <a:solidFill>
                  <a:srgbClr val="E3EBF1"/>
                </a:solidFill>
                <a:effectLst>
                  <a:outerShdw blurRad="38100" dist="38100" dir="2700000" algn="tl">
                    <a:srgbClr val="FFFFFF"/>
                  </a:outerShdw>
                </a:effectLst>
                <a:latin typeface="Arial Black" panose="020B0604020202020204" pitchFamily="34" charset="0"/>
              </a:rPr>
              <a:t>'</a:t>
            </a:r>
            <a:r>
              <a:rPr lang="en-US" altLang="en-US" sz="3600">
                <a:solidFill>
                  <a:srgbClr val="E3EBF1"/>
                </a:solidFill>
                <a:effectLst>
                  <a:outerShdw blurRad="38100" dist="38100" dir="2700000" algn="tl">
                    <a:srgbClr val="FFFFFF"/>
                  </a:outerShdw>
                </a:effectLst>
                <a:latin typeface="Arial Black" panose="020B0604020202020204" pitchFamily="34" charset="0"/>
              </a:rPr>
              <a:t>s a problem.  And if we have no second fiddle, we have no harmony."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3">
            <a:extLst>
              <a:ext uri="{FF2B5EF4-FFF2-40B4-BE49-F238E27FC236}">
                <a16:creationId xmlns:a16="http://schemas.microsoft.com/office/drawing/2014/main" id="{46F5C8EC-FC23-4C44-B761-67BAC612A2E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275" y="1944688"/>
            <a:ext cx="910272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Title 1">
            <a:extLst>
              <a:ext uri="{FF2B5EF4-FFF2-40B4-BE49-F238E27FC236}">
                <a16:creationId xmlns:a16="http://schemas.microsoft.com/office/drawing/2014/main" id="{BD2E28D9-4BCB-8543-BF93-1FFDA6B5A1D1}"/>
              </a:ext>
            </a:extLst>
          </p:cNvPr>
          <p:cNvSpPr>
            <a:spLocks noGrp="1"/>
          </p:cNvSpPr>
          <p:nvPr>
            <p:ph type="title"/>
          </p:nvPr>
        </p:nvSpPr>
        <p:spPr>
          <a:xfrm>
            <a:off x="684213" y="-1169988"/>
            <a:ext cx="7772400" cy="1143000"/>
          </a:xfrm>
        </p:spPr>
        <p:txBody>
          <a:bodyPr/>
          <a:lstStyle/>
          <a:p>
            <a:r>
              <a:rPr lang="en-US" altLang="en-US">
                <a:ea typeface="ＭＳ Ｐゴシック" panose="020B0600070205080204" pitchFamily="34" charset="-128"/>
              </a:rPr>
              <a:t>Spurgeon</a:t>
            </a:r>
          </a:p>
        </p:txBody>
      </p:sp>
      <p:sp>
        <p:nvSpPr>
          <p:cNvPr id="79875" name="Title 1">
            <a:extLst>
              <a:ext uri="{FF2B5EF4-FFF2-40B4-BE49-F238E27FC236}">
                <a16:creationId xmlns:a16="http://schemas.microsoft.com/office/drawing/2014/main" id="{4BCAA060-6D79-AD4A-8D76-8FDAAE5CEC2C}"/>
              </a:ext>
            </a:extLst>
          </p:cNvPr>
          <p:cNvSpPr txBox="1">
            <a:spLocks/>
          </p:cNvSpPr>
          <p:nvPr/>
        </p:nvSpPr>
        <p:spPr bwMode="auto">
          <a:xfrm>
            <a:off x="0" y="7938"/>
            <a:ext cx="91440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ja-JP" altLang="en-US" sz="3600">
                <a:solidFill>
                  <a:srgbClr val="E3EBF1"/>
                </a:solidFill>
                <a:latin typeface="Arial Black" panose="020B0604020202020204" pitchFamily="34" charset="0"/>
              </a:rPr>
              <a:t>“</a:t>
            </a:r>
            <a:r>
              <a:rPr lang="en-US" altLang="ja-JP" sz="3600">
                <a:solidFill>
                  <a:srgbClr val="E3EBF1"/>
                </a:solidFill>
                <a:latin typeface="Arial Black" panose="020B0604020202020204" pitchFamily="34" charset="0"/>
              </a:rPr>
              <a:t>It takes more skill than I can tell</a:t>
            </a:r>
          </a:p>
          <a:p>
            <a:pPr algn="ctr" defTabSz="914400"/>
            <a:r>
              <a:rPr lang="en-US" altLang="en-US" sz="3600">
                <a:solidFill>
                  <a:srgbClr val="E3EBF1"/>
                </a:solidFill>
                <a:latin typeface="Arial Black" panose="020B0604020202020204" pitchFamily="34" charset="0"/>
              </a:rPr>
              <a:t>   to play the second fiddle well</a:t>
            </a:r>
            <a:r>
              <a:rPr lang="ja-JP" altLang="en-US" sz="3600">
                <a:solidFill>
                  <a:srgbClr val="E3EBF1"/>
                </a:solidFill>
                <a:latin typeface="Arial Black" panose="020B0604020202020204" pitchFamily="34" charset="0"/>
              </a:rPr>
              <a:t>”</a:t>
            </a:r>
            <a:endParaRPr lang="en-US" altLang="ja-JP" sz="3600">
              <a:solidFill>
                <a:srgbClr val="E3EBF1"/>
              </a:solidFill>
              <a:latin typeface="Arial Black" panose="020B0604020202020204" pitchFamily="34" charset="0"/>
            </a:endParaRPr>
          </a:p>
          <a:p>
            <a:pPr algn="ctr" defTabSz="914400"/>
            <a:r>
              <a:rPr lang="en-US" altLang="en-US" sz="3600">
                <a:solidFill>
                  <a:srgbClr val="E3EBF1"/>
                </a:solidFill>
                <a:latin typeface="Arial Black" panose="020B0604020202020204" pitchFamily="34" charset="0"/>
              </a:rPr>
              <a:t>––Charles Spurgeon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
            <a:extLst>
              <a:ext uri="{FF2B5EF4-FFF2-40B4-BE49-F238E27FC236}">
                <a16:creationId xmlns:a16="http://schemas.microsoft.com/office/drawing/2014/main" id="{DF850701-122B-FE44-AAAE-3975AAB45FD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567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Title 1">
            <a:extLst>
              <a:ext uri="{FF2B5EF4-FFF2-40B4-BE49-F238E27FC236}">
                <a16:creationId xmlns:a16="http://schemas.microsoft.com/office/drawing/2014/main" id="{F8E6C51B-A388-9346-ABED-3A0342829B47}"/>
              </a:ext>
            </a:extLst>
          </p:cNvPr>
          <p:cNvSpPr>
            <a:spLocks noGrp="1"/>
          </p:cNvSpPr>
          <p:nvPr>
            <p:ph type="title"/>
          </p:nvPr>
        </p:nvSpPr>
        <p:spPr>
          <a:xfrm>
            <a:off x="4248150" y="260350"/>
            <a:ext cx="4860925" cy="1655763"/>
          </a:xfrm>
        </p:spPr>
        <p:txBody>
          <a:bodyPr/>
          <a:lstStyle/>
          <a:p>
            <a:r>
              <a:rPr lang="en-US" altLang="en-US">
                <a:ea typeface="ＭＳ Ｐゴシック" panose="020B0600070205080204" pitchFamily="34" charset="-128"/>
              </a:rPr>
              <a:t>World Wrestling </a:t>
            </a:r>
            <a:br>
              <a:rPr lang="en-US" altLang="en-US">
                <a:ea typeface="ＭＳ Ｐゴシック" panose="020B0600070205080204" pitchFamily="34" charset="-128"/>
              </a:rPr>
            </a:br>
            <a:r>
              <a:rPr lang="en-US" altLang="en-US">
                <a:ea typeface="ＭＳ Ｐゴシック" panose="020B0600070205080204" pitchFamily="34" charset="-128"/>
              </a:rPr>
              <a:t>All-Stars</a:t>
            </a:r>
          </a:p>
        </p:txBody>
      </p:sp>
      <p:pic>
        <p:nvPicPr>
          <p:cNvPr id="80899" name="Picture 2">
            <a:extLst>
              <a:ext uri="{FF2B5EF4-FFF2-40B4-BE49-F238E27FC236}">
                <a16:creationId xmlns:a16="http://schemas.microsoft.com/office/drawing/2014/main" id="{E0E93CAC-4B42-C744-9A16-5D9ECA8146C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092950" y="5732463"/>
            <a:ext cx="1914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untain">
  <a:themeElements>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fontScheme name="Mountai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Mountain 2">
        <a:dk1>
          <a:srgbClr val="000000"/>
        </a:dk1>
        <a:lt1>
          <a:srgbClr val="FFFFCC"/>
        </a:lt1>
        <a:dk2>
          <a:srgbClr val="000000"/>
        </a:dk2>
        <a:lt2>
          <a:srgbClr val="000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untai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Mountain 4">
        <a:dk1>
          <a:srgbClr val="000000"/>
        </a:dk1>
        <a:lt1>
          <a:srgbClr val="99FFFF"/>
        </a:lt1>
        <a:dk2>
          <a:srgbClr val="333300"/>
        </a:dk2>
        <a:lt2>
          <a:srgbClr val="99FFFF"/>
        </a:lt2>
        <a:accent1>
          <a:srgbClr val="FFCC66"/>
        </a:accent1>
        <a:accent2>
          <a:srgbClr val="0000FF"/>
        </a:accent2>
        <a:accent3>
          <a:srgbClr val="ADADAA"/>
        </a:accent3>
        <a:accent4>
          <a:srgbClr val="82DADA"/>
        </a:accent4>
        <a:accent5>
          <a:srgbClr val="FFE2B8"/>
        </a:accent5>
        <a:accent6>
          <a:srgbClr val="0000E7"/>
        </a:accent6>
        <a:hlink>
          <a:srgbClr val="CC00CC"/>
        </a:hlink>
        <a:folHlink>
          <a:srgbClr val="C0C0C0"/>
        </a:folHlink>
      </a:clrScheme>
      <a:clrMap bg1="dk2" tx1="lt1" bg2="dk1" tx2="lt2" accent1="accent1" accent2="accent2" accent3="accent3" accent4="accent4" accent5="accent5" accent6="accent6" hlink="hlink" folHlink="folHlink"/>
    </a:extraClrScheme>
    <a:extraClrScheme>
      <a:clrScheme name="Mountain 5">
        <a:dk1>
          <a:srgbClr val="868686"/>
        </a:dk1>
        <a:lt1>
          <a:srgbClr val="FFFF99"/>
        </a:lt1>
        <a:dk2>
          <a:srgbClr val="993300"/>
        </a:dk2>
        <a:lt2>
          <a:srgbClr val="99FFFF"/>
        </a:lt2>
        <a:accent1>
          <a:srgbClr val="CBCBCB"/>
        </a:accent1>
        <a:accent2>
          <a:srgbClr val="0066FF"/>
        </a:accent2>
        <a:accent3>
          <a:srgbClr val="CAADAA"/>
        </a:accent3>
        <a:accent4>
          <a:srgbClr val="DADA82"/>
        </a:accent4>
        <a:accent5>
          <a:srgbClr val="E2E2E2"/>
        </a:accent5>
        <a:accent6>
          <a:srgbClr val="005CE7"/>
        </a:accent6>
        <a:hlink>
          <a:srgbClr val="FF0033"/>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upernova">
  <a:themeElements>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fontScheme name="Supernova">
      <a:majorFont>
        <a:latin typeface="Times New Roman"/>
        <a:ea typeface="ヒラギノ角ゴ Pro W3"/>
        <a:cs typeface="ヒラギノ角ゴ Pro W3"/>
      </a:majorFont>
      <a:minorFont>
        <a:latin typeface="Times New Roman"/>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Supernova 2">
        <a:dk1>
          <a:srgbClr val="000000"/>
        </a:dk1>
        <a:lt1>
          <a:srgbClr val="ACB88F"/>
        </a:lt1>
        <a:dk2>
          <a:srgbClr val="000000"/>
        </a:dk2>
        <a:lt2>
          <a:srgbClr val="3E3E5C"/>
        </a:lt2>
        <a:accent1>
          <a:srgbClr val="60597B"/>
        </a:accent1>
        <a:accent2>
          <a:srgbClr val="6666FF"/>
        </a:accent2>
        <a:accent3>
          <a:srgbClr val="D2D8C6"/>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TotalTime>
  <Words>996</Words>
  <Application>Microsoft Macintosh PowerPoint</Application>
  <PresentationFormat>On-screen Show (4:3)</PresentationFormat>
  <Paragraphs>149</Paragraphs>
  <Slides>54</Slides>
  <Notes>8</Notes>
  <HiddenSlides>0</HiddenSlides>
  <MMClips>1</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54</vt:i4>
      </vt:variant>
    </vt:vector>
  </HeadingPairs>
  <TitlesOfParts>
    <vt:vector size="73" baseType="lpstr">
      <vt:lpstr>BONES</vt:lpstr>
      <vt:lpstr>Bwgrkl</vt:lpstr>
      <vt:lpstr>Arial</vt:lpstr>
      <vt:lpstr>Arial Black</vt:lpstr>
      <vt:lpstr>Arial Narrow</vt:lpstr>
      <vt:lpstr>Bwgrki</vt:lpstr>
      <vt:lpstr>Calibri</vt:lpstr>
      <vt:lpstr>Symbol</vt:lpstr>
      <vt:lpstr>Tahoma</vt:lpstr>
      <vt:lpstr>Times New Roman</vt:lpstr>
      <vt:lpstr>Wingdings</vt:lpstr>
      <vt:lpstr>Office Theme</vt:lpstr>
      <vt:lpstr>Blank Presentation</vt:lpstr>
      <vt:lpstr>Mountain</vt:lpstr>
      <vt:lpstr>3_Lock And Key</vt:lpstr>
      <vt:lpstr>Supernova</vt:lpstr>
      <vt:lpstr>Lock And Key</vt:lpstr>
      <vt:lpstr>3_Default Design</vt:lpstr>
      <vt:lpstr>Orbit</vt:lpstr>
      <vt:lpstr>Christ-like Humility</vt:lpstr>
      <vt:lpstr>Conquerors Rode Horses</vt:lpstr>
      <vt:lpstr>Welcomed Leaders Rode Donkeys</vt:lpstr>
      <vt:lpstr>Conquerors Ride Tanks Today</vt:lpstr>
      <vt:lpstr>Welcomed Leaders Ride Limos</vt:lpstr>
      <vt:lpstr>Question to Leonard Bernstein:</vt:lpstr>
      <vt:lpstr>Leonard Bernstein</vt:lpstr>
      <vt:lpstr>Spurgeon</vt:lpstr>
      <vt:lpstr>World Wrestling  All-Stars</vt:lpstr>
      <vt:lpstr>Curly Locks</vt:lpstr>
      <vt:lpstr>Mike Tyson</vt:lpstr>
      <vt:lpstr>Humility is Rare</vt:lpstr>
      <vt:lpstr>Humility Badge</vt:lpstr>
      <vt:lpstr>Humility is the only flower which, when put on display, will whither.</vt:lpstr>
      <vt:lpstr>Watermelon Seed</vt:lpstr>
      <vt:lpstr>True Humility</vt:lpstr>
      <vt:lpstr>What is Humility?</vt:lpstr>
      <vt:lpstr>True Humility</vt:lpstr>
      <vt:lpstr>Romans 12:3 (NIV)</vt:lpstr>
      <vt:lpstr>Why is humility so vital?</vt:lpstr>
      <vt:lpstr>Synthesis</vt:lpstr>
      <vt:lpstr>Main Idea of 2:1-4: We can be truly united only as long as we are truly humble</vt:lpstr>
      <vt:lpstr>I. Christ is the supreme example of humility in His selfless giving of Himself (2:5-11). </vt:lpstr>
      <vt:lpstr>Key Word &amp; Verse</vt:lpstr>
      <vt:lpstr>Mimicking the Master</vt:lpstr>
      <vt:lpstr>The Kenosis (“Emptying”) Passage Philippians 2:5-11</vt:lpstr>
      <vt:lpstr>Phil 2:5-8</vt:lpstr>
      <vt:lpstr>Phil 2:9-11</vt:lpstr>
      <vt:lpstr>Philippians 2:6-11</vt:lpstr>
      <vt:lpstr>B.C. by Johnny Hart 1 of 4</vt:lpstr>
      <vt:lpstr>B.C. by Johnny Hart 2 of 4</vt:lpstr>
      <vt:lpstr>B.C. by Johnny Hart 3 of 4</vt:lpstr>
      <vt:lpstr>B.C. by Johnny Hart 4 of 4</vt:lpstr>
      <vt:lpstr>Christ did NOT lay aside His deity!</vt:lpstr>
      <vt:lpstr>C.S. Lewis on Your Dog...</vt:lpstr>
      <vt:lpstr>Crucifixion</vt:lpstr>
      <vt:lpstr>“All kings send out their subjects  to die for them. Only one King died for his subjects”  ––Chuck Colson</vt:lpstr>
      <vt:lpstr>Cruise Ship</vt:lpstr>
      <vt:lpstr>If Jesus could serve, can't we?</vt:lpstr>
      <vt:lpstr>The Life of Christ</vt:lpstr>
      <vt:lpstr>II. Other examples of humility show us what selflessness is really like (2:12-30).</vt:lpstr>
      <vt:lpstr>Let God work through you (2:12-13 NLT)</vt:lpstr>
      <vt:lpstr>Should we take pride in our work?</vt:lpstr>
      <vt:lpstr>"Do everything without complaining and arguing"  (2:14)</vt:lpstr>
      <vt:lpstr>Results of a Bad Attitude Philippians 2:14-16</vt:lpstr>
      <vt:lpstr>Results of a Good Attitude Philippians 2:14-16</vt:lpstr>
      <vt:lpstr>Complaining = ﻿γογγυσμῶν</vt:lpstr>
      <vt:lpstr>Paul's Example</vt:lpstr>
      <vt:lpstr>Other examples of Christ-like humility</vt:lpstr>
      <vt:lpstr>Humility is necessary for Christ-likeness</vt:lpstr>
      <vt:lpstr>Do you show humility like Christ? </vt:lpstr>
      <vt:lpstr>"Every knee will bow"</vt:lpstr>
      <vt:lpstr>Black</vt:lpstr>
      <vt:lpstr>NT Preaching link at BibleStudyDownloads.org</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Christ-like Humility</dc:title>
  <dc:creator>Rick Griffith</dc:creator>
  <cp:lastModifiedBy>Rick Griffith</cp:lastModifiedBy>
  <cp:revision>10</cp:revision>
  <dcterms:created xsi:type="dcterms:W3CDTF">2011-04-18T00:29:17Z</dcterms:created>
  <dcterms:modified xsi:type="dcterms:W3CDTF">2019-10-04T05:14:18Z</dcterms:modified>
</cp:coreProperties>
</file>