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Lst>
  <p:notesMasterIdLst>
    <p:notesMasterId r:id="rId35"/>
  </p:notesMasterIdLst>
  <p:sldIdLst>
    <p:sldId id="644" r:id="rId3"/>
    <p:sldId id="994" r:id="rId4"/>
    <p:sldId id="995" r:id="rId5"/>
    <p:sldId id="982" r:id="rId6"/>
    <p:sldId id="983" r:id="rId7"/>
    <p:sldId id="985" r:id="rId8"/>
    <p:sldId id="989" r:id="rId9"/>
    <p:sldId id="988" r:id="rId10"/>
    <p:sldId id="986" r:id="rId11"/>
    <p:sldId id="987" r:id="rId12"/>
    <p:sldId id="990" r:id="rId13"/>
    <p:sldId id="953" r:id="rId14"/>
    <p:sldId id="975" r:id="rId15"/>
    <p:sldId id="991" r:id="rId16"/>
    <p:sldId id="992" r:id="rId17"/>
    <p:sldId id="993" r:id="rId18"/>
    <p:sldId id="976" r:id="rId19"/>
    <p:sldId id="974" r:id="rId20"/>
    <p:sldId id="950" r:id="rId21"/>
    <p:sldId id="264" r:id="rId22"/>
    <p:sldId id="952" r:id="rId23"/>
    <p:sldId id="955" r:id="rId24"/>
    <p:sldId id="259" r:id="rId25"/>
    <p:sldId id="956" r:id="rId26"/>
    <p:sldId id="957" r:id="rId27"/>
    <p:sldId id="984" r:id="rId28"/>
    <p:sldId id="978" r:id="rId29"/>
    <p:sldId id="979" r:id="rId30"/>
    <p:sldId id="980" r:id="rId31"/>
    <p:sldId id="981" r:id="rId32"/>
    <p:sldId id="949"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D5C"/>
    <a:srgbClr val="2F3146"/>
    <a:srgbClr val="960000"/>
    <a:srgbClr val="322926"/>
    <a:srgbClr val="020100"/>
    <a:srgbClr val="5B5137"/>
    <a:srgbClr val="505250"/>
    <a:srgbClr val="4D627B"/>
    <a:srgbClr val="607A98"/>
    <a:srgbClr val="6366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B8BE8-6773-42C5-AB33-7F82B4B965E1}" v="21" dt="2026-04-08T10:16:30.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422" autoAdjust="0"/>
  </p:normalViewPr>
  <p:slideViewPr>
    <p:cSldViewPr snapToGrid="0">
      <p:cViewPr varScale="1">
        <p:scale>
          <a:sx n="121" d="100"/>
          <a:sy n="121" d="100"/>
        </p:scale>
        <p:origin x="744"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9200C-7631-4FE6-A00A-04BA47EBE37E}" type="datetimeFigureOut">
              <a:rPr lang="en-US" smtClean="0"/>
              <a:t>4/13/26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F0EDD-2A63-4035-A82B-6D53DBFCCD7F}" type="slidenum">
              <a:rPr lang="en-US" smtClean="0"/>
              <a:t>‹#›</a:t>
            </a:fld>
            <a:endParaRPr lang="en-US"/>
          </a:p>
        </p:txBody>
      </p:sp>
    </p:spTree>
    <p:extLst>
      <p:ext uri="{BB962C8B-B14F-4D97-AF65-F5344CB8AC3E}">
        <p14:creationId xmlns:p14="http://schemas.microsoft.com/office/powerpoint/2010/main" val="355670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a:t>
            </a:fld>
            <a:endParaRPr lang="en-US"/>
          </a:p>
        </p:txBody>
      </p:sp>
    </p:spTree>
    <p:extLst>
      <p:ext uri="{BB962C8B-B14F-4D97-AF65-F5344CB8AC3E}">
        <p14:creationId xmlns:p14="http://schemas.microsoft.com/office/powerpoint/2010/main" val="82171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CAB94-3DDD-EFCD-1C6B-81CDA181F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F2E7C8-7747-E07A-7171-1AAB3EE9EE9A}"/>
              </a:ext>
            </a:extLst>
          </p:cNvPr>
          <p:cNvSpPr>
            <a:spLocks noGrp="1" noRot="1" noChangeAspect="1"/>
          </p:cNvSpPr>
          <p:nvPr>
            <p:ph type="sldImg"/>
          </p:nvPr>
        </p:nvSpPr>
        <p:spPr>
          <a:xfrm>
            <a:off x="374650" y="698500"/>
            <a:ext cx="6205538" cy="3490913"/>
          </a:xfrm>
        </p:spPr>
      </p:sp>
      <p:sp>
        <p:nvSpPr>
          <p:cNvPr id="3" name="Notes Placeholder 2">
            <a:extLst>
              <a:ext uri="{FF2B5EF4-FFF2-40B4-BE49-F238E27FC236}">
                <a16:creationId xmlns:a16="http://schemas.microsoft.com/office/drawing/2014/main" id="{03D8F1FC-1AC5-A448-24EE-14B85AB7E8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AF5AA9-6970-F2AA-52AC-B4A603917F69}"/>
              </a:ext>
            </a:extLst>
          </p:cNvPr>
          <p:cNvSpPr>
            <a:spLocks noGrp="1"/>
          </p:cNvSpPr>
          <p:nvPr>
            <p:ph type="sldNum" sz="quarter" idx="5"/>
          </p:nvPr>
        </p:nvSpPr>
        <p:spPr/>
        <p:txBody>
          <a:bodyPr/>
          <a:lstStyle/>
          <a:p>
            <a:fld id="{3823765F-6D3A-4867-9087-48A7502DC5BA}" type="slidenum">
              <a:rPr lang="en-US" smtClean="0"/>
              <a:t>10</a:t>
            </a:fld>
            <a:endParaRPr lang="en-US"/>
          </a:p>
        </p:txBody>
      </p:sp>
    </p:spTree>
    <p:extLst>
      <p:ext uri="{BB962C8B-B14F-4D97-AF65-F5344CB8AC3E}">
        <p14:creationId xmlns:p14="http://schemas.microsoft.com/office/powerpoint/2010/main" val="3169334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9A115-0EF4-9150-F3A6-9621BDA4E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F7866-36B5-4E0F-4B33-2C51C0CFC13D}"/>
              </a:ext>
            </a:extLst>
          </p:cNvPr>
          <p:cNvSpPr>
            <a:spLocks noGrp="1" noRot="1" noChangeAspect="1"/>
          </p:cNvSpPr>
          <p:nvPr>
            <p:ph type="sldImg"/>
          </p:nvPr>
        </p:nvSpPr>
        <p:spPr>
          <a:xfrm>
            <a:off x="374650" y="698500"/>
            <a:ext cx="6205538" cy="3490913"/>
          </a:xfrm>
        </p:spPr>
      </p:sp>
      <p:sp>
        <p:nvSpPr>
          <p:cNvPr id="3" name="Notes Placeholder 2">
            <a:extLst>
              <a:ext uri="{FF2B5EF4-FFF2-40B4-BE49-F238E27FC236}">
                <a16:creationId xmlns:a16="http://schemas.microsoft.com/office/drawing/2014/main" id="{ED1204D2-C9CD-16C6-523C-4DE611D049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FBEC0A-6C1B-3BB5-9CEE-F28E892E41A6}"/>
              </a:ext>
            </a:extLst>
          </p:cNvPr>
          <p:cNvSpPr>
            <a:spLocks noGrp="1"/>
          </p:cNvSpPr>
          <p:nvPr>
            <p:ph type="sldNum" sz="quarter" idx="5"/>
          </p:nvPr>
        </p:nvSpPr>
        <p:spPr/>
        <p:txBody>
          <a:bodyPr/>
          <a:lstStyle/>
          <a:p>
            <a:fld id="{3823765F-6D3A-4867-9087-48A7502DC5BA}" type="slidenum">
              <a:rPr lang="en-US" smtClean="0"/>
              <a:t>11</a:t>
            </a:fld>
            <a:endParaRPr lang="en-US"/>
          </a:p>
        </p:txBody>
      </p:sp>
    </p:spTree>
    <p:extLst>
      <p:ext uri="{BB962C8B-B14F-4D97-AF65-F5344CB8AC3E}">
        <p14:creationId xmlns:p14="http://schemas.microsoft.com/office/powerpoint/2010/main" val="4104254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US" dirty="0"/>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12</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1156641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0856B-40D0-0685-9ADA-B539FC296D64}"/>
            </a:ext>
          </a:extLst>
        </p:cNvPr>
        <p:cNvGrpSpPr/>
        <p:nvPr/>
      </p:nvGrpSpPr>
      <p:grpSpPr>
        <a:xfrm>
          <a:off x="0" y="0"/>
          <a:ext cx="0" cy="0"/>
          <a:chOff x="0" y="0"/>
          <a:chExt cx="0" cy="0"/>
        </a:xfrm>
      </p:grpSpPr>
      <p:sp>
        <p:nvSpPr>
          <p:cNvPr id="41" name="PlaceHolder 1">
            <a:extLst>
              <a:ext uri="{FF2B5EF4-FFF2-40B4-BE49-F238E27FC236}">
                <a16:creationId xmlns:a16="http://schemas.microsoft.com/office/drawing/2014/main" id="{B5EF8599-6E4E-AD0E-91F8-F7D91120AFE4}"/>
              </a:ext>
            </a:extLst>
          </p:cNvPr>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a:extLst>
              <a:ext uri="{FF2B5EF4-FFF2-40B4-BE49-F238E27FC236}">
                <a16:creationId xmlns:a16="http://schemas.microsoft.com/office/drawing/2014/main" id="{8F2A112A-831E-C5E1-1E9E-E91A8BC62157}"/>
              </a:ext>
            </a:extLst>
          </p:cNvPr>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US" dirty="0"/>
          </a:p>
        </p:txBody>
      </p:sp>
      <p:sp>
        <p:nvSpPr>
          <p:cNvPr id="43" name="PlaceHolder 3">
            <a:extLst>
              <a:ext uri="{FF2B5EF4-FFF2-40B4-BE49-F238E27FC236}">
                <a16:creationId xmlns:a16="http://schemas.microsoft.com/office/drawing/2014/main" id="{AD7CC15B-EC57-2AF8-E639-A5EDDCFF063E}"/>
              </a:ext>
            </a:extLst>
          </p:cNvPr>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13</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2914233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FC520-437D-0F3A-5294-70CAA79D95B2}"/>
            </a:ext>
          </a:extLst>
        </p:cNvPr>
        <p:cNvGrpSpPr/>
        <p:nvPr/>
      </p:nvGrpSpPr>
      <p:grpSpPr>
        <a:xfrm>
          <a:off x="0" y="0"/>
          <a:ext cx="0" cy="0"/>
          <a:chOff x="0" y="0"/>
          <a:chExt cx="0" cy="0"/>
        </a:xfrm>
      </p:grpSpPr>
      <p:sp>
        <p:nvSpPr>
          <p:cNvPr id="41" name="PlaceHolder 1">
            <a:extLst>
              <a:ext uri="{FF2B5EF4-FFF2-40B4-BE49-F238E27FC236}">
                <a16:creationId xmlns:a16="http://schemas.microsoft.com/office/drawing/2014/main" id="{4CB3FF61-D1AA-E255-A39B-54AC6EDCB4B0}"/>
              </a:ext>
            </a:extLst>
          </p:cNvPr>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a:extLst>
              <a:ext uri="{FF2B5EF4-FFF2-40B4-BE49-F238E27FC236}">
                <a16:creationId xmlns:a16="http://schemas.microsoft.com/office/drawing/2014/main" id="{C14B9307-BC08-3570-618C-D071C6FC1707}"/>
              </a:ext>
            </a:extLst>
          </p:cNvPr>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US" dirty="0"/>
          </a:p>
        </p:txBody>
      </p:sp>
      <p:sp>
        <p:nvSpPr>
          <p:cNvPr id="43" name="PlaceHolder 3">
            <a:extLst>
              <a:ext uri="{FF2B5EF4-FFF2-40B4-BE49-F238E27FC236}">
                <a16:creationId xmlns:a16="http://schemas.microsoft.com/office/drawing/2014/main" id="{7C22AA97-F08E-2DD3-C92F-C70CFF863454}"/>
              </a:ext>
            </a:extLst>
          </p:cNvPr>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14</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3446241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A66EB-E2F0-7A49-A298-3A1A490A73E8}"/>
            </a:ext>
          </a:extLst>
        </p:cNvPr>
        <p:cNvGrpSpPr/>
        <p:nvPr/>
      </p:nvGrpSpPr>
      <p:grpSpPr>
        <a:xfrm>
          <a:off x="0" y="0"/>
          <a:ext cx="0" cy="0"/>
          <a:chOff x="0" y="0"/>
          <a:chExt cx="0" cy="0"/>
        </a:xfrm>
      </p:grpSpPr>
      <p:sp>
        <p:nvSpPr>
          <p:cNvPr id="41" name="PlaceHolder 1">
            <a:extLst>
              <a:ext uri="{FF2B5EF4-FFF2-40B4-BE49-F238E27FC236}">
                <a16:creationId xmlns:a16="http://schemas.microsoft.com/office/drawing/2014/main" id="{69C7294A-E0B2-1914-43A1-BD2E84CD9538}"/>
              </a:ext>
            </a:extLst>
          </p:cNvPr>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a:extLst>
              <a:ext uri="{FF2B5EF4-FFF2-40B4-BE49-F238E27FC236}">
                <a16:creationId xmlns:a16="http://schemas.microsoft.com/office/drawing/2014/main" id="{E485AD11-7E70-2B97-EB48-632D0A6526B1}"/>
              </a:ext>
            </a:extLst>
          </p:cNvPr>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US" dirty="0"/>
          </a:p>
        </p:txBody>
      </p:sp>
      <p:sp>
        <p:nvSpPr>
          <p:cNvPr id="43" name="PlaceHolder 3">
            <a:extLst>
              <a:ext uri="{FF2B5EF4-FFF2-40B4-BE49-F238E27FC236}">
                <a16:creationId xmlns:a16="http://schemas.microsoft.com/office/drawing/2014/main" id="{4DD9E09B-14D8-4558-5CFF-D2C1127FC291}"/>
              </a:ext>
            </a:extLst>
          </p:cNvPr>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15</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3576700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2F434-121C-A7BC-4313-58A4FDBE4AE8}"/>
            </a:ext>
          </a:extLst>
        </p:cNvPr>
        <p:cNvGrpSpPr/>
        <p:nvPr/>
      </p:nvGrpSpPr>
      <p:grpSpPr>
        <a:xfrm>
          <a:off x="0" y="0"/>
          <a:ext cx="0" cy="0"/>
          <a:chOff x="0" y="0"/>
          <a:chExt cx="0" cy="0"/>
        </a:xfrm>
      </p:grpSpPr>
      <p:sp>
        <p:nvSpPr>
          <p:cNvPr id="41" name="PlaceHolder 1">
            <a:extLst>
              <a:ext uri="{FF2B5EF4-FFF2-40B4-BE49-F238E27FC236}">
                <a16:creationId xmlns:a16="http://schemas.microsoft.com/office/drawing/2014/main" id="{88174FFB-2DAD-213A-100D-26F8865C3FDB}"/>
              </a:ext>
            </a:extLst>
          </p:cNvPr>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a:extLst>
              <a:ext uri="{FF2B5EF4-FFF2-40B4-BE49-F238E27FC236}">
                <a16:creationId xmlns:a16="http://schemas.microsoft.com/office/drawing/2014/main" id="{276BA270-8D33-C0A1-8727-59B9DAA5C548}"/>
              </a:ext>
            </a:extLst>
          </p:cNvPr>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US" dirty="0"/>
          </a:p>
        </p:txBody>
      </p:sp>
      <p:sp>
        <p:nvSpPr>
          <p:cNvPr id="43" name="PlaceHolder 3">
            <a:extLst>
              <a:ext uri="{FF2B5EF4-FFF2-40B4-BE49-F238E27FC236}">
                <a16:creationId xmlns:a16="http://schemas.microsoft.com/office/drawing/2014/main" id="{03ADF33F-7BD2-944F-6C30-257E8EB41E15}"/>
              </a:ext>
            </a:extLst>
          </p:cNvPr>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16</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4039092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CA6B6-DD58-BA4C-EE89-9A200A0D37C9}"/>
            </a:ext>
          </a:extLst>
        </p:cNvPr>
        <p:cNvGrpSpPr/>
        <p:nvPr/>
      </p:nvGrpSpPr>
      <p:grpSpPr>
        <a:xfrm>
          <a:off x="0" y="0"/>
          <a:ext cx="0" cy="0"/>
          <a:chOff x="0" y="0"/>
          <a:chExt cx="0" cy="0"/>
        </a:xfrm>
      </p:grpSpPr>
      <p:sp>
        <p:nvSpPr>
          <p:cNvPr id="41" name="PlaceHolder 1">
            <a:extLst>
              <a:ext uri="{FF2B5EF4-FFF2-40B4-BE49-F238E27FC236}">
                <a16:creationId xmlns:a16="http://schemas.microsoft.com/office/drawing/2014/main" id="{72EAC72B-0374-253A-6553-DFE8C84EE931}"/>
              </a:ext>
            </a:extLst>
          </p:cNvPr>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a:extLst>
              <a:ext uri="{FF2B5EF4-FFF2-40B4-BE49-F238E27FC236}">
                <a16:creationId xmlns:a16="http://schemas.microsoft.com/office/drawing/2014/main" id="{C91C01A1-B7FE-A25A-ADB8-ACACAFCADEED}"/>
              </a:ext>
            </a:extLst>
          </p:cNvPr>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US" dirty="0"/>
          </a:p>
        </p:txBody>
      </p:sp>
      <p:sp>
        <p:nvSpPr>
          <p:cNvPr id="43" name="PlaceHolder 3">
            <a:extLst>
              <a:ext uri="{FF2B5EF4-FFF2-40B4-BE49-F238E27FC236}">
                <a16:creationId xmlns:a16="http://schemas.microsoft.com/office/drawing/2014/main" id="{B7645594-B00C-34A4-D034-72B6A8F777BA}"/>
              </a:ext>
            </a:extLst>
          </p:cNvPr>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17</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3950945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2A8FE-AB96-376E-5022-D3A704FFA860}"/>
            </a:ext>
          </a:extLst>
        </p:cNvPr>
        <p:cNvGrpSpPr/>
        <p:nvPr/>
      </p:nvGrpSpPr>
      <p:grpSpPr>
        <a:xfrm>
          <a:off x="0" y="0"/>
          <a:ext cx="0" cy="0"/>
          <a:chOff x="0" y="0"/>
          <a:chExt cx="0" cy="0"/>
        </a:xfrm>
      </p:grpSpPr>
      <p:sp>
        <p:nvSpPr>
          <p:cNvPr id="41" name="PlaceHolder 1">
            <a:extLst>
              <a:ext uri="{FF2B5EF4-FFF2-40B4-BE49-F238E27FC236}">
                <a16:creationId xmlns:a16="http://schemas.microsoft.com/office/drawing/2014/main" id="{9B80F81C-536C-291A-2796-0E0B3F4DBDF2}"/>
              </a:ext>
            </a:extLst>
          </p:cNvPr>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a:extLst>
              <a:ext uri="{FF2B5EF4-FFF2-40B4-BE49-F238E27FC236}">
                <a16:creationId xmlns:a16="http://schemas.microsoft.com/office/drawing/2014/main" id="{30B10283-AD5E-0589-B39F-7D5E4414D26E}"/>
              </a:ext>
            </a:extLst>
          </p:cNvPr>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US" dirty="0"/>
          </a:p>
        </p:txBody>
      </p:sp>
      <p:sp>
        <p:nvSpPr>
          <p:cNvPr id="43" name="PlaceHolder 3">
            <a:extLst>
              <a:ext uri="{FF2B5EF4-FFF2-40B4-BE49-F238E27FC236}">
                <a16:creationId xmlns:a16="http://schemas.microsoft.com/office/drawing/2014/main" id="{E2650F1D-DD8A-8B63-E39B-100C3C6EF686}"/>
              </a:ext>
            </a:extLst>
          </p:cNvPr>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18</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2652942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US" dirty="0"/>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19</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343017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67E70-55FB-FC41-CC41-7D465FF99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8329F8-4446-516C-6D27-35090AF70803}"/>
              </a:ext>
            </a:extLst>
          </p:cNvPr>
          <p:cNvSpPr>
            <a:spLocks noGrp="1" noRot="1" noChangeAspect="1"/>
          </p:cNvSpPr>
          <p:nvPr>
            <p:ph type="sldImg"/>
          </p:nvPr>
        </p:nvSpPr>
        <p:spPr>
          <a:xfrm>
            <a:off x="374650" y="698500"/>
            <a:ext cx="6205538" cy="3490913"/>
          </a:xfrm>
        </p:spPr>
      </p:sp>
      <p:sp>
        <p:nvSpPr>
          <p:cNvPr id="3" name="Notes Placeholder 2">
            <a:extLst>
              <a:ext uri="{FF2B5EF4-FFF2-40B4-BE49-F238E27FC236}">
                <a16:creationId xmlns:a16="http://schemas.microsoft.com/office/drawing/2014/main" id="{C922FBBA-A90D-7858-0B41-76BB8E4BD6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8EEBC7-9055-7FC8-FE13-A816C2A054A0}"/>
              </a:ext>
            </a:extLst>
          </p:cNvPr>
          <p:cNvSpPr>
            <a:spLocks noGrp="1"/>
          </p:cNvSpPr>
          <p:nvPr>
            <p:ph type="sldNum" sz="quarter" idx="5"/>
          </p:nvPr>
        </p:nvSpPr>
        <p:spPr/>
        <p:txBody>
          <a:bodyPr/>
          <a:lstStyle/>
          <a:p>
            <a:fld id="{3823765F-6D3A-4867-9087-48A7502DC5BA}" type="slidenum">
              <a:rPr lang="en-US" smtClean="0"/>
              <a:t>2</a:t>
            </a:fld>
            <a:endParaRPr lang="en-US"/>
          </a:p>
        </p:txBody>
      </p:sp>
    </p:spTree>
    <p:extLst>
      <p:ext uri="{BB962C8B-B14F-4D97-AF65-F5344CB8AC3E}">
        <p14:creationId xmlns:p14="http://schemas.microsoft.com/office/powerpoint/2010/main" val="1345549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US" dirty="0"/>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20</a:t>
            </a:fld>
            <a:endParaRPr lang="en-GB" sz="1400" b="0" strike="noStrike" spc="-1">
              <a:solidFill>
                <a:srgbClr val="000000"/>
              </a:solid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US" dirty="0"/>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21</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2426793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US" dirty="0"/>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22</a:t>
            </a:fld>
            <a:endParaRPr lang="en-GB" sz="1400" b="0" strike="noStrike" spc="-1">
              <a:solidFill>
                <a:srgbClr val="000000"/>
              </a:solid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US" dirty="0"/>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23</a:t>
            </a:fld>
            <a:endParaRPr lang="en-GB" sz="1400" b="0" strike="noStrike" spc="-1">
              <a:solidFill>
                <a:srgbClr val="000000"/>
              </a:solid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US" dirty="0"/>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24</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269792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US" dirty="0"/>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25</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2046770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E8EAA-C9CC-9ADF-D967-E3E3EA65C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282EE-C8EB-DB8B-AAAB-79C4096DBDB6}"/>
              </a:ext>
            </a:extLst>
          </p:cNvPr>
          <p:cNvSpPr>
            <a:spLocks noGrp="1" noRot="1" noChangeAspect="1"/>
          </p:cNvSpPr>
          <p:nvPr>
            <p:ph type="sldImg"/>
          </p:nvPr>
        </p:nvSpPr>
        <p:spPr>
          <a:xfrm>
            <a:off x="374650" y="698500"/>
            <a:ext cx="6205538" cy="3490913"/>
          </a:xfrm>
        </p:spPr>
      </p:sp>
      <p:sp>
        <p:nvSpPr>
          <p:cNvPr id="3" name="Notes Placeholder 2">
            <a:extLst>
              <a:ext uri="{FF2B5EF4-FFF2-40B4-BE49-F238E27FC236}">
                <a16:creationId xmlns:a16="http://schemas.microsoft.com/office/drawing/2014/main" id="{DC6BBDFA-866D-B89B-D79D-6952D65157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A21630-A1D7-7987-4C34-B966E04CE8F5}"/>
              </a:ext>
            </a:extLst>
          </p:cNvPr>
          <p:cNvSpPr>
            <a:spLocks noGrp="1"/>
          </p:cNvSpPr>
          <p:nvPr>
            <p:ph type="sldNum" sz="quarter" idx="5"/>
          </p:nvPr>
        </p:nvSpPr>
        <p:spPr/>
        <p:txBody>
          <a:bodyPr/>
          <a:lstStyle/>
          <a:p>
            <a:fld id="{3823765F-6D3A-4867-9087-48A7502DC5BA}" type="slidenum">
              <a:rPr lang="en-US" smtClean="0"/>
              <a:t>26</a:t>
            </a:fld>
            <a:endParaRPr lang="en-US"/>
          </a:p>
        </p:txBody>
      </p:sp>
    </p:spTree>
    <p:extLst>
      <p:ext uri="{BB962C8B-B14F-4D97-AF65-F5344CB8AC3E}">
        <p14:creationId xmlns:p14="http://schemas.microsoft.com/office/powerpoint/2010/main" val="3713500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F5741-58CC-4CBE-E86D-E4624041DB7E}"/>
            </a:ext>
          </a:extLst>
        </p:cNvPr>
        <p:cNvGrpSpPr/>
        <p:nvPr/>
      </p:nvGrpSpPr>
      <p:grpSpPr>
        <a:xfrm>
          <a:off x="0" y="0"/>
          <a:ext cx="0" cy="0"/>
          <a:chOff x="0" y="0"/>
          <a:chExt cx="0" cy="0"/>
        </a:xfrm>
      </p:grpSpPr>
      <p:sp>
        <p:nvSpPr>
          <p:cNvPr id="41" name="PlaceHolder 1">
            <a:extLst>
              <a:ext uri="{FF2B5EF4-FFF2-40B4-BE49-F238E27FC236}">
                <a16:creationId xmlns:a16="http://schemas.microsoft.com/office/drawing/2014/main" id="{A8EE8CEF-8790-5B97-CEFE-F40ADFAC72DE}"/>
              </a:ext>
            </a:extLst>
          </p:cNvPr>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a:extLst>
              <a:ext uri="{FF2B5EF4-FFF2-40B4-BE49-F238E27FC236}">
                <a16:creationId xmlns:a16="http://schemas.microsoft.com/office/drawing/2014/main" id="{B4BC0A80-3F42-C9FF-91C1-C76CBA8688A4}"/>
              </a:ext>
            </a:extLst>
          </p:cNvPr>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US" dirty="0"/>
          </a:p>
        </p:txBody>
      </p:sp>
      <p:sp>
        <p:nvSpPr>
          <p:cNvPr id="43" name="PlaceHolder 3">
            <a:extLst>
              <a:ext uri="{FF2B5EF4-FFF2-40B4-BE49-F238E27FC236}">
                <a16:creationId xmlns:a16="http://schemas.microsoft.com/office/drawing/2014/main" id="{F7F7BC0F-8157-7DB4-64A0-A00A9D26E029}"/>
              </a:ext>
            </a:extLst>
          </p:cNvPr>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27</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1757625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F02B1-53EA-9B03-02EF-8E328F39FE80}"/>
            </a:ext>
          </a:extLst>
        </p:cNvPr>
        <p:cNvGrpSpPr/>
        <p:nvPr/>
      </p:nvGrpSpPr>
      <p:grpSpPr>
        <a:xfrm>
          <a:off x="0" y="0"/>
          <a:ext cx="0" cy="0"/>
          <a:chOff x="0" y="0"/>
          <a:chExt cx="0" cy="0"/>
        </a:xfrm>
      </p:grpSpPr>
      <p:sp>
        <p:nvSpPr>
          <p:cNvPr id="41" name="PlaceHolder 1">
            <a:extLst>
              <a:ext uri="{FF2B5EF4-FFF2-40B4-BE49-F238E27FC236}">
                <a16:creationId xmlns:a16="http://schemas.microsoft.com/office/drawing/2014/main" id="{66A02444-E2D5-D903-0E6E-89F1487A830C}"/>
              </a:ext>
            </a:extLst>
          </p:cNvPr>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a:extLst>
              <a:ext uri="{FF2B5EF4-FFF2-40B4-BE49-F238E27FC236}">
                <a16:creationId xmlns:a16="http://schemas.microsoft.com/office/drawing/2014/main" id="{2AFCD813-EDC9-AA8F-B4CB-63FFFA6EEE49}"/>
              </a:ext>
            </a:extLst>
          </p:cNvPr>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US" dirty="0"/>
          </a:p>
        </p:txBody>
      </p:sp>
      <p:sp>
        <p:nvSpPr>
          <p:cNvPr id="43" name="PlaceHolder 3">
            <a:extLst>
              <a:ext uri="{FF2B5EF4-FFF2-40B4-BE49-F238E27FC236}">
                <a16:creationId xmlns:a16="http://schemas.microsoft.com/office/drawing/2014/main" id="{0B61C7DA-C09E-FA44-E614-C3AECF1BEDF4}"/>
              </a:ext>
            </a:extLst>
          </p:cNvPr>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28</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3303950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B031A-F702-D0DB-7AF3-5784DF631A9A}"/>
            </a:ext>
          </a:extLst>
        </p:cNvPr>
        <p:cNvGrpSpPr/>
        <p:nvPr/>
      </p:nvGrpSpPr>
      <p:grpSpPr>
        <a:xfrm>
          <a:off x="0" y="0"/>
          <a:ext cx="0" cy="0"/>
          <a:chOff x="0" y="0"/>
          <a:chExt cx="0" cy="0"/>
        </a:xfrm>
      </p:grpSpPr>
      <p:sp>
        <p:nvSpPr>
          <p:cNvPr id="41" name="PlaceHolder 1">
            <a:extLst>
              <a:ext uri="{FF2B5EF4-FFF2-40B4-BE49-F238E27FC236}">
                <a16:creationId xmlns:a16="http://schemas.microsoft.com/office/drawing/2014/main" id="{D57574D4-11D6-D345-C4F7-E2339DF678C4}"/>
              </a:ext>
            </a:extLst>
          </p:cNvPr>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a:extLst>
              <a:ext uri="{FF2B5EF4-FFF2-40B4-BE49-F238E27FC236}">
                <a16:creationId xmlns:a16="http://schemas.microsoft.com/office/drawing/2014/main" id="{B4B4F08E-F0C6-D159-43B0-80A7F1A833B3}"/>
              </a:ext>
            </a:extLst>
          </p:cNvPr>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US" dirty="0"/>
          </a:p>
        </p:txBody>
      </p:sp>
      <p:sp>
        <p:nvSpPr>
          <p:cNvPr id="43" name="PlaceHolder 3">
            <a:extLst>
              <a:ext uri="{FF2B5EF4-FFF2-40B4-BE49-F238E27FC236}">
                <a16:creationId xmlns:a16="http://schemas.microsoft.com/office/drawing/2014/main" id="{98FD6377-05CE-8FB5-5CE7-D130DC18532D}"/>
              </a:ext>
            </a:extLst>
          </p:cNvPr>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29</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263791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BA597-ACF9-8B1F-AAA3-E2B99CE9B9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04F59-190F-6E16-C8D0-8DC533AAF421}"/>
              </a:ext>
            </a:extLst>
          </p:cNvPr>
          <p:cNvSpPr>
            <a:spLocks noGrp="1" noRot="1" noChangeAspect="1"/>
          </p:cNvSpPr>
          <p:nvPr>
            <p:ph type="sldImg"/>
          </p:nvPr>
        </p:nvSpPr>
        <p:spPr>
          <a:xfrm>
            <a:off x="374650" y="698500"/>
            <a:ext cx="6205538" cy="3490913"/>
          </a:xfrm>
        </p:spPr>
      </p:sp>
      <p:sp>
        <p:nvSpPr>
          <p:cNvPr id="3" name="Notes Placeholder 2">
            <a:extLst>
              <a:ext uri="{FF2B5EF4-FFF2-40B4-BE49-F238E27FC236}">
                <a16:creationId xmlns:a16="http://schemas.microsoft.com/office/drawing/2014/main" id="{9BC9BCB4-E6B6-6FAE-0004-90EFA5FFFA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7F76D3-2270-6C37-922E-67F1C3DFE077}"/>
              </a:ext>
            </a:extLst>
          </p:cNvPr>
          <p:cNvSpPr>
            <a:spLocks noGrp="1"/>
          </p:cNvSpPr>
          <p:nvPr>
            <p:ph type="sldNum" sz="quarter" idx="5"/>
          </p:nvPr>
        </p:nvSpPr>
        <p:spPr/>
        <p:txBody>
          <a:bodyPr/>
          <a:lstStyle/>
          <a:p>
            <a:fld id="{3823765F-6D3A-4867-9087-48A7502DC5BA}" type="slidenum">
              <a:rPr lang="en-US" smtClean="0"/>
              <a:t>3</a:t>
            </a:fld>
            <a:endParaRPr lang="en-US"/>
          </a:p>
        </p:txBody>
      </p:sp>
    </p:spTree>
    <p:extLst>
      <p:ext uri="{BB962C8B-B14F-4D97-AF65-F5344CB8AC3E}">
        <p14:creationId xmlns:p14="http://schemas.microsoft.com/office/powerpoint/2010/main" val="1130922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52CA6-13EE-15A7-139C-B0EB7850EE46}"/>
            </a:ext>
          </a:extLst>
        </p:cNvPr>
        <p:cNvGrpSpPr/>
        <p:nvPr/>
      </p:nvGrpSpPr>
      <p:grpSpPr>
        <a:xfrm>
          <a:off x="0" y="0"/>
          <a:ext cx="0" cy="0"/>
          <a:chOff x="0" y="0"/>
          <a:chExt cx="0" cy="0"/>
        </a:xfrm>
      </p:grpSpPr>
      <p:sp>
        <p:nvSpPr>
          <p:cNvPr id="41" name="PlaceHolder 1">
            <a:extLst>
              <a:ext uri="{FF2B5EF4-FFF2-40B4-BE49-F238E27FC236}">
                <a16:creationId xmlns:a16="http://schemas.microsoft.com/office/drawing/2014/main" id="{A810A0BA-F319-9FFC-4123-520E462174BD}"/>
              </a:ext>
            </a:extLst>
          </p:cNvPr>
          <p:cNvSpPr>
            <a:spLocks noGrp="1" noRot="1" noChangeAspect="1"/>
          </p:cNvSpPr>
          <p:nvPr>
            <p:ph type="sldImg"/>
          </p:nvPr>
        </p:nvSpPr>
        <p:spPr>
          <a:xfrm>
            <a:off x="217488" y="812800"/>
            <a:ext cx="7124700"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a:extLst>
              <a:ext uri="{FF2B5EF4-FFF2-40B4-BE49-F238E27FC236}">
                <a16:creationId xmlns:a16="http://schemas.microsoft.com/office/drawing/2014/main" id="{B6F0CFC1-0CBB-C259-2008-A4F131CC9C0E}"/>
              </a:ext>
            </a:extLst>
          </p:cNvPr>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US" dirty="0"/>
          </a:p>
        </p:txBody>
      </p:sp>
      <p:sp>
        <p:nvSpPr>
          <p:cNvPr id="43" name="PlaceHolder 3">
            <a:extLst>
              <a:ext uri="{FF2B5EF4-FFF2-40B4-BE49-F238E27FC236}">
                <a16:creationId xmlns:a16="http://schemas.microsoft.com/office/drawing/2014/main" id="{C3ACFE66-E993-5493-C150-6CB95146E84A}"/>
              </a:ext>
            </a:extLst>
          </p:cNvPr>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30</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487886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01748-25DE-21F7-8601-CB9ECE75E0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700A9-4B5E-258F-0563-AC77F60CD7D1}"/>
              </a:ext>
            </a:extLst>
          </p:cNvPr>
          <p:cNvSpPr>
            <a:spLocks noGrp="1" noRot="1" noChangeAspect="1"/>
          </p:cNvSpPr>
          <p:nvPr>
            <p:ph type="sldImg"/>
          </p:nvPr>
        </p:nvSpPr>
        <p:spPr>
          <a:xfrm>
            <a:off x="374650" y="698500"/>
            <a:ext cx="6205538" cy="3490913"/>
          </a:xfrm>
        </p:spPr>
      </p:sp>
      <p:sp>
        <p:nvSpPr>
          <p:cNvPr id="3" name="Notes Placeholder 2">
            <a:extLst>
              <a:ext uri="{FF2B5EF4-FFF2-40B4-BE49-F238E27FC236}">
                <a16:creationId xmlns:a16="http://schemas.microsoft.com/office/drawing/2014/main" id="{FE83444D-870E-33A0-18A8-6B020056AA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3AAFB2-58F9-07FF-6C13-407A7AA0ED0D}"/>
              </a:ext>
            </a:extLst>
          </p:cNvPr>
          <p:cNvSpPr>
            <a:spLocks noGrp="1"/>
          </p:cNvSpPr>
          <p:nvPr>
            <p:ph type="sldNum" sz="quarter" idx="5"/>
          </p:nvPr>
        </p:nvSpPr>
        <p:spPr/>
        <p:txBody>
          <a:bodyPr/>
          <a:lstStyle/>
          <a:p>
            <a:fld id="{3823765F-6D3A-4867-9087-48A7502DC5BA}" type="slidenum">
              <a:rPr lang="en-US" smtClean="0"/>
              <a:t>4</a:t>
            </a:fld>
            <a:endParaRPr lang="en-US"/>
          </a:p>
        </p:txBody>
      </p:sp>
    </p:spTree>
    <p:extLst>
      <p:ext uri="{BB962C8B-B14F-4D97-AF65-F5344CB8AC3E}">
        <p14:creationId xmlns:p14="http://schemas.microsoft.com/office/powerpoint/2010/main" val="85137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1DD39-E57F-278D-A3BB-609D8AB2E9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9214D-33CD-0093-1A7C-FB926F736B9A}"/>
              </a:ext>
            </a:extLst>
          </p:cNvPr>
          <p:cNvSpPr>
            <a:spLocks noGrp="1" noRot="1" noChangeAspect="1"/>
          </p:cNvSpPr>
          <p:nvPr>
            <p:ph type="sldImg"/>
          </p:nvPr>
        </p:nvSpPr>
        <p:spPr>
          <a:xfrm>
            <a:off x="374650" y="698500"/>
            <a:ext cx="6205538" cy="3490913"/>
          </a:xfrm>
        </p:spPr>
      </p:sp>
      <p:sp>
        <p:nvSpPr>
          <p:cNvPr id="3" name="Notes Placeholder 2">
            <a:extLst>
              <a:ext uri="{FF2B5EF4-FFF2-40B4-BE49-F238E27FC236}">
                <a16:creationId xmlns:a16="http://schemas.microsoft.com/office/drawing/2014/main" id="{34613709-F18F-920A-DBA8-42839D85DE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CEFC7F-142F-F7D8-FCC6-3EEA7E38898E}"/>
              </a:ext>
            </a:extLst>
          </p:cNvPr>
          <p:cNvSpPr>
            <a:spLocks noGrp="1"/>
          </p:cNvSpPr>
          <p:nvPr>
            <p:ph type="sldNum" sz="quarter" idx="5"/>
          </p:nvPr>
        </p:nvSpPr>
        <p:spPr/>
        <p:txBody>
          <a:bodyPr/>
          <a:lstStyle/>
          <a:p>
            <a:fld id="{3823765F-6D3A-4867-9087-48A7502DC5BA}" type="slidenum">
              <a:rPr lang="en-US" smtClean="0"/>
              <a:t>5</a:t>
            </a:fld>
            <a:endParaRPr lang="en-US"/>
          </a:p>
        </p:txBody>
      </p:sp>
    </p:spTree>
    <p:extLst>
      <p:ext uri="{BB962C8B-B14F-4D97-AF65-F5344CB8AC3E}">
        <p14:creationId xmlns:p14="http://schemas.microsoft.com/office/powerpoint/2010/main" val="34901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006C5-2827-C9E2-7109-BCA08C76C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465C6-BA71-FCE6-BD27-E36F038EDC5B}"/>
              </a:ext>
            </a:extLst>
          </p:cNvPr>
          <p:cNvSpPr>
            <a:spLocks noGrp="1" noRot="1" noChangeAspect="1"/>
          </p:cNvSpPr>
          <p:nvPr>
            <p:ph type="sldImg"/>
          </p:nvPr>
        </p:nvSpPr>
        <p:spPr>
          <a:xfrm>
            <a:off x="374650" y="698500"/>
            <a:ext cx="6205538" cy="3490913"/>
          </a:xfrm>
        </p:spPr>
      </p:sp>
      <p:sp>
        <p:nvSpPr>
          <p:cNvPr id="3" name="Notes Placeholder 2">
            <a:extLst>
              <a:ext uri="{FF2B5EF4-FFF2-40B4-BE49-F238E27FC236}">
                <a16:creationId xmlns:a16="http://schemas.microsoft.com/office/drawing/2014/main" id="{326B7ED7-1980-F1EC-13DA-ECC1D94242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B8A282-C207-FA2E-9915-6C9C04BA9CE0}"/>
              </a:ext>
            </a:extLst>
          </p:cNvPr>
          <p:cNvSpPr>
            <a:spLocks noGrp="1"/>
          </p:cNvSpPr>
          <p:nvPr>
            <p:ph type="sldNum" sz="quarter" idx="5"/>
          </p:nvPr>
        </p:nvSpPr>
        <p:spPr/>
        <p:txBody>
          <a:bodyPr/>
          <a:lstStyle/>
          <a:p>
            <a:fld id="{3823765F-6D3A-4867-9087-48A7502DC5BA}" type="slidenum">
              <a:rPr lang="en-US" smtClean="0"/>
              <a:t>6</a:t>
            </a:fld>
            <a:endParaRPr lang="en-US"/>
          </a:p>
        </p:txBody>
      </p:sp>
    </p:spTree>
    <p:extLst>
      <p:ext uri="{BB962C8B-B14F-4D97-AF65-F5344CB8AC3E}">
        <p14:creationId xmlns:p14="http://schemas.microsoft.com/office/powerpoint/2010/main" val="2698984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834BE-6DC0-F096-4FD9-2A88A7D96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7726B0-AF25-D1BB-717E-B7143AF6F2B1}"/>
              </a:ext>
            </a:extLst>
          </p:cNvPr>
          <p:cNvSpPr>
            <a:spLocks noGrp="1" noRot="1" noChangeAspect="1"/>
          </p:cNvSpPr>
          <p:nvPr>
            <p:ph type="sldImg"/>
          </p:nvPr>
        </p:nvSpPr>
        <p:spPr>
          <a:xfrm>
            <a:off x="374650" y="698500"/>
            <a:ext cx="6205538" cy="3490913"/>
          </a:xfrm>
        </p:spPr>
      </p:sp>
      <p:sp>
        <p:nvSpPr>
          <p:cNvPr id="3" name="Notes Placeholder 2">
            <a:extLst>
              <a:ext uri="{FF2B5EF4-FFF2-40B4-BE49-F238E27FC236}">
                <a16:creationId xmlns:a16="http://schemas.microsoft.com/office/drawing/2014/main" id="{1F57E3D7-1D14-1CE7-7EA6-F07166202B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DFF641-7139-C9D3-544C-766AFB3EBDE6}"/>
              </a:ext>
            </a:extLst>
          </p:cNvPr>
          <p:cNvSpPr>
            <a:spLocks noGrp="1"/>
          </p:cNvSpPr>
          <p:nvPr>
            <p:ph type="sldNum" sz="quarter" idx="5"/>
          </p:nvPr>
        </p:nvSpPr>
        <p:spPr/>
        <p:txBody>
          <a:bodyPr/>
          <a:lstStyle/>
          <a:p>
            <a:fld id="{3823765F-6D3A-4867-9087-48A7502DC5BA}" type="slidenum">
              <a:rPr lang="en-US" smtClean="0"/>
              <a:t>7</a:t>
            </a:fld>
            <a:endParaRPr lang="en-US"/>
          </a:p>
        </p:txBody>
      </p:sp>
    </p:spTree>
    <p:extLst>
      <p:ext uri="{BB962C8B-B14F-4D97-AF65-F5344CB8AC3E}">
        <p14:creationId xmlns:p14="http://schemas.microsoft.com/office/powerpoint/2010/main" val="12830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D580B-A45A-5974-365B-7EF154F7C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D5DBFE-A9E2-42FF-F8EA-9FAD8E1CC61D}"/>
              </a:ext>
            </a:extLst>
          </p:cNvPr>
          <p:cNvSpPr>
            <a:spLocks noGrp="1" noRot="1" noChangeAspect="1"/>
          </p:cNvSpPr>
          <p:nvPr>
            <p:ph type="sldImg"/>
          </p:nvPr>
        </p:nvSpPr>
        <p:spPr>
          <a:xfrm>
            <a:off x="374650" y="698500"/>
            <a:ext cx="6205538" cy="3490913"/>
          </a:xfrm>
        </p:spPr>
      </p:sp>
      <p:sp>
        <p:nvSpPr>
          <p:cNvPr id="3" name="Notes Placeholder 2">
            <a:extLst>
              <a:ext uri="{FF2B5EF4-FFF2-40B4-BE49-F238E27FC236}">
                <a16:creationId xmlns:a16="http://schemas.microsoft.com/office/drawing/2014/main" id="{B0C1B7C3-0BE0-8D57-443A-52FD5AF78B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76C41B-C151-8240-5C66-49B4BEB95303}"/>
              </a:ext>
            </a:extLst>
          </p:cNvPr>
          <p:cNvSpPr>
            <a:spLocks noGrp="1"/>
          </p:cNvSpPr>
          <p:nvPr>
            <p:ph type="sldNum" sz="quarter" idx="5"/>
          </p:nvPr>
        </p:nvSpPr>
        <p:spPr/>
        <p:txBody>
          <a:bodyPr/>
          <a:lstStyle/>
          <a:p>
            <a:fld id="{3823765F-6D3A-4867-9087-48A7502DC5BA}" type="slidenum">
              <a:rPr lang="en-US" smtClean="0"/>
              <a:t>8</a:t>
            </a:fld>
            <a:endParaRPr lang="en-US"/>
          </a:p>
        </p:txBody>
      </p:sp>
    </p:spTree>
    <p:extLst>
      <p:ext uri="{BB962C8B-B14F-4D97-AF65-F5344CB8AC3E}">
        <p14:creationId xmlns:p14="http://schemas.microsoft.com/office/powerpoint/2010/main" val="354855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480B0-2191-24DA-991D-7752CFF5E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31A07-50FD-7682-9256-3C07D1053596}"/>
              </a:ext>
            </a:extLst>
          </p:cNvPr>
          <p:cNvSpPr>
            <a:spLocks noGrp="1" noRot="1" noChangeAspect="1"/>
          </p:cNvSpPr>
          <p:nvPr>
            <p:ph type="sldImg"/>
          </p:nvPr>
        </p:nvSpPr>
        <p:spPr>
          <a:xfrm>
            <a:off x="374650" y="698500"/>
            <a:ext cx="6205538" cy="3490913"/>
          </a:xfrm>
        </p:spPr>
      </p:sp>
      <p:sp>
        <p:nvSpPr>
          <p:cNvPr id="3" name="Notes Placeholder 2">
            <a:extLst>
              <a:ext uri="{FF2B5EF4-FFF2-40B4-BE49-F238E27FC236}">
                <a16:creationId xmlns:a16="http://schemas.microsoft.com/office/drawing/2014/main" id="{0D91BEB1-C651-CA43-DAE1-6F471EDDF3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FB2526-78C7-B125-51E2-021E44B3B8E8}"/>
              </a:ext>
            </a:extLst>
          </p:cNvPr>
          <p:cNvSpPr>
            <a:spLocks noGrp="1"/>
          </p:cNvSpPr>
          <p:nvPr>
            <p:ph type="sldNum" sz="quarter" idx="5"/>
          </p:nvPr>
        </p:nvSpPr>
        <p:spPr/>
        <p:txBody>
          <a:bodyPr/>
          <a:lstStyle/>
          <a:p>
            <a:fld id="{3823765F-6D3A-4867-9087-48A7502DC5BA}" type="slidenum">
              <a:rPr lang="en-US" smtClean="0"/>
              <a:t>9</a:t>
            </a:fld>
            <a:endParaRPr lang="en-US"/>
          </a:p>
        </p:txBody>
      </p:sp>
    </p:spTree>
    <p:extLst>
      <p:ext uri="{BB962C8B-B14F-4D97-AF65-F5344CB8AC3E}">
        <p14:creationId xmlns:p14="http://schemas.microsoft.com/office/powerpoint/2010/main" val="347185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A0413A7F-53B5-46F5-B019-30121A04A1A6}" type="datetimeFigureOut">
              <a:rPr lang="en-US" smtClean="0"/>
              <a:t>4/13/26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5291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3496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52333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74946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458510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4/13/26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559601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4/13/26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59885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4/13/26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45312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4/13/26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803290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05269252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79949999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4/13/26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633900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303728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0233276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4534251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20962563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61729460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97430361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86840547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16809790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0223375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13A7F-53B5-46F5-B019-30121A04A1A6}" type="datetimeFigureOut">
              <a:rPr lang="en-US" smtClean="0"/>
              <a:t>4/13/26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33184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13A7F-53B5-46F5-B019-30121A04A1A6}" type="datetimeFigureOut">
              <a:rPr lang="en-US" smtClean="0"/>
              <a:t>4/13/26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2474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13A7F-53B5-46F5-B019-30121A04A1A6}" type="datetimeFigureOut">
              <a:rPr lang="en-US" smtClean="0"/>
              <a:t>4/13/26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0604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13A7F-53B5-46F5-B019-30121A04A1A6}" type="datetimeFigureOut">
              <a:rPr lang="en-US" smtClean="0"/>
              <a:t>4/13/26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3686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3A7F-53B5-46F5-B019-30121A04A1A6}" type="datetimeFigureOut">
              <a:rPr lang="en-US" smtClean="0"/>
              <a:t>4/13/26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5906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19050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4/13/26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7748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0413A7F-53B5-46F5-B019-30121A04A1A6}" type="datetimeFigureOut">
              <a:rPr lang="en-US" smtClean="0"/>
              <a:t>4/13/26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3A9032-5601-4700-B269-18A8BA3A8FF8}" type="slidenum">
              <a:rPr lang="en-US" smtClean="0"/>
              <a:t>‹#›</a:t>
            </a:fld>
            <a:endParaRPr lang="en-US"/>
          </a:p>
        </p:txBody>
      </p:sp>
    </p:spTree>
    <p:extLst>
      <p:ext uri="{BB962C8B-B14F-4D97-AF65-F5344CB8AC3E}">
        <p14:creationId xmlns:p14="http://schemas.microsoft.com/office/powerpoint/2010/main" val="264417720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532677493"/>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EAE22FF-181D-D099-D957-F002AAFEF5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1093477" y="197259"/>
            <a:ext cx="6491136" cy="2308324"/>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chemeClr val="bg1"/>
                </a:solidFill>
                <a:effectLst>
                  <a:glow rad="139700">
                    <a:schemeClr val="tx1"/>
                  </a:glow>
                </a:effectLst>
              </a:rPr>
              <a:t>A Walk Through </a:t>
            </a:r>
          </a:p>
          <a:p>
            <a:pPr>
              <a:spcAft>
                <a:spcPts val="1800"/>
              </a:spcAft>
            </a:pPr>
            <a:r>
              <a:rPr lang="en-US" sz="7200" dirty="0">
                <a:solidFill>
                  <a:schemeClr val="bg1"/>
                </a:solidFill>
                <a:effectLst>
                  <a:glow rad="139700">
                    <a:schemeClr val="tx1"/>
                  </a:glow>
                </a:effectLst>
              </a:rPr>
              <a:t>Passion Week </a:t>
            </a:r>
          </a:p>
        </p:txBody>
      </p:sp>
      <p:sp>
        <p:nvSpPr>
          <p:cNvPr id="2" name="TextBox 1">
            <a:extLst>
              <a:ext uri="{FF2B5EF4-FFF2-40B4-BE49-F238E27FC236}">
                <a16:creationId xmlns:a16="http://schemas.microsoft.com/office/drawing/2014/main" id="{D00000CE-2DB3-F35A-0FC5-79CEDBC42BFF}"/>
              </a:ext>
            </a:extLst>
          </p:cNvPr>
          <p:cNvSpPr txBox="1"/>
          <p:nvPr/>
        </p:nvSpPr>
        <p:spPr>
          <a:xfrm>
            <a:off x="5795105" y="3804935"/>
            <a:ext cx="4619983" cy="1200329"/>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chemeClr val="bg1"/>
                </a:solidFill>
                <a:effectLst>
                  <a:glow rad="139700">
                    <a:schemeClr val="tx1"/>
                  </a:glow>
                </a:effectLst>
              </a:rPr>
              <a:t>Easter 2026</a:t>
            </a:r>
          </a:p>
        </p:txBody>
      </p:sp>
      <p:sp>
        <p:nvSpPr>
          <p:cNvPr id="3" name="Rectangle 2">
            <a:extLst>
              <a:ext uri="{FF2B5EF4-FFF2-40B4-BE49-F238E27FC236}">
                <a16:creationId xmlns:a16="http://schemas.microsoft.com/office/drawing/2014/main" id="{39D9FB62-A15C-94C4-513A-F67F087786D4}"/>
              </a:ext>
            </a:extLst>
          </p:cNvPr>
          <p:cNvSpPr>
            <a:spLocks noChangeArrowheads="1"/>
          </p:cNvSpPr>
          <p:nvPr/>
        </p:nvSpPr>
        <p:spPr bwMode="auto">
          <a:xfrm>
            <a:off x="4004441" y="5356368"/>
            <a:ext cx="8201310" cy="1501632"/>
          </a:xfrm>
          <a:prstGeom prst="rect">
            <a:avLst/>
          </a:prstGeom>
          <a:no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algn="ctr" defTabSz="1219036" fontAlgn="base">
              <a:spcBef>
                <a:spcPct val="20000"/>
              </a:spcBef>
              <a:buClr>
                <a:srgbClr val="FFCC00"/>
              </a:buClr>
              <a:buSzPct val="70000"/>
              <a:defRPr/>
            </a:pP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Led by Dan Bridges</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Amman International Church, Jordan (AmmanChurch.org)</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custDataLst>
      <p:tags r:id="rId1"/>
    </p:custDataLst>
    <p:extLst>
      <p:ext uri="{BB962C8B-B14F-4D97-AF65-F5344CB8AC3E}">
        <p14:creationId xmlns:p14="http://schemas.microsoft.com/office/powerpoint/2010/main" val="2411640248"/>
      </p:ext>
    </p:extLst>
  </p:cSld>
  <p:clrMapOvr>
    <a:masterClrMapping/>
  </p:clrMapOvr>
  <p:extLst>
    <p:ext uri="{E180D4A7-C9FB-4DFB-919C-405C955672EB}">
      <p14:showEvtLst xmlns:p14="http://schemas.microsoft.com/office/powerpoint/2010/main">
        <p14:playEvt time="19"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CBD40-0F16-050F-7640-1FC690B6BFAB}"/>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15FD3A39-7732-E14B-3CF1-300F31208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6531"/>
            <a:ext cx="9982201" cy="68710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594CBA4-5138-719A-2F12-DD8141EBEB9B}"/>
              </a:ext>
            </a:extLst>
          </p:cNvPr>
          <p:cNvSpPr txBox="1"/>
          <p:nvPr/>
        </p:nvSpPr>
        <p:spPr>
          <a:xfrm>
            <a:off x="1222942" y="2624352"/>
            <a:ext cx="9746117" cy="3093154"/>
          </a:xfrm>
          <a:prstGeom prst="rect">
            <a:avLst/>
          </a:prstGeom>
          <a:solidFill>
            <a:srgbClr val="1A1D5C">
              <a:alpha val="69804"/>
            </a:srgbClr>
          </a:solidFill>
        </p:spPr>
        <p:txBody>
          <a:bodyPr wrap="square" rtlCol="0">
            <a:spAutoFit/>
          </a:bodyPr>
          <a:lstStyle/>
          <a:p>
            <a:pPr algn="ctr">
              <a:spcAft>
                <a:spcPts val="1800"/>
              </a:spcAft>
            </a:pP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Banners / Flags in Worship</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“May we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shout for joy </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over your salvation,</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in the name of our God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set up our banners</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May the Lord fulfill all your petitions!”</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Psalm 20:5</a:t>
            </a:r>
          </a:p>
        </p:txBody>
      </p:sp>
      <p:sp>
        <p:nvSpPr>
          <p:cNvPr id="4" name="TextBox 3">
            <a:extLst>
              <a:ext uri="{FF2B5EF4-FFF2-40B4-BE49-F238E27FC236}">
                <a16:creationId xmlns:a16="http://schemas.microsoft.com/office/drawing/2014/main" id="{74C029D6-FFB9-A646-4322-DB6B8B7AF5E5}"/>
              </a:ext>
            </a:extLst>
          </p:cNvPr>
          <p:cNvSpPr txBox="1"/>
          <p:nvPr/>
        </p:nvSpPr>
        <p:spPr>
          <a:xfrm>
            <a:off x="2785105" y="0"/>
            <a:ext cx="6621814" cy="923330"/>
          </a:xfrm>
          <a:prstGeom prst="rect">
            <a:avLst/>
          </a:prstGeom>
          <a:solidFill>
            <a:srgbClr val="1A1D5C"/>
          </a:solid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solidFill>
                  <a:srgbClr val="FFFF00"/>
                </a:solidFill>
                <a:effectLst>
                  <a:glow rad="139700">
                    <a:schemeClr val="bg1"/>
                  </a:glow>
                </a:effectLst>
              </a:rPr>
              <a:t>Resurrection Worship!</a:t>
            </a:r>
          </a:p>
        </p:txBody>
      </p:sp>
    </p:spTree>
    <p:custDataLst>
      <p:tags r:id="rId1"/>
    </p:custDataLst>
    <p:extLst>
      <p:ext uri="{BB962C8B-B14F-4D97-AF65-F5344CB8AC3E}">
        <p14:creationId xmlns:p14="http://schemas.microsoft.com/office/powerpoint/2010/main" val="1917811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A7471-B632-C9FA-8659-B282A83E1A1C}"/>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EE59EDE7-8BE3-44DD-E943-6A33B79E1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6531"/>
            <a:ext cx="9982201" cy="68710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B387B7-1B0A-4D3E-E99D-3F9DA7159478}"/>
              </a:ext>
            </a:extLst>
          </p:cNvPr>
          <p:cNvSpPr txBox="1"/>
          <p:nvPr/>
        </p:nvSpPr>
        <p:spPr>
          <a:xfrm>
            <a:off x="1992086" y="2767280"/>
            <a:ext cx="8207828" cy="1323439"/>
          </a:xfrm>
          <a:prstGeom prst="rect">
            <a:avLst/>
          </a:prstGeom>
          <a:solidFill>
            <a:srgbClr val="1A1D5C">
              <a:alpha val="69804"/>
            </a:srgbClr>
          </a:solidFill>
        </p:spPr>
        <p:txBody>
          <a:bodyPr wrap="square" rtlCol="0">
            <a:spAutoFit/>
          </a:bodyPr>
          <a:lstStyle/>
          <a:p>
            <a:pPr algn="ctr">
              <a:spcAft>
                <a:spcPts val="1800"/>
              </a:spcAft>
            </a:pPr>
            <a:r>
              <a:rPr lang="en-US" sz="40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Let’s put our </a:t>
            </a:r>
            <a:r>
              <a:rPr lang="en-US" sz="4000" b="1" u="sng"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hearts</a:t>
            </a:r>
            <a:r>
              <a:rPr lang="en-US" sz="40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our </a:t>
            </a:r>
            <a:r>
              <a:rPr lang="en-US" sz="4000" b="1" u="sng"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voices</a:t>
            </a:r>
            <a:r>
              <a:rPr lang="en-US" sz="40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our </a:t>
            </a:r>
            <a:r>
              <a:rPr lang="en-US" sz="4000" b="1" u="sng"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bodies</a:t>
            </a:r>
            <a:r>
              <a:rPr lang="en-US" sz="40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into worship tonight!</a:t>
            </a:r>
            <a:endPar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8F7554D-6098-BEAC-1ED6-DAD69D922139}"/>
              </a:ext>
            </a:extLst>
          </p:cNvPr>
          <p:cNvSpPr txBox="1"/>
          <p:nvPr/>
        </p:nvSpPr>
        <p:spPr>
          <a:xfrm>
            <a:off x="2785105" y="0"/>
            <a:ext cx="6621814" cy="923330"/>
          </a:xfrm>
          <a:prstGeom prst="rect">
            <a:avLst/>
          </a:prstGeom>
          <a:solidFill>
            <a:srgbClr val="1A1D5C"/>
          </a:solid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solidFill>
                  <a:srgbClr val="FFFF00"/>
                </a:solidFill>
                <a:effectLst>
                  <a:glow rad="139700">
                    <a:schemeClr val="bg1"/>
                  </a:glow>
                </a:effectLst>
              </a:rPr>
              <a:t>Resurrection Worship!</a:t>
            </a:r>
          </a:p>
        </p:txBody>
      </p:sp>
    </p:spTree>
    <p:custDataLst>
      <p:tags r:id="rId1"/>
    </p:custDataLst>
    <p:extLst>
      <p:ext uri="{BB962C8B-B14F-4D97-AF65-F5344CB8AC3E}">
        <p14:creationId xmlns:p14="http://schemas.microsoft.com/office/powerpoint/2010/main" val="7182616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6E385F-A7C5-5E91-4EAB-B56DDE249D0C}"/>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DBF130-175E-49F0-07CA-573EF084354A}"/>
              </a:ext>
            </a:extLst>
          </p:cNvPr>
          <p:cNvSpPr txBox="1"/>
          <p:nvPr/>
        </p:nvSpPr>
        <p:spPr>
          <a:xfrm>
            <a:off x="386442" y="1314001"/>
            <a:ext cx="11419115" cy="5016758"/>
          </a:xfrm>
          <a:prstGeom prst="rect">
            <a:avLst/>
          </a:prstGeom>
          <a:solidFill>
            <a:srgbClr val="5B5137">
              <a:alpha val="70000"/>
            </a:srgbClr>
          </a:solidFill>
        </p:spPr>
        <p:txBody>
          <a:bodyPr wrap="square" rtlCol="0">
            <a:spAutoFit/>
          </a:bodyPr>
          <a:lstStyle/>
          <a:p>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7</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The disciples brought the donkey and the colt and put on them their cloaks, and he sat on them. </a:t>
            </a:r>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8</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Most of the crowd spread their cloaks on the road, and others cut branches from the trees and spread them on the road. </a:t>
            </a:r>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9</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the crowds that went before him and that followed him were shouting, “Hosanna to the Son of David! Blessed is he who comes in the name of the Lord! Hosanna in the highest!”</a:t>
            </a:r>
          </a:p>
        </p:txBody>
      </p:sp>
      <p:sp>
        <p:nvSpPr>
          <p:cNvPr id="5" name="TextBox 4">
            <a:extLst>
              <a:ext uri="{FF2B5EF4-FFF2-40B4-BE49-F238E27FC236}">
                <a16:creationId xmlns:a16="http://schemas.microsoft.com/office/drawing/2014/main" id="{D521ADAD-3F56-1BB7-5091-9A7BF9FE7C99}"/>
              </a:ext>
            </a:extLst>
          </p:cNvPr>
          <p:cNvSpPr txBox="1"/>
          <p:nvPr/>
        </p:nvSpPr>
        <p:spPr>
          <a:xfrm>
            <a:off x="1072418" y="0"/>
            <a:ext cx="10047174" cy="92333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effectLst>
                  <a:glow rad="139700">
                    <a:schemeClr val="bg1"/>
                  </a:glow>
                </a:effectLst>
              </a:rPr>
              <a:t>Triumphal Entry – Matthew 21:7-9</a:t>
            </a:r>
          </a:p>
        </p:txBody>
      </p:sp>
    </p:spTree>
    <p:extLst>
      <p:ext uri="{BB962C8B-B14F-4D97-AF65-F5344CB8AC3E}">
        <p14:creationId xmlns:p14="http://schemas.microsoft.com/office/powerpoint/2010/main" val="1021630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FD928-257B-2188-9F18-AC00B87D1DD2}"/>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20E0C430-E326-B12A-7627-B5DA9471CAD9}"/>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A711067-00B7-BFA4-DEF8-0D64AFA02A1B}"/>
              </a:ext>
            </a:extLst>
          </p:cNvPr>
          <p:cNvSpPr txBox="1"/>
          <p:nvPr/>
        </p:nvSpPr>
        <p:spPr>
          <a:xfrm>
            <a:off x="386442" y="1314001"/>
            <a:ext cx="11419115" cy="5078313"/>
          </a:xfrm>
          <a:prstGeom prst="rect">
            <a:avLst/>
          </a:prstGeom>
          <a:solidFill>
            <a:srgbClr val="322926">
              <a:alpha val="70000"/>
            </a:srgbClr>
          </a:solidFill>
        </p:spPr>
        <p:txBody>
          <a:bodyPr wrap="square" rtlCol="0">
            <a:spAutoFit/>
          </a:bodyPr>
          <a:lstStyle/>
          <a:p>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26</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Now as they were eating, Jesus took bread, and after blessing it broke it and gave it to the disciples, and said, “Take, eat; this is my body.” </a:t>
            </a:r>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27</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he took a cup, and when he had given thanks he gave it to them, saying, “Drink of it, all of you, </a:t>
            </a:r>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28</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for this is my blood of the covenant, which is poured out for many for the forgiveness of sins. </a:t>
            </a:r>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29</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I tell you I will not drink again of this fruit of the vine until that day when I drink it new with you in my Father's kingdom.”</a:t>
            </a:r>
          </a:p>
        </p:txBody>
      </p:sp>
      <p:sp>
        <p:nvSpPr>
          <p:cNvPr id="5" name="TextBox 4">
            <a:extLst>
              <a:ext uri="{FF2B5EF4-FFF2-40B4-BE49-F238E27FC236}">
                <a16:creationId xmlns:a16="http://schemas.microsoft.com/office/drawing/2014/main" id="{B537B329-770C-88DD-D3A0-54C031A816D0}"/>
              </a:ext>
            </a:extLst>
          </p:cNvPr>
          <p:cNvSpPr txBox="1"/>
          <p:nvPr/>
        </p:nvSpPr>
        <p:spPr>
          <a:xfrm>
            <a:off x="1349389" y="0"/>
            <a:ext cx="9493240" cy="92333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effectLst>
                  <a:glow rad="139700">
                    <a:schemeClr val="bg1"/>
                  </a:glow>
                </a:effectLst>
              </a:rPr>
              <a:t>Last Supper – Matthew 26:26-29</a:t>
            </a:r>
          </a:p>
        </p:txBody>
      </p:sp>
    </p:spTree>
    <p:extLst>
      <p:ext uri="{BB962C8B-B14F-4D97-AF65-F5344CB8AC3E}">
        <p14:creationId xmlns:p14="http://schemas.microsoft.com/office/powerpoint/2010/main" val="6681713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1DC72-EE90-429F-6764-7D92A5F6F367}"/>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83E346BE-A605-5CF6-CA43-6BCCB4B1FBBE}"/>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C630B53-5821-DD0D-AD36-3F2C19228CE5}"/>
              </a:ext>
            </a:extLst>
          </p:cNvPr>
          <p:cNvSpPr txBox="1"/>
          <p:nvPr/>
        </p:nvSpPr>
        <p:spPr>
          <a:xfrm>
            <a:off x="386442" y="1803858"/>
            <a:ext cx="11419115" cy="3416320"/>
          </a:xfrm>
          <a:prstGeom prst="rect">
            <a:avLst/>
          </a:prstGeom>
          <a:solidFill>
            <a:srgbClr val="322926">
              <a:alpha val="70000"/>
            </a:srgbClr>
          </a:solidFill>
        </p:spPr>
        <p:txBody>
          <a:bodyPr wrap="square" rtlCol="0">
            <a:spAutoFit/>
          </a:bodyPr>
          <a:lstStyle/>
          <a:p>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“7</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Cleanse out the old leaven that you may be a new lump, as you really are unleavened.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For Christ, our Passover lamb, has been sacrificed.</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8</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Let us therefore celebrate the festival, not with the old leaven, the leaven of malice and evil, but with the unleavened bread of sincerity and truth.”</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1 Corinthians 5:7-8</a:t>
            </a:r>
          </a:p>
        </p:txBody>
      </p:sp>
      <p:sp>
        <p:nvSpPr>
          <p:cNvPr id="5" name="TextBox 4">
            <a:extLst>
              <a:ext uri="{FF2B5EF4-FFF2-40B4-BE49-F238E27FC236}">
                <a16:creationId xmlns:a16="http://schemas.microsoft.com/office/drawing/2014/main" id="{C20EF88E-CE91-22C9-C14A-DDBE2BB4B121}"/>
              </a:ext>
            </a:extLst>
          </p:cNvPr>
          <p:cNvSpPr txBox="1"/>
          <p:nvPr/>
        </p:nvSpPr>
        <p:spPr>
          <a:xfrm>
            <a:off x="975319" y="0"/>
            <a:ext cx="10241394" cy="92333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effectLst>
                  <a:glow rad="139700">
                    <a:schemeClr val="bg1"/>
                  </a:glow>
                </a:effectLst>
              </a:rPr>
              <a:t>A Reinterpretation of the Passover </a:t>
            </a:r>
          </a:p>
        </p:txBody>
      </p:sp>
    </p:spTree>
    <p:extLst>
      <p:ext uri="{BB962C8B-B14F-4D97-AF65-F5344CB8AC3E}">
        <p14:creationId xmlns:p14="http://schemas.microsoft.com/office/powerpoint/2010/main" val="9795540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2A354-40CD-50AB-59A4-3EA167582719}"/>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B5A1E160-5DF4-7A10-E0AE-0885503312F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8F18475-EB09-AFAB-1A67-427BDD48820A}"/>
              </a:ext>
            </a:extLst>
          </p:cNvPr>
          <p:cNvSpPr txBox="1"/>
          <p:nvPr/>
        </p:nvSpPr>
        <p:spPr>
          <a:xfrm>
            <a:off x="386442" y="1314001"/>
            <a:ext cx="11419115" cy="5078313"/>
          </a:xfrm>
          <a:prstGeom prst="rect">
            <a:avLst/>
          </a:prstGeom>
          <a:solidFill>
            <a:srgbClr val="322926">
              <a:alpha val="70000"/>
            </a:srgbClr>
          </a:solidFill>
        </p:spPr>
        <p:txBody>
          <a:bodyPr wrap="square" rtlCol="0">
            <a:spAutoFit/>
          </a:bodyPr>
          <a:lstStyle/>
          <a:p>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26</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Now as they were eating, Jesus took bread, and after blessing it broke it and gave it to the disciples, and said, “Take, eat; this is my body.” </a:t>
            </a:r>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27</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he took a cup, and when he had given thanks he gave it to them, saying, “Drink of it, all of you, </a:t>
            </a:r>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28</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for this is my blood of the covenant, which is poured out for many for the forgiveness of sins. </a:t>
            </a:r>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29</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I tell you I will not drink again of this fruit of the vine until that day when I drink it new with you in my Father's kingdom.”</a:t>
            </a:r>
          </a:p>
        </p:txBody>
      </p:sp>
      <p:sp>
        <p:nvSpPr>
          <p:cNvPr id="5" name="TextBox 4">
            <a:extLst>
              <a:ext uri="{FF2B5EF4-FFF2-40B4-BE49-F238E27FC236}">
                <a16:creationId xmlns:a16="http://schemas.microsoft.com/office/drawing/2014/main" id="{A0729394-1D87-DDF0-9C42-B298531455B4}"/>
              </a:ext>
            </a:extLst>
          </p:cNvPr>
          <p:cNvSpPr txBox="1"/>
          <p:nvPr/>
        </p:nvSpPr>
        <p:spPr>
          <a:xfrm>
            <a:off x="2240792" y="0"/>
            <a:ext cx="7710445" cy="92333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effectLst>
                  <a:glow rad="139700">
                    <a:schemeClr val="bg1"/>
                  </a:glow>
                </a:effectLst>
              </a:rPr>
              <a:t>The Bread – Christ’s Body</a:t>
            </a:r>
          </a:p>
        </p:txBody>
      </p:sp>
    </p:spTree>
    <p:extLst>
      <p:ext uri="{BB962C8B-B14F-4D97-AF65-F5344CB8AC3E}">
        <p14:creationId xmlns:p14="http://schemas.microsoft.com/office/powerpoint/2010/main" val="1175180288"/>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60712-CD88-ED04-7E4F-50846C4D5D5C}"/>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7431524F-5F53-9709-15EF-EDD37E4937DD}"/>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B82D872-929E-F0CE-CB07-13F116DFB58C}"/>
              </a:ext>
            </a:extLst>
          </p:cNvPr>
          <p:cNvSpPr txBox="1"/>
          <p:nvPr/>
        </p:nvSpPr>
        <p:spPr>
          <a:xfrm>
            <a:off x="386442" y="1314001"/>
            <a:ext cx="11419115" cy="5078313"/>
          </a:xfrm>
          <a:prstGeom prst="rect">
            <a:avLst/>
          </a:prstGeom>
          <a:solidFill>
            <a:srgbClr val="322926">
              <a:alpha val="70000"/>
            </a:srgbClr>
          </a:solidFill>
        </p:spPr>
        <p:txBody>
          <a:bodyPr wrap="square" rtlCol="0">
            <a:spAutoFit/>
          </a:bodyPr>
          <a:lstStyle/>
          <a:p>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26</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Now as they were eating, Jesus took bread, and after blessing it broke it and gave it to the disciples, and said, “Take, eat; this is my body.” </a:t>
            </a:r>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27</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And he took a cup, and when he had given thanks he gave it to them, saying, “Drink of it, all of you, </a:t>
            </a:r>
            <a:r>
              <a:rPr lang="en-US" sz="3600" b="1" baseline="30000"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28</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for this is my blood of the covenant, which is poured out for many for the forgiveness of sins. </a:t>
            </a:r>
            <a:r>
              <a:rPr lang="en-US" sz="3600" b="1" baseline="30000"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29</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I tell you I will not drink again of this fruit of the vine until that day when I drink it new with you in my Father's kingdom.</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1DDBB914-6540-DA17-2634-EB3355DEB4E0}"/>
              </a:ext>
            </a:extLst>
          </p:cNvPr>
          <p:cNvSpPr txBox="1"/>
          <p:nvPr/>
        </p:nvSpPr>
        <p:spPr>
          <a:xfrm>
            <a:off x="2544785" y="0"/>
            <a:ext cx="7102457" cy="92333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effectLst>
                  <a:glow rad="139700">
                    <a:schemeClr val="bg1"/>
                  </a:glow>
                </a:effectLst>
              </a:rPr>
              <a:t>The Cup – Christ’s Blood</a:t>
            </a:r>
          </a:p>
        </p:txBody>
      </p:sp>
    </p:spTree>
    <p:extLst>
      <p:ext uri="{BB962C8B-B14F-4D97-AF65-F5344CB8AC3E}">
        <p14:creationId xmlns:p14="http://schemas.microsoft.com/office/powerpoint/2010/main" val="887301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4CC1F-6F37-C353-BA34-99ACF66A350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E4F7428-9430-89E3-8903-688EF41A001C}"/>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B388EB4-7214-B9BD-DF13-0ECC1A174161}"/>
              </a:ext>
            </a:extLst>
          </p:cNvPr>
          <p:cNvSpPr txBox="1"/>
          <p:nvPr/>
        </p:nvSpPr>
        <p:spPr>
          <a:xfrm>
            <a:off x="386442" y="1314001"/>
            <a:ext cx="11419115" cy="5078313"/>
          </a:xfrm>
          <a:prstGeom prst="rect">
            <a:avLst/>
          </a:prstGeom>
          <a:solidFill>
            <a:srgbClr val="020100">
              <a:alpha val="70000"/>
            </a:srgbClr>
          </a:solidFill>
        </p:spPr>
        <p:txBody>
          <a:bodyPr wrap="square" rtlCol="0">
            <a:spAutoFit/>
          </a:bodyPr>
          <a:lstStyle/>
          <a:p>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36</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Then Jesus went with them to a place called Gethsemane, and he said to his disciples, “Sit here, while I go over there and pray.” </a:t>
            </a:r>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37</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taking with him Peter and the two sons of Zebedee, he began to be sorrowful and troubled. </a:t>
            </a:r>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38</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Then he said to them, “My soul is very sorrowful, even to death; remain here, and watch with me.” </a:t>
            </a:r>
            <a:r>
              <a:rPr lang="en-US" sz="36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39</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going a little farther he fell on his face and prayed, saying, “My Father, if it be possible, let this cup pass from me; nevertheless, not as I will, but as you will.”</a:t>
            </a:r>
          </a:p>
        </p:txBody>
      </p:sp>
      <p:sp>
        <p:nvSpPr>
          <p:cNvPr id="5" name="TextBox 4">
            <a:extLst>
              <a:ext uri="{FF2B5EF4-FFF2-40B4-BE49-F238E27FC236}">
                <a16:creationId xmlns:a16="http://schemas.microsoft.com/office/drawing/2014/main" id="{7AFD0850-725D-6271-E776-015A210EBA46}"/>
              </a:ext>
            </a:extLst>
          </p:cNvPr>
          <p:cNvSpPr txBox="1"/>
          <p:nvPr/>
        </p:nvSpPr>
        <p:spPr>
          <a:xfrm>
            <a:off x="1196402" y="0"/>
            <a:ext cx="9799221" cy="92333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effectLst>
                  <a:glow rad="139700">
                    <a:schemeClr val="bg1"/>
                  </a:glow>
                </a:effectLst>
              </a:rPr>
              <a:t>Gethsemane – Matthew 26:36-39</a:t>
            </a:r>
          </a:p>
        </p:txBody>
      </p:sp>
    </p:spTree>
    <p:extLst>
      <p:ext uri="{BB962C8B-B14F-4D97-AF65-F5344CB8AC3E}">
        <p14:creationId xmlns:p14="http://schemas.microsoft.com/office/powerpoint/2010/main" val="26621522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A54D2-6C2E-39E8-966E-6A7C6A9FCA59}"/>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E56A9F13-BA89-C4E4-9EEE-0D56F913A29C}"/>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9387040-070E-5AD6-FDF2-634F3997B159}"/>
              </a:ext>
            </a:extLst>
          </p:cNvPr>
          <p:cNvSpPr txBox="1"/>
          <p:nvPr/>
        </p:nvSpPr>
        <p:spPr>
          <a:xfrm>
            <a:off x="386442" y="1074509"/>
            <a:ext cx="11419115" cy="5632311"/>
          </a:xfrm>
          <a:prstGeom prst="rect">
            <a:avLst/>
          </a:prstGeom>
          <a:solidFill>
            <a:srgbClr val="505250">
              <a:alpha val="80000"/>
            </a:srgbClr>
          </a:solidFill>
        </p:spPr>
        <p:txBody>
          <a:bodyPr wrap="square" rtlCol="0">
            <a:spAutoFit/>
          </a:bodyPr>
          <a:lstStyle/>
          <a:p>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33</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when they came to a place called Golgotha </a:t>
            </a:r>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34</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they offered him wine to drink, mixed with gall, but when he tasted it, he would not drink it. </a:t>
            </a:r>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35</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when they had crucified him, they divided his garments among them by casting lots. </a:t>
            </a:r>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36</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Then they sat down and kept watch over him there. </a:t>
            </a:r>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37</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over his head they put the charge against him, which read, “This is Jesus, the King of the Jews.”… </a:t>
            </a:r>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39</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those who passed by derided him, wagging their heads </a:t>
            </a:r>
          </a:p>
        </p:txBody>
      </p:sp>
      <p:sp>
        <p:nvSpPr>
          <p:cNvPr id="5" name="TextBox 4">
            <a:extLst>
              <a:ext uri="{FF2B5EF4-FFF2-40B4-BE49-F238E27FC236}">
                <a16:creationId xmlns:a16="http://schemas.microsoft.com/office/drawing/2014/main" id="{746FFDF4-7EBB-DCA7-4505-7C3A32C82E94}"/>
              </a:ext>
            </a:extLst>
          </p:cNvPr>
          <p:cNvSpPr txBox="1"/>
          <p:nvPr/>
        </p:nvSpPr>
        <p:spPr>
          <a:xfrm>
            <a:off x="1484962" y="0"/>
            <a:ext cx="9222076" cy="92333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effectLst>
                  <a:glow rad="139700">
                    <a:schemeClr val="bg1"/>
                  </a:glow>
                </a:effectLst>
              </a:rPr>
              <a:t>Crucifixion – Matthew 27:32-43</a:t>
            </a:r>
          </a:p>
        </p:txBody>
      </p:sp>
    </p:spTree>
    <p:extLst>
      <p:ext uri="{BB962C8B-B14F-4D97-AF65-F5344CB8AC3E}">
        <p14:creationId xmlns:p14="http://schemas.microsoft.com/office/powerpoint/2010/main" val="18578873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DBF130-175E-49F0-07CA-573EF084354A}"/>
              </a:ext>
            </a:extLst>
          </p:cNvPr>
          <p:cNvSpPr txBox="1"/>
          <p:nvPr/>
        </p:nvSpPr>
        <p:spPr>
          <a:xfrm>
            <a:off x="304800" y="1074509"/>
            <a:ext cx="11582400" cy="5632311"/>
          </a:xfrm>
          <a:prstGeom prst="rect">
            <a:avLst/>
          </a:prstGeom>
          <a:solidFill>
            <a:srgbClr val="505250">
              <a:alpha val="80000"/>
            </a:srgbClr>
          </a:solidFill>
        </p:spPr>
        <p:txBody>
          <a:bodyPr wrap="square" rtlCol="0">
            <a:spAutoFit/>
          </a:bodyPr>
          <a:lstStyle/>
          <a:p>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40</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saying, “You who would destroy the temple and rebuild it in three days, save yourself! If you are the Son of God, come down from the cross.” </a:t>
            </a:r>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41</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So also the chief priests, with the scribes and elders, mocked him, saying, </a:t>
            </a:r>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42</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“He saved others; he cannot save himself. He is the King of Israel; let him come down now from the cross, and we will believe in him. </a:t>
            </a:r>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43</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He trusts in God; let God deliver him now, if he desires him. For he said, ‘I am the Son of God.’”</a:t>
            </a:r>
          </a:p>
        </p:txBody>
      </p:sp>
      <p:sp>
        <p:nvSpPr>
          <p:cNvPr id="5" name="TextBox 4">
            <a:extLst>
              <a:ext uri="{FF2B5EF4-FFF2-40B4-BE49-F238E27FC236}">
                <a16:creationId xmlns:a16="http://schemas.microsoft.com/office/drawing/2014/main" id="{9CDFB6CE-2132-1194-A5CE-AB725B6AD83C}"/>
              </a:ext>
            </a:extLst>
          </p:cNvPr>
          <p:cNvSpPr txBox="1"/>
          <p:nvPr/>
        </p:nvSpPr>
        <p:spPr>
          <a:xfrm>
            <a:off x="1484962" y="0"/>
            <a:ext cx="9222076" cy="923330"/>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effectLst>
                  <a:glow rad="139700">
                    <a:schemeClr val="bg1"/>
                  </a:glow>
                </a:effectLst>
              </a:rPr>
              <a:t>Crucifixion – Matthew 27:32-43</a:t>
            </a:r>
          </a:p>
        </p:txBody>
      </p:sp>
    </p:spTree>
    <p:extLst>
      <p:ext uri="{BB962C8B-B14F-4D97-AF65-F5344CB8AC3E}">
        <p14:creationId xmlns:p14="http://schemas.microsoft.com/office/powerpoint/2010/main" val="19242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677DB-F91D-4CFD-1B62-5F46EB44C8FB}"/>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B069FA5B-9291-9644-A7E4-34DD17902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387B84C-1AF1-6E99-CD3C-3CA78F70062A}"/>
              </a:ext>
            </a:extLst>
          </p:cNvPr>
          <p:cNvSpPr txBox="1"/>
          <p:nvPr/>
        </p:nvSpPr>
        <p:spPr>
          <a:xfrm>
            <a:off x="1019937" y="197259"/>
            <a:ext cx="10152138" cy="1015663"/>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6000" dirty="0">
                <a:effectLst>
                  <a:glow rad="139700">
                    <a:schemeClr val="bg1"/>
                  </a:glow>
                </a:effectLst>
              </a:rPr>
              <a:t>He is Risen! He is Risen Indeed!</a:t>
            </a:r>
          </a:p>
        </p:txBody>
      </p:sp>
      <p:sp>
        <p:nvSpPr>
          <p:cNvPr id="2" name="TextBox 1">
            <a:extLst>
              <a:ext uri="{FF2B5EF4-FFF2-40B4-BE49-F238E27FC236}">
                <a16:creationId xmlns:a16="http://schemas.microsoft.com/office/drawing/2014/main" id="{059D7F9F-FC42-94B5-C284-7439DE3E3DA6}"/>
              </a:ext>
            </a:extLst>
          </p:cNvPr>
          <p:cNvSpPr txBox="1"/>
          <p:nvPr/>
        </p:nvSpPr>
        <p:spPr>
          <a:xfrm>
            <a:off x="5625885" y="4509961"/>
            <a:ext cx="6805197" cy="193899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6000" dirty="0">
                <a:effectLst>
                  <a:glow rad="139700">
                    <a:schemeClr val="bg1"/>
                  </a:glow>
                </a:effectLst>
              </a:rPr>
              <a:t>Wishing you a blessed Easter!</a:t>
            </a:r>
          </a:p>
        </p:txBody>
      </p:sp>
    </p:spTree>
    <p:custDataLst>
      <p:tags r:id="rId1"/>
    </p:custDataLst>
    <p:extLst>
      <p:ext uri="{BB962C8B-B14F-4D97-AF65-F5344CB8AC3E}">
        <p14:creationId xmlns:p14="http://schemas.microsoft.com/office/powerpoint/2010/main" val="749665258"/>
      </p:ext>
    </p:extLst>
  </p:cSld>
  <p:clrMapOvr>
    <a:masterClrMapping/>
  </p:clrMapOvr>
  <p:extLst>
    <p:ext uri="{E180D4A7-C9FB-4DFB-919C-405C955672EB}">
      <p14:showEvtLst xmlns:p14="http://schemas.microsoft.com/office/powerpoint/2010/main">
        <p14:playEvt time="19" objId="3"/>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24CC190-6A91-5D89-0560-D2297EDF2D14}"/>
              </a:ext>
            </a:extLst>
          </p:cNvPr>
          <p:cNvSpPr txBox="1"/>
          <p:nvPr/>
        </p:nvSpPr>
        <p:spPr>
          <a:xfrm>
            <a:off x="2578466" y="0"/>
            <a:ext cx="7035067"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effectLst>
                  <a:glow rad="139700">
                    <a:schemeClr val="bg1"/>
                  </a:glow>
                </a:effectLst>
              </a:rPr>
              <a:t>Death – Matthew 27:45-54</a:t>
            </a:r>
          </a:p>
        </p:txBody>
      </p:sp>
      <p:sp>
        <p:nvSpPr>
          <p:cNvPr id="4" name="TextBox 3">
            <a:extLst>
              <a:ext uri="{FF2B5EF4-FFF2-40B4-BE49-F238E27FC236}">
                <a16:creationId xmlns:a16="http://schemas.microsoft.com/office/drawing/2014/main" id="{EC329482-A1AC-556B-E300-65B075B9D144}"/>
              </a:ext>
            </a:extLst>
          </p:cNvPr>
          <p:cNvSpPr txBox="1"/>
          <p:nvPr/>
        </p:nvSpPr>
        <p:spPr>
          <a:xfrm>
            <a:off x="304800" y="1074509"/>
            <a:ext cx="11582400" cy="5016758"/>
          </a:xfrm>
          <a:prstGeom prst="rect">
            <a:avLst/>
          </a:prstGeom>
          <a:solidFill>
            <a:srgbClr val="505250">
              <a:alpha val="80000"/>
            </a:srgbClr>
          </a:solidFill>
        </p:spPr>
        <p:txBody>
          <a:bodyPr wrap="square" rtlCol="0">
            <a:spAutoFit/>
          </a:bodyPr>
          <a:lstStyle/>
          <a:p>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45</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Now from the sixth hour there was darkness over all the land until the ninth hour. </a:t>
            </a:r>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46</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about the ninth hour Jesus cried out with a loud voice, saying, “Eli, Eli, </a:t>
            </a:r>
            <a:r>
              <a:rPr lang="en-US" sz="4000" b="1" dirty="0" err="1">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lema</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4000" b="1" dirty="0" err="1">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sabachthani</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that is, “My God, my God, why have you forsaken me?” </a:t>
            </a:r>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47</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some of the bystanders, hearing it, said, “This man is calling Elijah.” … </a:t>
            </a:r>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50</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Jesus cried out again with a loud voice and yielded up his spirit.</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C329482-A1AC-556B-E300-65B075B9D144}"/>
              </a:ext>
            </a:extLst>
          </p:cNvPr>
          <p:cNvSpPr txBox="1"/>
          <p:nvPr/>
        </p:nvSpPr>
        <p:spPr>
          <a:xfrm>
            <a:off x="304800" y="810008"/>
            <a:ext cx="11582400" cy="5940088"/>
          </a:xfrm>
          <a:prstGeom prst="rect">
            <a:avLst/>
          </a:prstGeom>
          <a:solidFill>
            <a:srgbClr val="505250">
              <a:alpha val="80000"/>
            </a:srgbClr>
          </a:solidFill>
        </p:spPr>
        <p:txBody>
          <a:bodyPr wrap="square" rtlCol="0">
            <a:spAutoFit/>
          </a:bodyPr>
          <a:lstStyle/>
          <a:p>
            <a:r>
              <a:rPr lang="en-US" sz="38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51</a:t>
            </a:r>
            <a:r>
              <a:rPr lang="en-US" sz="38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behold, the curtain of the temple was torn in two, from top to bottom. And the earth shook, and the rocks were split. </a:t>
            </a:r>
            <a:r>
              <a:rPr lang="en-US" sz="38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52</a:t>
            </a:r>
            <a:r>
              <a:rPr lang="en-US" sz="38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The tombs also were opened. And many bodies of the saints who had fallen asleep were raised, </a:t>
            </a:r>
            <a:r>
              <a:rPr lang="en-US" sz="38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53</a:t>
            </a:r>
            <a:r>
              <a:rPr lang="en-US" sz="38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coming out of the tombs after his resurrection they went into the holy city and appeared to many. </a:t>
            </a:r>
            <a:r>
              <a:rPr lang="en-US" sz="38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54</a:t>
            </a:r>
            <a:r>
              <a:rPr lang="en-US" sz="38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When the centurion and those who were with him, keeping watch over Jesus, saw the earthquake and what took place, they were filled with awe and said, “Truly this was the Son of God!”</a:t>
            </a:r>
          </a:p>
        </p:txBody>
      </p:sp>
      <p:sp>
        <p:nvSpPr>
          <p:cNvPr id="5" name="TextBox 4">
            <a:extLst>
              <a:ext uri="{FF2B5EF4-FFF2-40B4-BE49-F238E27FC236}">
                <a16:creationId xmlns:a16="http://schemas.microsoft.com/office/drawing/2014/main" id="{DE224FC1-676D-93F0-C7F2-A2FC18344A19}"/>
              </a:ext>
            </a:extLst>
          </p:cNvPr>
          <p:cNvSpPr txBox="1"/>
          <p:nvPr/>
        </p:nvSpPr>
        <p:spPr>
          <a:xfrm>
            <a:off x="2578466" y="0"/>
            <a:ext cx="7035067"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effectLst>
                  <a:glow rad="139700">
                    <a:schemeClr val="bg1"/>
                  </a:glow>
                </a:effectLst>
              </a:rPr>
              <a:t>Death – Matthew 27:45-54</a:t>
            </a:r>
          </a:p>
        </p:txBody>
      </p:sp>
    </p:spTree>
    <p:extLst>
      <p:ext uri="{BB962C8B-B14F-4D97-AF65-F5344CB8AC3E}">
        <p14:creationId xmlns:p14="http://schemas.microsoft.com/office/powerpoint/2010/main" val="4050596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A0E0C21-BD3E-FF7C-62C0-58985DCB26B0}"/>
              </a:ext>
            </a:extLst>
          </p:cNvPr>
          <p:cNvSpPr txBox="1"/>
          <p:nvPr/>
        </p:nvSpPr>
        <p:spPr>
          <a:xfrm>
            <a:off x="2598055" y="0"/>
            <a:ext cx="6995890"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effectLst>
                  <a:glow rad="139700">
                    <a:schemeClr val="bg1"/>
                  </a:glow>
                </a:effectLst>
              </a:rPr>
              <a:t>Burial – Matthew 27:57-61</a:t>
            </a:r>
          </a:p>
        </p:txBody>
      </p:sp>
      <p:sp>
        <p:nvSpPr>
          <p:cNvPr id="4" name="TextBox 3">
            <a:extLst>
              <a:ext uri="{FF2B5EF4-FFF2-40B4-BE49-F238E27FC236}">
                <a16:creationId xmlns:a16="http://schemas.microsoft.com/office/drawing/2014/main" id="{8CF07A91-E737-D624-483E-32096418F88A}"/>
              </a:ext>
            </a:extLst>
          </p:cNvPr>
          <p:cNvSpPr txBox="1"/>
          <p:nvPr/>
        </p:nvSpPr>
        <p:spPr>
          <a:xfrm>
            <a:off x="304800" y="830997"/>
            <a:ext cx="11582400" cy="5940088"/>
          </a:xfrm>
          <a:prstGeom prst="rect">
            <a:avLst/>
          </a:prstGeom>
          <a:solidFill>
            <a:srgbClr val="505250">
              <a:alpha val="80000"/>
            </a:srgbClr>
          </a:solidFill>
        </p:spPr>
        <p:txBody>
          <a:bodyPr wrap="square" rtlCol="0">
            <a:spAutoFit/>
          </a:bodyPr>
          <a:lstStyle/>
          <a:p>
            <a:r>
              <a:rPr lang="en-US" sz="38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57</a:t>
            </a:r>
            <a:r>
              <a:rPr lang="en-US" sz="38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When it was evening, there came a rich man from Arimathea, named Joseph, who also was a disciple of Jesus. </a:t>
            </a:r>
            <a:r>
              <a:rPr lang="en-US" sz="38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58</a:t>
            </a:r>
            <a:r>
              <a:rPr lang="en-US" sz="38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He went to Pilate and asked for the body of Jesus. Then Pilate ordered it to be given to him. 59 And Joseph took the body and wrapped it in a clean linen shroud </a:t>
            </a:r>
            <a:r>
              <a:rPr lang="en-US" sz="38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60</a:t>
            </a:r>
            <a:r>
              <a:rPr lang="en-US" sz="38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laid it in his own new tomb, which he had cut in the rock. And he rolled a great stone to the entrance of the tomb and went away. </a:t>
            </a:r>
            <a:r>
              <a:rPr lang="en-US" sz="38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61</a:t>
            </a:r>
            <a:r>
              <a:rPr lang="en-US" sz="38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Mary Magdalene and the other Mary were there, sitting opposite the tomb.</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675DC08-360F-74C6-91A7-A98A963FF3CE}"/>
              </a:ext>
            </a:extLst>
          </p:cNvPr>
          <p:cNvSpPr txBox="1"/>
          <p:nvPr/>
        </p:nvSpPr>
        <p:spPr>
          <a:xfrm>
            <a:off x="1881489" y="0"/>
            <a:ext cx="8429039"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effectLst>
                  <a:glow rad="139700">
                    <a:schemeClr val="bg1"/>
                  </a:glow>
                </a:effectLst>
              </a:rPr>
              <a:t>Resurrection – Matthew 28:1-10</a:t>
            </a:r>
          </a:p>
        </p:txBody>
      </p:sp>
      <p:sp>
        <p:nvSpPr>
          <p:cNvPr id="4" name="TextBox 3">
            <a:extLst>
              <a:ext uri="{FF2B5EF4-FFF2-40B4-BE49-F238E27FC236}">
                <a16:creationId xmlns:a16="http://schemas.microsoft.com/office/drawing/2014/main" id="{067975CC-5513-B2F1-DEF4-53DE7FB52253}"/>
              </a:ext>
            </a:extLst>
          </p:cNvPr>
          <p:cNvSpPr txBox="1"/>
          <p:nvPr/>
        </p:nvSpPr>
        <p:spPr>
          <a:xfrm>
            <a:off x="304800" y="1028343"/>
            <a:ext cx="11582400" cy="5632311"/>
          </a:xfrm>
          <a:prstGeom prst="rect">
            <a:avLst/>
          </a:prstGeom>
          <a:solidFill>
            <a:srgbClr val="505250">
              <a:alpha val="80000"/>
            </a:srgbClr>
          </a:solidFill>
        </p:spPr>
        <p:txBody>
          <a:bodyPr wrap="square" rtlCol="0">
            <a:spAutoFit/>
          </a:bodyPr>
          <a:lstStyle/>
          <a:p>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1</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Now after the Sabbath, toward the dawn of the first day of the week, Mary Magdalene and the other Mary went to see the tomb. </a:t>
            </a:r>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2</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behold, there was a great earthquake, for an angel of the Lord descended from heaven and came and rolled back the stone and sat on it. </a:t>
            </a:r>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3</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His appearance was like lightning, and his clothing white as snow. </a:t>
            </a:r>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4</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for fear of him the guards trembled and became like dead men.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675DC08-360F-74C6-91A7-A98A963FF3CE}"/>
              </a:ext>
            </a:extLst>
          </p:cNvPr>
          <p:cNvSpPr txBox="1"/>
          <p:nvPr/>
        </p:nvSpPr>
        <p:spPr>
          <a:xfrm>
            <a:off x="1881489" y="0"/>
            <a:ext cx="8429039"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effectLst>
                  <a:glow rad="139700">
                    <a:schemeClr val="bg1"/>
                  </a:glow>
                </a:effectLst>
              </a:rPr>
              <a:t>Resurrection – Matthew 28:1-10</a:t>
            </a:r>
          </a:p>
        </p:txBody>
      </p:sp>
      <p:sp>
        <p:nvSpPr>
          <p:cNvPr id="4" name="TextBox 3">
            <a:extLst>
              <a:ext uri="{FF2B5EF4-FFF2-40B4-BE49-F238E27FC236}">
                <a16:creationId xmlns:a16="http://schemas.microsoft.com/office/drawing/2014/main" id="{067975CC-5513-B2F1-DEF4-53DE7FB52253}"/>
              </a:ext>
            </a:extLst>
          </p:cNvPr>
          <p:cNvSpPr txBox="1"/>
          <p:nvPr/>
        </p:nvSpPr>
        <p:spPr>
          <a:xfrm>
            <a:off x="304800" y="1643896"/>
            <a:ext cx="11582400" cy="4401205"/>
          </a:xfrm>
          <a:prstGeom prst="rect">
            <a:avLst/>
          </a:prstGeom>
          <a:solidFill>
            <a:srgbClr val="505250">
              <a:alpha val="80000"/>
            </a:srgbClr>
          </a:solidFill>
        </p:spPr>
        <p:txBody>
          <a:bodyPr wrap="square" rtlCol="0">
            <a:spAutoFit/>
          </a:bodyPr>
          <a:lstStyle/>
          <a:p>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5</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But the angel said to the women, “Do not be afraid, for I know that you seek Jesus who was crucified. </a:t>
            </a:r>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6</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He is not here, for he has risen, as he said. Come, see the place where he lay. </a:t>
            </a:r>
            <a:r>
              <a:rPr lang="en-US" sz="4000" b="1" baseline="30000"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7</a:t>
            </a:r>
            <a:r>
              <a:rPr lang="en-US" sz="40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Then go quickly and tell his disciples that he has risen from the dead, and behold, he is going before you to Galilee; there you will see him. See, I have told you.” </a:t>
            </a:r>
          </a:p>
        </p:txBody>
      </p:sp>
    </p:spTree>
    <p:extLst>
      <p:ext uri="{BB962C8B-B14F-4D97-AF65-F5344CB8AC3E}">
        <p14:creationId xmlns:p14="http://schemas.microsoft.com/office/powerpoint/2010/main" val="2202117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675DC08-360F-74C6-91A7-A98A963FF3CE}"/>
              </a:ext>
            </a:extLst>
          </p:cNvPr>
          <p:cNvSpPr txBox="1"/>
          <p:nvPr/>
        </p:nvSpPr>
        <p:spPr>
          <a:xfrm>
            <a:off x="1881489" y="0"/>
            <a:ext cx="8429039"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effectLst>
                  <a:glow rad="139700">
                    <a:schemeClr val="bg1"/>
                  </a:glow>
                </a:effectLst>
              </a:rPr>
              <a:t>Resurrection – Matthew 28:1-10</a:t>
            </a:r>
          </a:p>
        </p:txBody>
      </p:sp>
      <p:sp>
        <p:nvSpPr>
          <p:cNvPr id="4" name="TextBox 3">
            <a:extLst>
              <a:ext uri="{FF2B5EF4-FFF2-40B4-BE49-F238E27FC236}">
                <a16:creationId xmlns:a16="http://schemas.microsoft.com/office/drawing/2014/main" id="{067975CC-5513-B2F1-DEF4-53DE7FB52253}"/>
              </a:ext>
            </a:extLst>
          </p:cNvPr>
          <p:cNvSpPr txBox="1"/>
          <p:nvPr/>
        </p:nvSpPr>
        <p:spPr>
          <a:xfrm>
            <a:off x="304800" y="1643896"/>
            <a:ext cx="11582400" cy="4401205"/>
          </a:xfrm>
          <a:prstGeom prst="rect">
            <a:avLst/>
          </a:prstGeom>
          <a:solidFill>
            <a:srgbClr val="505250">
              <a:alpha val="80000"/>
            </a:srgbClr>
          </a:solidFill>
        </p:spPr>
        <p:txBody>
          <a:bodyPr wrap="square" rtlCol="0">
            <a:spAutoFit/>
          </a:bodyPr>
          <a:lstStyle>
            <a:defPPr>
              <a:defRPr lang="en-US"/>
            </a:defPPr>
            <a:lvl1pPr>
              <a:defRPr sz="4000" b="1" baseline="30000">
                <a:effectLst>
                  <a:glow rad="101600">
                    <a:schemeClr val="bg1"/>
                  </a:glow>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t>8</a:t>
            </a:r>
            <a:r>
              <a:rPr lang="en-US" baseline="0" dirty="0"/>
              <a:t> So they departed quickly from the tomb with fear and great joy, and ran to tell his disciples. </a:t>
            </a:r>
            <a:r>
              <a:rPr lang="en-US" dirty="0"/>
              <a:t>9</a:t>
            </a:r>
            <a:r>
              <a:rPr lang="en-US" baseline="0" dirty="0"/>
              <a:t> And behold, Jesus met them and said, “Greetings!” And they came up and took hold of his feet and worshiped him. </a:t>
            </a:r>
            <a:r>
              <a:rPr lang="en-US" dirty="0"/>
              <a:t>10</a:t>
            </a:r>
            <a:r>
              <a:rPr lang="en-US" baseline="0" dirty="0"/>
              <a:t> Then Jesus said to them, “Do not be afraid; go and tell my brothers to go to Galilee, and there they will see me.”</a:t>
            </a:r>
          </a:p>
        </p:txBody>
      </p:sp>
    </p:spTree>
    <p:extLst>
      <p:ext uri="{BB962C8B-B14F-4D97-AF65-F5344CB8AC3E}">
        <p14:creationId xmlns:p14="http://schemas.microsoft.com/office/powerpoint/2010/main" val="1606925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9A2E-FE66-7AFA-B756-042AD2A0D206}"/>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553384D5-27D1-C199-1F7D-65E02B8BA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6531"/>
            <a:ext cx="9982201" cy="68710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C35DB1-04BF-DA53-54F0-E1F26403CCAF}"/>
              </a:ext>
            </a:extLst>
          </p:cNvPr>
          <p:cNvSpPr txBox="1"/>
          <p:nvPr/>
        </p:nvSpPr>
        <p:spPr>
          <a:xfrm>
            <a:off x="1597478" y="1455519"/>
            <a:ext cx="8997044" cy="4524315"/>
          </a:xfrm>
          <a:prstGeom prst="rect">
            <a:avLst/>
          </a:prstGeom>
          <a:solidFill>
            <a:srgbClr val="1A1D5C">
              <a:alpha val="69804"/>
            </a:srgbClr>
          </a:solidFill>
        </p:spPr>
        <p:txBody>
          <a:bodyPr wrap="square" rtlCol="0">
            <a:spAutoFit/>
          </a:bodyPr>
          <a:lstStyle/>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Praise him with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trumpet</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sound;</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praise him with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lute</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harp</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Praise him with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tambourine</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dance</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praise him with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strings</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pipe</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Praise him with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sounding cymbals</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praise him with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loud clashing cymbals</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Let everything that has breath praise the Lord!</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Praise the Lord!</a:t>
            </a:r>
          </a:p>
        </p:txBody>
      </p:sp>
      <p:sp>
        <p:nvSpPr>
          <p:cNvPr id="4" name="TextBox 3">
            <a:extLst>
              <a:ext uri="{FF2B5EF4-FFF2-40B4-BE49-F238E27FC236}">
                <a16:creationId xmlns:a16="http://schemas.microsoft.com/office/drawing/2014/main" id="{BF883D14-5F55-0B75-2CEE-A01C446C4702}"/>
              </a:ext>
            </a:extLst>
          </p:cNvPr>
          <p:cNvSpPr txBox="1"/>
          <p:nvPr/>
        </p:nvSpPr>
        <p:spPr>
          <a:xfrm>
            <a:off x="2785105" y="0"/>
            <a:ext cx="6621814" cy="923330"/>
          </a:xfrm>
          <a:prstGeom prst="rect">
            <a:avLst/>
          </a:prstGeom>
          <a:solidFill>
            <a:srgbClr val="1A1D5C"/>
          </a:solid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solidFill>
                  <a:srgbClr val="FFFF00"/>
                </a:solidFill>
                <a:effectLst>
                  <a:glow rad="139700">
                    <a:schemeClr val="bg1"/>
                  </a:glow>
                </a:effectLst>
              </a:rPr>
              <a:t>Resurrection Worship!</a:t>
            </a:r>
          </a:p>
        </p:txBody>
      </p:sp>
    </p:spTree>
    <p:custDataLst>
      <p:tags r:id="rId1"/>
    </p:custDataLst>
    <p:extLst>
      <p:ext uri="{BB962C8B-B14F-4D97-AF65-F5344CB8AC3E}">
        <p14:creationId xmlns:p14="http://schemas.microsoft.com/office/powerpoint/2010/main" val="35827709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extLst>
    <p:ext uri="{E180D4A7-C9FB-4DFB-919C-405C955672EB}">
      <p14:showEvtLst xmlns:p14="http://schemas.microsoft.com/office/powerpoint/2010/main">
        <p14:playEvt time="19" objId="3"/>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F1297-390B-F5FC-2DFC-5EBCB494C549}"/>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C13F436C-89B6-7520-7270-36F918254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5C85DF-37C8-777A-762D-7691661E9ADB}"/>
              </a:ext>
            </a:extLst>
          </p:cNvPr>
          <p:cNvSpPr txBox="1"/>
          <p:nvPr/>
        </p:nvSpPr>
        <p:spPr>
          <a:xfrm>
            <a:off x="1852543" y="0"/>
            <a:ext cx="8486940"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effectLst>
                  <a:glow rad="139700">
                    <a:schemeClr val="bg1"/>
                  </a:glow>
                </a:effectLst>
              </a:rPr>
              <a:t>Glorification – Philippians 2:9-11</a:t>
            </a:r>
          </a:p>
        </p:txBody>
      </p:sp>
      <p:sp>
        <p:nvSpPr>
          <p:cNvPr id="4" name="TextBox 3">
            <a:extLst>
              <a:ext uri="{FF2B5EF4-FFF2-40B4-BE49-F238E27FC236}">
                <a16:creationId xmlns:a16="http://schemas.microsoft.com/office/drawing/2014/main" id="{8DD73286-45D3-A3E5-809F-0EA841618649}"/>
              </a:ext>
            </a:extLst>
          </p:cNvPr>
          <p:cNvSpPr txBox="1"/>
          <p:nvPr/>
        </p:nvSpPr>
        <p:spPr>
          <a:xfrm>
            <a:off x="304800" y="1643896"/>
            <a:ext cx="11582400" cy="3785652"/>
          </a:xfrm>
          <a:prstGeom prst="rect">
            <a:avLst/>
          </a:prstGeom>
          <a:solidFill>
            <a:srgbClr val="2F3146">
              <a:alpha val="70000"/>
            </a:srgbClr>
          </a:solidFill>
        </p:spPr>
        <p:txBody>
          <a:bodyPr wrap="square" rtlCol="0">
            <a:spAutoFit/>
          </a:bodyPr>
          <a:lstStyle>
            <a:defPPr>
              <a:defRPr lang="en-US"/>
            </a:defPPr>
            <a:lvl1pPr>
              <a:defRPr sz="4000" b="1" baseline="30000">
                <a:effectLst>
                  <a:glow rad="101600">
                    <a:schemeClr val="bg1"/>
                  </a:glow>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t>9</a:t>
            </a:r>
            <a:r>
              <a:rPr lang="en-US" baseline="0" dirty="0"/>
              <a:t> Therefore God has highly exalted him and bestowed on him the name that is above every name, </a:t>
            </a:r>
            <a:r>
              <a:rPr lang="en-US" dirty="0"/>
              <a:t>10</a:t>
            </a:r>
            <a:r>
              <a:rPr lang="en-US" baseline="0" dirty="0"/>
              <a:t> so that at the name of Jesus every knee should bow, in heaven and on earth and under the earth, </a:t>
            </a:r>
            <a:r>
              <a:rPr lang="en-US" dirty="0"/>
              <a:t>11</a:t>
            </a:r>
            <a:r>
              <a:rPr lang="en-US" baseline="0" dirty="0"/>
              <a:t> and every tongue confess that Jesus Christ is Lord, to the glory of God the Father.</a:t>
            </a:r>
          </a:p>
        </p:txBody>
      </p:sp>
    </p:spTree>
    <p:extLst>
      <p:ext uri="{BB962C8B-B14F-4D97-AF65-F5344CB8AC3E}">
        <p14:creationId xmlns:p14="http://schemas.microsoft.com/office/powerpoint/2010/main" val="27736961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61C97-2D51-F10B-A329-E3350EEBAF30}"/>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518CC73F-C4E7-5821-FFB5-50DA88FA1AC9}"/>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79C1FD3-F70B-4B92-DCA7-F99AA25F3F73}"/>
              </a:ext>
            </a:extLst>
          </p:cNvPr>
          <p:cNvSpPr txBox="1"/>
          <p:nvPr/>
        </p:nvSpPr>
        <p:spPr>
          <a:xfrm>
            <a:off x="1896339" y="0"/>
            <a:ext cx="8399351"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effectLst>
                  <a:glow rad="139700">
                    <a:schemeClr val="bg1"/>
                  </a:glow>
                </a:effectLst>
              </a:rPr>
              <a:t>Glorification – Revelation 5:6-12</a:t>
            </a:r>
          </a:p>
        </p:txBody>
      </p:sp>
      <p:sp>
        <p:nvSpPr>
          <p:cNvPr id="4" name="TextBox 3">
            <a:extLst>
              <a:ext uri="{FF2B5EF4-FFF2-40B4-BE49-F238E27FC236}">
                <a16:creationId xmlns:a16="http://schemas.microsoft.com/office/drawing/2014/main" id="{07553B7B-1F5D-FBE7-9C87-4AF72EEE8A7F}"/>
              </a:ext>
            </a:extLst>
          </p:cNvPr>
          <p:cNvSpPr txBox="1"/>
          <p:nvPr/>
        </p:nvSpPr>
        <p:spPr>
          <a:xfrm>
            <a:off x="304800" y="1259175"/>
            <a:ext cx="11582400" cy="5170646"/>
          </a:xfrm>
          <a:prstGeom prst="rect">
            <a:avLst/>
          </a:prstGeom>
          <a:solidFill>
            <a:srgbClr val="322926">
              <a:alpha val="70000"/>
            </a:srgbClr>
          </a:solidFill>
        </p:spPr>
        <p:txBody>
          <a:bodyPr wrap="square" rtlCol="0">
            <a:spAutoFit/>
          </a:bodyPr>
          <a:lstStyle>
            <a:defPPr>
              <a:defRPr lang="en-US"/>
            </a:defPPr>
            <a:lvl1pPr>
              <a:defRPr sz="4000" b="1" baseline="30000">
                <a:effectLst>
                  <a:glow rad="101600">
                    <a:schemeClr val="bg1"/>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1200"/>
              </a:spcAft>
            </a:pPr>
            <a:r>
              <a:rPr lang="en-US" dirty="0"/>
              <a:t>6</a:t>
            </a:r>
            <a:r>
              <a:rPr lang="en-US" baseline="0" dirty="0"/>
              <a:t> And between the throne and the four living creatures and among the elders I saw a Lamb standing, as though it had been slain…</a:t>
            </a:r>
          </a:p>
          <a:p>
            <a:r>
              <a:rPr lang="en-US" dirty="0"/>
              <a:t>8</a:t>
            </a:r>
            <a:r>
              <a:rPr lang="en-US" baseline="0" dirty="0"/>
              <a:t> And when the lamb had taken the scroll, the four living creatures and the twenty-four elders fell down before the Lamb, each holding a harp, and golden bowls full of incense, which are the prayers of the saints. </a:t>
            </a:r>
            <a:r>
              <a:rPr lang="en-US" dirty="0"/>
              <a:t>9 </a:t>
            </a:r>
            <a:r>
              <a:rPr lang="en-US" baseline="0" dirty="0"/>
              <a:t>And they sang a new song, saying,</a:t>
            </a:r>
          </a:p>
        </p:txBody>
      </p:sp>
    </p:spTree>
    <p:extLst>
      <p:ext uri="{BB962C8B-B14F-4D97-AF65-F5344CB8AC3E}">
        <p14:creationId xmlns:p14="http://schemas.microsoft.com/office/powerpoint/2010/main" val="3136075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7F98-2D7E-4FD8-DD1A-E82D8FCF121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39FCFE7-D499-BFE4-8269-1ED6BE431164}"/>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BB576C0-BFCF-5301-4974-6D26E17852AC}"/>
              </a:ext>
            </a:extLst>
          </p:cNvPr>
          <p:cNvSpPr txBox="1"/>
          <p:nvPr/>
        </p:nvSpPr>
        <p:spPr>
          <a:xfrm>
            <a:off x="304800" y="1034296"/>
            <a:ext cx="11582400" cy="3416320"/>
          </a:xfrm>
          <a:prstGeom prst="rect">
            <a:avLst/>
          </a:prstGeom>
          <a:solidFill>
            <a:srgbClr val="322926">
              <a:alpha val="70000"/>
            </a:srgbClr>
          </a:solidFill>
        </p:spPr>
        <p:txBody>
          <a:bodyPr wrap="square" rtlCol="0">
            <a:spAutoFit/>
          </a:bodyPr>
          <a:lstStyle>
            <a:defPPr>
              <a:defRPr lang="en-US"/>
            </a:defPPr>
            <a:lvl1pPr>
              <a:defRPr sz="4000" b="1" baseline="30000">
                <a:effectLst>
                  <a:glow rad="101600">
                    <a:schemeClr val="bg1"/>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9</a:t>
            </a:r>
            <a:r>
              <a:rPr lang="en-US" sz="3600" baseline="0" dirty="0"/>
              <a:t> “Worthy are you to take the scroll and to open its seals,</a:t>
            </a:r>
          </a:p>
          <a:p>
            <a:r>
              <a:rPr lang="en-US" sz="3600" baseline="0" dirty="0"/>
              <a:t>      for you were slain, </a:t>
            </a:r>
          </a:p>
          <a:p>
            <a:r>
              <a:rPr lang="en-US" sz="3600" baseline="0" dirty="0"/>
              <a:t>and by your blood you ransomed people for God </a:t>
            </a:r>
          </a:p>
          <a:p>
            <a:r>
              <a:rPr lang="en-US" sz="3600" baseline="0" dirty="0"/>
              <a:t>      from every tribe and language and people and nation, </a:t>
            </a:r>
          </a:p>
          <a:p>
            <a:r>
              <a:rPr lang="en-US" sz="3600" dirty="0"/>
              <a:t>10</a:t>
            </a:r>
            <a:r>
              <a:rPr lang="en-US" sz="3600" baseline="0" dirty="0"/>
              <a:t> and you have made them a kingdom and priests to our </a:t>
            </a:r>
          </a:p>
          <a:p>
            <a:r>
              <a:rPr lang="en-US" sz="3600" baseline="0" dirty="0"/>
              <a:t>      God, and they shall reign on the earth.”</a:t>
            </a:r>
          </a:p>
        </p:txBody>
      </p:sp>
      <p:sp>
        <p:nvSpPr>
          <p:cNvPr id="5" name="TextBox 4">
            <a:extLst>
              <a:ext uri="{FF2B5EF4-FFF2-40B4-BE49-F238E27FC236}">
                <a16:creationId xmlns:a16="http://schemas.microsoft.com/office/drawing/2014/main" id="{9714FD91-678F-57FD-6815-24907272D409}"/>
              </a:ext>
            </a:extLst>
          </p:cNvPr>
          <p:cNvSpPr txBox="1"/>
          <p:nvPr/>
        </p:nvSpPr>
        <p:spPr>
          <a:xfrm>
            <a:off x="1896339" y="0"/>
            <a:ext cx="8399351"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effectLst>
                  <a:glow rad="139700">
                    <a:schemeClr val="bg1"/>
                  </a:glow>
                </a:effectLst>
              </a:rPr>
              <a:t>Glorification – Revelation 5:6-12</a:t>
            </a:r>
          </a:p>
        </p:txBody>
      </p:sp>
    </p:spTree>
    <p:extLst>
      <p:ext uri="{BB962C8B-B14F-4D97-AF65-F5344CB8AC3E}">
        <p14:creationId xmlns:p14="http://schemas.microsoft.com/office/powerpoint/2010/main" val="3473882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4B6DE5F-8D86-C550-6F2C-719CF414715B}"/>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DB2845A9-A53C-8206-DCDE-9CDB45704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F4AB0C0-3926-06AC-D89E-A26465AE08E2}"/>
              </a:ext>
            </a:extLst>
          </p:cNvPr>
          <p:cNvSpPr txBox="1"/>
          <p:nvPr/>
        </p:nvSpPr>
        <p:spPr>
          <a:xfrm>
            <a:off x="2170088" y="197259"/>
            <a:ext cx="7851829" cy="1323439"/>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ar-JO" sz="8000" dirty="0">
                <a:effectLst>
                  <a:glow rad="139700">
                    <a:schemeClr val="bg1"/>
                  </a:glow>
                </a:effectLst>
              </a:rPr>
              <a:t>المسيح قام!  حقا قام!</a:t>
            </a:r>
            <a:endParaRPr lang="en-US" sz="8000" dirty="0">
              <a:effectLst>
                <a:glow rad="139700">
                  <a:schemeClr val="bg1"/>
                </a:glow>
              </a:effectLst>
            </a:endParaRPr>
          </a:p>
        </p:txBody>
      </p:sp>
      <p:sp>
        <p:nvSpPr>
          <p:cNvPr id="2" name="TextBox 1">
            <a:extLst>
              <a:ext uri="{FF2B5EF4-FFF2-40B4-BE49-F238E27FC236}">
                <a16:creationId xmlns:a16="http://schemas.microsoft.com/office/drawing/2014/main" id="{0C26DF73-581C-E9EC-DD01-D65A28582F2B}"/>
              </a:ext>
            </a:extLst>
          </p:cNvPr>
          <p:cNvSpPr txBox="1"/>
          <p:nvPr/>
        </p:nvSpPr>
        <p:spPr>
          <a:xfrm>
            <a:off x="6338807" y="4215493"/>
            <a:ext cx="5177875" cy="2554545"/>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ar-JO" sz="8000" dirty="0">
                <a:effectLst>
                  <a:glow rad="139700">
                    <a:schemeClr val="bg1"/>
                  </a:glow>
                </a:effectLst>
              </a:rPr>
              <a:t>كل عام و انتم بالف خير!</a:t>
            </a:r>
            <a:endParaRPr lang="en-US" sz="8000" dirty="0">
              <a:effectLst>
                <a:glow rad="139700">
                  <a:schemeClr val="bg1"/>
                </a:glow>
              </a:effectLst>
            </a:endParaRPr>
          </a:p>
        </p:txBody>
      </p:sp>
    </p:spTree>
    <p:custDataLst>
      <p:tags r:id="rId1"/>
    </p:custDataLst>
    <p:extLst>
      <p:ext uri="{BB962C8B-B14F-4D97-AF65-F5344CB8AC3E}">
        <p14:creationId xmlns:p14="http://schemas.microsoft.com/office/powerpoint/2010/main" val="3270551795"/>
      </p:ext>
    </p:extLst>
  </p:cSld>
  <p:clrMapOvr>
    <a:masterClrMapping/>
  </p:clrMapOvr>
  <p:extLst>
    <p:ext uri="{E180D4A7-C9FB-4DFB-919C-405C955672EB}">
      <p14:showEvtLst xmlns:p14="http://schemas.microsoft.com/office/powerpoint/2010/main">
        <p14:playEvt time="19" objId="3"/>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A52C8-5212-363B-4A94-CB1F8AF24909}"/>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92904FF3-789D-5B1B-AA3B-CFDF4AFD496B}"/>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A001D30-4D0D-236F-D2CE-8B719CA6E1C2}"/>
              </a:ext>
            </a:extLst>
          </p:cNvPr>
          <p:cNvSpPr txBox="1"/>
          <p:nvPr/>
        </p:nvSpPr>
        <p:spPr>
          <a:xfrm>
            <a:off x="304800" y="1034296"/>
            <a:ext cx="11582400" cy="4401205"/>
          </a:xfrm>
          <a:prstGeom prst="rect">
            <a:avLst/>
          </a:prstGeom>
          <a:solidFill>
            <a:srgbClr val="322926">
              <a:alpha val="70000"/>
            </a:srgbClr>
          </a:solidFill>
        </p:spPr>
        <p:txBody>
          <a:bodyPr wrap="square" rtlCol="0">
            <a:spAutoFit/>
          </a:bodyPr>
          <a:lstStyle>
            <a:defPPr>
              <a:defRPr lang="en-US"/>
            </a:defPPr>
            <a:lvl1pPr>
              <a:defRPr sz="4000" b="1" baseline="30000">
                <a:effectLst>
                  <a:glow rad="101600">
                    <a:schemeClr val="bg1"/>
                  </a:glow>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t>11</a:t>
            </a:r>
            <a:r>
              <a:rPr lang="en-US" baseline="0" dirty="0"/>
              <a:t> Then I looked, and I heard … the voice of many angels, numbering myriads of myriads and thousands of thousands, </a:t>
            </a:r>
            <a:r>
              <a:rPr lang="en-US" dirty="0"/>
              <a:t>12</a:t>
            </a:r>
            <a:r>
              <a:rPr lang="en-US" baseline="0" dirty="0"/>
              <a:t> saying with a loud voice,</a:t>
            </a:r>
          </a:p>
          <a:p>
            <a:endParaRPr lang="en-US" baseline="0" dirty="0"/>
          </a:p>
          <a:p>
            <a:pPr algn="ctr"/>
            <a:r>
              <a:rPr lang="en-US" baseline="0" dirty="0"/>
              <a:t>“Worthy is the Lamb who was slain,</a:t>
            </a:r>
          </a:p>
          <a:p>
            <a:pPr algn="ctr"/>
            <a:r>
              <a:rPr lang="en-US" baseline="0" dirty="0"/>
              <a:t>to receive power and wealth and wisdom and might</a:t>
            </a:r>
          </a:p>
          <a:p>
            <a:pPr algn="ctr"/>
            <a:r>
              <a:rPr lang="en-US" baseline="0" dirty="0"/>
              <a:t>and honor and glory and blessing!”</a:t>
            </a:r>
          </a:p>
        </p:txBody>
      </p:sp>
      <p:sp>
        <p:nvSpPr>
          <p:cNvPr id="5" name="TextBox 4">
            <a:extLst>
              <a:ext uri="{FF2B5EF4-FFF2-40B4-BE49-F238E27FC236}">
                <a16:creationId xmlns:a16="http://schemas.microsoft.com/office/drawing/2014/main" id="{478D4A51-5493-0BCC-51CF-8818836B3B41}"/>
              </a:ext>
            </a:extLst>
          </p:cNvPr>
          <p:cNvSpPr txBox="1"/>
          <p:nvPr/>
        </p:nvSpPr>
        <p:spPr>
          <a:xfrm>
            <a:off x="1896339" y="0"/>
            <a:ext cx="8399351" cy="830997"/>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effectLst>
                  <a:glow rad="139700">
                    <a:schemeClr val="bg1"/>
                  </a:glow>
                </a:effectLst>
              </a:rPr>
              <a:t>Glorification – Revelation 5:6-12</a:t>
            </a:r>
          </a:p>
        </p:txBody>
      </p:sp>
    </p:spTree>
    <p:extLst>
      <p:ext uri="{BB962C8B-B14F-4D97-AF65-F5344CB8AC3E}">
        <p14:creationId xmlns:p14="http://schemas.microsoft.com/office/powerpoint/2010/main" val="2196648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62A451-E199-02C4-247A-7750B1EE9B08}"/>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32280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05C2FB0-D61E-395C-C3B1-1F8961E9CAA4}"/>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2E3A1152-577B-BFA3-487C-FEB79CCED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31"/>
            <a:ext cx="12192000" cy="68710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8D29AAE-0ED1-20B9-CE00-D002FDA3BB90}"/>
              </a:ext>
            </a:extLst>
          </p:cNvPr>
          <p:cNvSpPr txBox="1"/>
          <p:nvPr/>
        </p:nvSpPr>
        <p:spPr>
          <a:xfrm>
            <a:off x="5783724" y="3529208"/>
            <a:ext cx="6296007" cy="3046988"/>
          </a:xfrm>
          <a:prstGeom prst="rect">
            <a:avLst/>
          </a:prstGeom>
          <a:solidFill>
            <a:srgbClr val="1A1D5C">
              <a:alpha val="80000"/>
            </a:srgbClr>
          </a:solidFill>
        </p:spPr>
        <p:txBody>
          <a:bodyPr wrap="square" rtlCol="0">
            <a:spAutoFit/>
          </a:bodyPr>
          <a:lstStyle/>
          <a:p>
            <a:r>
              <a:rPr lang="en-US" sz="24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Praise him with trumpet sound;</a:t>
            </a:r>
          </a:p>
          <a:p>
            <a:r>
              <a:rPr lang="en-US" sz="24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praise him with lute and harp!</a:t>
            </a:r>
          </a:p>
          <a:p>
            <a:r>
              <a:rPr lang="en-US" sz="24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Praise him with tambourine and dance;</a:t>
            </a:r>
          </a:p>
          <a:p>
            <a:r>
              <a:rPr lang="en-US" sz="24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praise him with strings and pipe!</a:t>
            </a:r>
          </a:p>
          <a:p>
            <a:r>
              <a:rPr lang="en-US" sz="24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Praise him with sounding cymbals;</a:t>
            </a:r>
          </a:p>
          <a:p>
            <a:r>
              <a:rPr lang="en-US" sz="24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praise him with loud clashing cymbals!</a:t>
            </a:r>
          </a:p>
          <a:p>
            <a:r>
              <a:rPr lang="en-US" sz="24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Let everything that has breath praise the Lord!</a:t>
            </a:r>
          </a:p>
          <a:p>
            <a:r>
              <a:rPr lang="en-US" sz="24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Praise the Lord!                            Psalm 150:3-6</a:t>
            </a:r>
          </a:p>
        </p:txBody>
      </p:sp>
      <p:sp>
        <p:nvSpPr>
          <p:cNvPr id="4" name="TextBox 3">
            <a:extLst>
              <a:ext uri="{FF2B5EF4-FFF2-40B4-BE49-F238E27FC236}">
                <a16:creationId xmlns:a16="http://schemas.microsoft.com/office/drawing/2014/main" id="{C518F849-178A-4CF7-D5A1-9C8DB5BB11A4}"/>
              </a:ext>
            </a:extLst>
          </p:cNvPr>
          <p:cNvSpPr txBox="1"/>
          <p:nvPr/>
        </p:nvSpPr>
        <p:spPr>
          <a:xfrm>
            <a:off x="3144423" y="0"/>
            <a:ext cx="5903154" cy="830997"/>
          </a:xfrm>
          <a:prstGeom prst="rect">
            <a:avLst/>
          </a:prstGeom>
          <a:solidFill>
            <a:srgbClr val="1A1D5C"/>
          </a:solid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800" dirty="0">
                <a:solidFill>
                  <a:srgbClr val="FFFF00"/>
                </a:solidFill>
                <a:effectLst>
                  <a:glow rad="139700">
                    <a:schemeClr val="bg1"/>
                  </a:glow>
                </a:effectLst>
              </a:rPr>
              <a:t>Resurrection Worship!</a:t>
            </a:r>
          </a:p>
        </p:txBody>
      </p:sp>
      <p:sp>
        <p:nvSpPr>
          <p:cNvPr id="2" name="TextBox 1">
            <a:extLst>
              <a:ext uri="{FF2B5EF4-FFF2-40B4-BE49-F238E27FC236}">
                <a16:creationId xmlns:a16="http://schemas.microsoft.com/office/drawing/2014/main" id="{D4A8CADA-4E93-F725-94B9-63AB9D17CD59}"/>
              </a:ext>
            </a:extLst>
          </p:cNvPr>
          <p:cNvSpPr txBox="1"/>
          <p:nvPr/>
        </p:nvSpPr>
        <p:spPr>
          <a:xfrm>
            <a:off x="2016037" y="1316481"/>
            <a:ext cx="8159926" cy="1723549"/>
          </a:xfrm>
          <a:prstGeom prst="rect">
            <a:avLst/>
          </a:prstGeom>
          <a:solidFill>
            <a:srgbClr val="1A1D5C">
              <a:alpha val="80000"/>
            </a:srgbClr>
          </a:solidFill>
        </p:spPr>
        <p:txBody>
          <a:bodyPr wrap="square" rtlCol="0">
            <a:spAutoFit/>
          </a:bodyPr>
          <a:lstStyle/>
          <a:p>
            <a:pPr algn="ctr">
              <a:spcAft>
                <a:spcPts val="600"/>
              </a:spcAft>
            </a:pPr>
            <a:r>
              <a:rPr lang="en-US" sz="32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Join us for a Special Easter Worship Service!</a:t>
            </a:r>
          </a:p>
          <a:p>
            <a:pPr algn="ctr">
              <a:spcAft>
                <a:spcPts val="600"/>
              </a:spcAft>
            </a:pPr>
            <a:r>
              <a:rPr lang="en-US" sz="32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 Multi-Lingual Walk Through Passion Week”</a:t>
            </a:r>
          </a:p>
          <a:p>
            <a:pPr algn="ctr">
              <a:spcAft>
                <a:spcPts val="600"/>
              </a:spcAft>
            </a:pPr>
            <a:r>
              <a:rPr lang="en-US" sz="32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Saturday, April 11 at 5:30pm.</a:t>
            </a:r>
          </a:p>
        </p:txBody>
      </p:sp>
      <p:sp>
        <p:nvSpPr>
          <p:cNvPr id="5" name="TextBox 4">
            <a:extLst>
              <a:ext uri="{FF2B5EF4-FFF2-40B4-BE49-F238E27FC236}">
                <a16:creationId xmlns:a16="http://schemas.microsoft.com/office/drawing/2014/main" id="{7BB18D0E-82F2-7BE2-7426-0C7D321E8883}"/>
              </a:ext>
            </a:extLst>
          </p:cNvPr>
          <p:cNvSpPr txBox="1"/>
          <p:nvPr/>
        </p:nvSpPr>
        <p:spPr>
          <a:xfrm>
            <a:off x="112269" y="3557392"/>
            <a:ext cx="5559187" cy="3046988"/>
          </a:xfrm>
          <a:prstGeom prst="rect">
            <a:avLst/>
          </a:prstGeom>
          <a:solidFill>
            <a:srgbClr val="1A1D5C">
              <a:alpha val="80000"/>
            </a:srgbClr>
          </a:solidFill>
        </p:spPr>
        <p:txBody>
          <a:bodyPr wrap="square" rtlCol="0">
            <a:spAutoFit/>
          </a:bodyPr>
          <a:lstStyle/>
          <a:p>
            <a:pPr marL="342900" indent="-342900">
              <a:buFont typeface="Arial" panose="020B0604020202020204" pitchFamily="34" charset="0"/>
              <a:buChar char="•"/>
            </a:pPr>
            <a:r>
              <a:rPr lang="en-US" sz="24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Triumphal Entry </a:t>
            </a:r>
          </a:p>
          <a:p>
            <a:pPr marL="342900" indent="-342900">
              <a:buFont typeface="Arial" panose="020B0604020202020204" pitchFamily="34" charset="0"/>
              <a:buChar char="•"/>
            </a:pPr>
            <a:r>
              <a:rPr lang="en-US" sz="24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Last Supper (with communion)</a:t>
            </a:r>
          </a:p>
          <a:p>
            <a:pPr marL="342900" indent="-342900">
              <a:buFont typeface="Arial" panose="020B0604020202020204" pitchFamily="34" charset="0"/>
              <a:buChar char="•"/>
            </a:pPr>
            <a:r>
              <a:rPr lang="en-US" sz="24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Gethsemane</a:t>
            </a:r>
          </a:p>
          <a:p>
            <a:pPr marL="342900" indent="-342900">
              <a:buFont typeface="Arial" panose="020B0604020202020204" pitchFamily="34" charset="0"/>
              <a:buChar char="•"/>
            </a:pPr>
            <a:r>
              <a:rPr lang="en-US" sz="24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Jesus’ Crucifixion and Death</a:t>
            </a:r>
          </a:p>
          <a:p>
            <a:pPr marL="342900" indent="-342900">
              <a:buFont typeface="Arial" panose="020B0604020202020204" pitchFamily="34" charset="0"/>
              <a:buChar char="•"/>
            </a:pPr>
            <a:r>
              <a:rPr lang="en-US" sz="24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Jesus’ Resurrection!</a:t>
            </a:r>
          </a:p>
          <a:p>
            <a:pPr marL="342900" indent="-342900">
              <a:buFont typeface="Arial" panose="020B0604020202020204" pitchFamily="34" charset="0"/>
              <a:buChar char="•"/>
            </a:pPr>
            <a:r>
              <a:rPr lang="en-US" sz="24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Jesus’ Glorification!</a:t>
            </a:r>
          </a:p>
          <a:p>
            <a:pPr marL="342900" indent="-342900">
              <a:buFont typeface="Arial" panose="020B0604020202020204" pitchFamily="34" charset="0"/>
              <a:buChar char="•"/>
            </a:pPr>
            <a:r>
              <a:rPr lang="en-US" sz="24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Readings, Singing, Dancing and more!</a:t>
            </a:r>
          </a:p>
          <a:p>
            <a:pPr marL="342900" indent="-342900">
              <a:buFont typeface="Arial" panose="020B0604020202020204" pitchFamily="34" charset="0"/>
              <a:buChar char="•"/>
            </a:pPr>
            <a:r>
              <a:rPr lang="en-US" sz="2400" b="1" dirty="0" err="1">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Opportunitues</a:t>
            </a:r>
            <a:r>
              <a:rPr lang="en-US" sz="24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for kids to participate!</a:t>
            </a:r>
          </a:p>
        </p:txBody>
      </p:sp>
    </p:spTree>
    <p:custDataLst>
      <p:tags r:id="rId1"/>
    </p:custDataLst>
    <p:extLst>
      <p:ext uri="{BB962C8B-B14F-4D97-AF65-F5344CB8AC3E}">
        <p14:creationId xmlns:p14="http://schemas.microsoft.com/office/powerpoint/2010/main" val="394462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animBg="1"/>
    </p:bldLst>
  </p:timing>
  <p:extLst>
    <p:ext uri="{E180D4A7-C9FB-4DFB-919C-405C955672EB}">
      <p14:showEvtLst xmlns:p14="http://schemas.microsoft.com/office/powerpoint/2010/main">
        <p14:playEvt time="19" objId="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8F63-5408-8748-7040-525E8C8F200C}"/>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5169D4E-5248-0274-41A7-94430D4531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6531"/>
            <a:ext cx="9982201" cy="68710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8420A5-5E36-B417-5BD3-54070AD8757B}"/>
              </a:ext>
            </a:extLst>
          </p:cNvPr>
          <p:cNvSpPr txBox="1"/>
          <p:nvPr/>
        </p:nvSpPr>
        <p:spPr>
          <a:xfrm>
            <a:off x="1597478" y="1455519"/>
            <a:ext cx="8997044" cy="4524315"/>
          </a:xfrm>
          <a:prstGeom prst="rect">
            <a:avLst/>
          </a:prstGeom>
          <a:solidFill>
            <a:srgbClr val="1A1D5C">
              <a:alpha val="69804"/>
            </a:srgbClr>
          </a:solidFill>
        </p:spPr>
        <p:txBody>
          <a:bodyPr wrap="square" rtlCol="0">
            <a:spAutoFit/>
          </a:bodyPr>
          <a:lstStyle/>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Praise him with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trumpet</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sound;</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praise him with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lute</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harp</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Praise him with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tambourine</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dance</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praise him with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strings</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and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pipe</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Praise him with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sounding cymbals</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praise him with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loud clashing cymbals</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Let everything that has breath praise the Lord!</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Praise the Lord!                       </a:t>
            </a:r>
            <a:r>
              <a:rPr lang="en-US" sz="3600" b="1">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Psalm 150:3-6</a:t>
            </a:r>
            <a:endPar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7A4B491-0A00-262F-C3EC-17C919353C1E}"/>
              </a:ext>
            </a:extLst>
          </p:cNvPr>
          <p:cNvSpPr txBox="1"/>
          <p:nvPr/>
        </p:nvSpPr>
        <p:spPr>
          <a:xfrm>
            <a:off x="2785105" y="0"/>
            <a:ext cx="6621814" cy="923330"/>
          </a:xfrm>
          <a:prstGeom prst="rect">
            <a:avLst/>
          </a:prstGeom>
          <a:solidFill>
            <a:srgbClr val="1A1D5C"/>
          </a:solid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solidFill>
                  <a:srgbClr val="FFFF00"/>
                </a:solidFill>
                <a:effectLst>
                  <a:glow rad="139700">
                    <a:schemeClr val="bg1"/>
                  </a:glow>
                </a:effectLst>
              </a:rPr>
              <a:t>Resurrection Worship!</a:t>
            </a:r>
          </a:p>
        </p:txBody>
      </p:sp>
    </p:spTree>
    <p:custDataLst>
      <p:tags r:id="rId1"/>
    </p:custDataLst>
    <p:extLst>
      <p:ext uri="{BB962C8B-B14F-4D97-AF65-F5344CB8AC3E}">
        <p14:creationId xmlns:p14="http://schemas.microsoft.com/office/powerpoint/2010/main" val="33427338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9151F-DEA4-2C77-16C6-5D66B69CAC88}"/>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4672461F-7895-C174-ADB2-3825EBDADF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6531"/>
            <a:ext cx="9982201" cy="68710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1F2C569-B26C-0F50-88AF-4006F1B73BAD}"/>
              </a:ext>
            </a:extLst>
          </p:cNvPr>
          <p:cNvSpPr txBox="1"/>
          <p:nvPr/>
        </p:nvSpPr>
        <p:spPr>
          <a:xfrm>
            <a:off x="1458686" y="2070355"/>
            <a:ext cx="9628413" cy="3093154"/>
          </a:xfrm>
          <a:prstGeom prst="rect">
            <a:avLst/>
          </a:prstGeom>
          <a:solidFill>
            <a:srgbClr val="1A1D5C">
              <a:alpha val="69804"/>
            </a:srgbClr>
          </a:solidFill>
        </p:spPr>
        <p:txBody>
          <a:bodyPr wrap="square" rtlCol="0">
            <a:spAutoFit/>
          </a:bodyPr>
          <a:lstStyle/>
          <a:p>
            <a:pPr algn="ctr">
              <a:spcAft>
                <a:spcPts val="1800"/>
              </a:spcAft>
            </a:pP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Singing in Worship</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“Praise the Lord!</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For it is good to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sing praises to our God</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for it is pleasant, and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 song of praise is fitting</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Psalm 147:1</a:t>
            </a:r>
          </a:p>
        </p:txBody>
      </p:sp>
      <p:sp>
        <p:nvSpPr>
          <p:cNvPr id="4" name="TextBox 3">
            <a:extLst>
              <a:ext uri="{FF2B5EF4-FFF2-40B4-BE49-F238E27FC236}">
                <a16:creationId xmlns:a16="http://schemas.microsoft.com/office/drawing/2014/main" id="{095F367B-1B5E-E105-9026-A360D98C0390}"/>
              </a:ext>
            </a:extLst>
          </p:cNvPr>
          <p:cNvSpPr txBox="1"/>
          <p:nvPr/>
        </p:nvSpPr>
        <p:spPr>
          <a:xfrm>
            <a:off x="2785105" y="0"/>
            <a:ext cx="6621814" cy="923330"/>
          </a:xfrm>
          <a:prstGeom prst="rect">
            <a:avLst/>
          </a:prstGeom>
          <a:solidFill>
            <a:srgbClr val="1A1D5C"/>
          </a:solid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solidFill>
                  <a:srgbClr val="FFFF00"/>
                </a:solidFill>
                <a:effectLst>
                  <a:glow rad="139700">
                    <a:schemeClr val="bg1"/>
                  </a:glow>
                </a:effectLst>
              </a:rPr>
              <a:t>Resurrection Worship!</a:t>
            </a:r>
          </a:p>
        </p:txBody>
      </p:sp>
    </p:spTree>
    <p:custDataLst>
      <p:tags r:id="rId1"/>
    </p:custDataLst>
    <p:extLst>
      <p:ext uri="{BB962C8B-B14F-4D97-AF65-F5344CB8AC3E}">
        <p14:creationId xmlns:p14="http://schemas.microsoft.com/office/powerpoint/2010/main" val="22365106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CDFE7-40C9-C4CB-00DB-EE1B366462E5}"/>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3A3D476D-560A-0A79-E722-E0A2382124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6531"/>
            <a:ext cx="9982201" cy="68710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B73AEF-B4C4-A1E8-4F93-539DAB2FD4D5}"/>
              </a:ext>
            </a:extLst>
          </p:cNvPr>
          <p:cNvSpPr txBox="1"/>
          <p:nvPr/>
        </p:nvSpPr>
        <p:spPr>
          <a:xfrm>
            <a:off x="1360714" y="2070355"/>
            <a:ext cx="9590315" cy="3093154"/>
          </a:xfrm>
          <a:prstGeom prst="rect">
            <a:avLst/>
          </a:prstGeom>
          <a:solidFill>
            <a:srgbClr val="1A1D5C">
              <a:alpha val="69804"/>
            </a:srgbClr>
          </a:solidFill>
        </p:spPr>
        <p:txBody>
          <a:bodyPr wrap="square" rtlCol="0">
            <a:spAutoFit/>
          </a:bodyPr>
          <a:lstStyle/>
          <a:p>
            <a:pPr algn="ctr">
              <a:spcAft>
                <a:spcPts val="1800"/>
              </a:spcAft>
            </a:pP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Raising Hands in Worship</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“Let my prayer be counted as incense before you,</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and the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lifting up of my hands </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as the evening sacrifice!”</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Psalm 141:2</a:t>
            </a:r>
          </a:p>
        </p:txBody>
      </p:sp>
      <p:sp>
        <p:nvSpPr>
          <p:cNvPr id="4" name="TextBox 3">
            <a:extLst>
              <a:ext uri="{FF2B5EF4-FFF2-40B4-BE49-F238E27FC236}">
                <a16:creationId xmlns:a16="http://schemas.microsoft.com/office/drawing/2014/main" id="{DECB564D-2A38-09B7-7D20-82C08A0C5A12}"/>
              </a:ext>
            </a:extLst>
          </p:cNvPr>
          <p:cNvSpPr txBox="1"/>
          <p:nvPr/>
        </p:nvSpPr>
        <p:spPr>
          <a:xfrm>
            <a:off x="2785105" y="0"/>
            <a:ext cx="6621814" cy="923330"/>
          </a:xfrm>
          <a:prstGeom prst="rect">
            <a:avLst/>
          </a:prstGeom>
          <a:solidFill>
            <a:srgbClr val="1A1D5C"/>
          </a:solid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solidFill>
                  <a:srgbClr val="FFFF00"/>
                </a:solidFill>
                <a:effectLst>
                  <a:glow rad="139700">
                    <a:schemeClr val="bg1"/>
                  </a:glow>
                </a:effectLst>
              </a:rPr>
              <a:t>Resurrection Worship!</a:t>
            </a:r>
          </a:p>
        </p:txBody>
      </p:sp>
    </p:spTree>
    <p:custDataLst>
      <p:tags r:id="rId1"/>
    </p:custDataLst>
    <p:extLst>
      <p:ext uri="{BB962C8B-B14F-4D97-AF65-F5344CB8AC3E}">
        <p14:creationId xmlns:p14="http://schemas.microsoft.com/office/powerpoint/2010/main" val="9367713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1D799-2D45-8EF5-94A8-4A0BCBC2832F}"/>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CB694DC-6B7D-0076-A6E7-C731F8BB2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6531"/>
            <a:ext cx="9982201" cy="68710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4EDF13-E1D7-2BCA-4A56-E629DE81E854}"/>
              </a:ext>
            </a:extLst>
          </p:cNvPr>
          <p:cNvSpPr txBox="1"/>
          <p:nvPr/>
        </p:nvSpPr>
        <p:spPr>
          <a:xfrm>
            <a:off x="1854653" y="2624352"/>
            <a:ext cx="8482693" cy="2539157"/>
          </a:xfrm>
          <a:prstGeom prst="rect">
            <a:avLst/>
          </a:prstGeom>
          <a:solidFill>
            <a:srgbClr val="1A1D5C">
              <a:alpha val="69804"/>
            </a:srgbClr>
          </a:solidFill>
        </p:spPr>
        <p:txBody>
          <a:bodyPr wrap="square" rtlCol="0">
            <a:spAutoFit/>
          </a:bodyPr>
          <a:lstStyle/>
          <a:p>
            <a:pPr algn="ctr">
              <a:spcAft>
                <a:spcPts val="1800"/>
              </a:spcAft>
            </a:pP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Kneeling in Worship</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“Oh come, let us worship and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bow down</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let us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kneel before the Lord</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our Maker!”</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Psalm 95:6</a:t>
            </a:r>
          </a:p>
        </p:txBody>
      </p:sp>
      <p:sp>
        <p:nvSpPr>
          <p:cNvPr id="4" name="TextBox 3">
            <a:extLst>
              <a:ext uri="{FF2B5EF4-FFF2-40B4-BE49-F238E27FC236}">
                <a16:creationId xmlns:a16="http://schemas.microsoft.com/office/drawing/2014/main" id="{676E13B6-A4C4-10CC-EFFA-5213057F25D4}"/>
              </a:ext>
            </a:extLst>
          </p:cNvPr>
          <p:cNvSpPr txBox="1"/>
          <p:nvPr/>
        </p:nvSpPr>
        <p:spPr>
          <a:xfrm>
            <a:off x="2785105" y="0"/>
            <a:ext cx="6621814" cy="923330"/>
          </a:xfrm>
          <a:prstGeom prst="rect">
            <a:avLst/>
          </a:prstGeom>
          <a:solidFill>
            <a:srgbClr val="1A1D5C"/>
          </a:solid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solidFill>
                  <a:srgbClr val="FFFF00"/>
                </a:solidFill>
                <a:effectLst>
                  <a:glow rad="139700">
                    <a:schemeClr val="bg1"/>
                  </a:glow>
                </a:effectLst>
              </a:rPr>
              <a:t>Resurrection Worship!</a:t>
            </a:r>
          </a:p>
        </p:txBody>
      </p:sp>
    </p:spTree>
    <p:custDataLst>
      <p:tags r:id="rId1"/>
    </p:custDataLst>
    <p:extLst>
      <p:ext uri="{BB962C8B-B14F-4D97-AF65-F5344CB8AC3E}">
        <p14:creationId xmlns:p14="http://schemas.microsoft.com/office/powerpoint/2010/main" val="8289034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6E52-5DFB-F084-4E7B-8C292983EBDF}"/>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E39D1C62-DE48-5F19-FC8D-9F010A2DCE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6531"/>
            <a:ext cx="9982201" cy="68710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43C08C-5277-75F2-D117-E2FF42ABE26A}"/>
              </a:ext>
            </a:extLst>
          </p:cNvPr>
          <p:cNvSpPr txBox="1"/>
          <p:nvPr/>
        </p:nvSpPr>
        <p:spPr>
          <a:xfrm>
            <a:off x="976312" y="2624352"/>
            <a:ext cx="10239376" cy="2539157"/>
          </a:xfrm>
          <a:prstGeom prst="rect">
            <a:avLst/>
          </a:prstGeom>
          <a:solidFill>
            <a:srgbClr val="1A1D5C">
              <a:alpha val="69804"/>
            </a:srgbClr>
          </a:solidFill>
        </p:spPr>
        <p:txBody>
          <a:bodyPr wrap="square" rtlCol="0">
            <a:spAutoFit/>
          </a:bodyPr>
          <a:lstStyle/>
          <a:p>
            <a:pPr algn="ctr">
              <a:spcAft>
                <a:spcPts val="1800"/>
              </a:spcAft>
            </a:pP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Dancing in Worship</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“Let them praise his name with </a:t>
            </a:r>
            <a:r>
              <a:rPr lang="en-US" sz="36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dancing</a:t>
            </a:r>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making melody to him with tambourine and lyre!”</a:t>
            </a:r>
          </a:p>
          <a:p>
            <a:r>
              <a:rPr lang="en-US" sz="3600" b="1" dirty="0">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                                                 Psalm 149:3</a:t>
            </a:r>
          </a:p>
        </p:txBody>
      </p:sp>
      <p:sp>
        <p:nvSpPr>
          <p:cNvPr id="4" name="TextBox 3">
            <a:extLst>
              <a:ext uri="{FF2B5EF4-FFF2-40B4-BE49-F238E27FC236}">
                <a16:creationId xmlns:a16="http://schemas.microsoft.com/office/drawing/2014/main" id="{003D0201-25AF-1536-1FD6-AE4D1B944345}"/>
              </a:ext>
            </a:extLst>
          </p:cNvPr>
          <p:cNvSpPr txBox="1"/>
          <p:nvPr/>
        </p:nvSpPr>
        <p:spPr>
          <a:xfrm>
            <a:off x="2785105" y="0"/>
            <a:ext cx="6621814" cy="923330"/>
          </a:xfrm>
          <a:prstGeom prst="rect">
            <a:avLst/>
          </a:prstGeom>
          <a:solidFill>
            <a:srgbClr val="1A1D5C"/>
          </a:solid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solidFill>
                  <a:srgbClr val="FFFF00"/>
                </a:solidFill>
                <a:effectLst>
                  <a:glow rad="139700">
                    <a:schemeClr val="bg1"/>
                  </a:glow>
                </a:effectLst>
              </a:rPr>
              <a:t>Resurrection Worship!</a:t>
            </a:r>
          </a:p>
        </p:txBody>
      </p:sp>
    </p:spTree>
    <p:custDataLst>
      <p:tags r:id="rId1"/>
    </p:custDataLst>
    <p:extLst>
      <p:ext uri="{BB962C8B-B14F-4D97-AF65-F5344CB8AC3E}">
        <p14:creationId xmlns:p14="http://schemas.microsoft.com/office/powerpoint/2010/main" val="4873914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0.628"/>
  <p:tag name="ISPRING_SLIDE_ID_2" val="{440BBBD4-A2BE-4F79-B811-A43B578EA78D}"/>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0.628"/>
  <p:tag name="ISPRING_SLIDE_ID_2" val="{440BBBD4-A2BE-4F79-B811-A43B578EA78D}"/>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0.628"/>
  <p:tag name="ISPRING_SLIDE_ID_2" val="{440BBBD4-A2BE-4F79-B811-A43B578EA78D}"/>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0.628"/>
  <p:tag name="ISPRING_SLIDE_ID_2" val="{440BBBD4-A2BE-4F79-B811-A43B578EA78D}"/>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0.628"/>
  <p:tag name="ISPRING_SLIDE_ID_2" val="{440BBBD4-A2BE-4F79-B811-A43B578EA78D}"/>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0.628"/>
  <p:tag name="ISPRING_SLIDE_ID_2" val="{440BBBD4-A2BE-4F79-B811-A43B578EA78D}"/>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0.628"/>
  <p:tag name="ISPRING_SLIDE_ID_2" val="{440BBBD4-A2BE-4F79-B811-A43B578EA78D}"/>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0.628"/>
  <p:tag name="ISPRING_SLIDE_ID_2" val="{440BBBD4-A2BE-4F79-B811-A43B578EA78D}"/>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0.628"/>
  <p:tag name="ISPRING_SLIDE_ID_2" val="{440BBBD4-A2BE-4F79-B811-A43B578EA78D}"/>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0.628"/>
  <p:tag name="ISPRING_SLIDE_ID_2" val="{440BBBD4-A2BE-4F79-B811-A43B578EA78D}"/>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0.628"/>
  <p:tag name="ISPRING_SLIDE_ID_2" val="{440BBBD4-A2BE-4F79-B811-A43B578EA78D}"/>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0.628"/>
  <p:tag name="ISPRING_SLIDE_ID_2" val="{440BBBD4-A2BE-4F79-B811-A43B578EA78D}"/>
</p:tagLst>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3149</TotalTime>
  <Words>2416</Words>
  <Application>Microsoft Macintosh PowerPoint</Application>
  <PresentationFormat>Widescreen</PresentationFormat>
  <Paragraphs>174</Paragraphs>
  <Slides>32</Slides>
  <Notes>31</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ＭＳ Ｐゴシック</vt:lpstr>
      <vt:lpstr>Arial</vt:lpstr>
      <vt:lpstr>Calibri</vt:lpstr>
      <vt:lpstr>Corbel</vt:lpstr>
      <vt:lpstr>Times New Roman</vt:lpstr>
      <vt:lpstr>Wingdings</vt:lpstr>
      <vt:lpstr>Depth</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Bridges</dc:creator>
  <cp:lastModifiedBy>Rick Griffith</cp:lastModifiedBy>
  <cp:revision>8</cp:revision>
  <dcterms:created xsi:type="dcterms:W3CDTF">2023-11-07T11:17:49Z</dcterms:created>
  <dcterms:modified xsi:type="dcterms:W3CDTF">2026-04-13T14:49:18Z</dcterms:modified>
</cp:coreProperties>
</file>